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256" r:id="rId3"/>
    <p:sldId id="260" r:id="rId5"/>
    <p:sldId id="259" r:id="rId6"/>
    <p:sldId id="266" r:id="rId7"/>
    <p:sldId id="265" r:id="rId8"/>
    <p:sldId id="264" r:id="rId9"/>
    <p:sldId id="267" r:id="rId10"/>
    <p:sldId id="268" r:id="rId11"/>
    <p:sldId id="261" r:id="rId12"/>
    <p:sldId id="271" r:id="rId13"/>
    <p:sldId id="269" r:id="rId14"/>
    <p:sldId id="272" r:id="rId15"/>
    <p:sldId id="270" r:id="rId16"/>
    <p:sldId id="273" r:id="rId17"/>
    <p:sldId id="262" r:id="rId18"/>
    <p:sldId id="275" r:id="rId19"/>
    <p:sldId id="274" r:id="rId20"/>
    <p:sldId id="276" r:id="rId21"/>
    <p:sldId id="278" r:id="rId22"/>
    <p:sldId id="277" r:id="rId23"/>
    <p:sldId id="263" r:id="rId24"/>
    <p:sldId id="279" r:id="rId25"/>
    <p:sldId id="280" r:id="rId26"/>
    <p:sldId id="282" r:id="rId27"/>
    <p:sldId id="281" r:id="rId28"/>
    <p:sldId id="257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刘 思蜀" initials="刘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3217"/>
    <a:srgbClr val="71130E"/>
    <a:srgbClr val="1E324B"/>
    <a:srgbClr val="A22716"/>
    <a:srgbClr val="DD8D59"/>
    <a:srgbClr val="CD5D2E"/>
    <a:srgbClr val="294465"/>
    <a:srgbClr val="D38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57" d="100"/>
          <a:sy n="57" d="100"/>
        </p:scale>
        <p:origin x="440" y="2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976F1-042D-46AF-BCF5-70959F4565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CEEDD-7E3D-45C1-90A5-094B9209785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CEEDD-7E3D-45C1-90A5-094B920978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B4153-8C36-4E52-BCDE-80D68BE2F2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57AA-96E1-47A3-9F8F-5BDF55734C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B4153-8C36-4E52-BCDE-80D68BE2F2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57AA-96E1-47A3-9F8F-5BDF55734C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B4153-8C36-4E52-BCDE-80D68BE2F2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57AA-96E1-47A3-9F8F-5BDF55734C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B4153-8C36-4E52-BCDE-80D68BE2F2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57AA-96E1-47A3-9F8F-5BDF55734C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B4153-8C36-4E52-BCDE-80D68BE2F2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57AA-96E1-47A3-9F8F-5BDF55734C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B4153-8C36-4E52-BCDE-80D68BE2F2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57AA-96E1-47A3-9F8F-5BDF55734C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B4153-8C36-4E52-BCDE-80D68BE2F2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57AA-96E1-47A3-9F8F-5BDF55734C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B4153-8C36-4E52-BCDE-80D68BE2F2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57AA-96E1-47A3-9F8F-5BDF55734C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B4153-8C36-4E52-BCDE-80D68BE2F2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57AA-96E1-47A3-9F8F-5BDF55734C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B4153-8C36-4E52-BCDE-80D68BE2F2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57AA-96E1-47A3-9F8F-5BDF55734C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B4153-8C36-4E52-BCDE-80D68BE2F2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57AA-96E1-47A3-9F8F-5BDF55734C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B4153-8C36-4E52-BCDE-80D68BE2F2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857AA-96E1-47A3-9F8F-5BDF55734C5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tags" Target="../tags/tag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tags" Target="../tags/tag21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tags" Target="../tags/tag2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tags" Target="../tags/tag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tags" Target="../tags/tag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tags" Target="../tags/tag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tags" Target="../tags/tag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tags" Target="../tags/tag27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tags" Target="../tags/tag2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tags" Target="../tags/tag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tags" Target="../tags/tag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tags" Target="../tags/tag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tags" Target="../tags/tag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tags" Target="../tags/tag33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tags" Target="../tags/tag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tags" Target="../tags/tag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tags" Target="../tags/tag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tags" Target="../tags/tag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349653" y="251738"/>
            <a:ext cx="11500175" cy="6469081"/>
            <a:chOff x="349653" y="251738"/>
            <a:chExt cx="11500175" cy="6469081"/>
          </a:xfrm>
        </p:grpSpPr>
        <p:sp useBgFill="1">
          <p:nvSpPr>
            <p:cNvPr id="16" name="矩形 15"/>
            <p:cNvSpPr/>
            <p:nvPr/>
          </p:nvSpPr>
          <p:spPr>
            <a:xfrm>
              <a:off x="941614" y="827316"/>
              <a:ext cx="10330543" cy="5225144"/>
            </a:xfrm>
            <a:prstGeom prst="rect">
              <a:avLst/>
            </a:prstGeom>
            <a:ln w="44450">
              <a:noFill/>
            </a:ln>
            <a:effectLst>
              <a:outerShdw blurRad="1778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349653" y="251738"/>
              <a:ext cx="11500175" cy="6469081"/>
              <a:chOff x="349653" y="251738"/>
              <a:chExt cx="11500175" cy="6469081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350174" y="251738"/>
                <a:ext cx="11499654" cy="6469081"/>
                <a:chOff x="388274" y="160298"/>
                <a:chExt cx="11499654" cy="6469081"/>
              </a:xfrm>
            </p:grpSpPr>
            <p:sp>
              <p:nvSpPr>
                <p:cNvPr id="20" name="PA_矩形 6" descr="e7d195523061f1c0d318120d6aeaf1b6ccceb6ba3da59c0775C5DE19DDDEBC09ED96DBD9900D9848D623ECAD1D4904B78047D0015C22C8BE97228BE8B5BFF08FE7A3AE04126DA07312A96C0F69F9BAB7B8762A2F02ECB167EB1D3D935132D44A03185F23F8625673A228DA0C7DA620D0616217B810CE4DCA0BDC2CD812D5F48220C6184BA351E466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6379671" y="160298"/>
                  <a:ext cx="748923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600" b="1" i="0" u="none" strike="noStrike" kern="1200" cap="none" spc="600" normalizeH="0" baseline="0" noProof="0" dirty="0" smtClean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cs typeface="+mn-ea"/>
                      <a:sym typeface="+mn-lt"/>
                    </a:rPr>
                    <a:t>时间</a:t>
                  </a:r>
                  <a:endParaRPr kumimoji="0" lang="zh-CN" altLang="en-US" sz="1600" b="1" i="0" u="none" strike="noStrike" kern="1200" cap="none" spc="60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PA_矩形 8" descr="e7d195523061f1c0d318120d6aeaf1b6ccceb6ba3da59c0775C5DE19DDDEBC09ED96DBD9900D9848D623ECAD1D4904B78047D0015C22C8BE97228BE8B5BFF08FE7A3AE04126DA07312A96C0F69F9BAB7B8762A2F02ECB167EB1D3D935132D44A03185F23F8625673A228DA0C7DA620D0616217B810CE4DCA0BDC2CD812D5F48220C6184BA351E466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9425108" y="160298"/>
                  <a:ext cx="1313180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600" b="1" i="0" u="none" strike="noStrike" kern="1200" cap="none" spc="600" normalizeH="0" baseline="0" noProof="0" dirty="0" smtClean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cs typeface="+mn-ea"/>
                      <a:sym typeface="+mn-lt"/>
                    </a:rPr>
                    <a:t>点击输入</a:t>
                  </a:r>
                  <a:endParaRPr kumimoji="0" lang="zh-CN" altLang="en-US" sz="1600" b="1" i="0" u="none" strike="noStrike" kern="1200" cap="none" spc="60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PA_十字形 9" descr="e7d195523061f1c0d318120d6aeaf1b6ccceb6ba3da59c0775C5DE19DDDEBC09ED96DBD9900D9848D623ECAD1D4904B78047D0015C22C8BE97228BE8B5BFF08FE7A3AE04126DA07312A96C0F69F9BAB7B8762A2F02ECB167EB1D3D935132D44A03185F23F8625673A228DA0C7DA620D0616217B810CE4DCA0BDC2CD812D5F48220C6184BA351E466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11646386" y="174668"/>
                  <a:ext cx="241542" cy="241540"/>
                </a:xfrm>
                <a:prstGeom prst="plus">
                  <a:avLst>
                    <a:gd name="adj" fmla="val 43690"/>
                  </a:avLst>
                </a:prstGeom>
                <a:solidFill>
                  <a:srgbClr val="29446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PA_矩形 11" descr="e7d195523061f1c0d318120d6aeaf1b6ccceb6ba3da59c0775C5DE19DDDEBC09ED96DBD9900D9848D623ECAD1D4904B78047D0015C22C8BE97228BE8B5BFF08FE7A3AE04126DA07312A96C0F69F9BAB7B8762A2F02ECB167EB1D3D935132D44A03185F23F8625673A228DA0C7DA620D0616217B810CE4DCA0BDC2CD812D5F48220C6184BA351E466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1251857" y="6248890"/>
                  <a:ext cx="1704313" cy="3804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400" b="1" i="0" u="none" strike="noStrike" kern="1200" cap="none" spc="600" normalizeH="0" baseline="0" noProof="0" dirty="0" smtClean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cs typeface="+mn-ea"/>
                      <a:sym typeface="+mn-lt"/>
                    </a:rPr>
                    <a:t>点击输入</a:t>
                  </a:r>
                  <a:r>
                    <a:rPr lang="zh-CN" altLang="en-US" sz="1400" b="1" spc="6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cs typeface="+mn-ea"/>
                      <a:sym typeface="+mn-lt"/>
                    </a:rPr>
                    <a:t>文字</a:t>
                  </a:r>
                  <a:endParaRPr kumimoji="0" lang="en-US" altLang="zh-CN" sz="1400" b="1" i="0" u="none" strike="noStrike" kern="1200" cap="none" spc="600" normalizeH="0" baseline="0" noProof="0" dirty="0" smtClean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grpSp>
              <p:nvGrpSpPr>
                <p:cNvPr id="24" name="PA_组 15" descr="e7d195523061f1c0d318120d6aeaf1b6ccceb6ba3da59c0775C5DE19DDDEBC09ED96DBD9900D9848D623ECAD1D4904B78047D0015C22C8BE97228BE8B5BFF08FE7A3AE04126DA07312A96C0F69F9BAB7B8762A2F02ECB167EB1D3D935132D44A03185F23F8625673A228DA0C7DA620D0616217B810CE4DCA0BDC2CD812D5F48220C6184BA351E466"/>
                <p:cNvGrpSpPr/>
                <p:nvPr>
                  <p:custDataLst>
                    <p:tags r:id="rId6"/>
                  </p:custDataLst>
                </p:nvPr>
              </p:nvGrpSpPr>
              <p:grpSpPr>
                <a:xfrm>
                  <a:off x="388274" y="6411026"/>
                  <a:ext cx="539486" cy="91226"/>
                  <a:chOff x="230747" y="6475698"/>
                  <a:chExt cx="683707" cy="115614"/>
                </a:xfrm>
                <a:solidFill>
                  <a:schemeClr val="bg1"/>
                </a:solidFill>
              </p:grpSpPr>
              <p:sp>
                <p:nvSpPr>
                  <p:cNvPr id="27" name="椭圆 26"/>
                  <p:cNvSpPr/>
                  <p:nvPr/>
                </p:nvSpPr>
                <p:spPr>
                  <a:xfrm>
                    <a:off x="230747" y="6475698"/>
                    <a:ext cx="115613" cy="115614"/>
                  </a:xfrm>
                  <a:prstGeom prst="ellipse">
                    <a:avLst/>
                  </a:prstGeom>
                  <a:solidFill>
                    <a:srgbClr val="DD8D5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1" lang="zh-CN" alt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" name="椭圆 27"/>
                  <p:cNvSpPr/>
                  <p:nvPr/>
                </p:nvSpPr>
                <p:spPr>
                  <a:xfrm>
                    <a:off x="514794" y="6475698"/>
                    <a:ext cx="115613" cy="115614"/>
                  </a:xfrm>
                  <a:prstGeom prst="ellipse">
                    <a:avLst/>
                  </a:prstGeom>
                  <a:solidFill>
                    <a:srgbClr val="DD8D5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1" lang="zh-CN" alt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" name="椭圆 28"/>
                  <p:cNvSpPr/>
                  <p:nvPr/>
                </p:nvSpPr>
                <p:spPr>
                  <a:xfrm>
                    <a:off x="798841" y="6475698"/>
                    <a:ext cx="115613" cy="115614"/>
                  </a:xfrm>
                  <a:prstGeom prst="ellipse">
                    <a:avLst/>
                  </a:prstGeom>
                  <a:solidFill>
                    <a:srgbClr val="AF321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1" lang="zh-CN" alt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25" name="PA_矩形 16" descr="e7d195523061f1c0d318120d6aeaf1b6ccceb6ba3da59c0775C5DE19DDDEBC09ED96DBD9900D9848D623ECAD1D4904B78047D0015C22C8BE97228BE8B5BFF08FE7A3AE04126DA07312A96C0F69F9BAB7B8762A2F02ECB167EB1D3D935132D44A03185F23F8625673A228DA0C7DA620D0616217B810CE4DCA0BDC2CD812D5F48220C6184BA351E466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9556841" y="6323904"/>
                  <a:ext cx="2331087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200" b="1" i="0" u="none" strike="noStrike" kern="1200" cap="none" spc="600" normalizeH="0" baseline="0" noProof="0" dirty="0" smtClean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cs typeface="+mn-ea"/>
                      <a:sym typeface="+mn-lt"/>
                    </a:rPr>
                    <a:t>ADD YOUR</a:t>
                  </a:r>
                  <a:r>
                    <a:rPr kumimoji="0" lang="en-US" altLang="zh-CN" sz="1200" b="1" i="0" u="none" strike="noStrike" kern="1200" cap="none" spc="600" normalizeH="0" noProof="0" dirty="0" smtClean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cs typeface="+mn-ea"/>
                      <a:sym typeface="+mn-lt"/>
                    </a:rPr>
                    <a:t> </a:t>
                  </a:r>
                  <a:r>
                    <a:rPr kumimoji="0" lang="en-US" altLang="zh-CN" sz="1200" b="1" i="0" u="none" strike="noStrike" kern="1200" cap="none" spc="600" normalizeH="0" baseline="0" noProof="0" dirty="0" smtClean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cs typeface="+mn-ea"/>
                      <a:sym typeface="+mn-lt"/>
                    </a:rPr>
                    <a:t>TITLE</a:t>
                  </a:r>
                  <a:endParaRPr kumimoji="0" lang="zh-CN" altLang="en-US" sz="1200" b="1" i="0" u="none" strike="noStrike" kern="1200" cap="none" spc="60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PA_矩形 6" descr="e7d195523061f1c0d318120d6aeaf1b6ccceb6ba3da59c0775C5DE19DDDEBC09ED96DBD9900D9848D623ECAD1D4904B78047D0015C22C8BE97228BE8B5BFF08FE7A3AE04126DA07312A96C0F69F9BAB7B8762A2F02ECB167EB1D3D935132D44A03185F23F8625673A228DA0C7DA620D0616217B810CE4DCA0BDC2CD812D5F48220C6184BA351E466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849947" y="160298"/>
                  <a:ext cx="748923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600" b="1" i="0" u="none" strike="noStrike" kern="1200" cap="none" spc="600" normalizeH="0" baseline="0" noProof="0" dirty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cs typeface="+mn-ea"/>
                      <a:sym typeface="+mn-lt"/>
                    </a:rPr>
                    <a:t>地点</a:t>
                  </a:r>
                  <a:endParaRPr kumimoji="0" lang="zh-CN" altLang="en-US" sz="1600" b="1" i="0" u="none" strike="noStrike" kern="1200" cap="none" spc="60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3" name="组合 32"/>
              <p:cNvGrpSpPr/>
              <p:nvPr/>
            </p:nvGrpSpPr>
            <p:grpSpPr>
              <a:xfrm>
                <a:off x="349653" y="294850"/>
                <a:ext cx="402648" cy="252330"/>
                <a:chOff x="987094" y="251738"/>
                <a:chExt cx="402648" cy="252330"/>
              </a:xfrm>
            </p:grpSpPr>
            <p:sp>
              <p:nvSpPr>
                <p:cNvPr id="30" name="矩形 29"/>
                <p:cNvSpPr/>
                <p:nvPr/>
              </p:nvSpPr>
              <p:spPr>
                <a:xfrm>
                  <a:off x="987094" y="251738"/>
                  <a:ext cx="402648" cy="45719"/>
                </a:xfrm>
                <a:prstGeom prst="rect">
                  <a:avLst/>
                </a:prstGeom>
                <a:solidFill>
                  <a:srgbClr val="29446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987094" y="355044"/>
                  <a:ext cx="402648" cy="45719"/>
                </a:xfrm>
                <a:prstGeom prst="rect">
                  <a:avLst/>
                </a:prstGeom>
                <a:solidFill>
                  <a:srgbClr val="29446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矩形 31"/>
                <p:cNvSpPr/>
                <p:nvPr/>
              </p:nvSpPr>
              <p:spPr>
                <a:xfrm>
                  <a:off x="987094" y="458349"/>
                  <a:ext cx="402648" cy="45719"/>
                </a:xfrm>
                <a:prstGeom prst="rect">
                  <a:avLst/>
                </a:prstGeom>
                <a:solidFill>
                  <a:srgbClr val="29446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43" name="组合 42"/>
          <p:cNvGrpSpPr/>
          <p:nvPr/>
        </p:nvGrpSpPr>
        <p:grpSpPr>
          <a:xfrm>
            <a:off x="3755572" y="1386838"/>
            <a:ext cx="4683157" cy="4069803"/>
            <a:chOff x="3755572" y="1386838"/>
            <a:chExt cx="4683157" cy="4069803"/>
          </a:xfrm>
        </p:grpSpPr>
        <p:grpSp>
          <p:nvGrpSpPr>
            <p:cNvPr id="36" name="组合 35"/>
            <p:cNvGrpSpPr/>
            <p:nvPr/>
          </p:nvGrpSpPr>
          <p:grpSpPr>
            <a:xfrm>
              <a:off x="3755572" y="1386838"/>
              <a:ext cx="4683157" cy="4069803"/>
              <a:chOff x="3755572" y="1386838"/>
              <a:chExt cx="4683157" cy="4069803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3755573" y="1386838"/>
                <a:ext cx="4683156" cy="4069803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bg1">
                      <a:alpha val="50000"/>
                    </a:schemeClr>
                  </a:gs>
                  <a:gs pos="83000">
                    <a:schemeClr val="bg1">
                      <a:alpha val="1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3755572" y="1386838"/>
                <a:ext cx="4683157" cy="45719"/>
              </a:xfrm>
              <a:prstGeom prst="rect">
                <a:avLst/>
              </a:prstGeom>
              <a:solidFill>
                <a:srgbClr val="A22716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4033532" y="1694984"/>
              <a:ext cx="4136197" cy="2915492"/>
              <a:chOff x="4033532" y="1684098"/>
              <a:chExt cx="4136197" cy="2915492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4098470" y="1684098"/>
                <a:ext cx="4016829" cy="2006830"/>
                <a:chOff x="4098470" y="1684098"/>
                <a:chExt cx="4016829" cy="2006830"/>
              </a:xfrm>
            </p:grpSpPr>
            <p:sp>
              <p:nvSpPr>
                <p:cNvPr id="37" name="文本框 36"/>
                <p:cNvSpPr txBox="1"/>
                <p:nvPr/>
              </p:nvSpPr>
              <p:spPr>
                <a:xfrm>
                  <a:off x="4388990" y="1684098"/>
                  <a:ext cx="3435790" cy="10147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6000" spc="1000" dirty="0" smtClean="0">
                      <a:solidFill>
                        <a:srgbClr val="1E324B"/>
                      </a:solidFill>
                      <a:cs typeface="+mn-ea"/>
                      <a:sym typeface="+mn-lt"/>
                    </a:rPr>
                    <a:t>2022</a:t>
                  </a:r>
                  <a:endParaRPr lang="zh-CN" altLang="en-US" sz="6000" spc="1000" dirty="0">
                    <a:solidFill>
                      <a:srgbClr val="1E324B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文本框 37"/>
                <p:cNvSpPr txBox="1"/>
                <p:nvPr/>
              </p:nvSpPr>
              <p:spPr>
                <a:xfrm>
                  <a:off x="4098470" y="2585542"/>
                  <a:ext cx="4016829" cy="1105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6600" spc="600" dirty="0" smtClean="0">
                      <a:solidFill>
                        <a:srgbClr val="1E324B"/>
                      </a:solidFill>
                      <a:cs typeface="+mn-ea"/>
                      <a:sym typeface="+mn-lt"/>
                    </a:rPr>
                    <a:t>贰贰你好</a:t>
                  </a:r>
                  <a:endParaRPr lang="zh-CN" altLang="en-US" sz="6600" spc="600" dirty="0">
                    <a:solidFill>
                      <a:srgbClr val="1E324B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0" name="圆角矩形 39"/>
              <p:cNvSpPr/>
              <p:nvPr/>
            </p:nvSpPr>
            <p:spPr>
              <a:xfrm>
                <a:off x="5080992" y="3659792"/>
                <a:ext cx="2042160" cy="4571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E324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033532" y="4026484"/>
                <a:ext cx="4136197" cy="573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1100" b="1" spc="600" dirty="0" smtClean="0">
                    <a:solidFill>
                      <a:srgbClr val="1E324B"/>
                    </a:solidFill>
                    <a:cs typeface="+mn-ea"/>
                    <a:sym typeface="+mn-lt"/>
                  </a:rPr>
                  <a:t>ADD YOUR TITLE HERE,ADD YOUR TITLE HERE. </a:t>
                </a:r>
                <a:endParaRPr lang="en-US" altLang="zh-CN" sz="1100" b="1" spc="600" dirty="0" smtClean="0">
                  <a:solidFill>
                    <a:srgbClr val="1E324B"/>
                  </a:solidFill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74090" y="197467"/>
            <a:ext cx="3591545" cy="878834"/>
            <a:chOff x="1713033" y="3931265"/>
            <a:chExt cx="3591545" cy="878834"/>
          </a:xfrm>
        </p:grpSpPr>
        <p:sp>
          <p:nvSpPr>
            <p:cNvPr id="2" name="îšliḓé"/>
            <p:cNvSpPr txBox="1"/>
            <p:nvPr/>
          </p:nvSpPr>
          <p:spPr>
            <a:xfrm>
              <a:off x="1713033" y="3931265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/>
            </a:bodyPr>
            <a:lstStyle/>
            <a:p>
              <a:pPr>
                <a:buSzPct val="25000"/>
              </a:pPr>
              <a:r>
                <a:rPr lang="zh-CN" altLang="en-US" sz="2000" b="1" dirty="0" smtClean="0"/>
                <a:t>点击输入您的标题</a:t>
              </a:r>
              <a:endParaRPr lang="de-DE" sz="2000" b="1" dirty="0"/>
            </a:p>
          </p:txBody>
        </p:sp>
        <p:sp>
          <p:nvSpPr>
            <p:cNvPr id="3" name="íṩḷídê"/>
            <p:cNvSpPr txBox="1"/>
            <p:nvPr/>
          </p:nvSpPr>
          <p:spPr>
            <a:xfrm>
              <a:off x="1713033" y="4370682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sz="1100" dirty="0"/>
                <a:t>Copy paste fonts. Choose the only option to retain text.</a:t>
              </a:r>
              <a:endParaRPr lang="de-DE" sz="1100" dirty="0"/>
            </a:p>
          </p:txBody>
        </p:sp>
      </p:grpSp>
      <p:grpSp>
        <p:nvGrpSpPr>
          <p:cNvPr id="9" name="组合 8"/>
          <p:cNvGrpSpPr/>
          <p:nvPr/>
        </p:nvGrpSpPr>
        <p:grpSpPr>
          <a:xfrm rot="5400000">
            <a:off x="11206359" y="165581"/>
            <a:ext cx="713082" cy="381922"/>
            <a:chOff x="349653" y="294850"/>
            <a:chExt cx="402648" cy="270310"/>
          </a:xfrm>
        </p:grpSpPr>
        <p:sp>
          <p:nvSpPr>
            <p:cNvPr id="6" name="矩形 5"/>
            <p:cNvSpPr/>
            <p:nvPr/>
          </p:nvSpPr>
          <p:spPr>
            <a:xfrm>
              <a:off x="349653" y="294850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9653" y="398156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49653" y="501461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0" name="24121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73099" y="1"/>
            <a:ext cx="10845801" cy="6143624"/>
            <a:chOff x="673099" y="1"/>
            <a:chExt cx="10845801" cy="6143624"/>
          </a:xfrm>
        </p:grpSpPr>
        <p:sp>
          <p:nvSpPr>
            <p:cNvPr id="11" name="ïṧlíďé"/>
            <p:cNvSpPr/>
            <p:nvPr/>
          </p:nvSpPr>
          <p:spPr>
            <a:xfrm>
              <a:off x="794211" y="1"/>
              <a:ext cx="10603580" cy="4372938"/>
            </a:xfrm>
            <a:custGeom>
              <a:avLst/>
              <a:gdLst>
                <a:gd name="connsiteX0" fmla="*/ 0 w 10603580"/>
                <a:gd name="connsiteY0" fmla="*/ 0 h 4372938"/>
                <a:gd name="connsiteX1" fmla="*/ 10603580 w 10603580"/>
                <a:gd name="connsiteY1" fmla="*/ 0 h 4372938"/>
                <a:gd name="connsiteX2" fmla="*/ 10592742 w 10603580"/>
                <a:gd name="connsiteY2" fmla="*/ 60687 h 4372938"/>
                <a:gd name="connsiteX3" fmla="*/ 5301790 w 10603580"/>
                <a:gd name="connsiteY3" fmla="*/ 4372938 h 4372938"/>
                <a:gd name="connsiteX4" fmla="*/ 10838 w 10603580"/>
                <a:gd name="connsiteY4" fmla="*/ 60687 h 4372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03580" h="4372938">
                  <a:moveTo>
                    <a:pt x="0" y="0"/>
                  </a:moveTo>
                  <a:lnTo>
                    <a:pt x="10603580" y="0"/>
                  </a:lnTo>
                  <a:lnTo>
                    <a:pt x="10592742" y="60687"/>
                  </a:lnTo>
                  <a:cubicBezTo>
                    <a:pt x="10089150" y="2521684"/>
                    <a:pt x="7911661" y="4372938"/>
                    <a:pt x="5301790" y="4372938"/>
                  </a:cubicBezTo>
                  <a:cubicBezTo>
                    <a:pt x="2691919" y="4372938"/>
                    <a:pt x="514431" y="2521684"/>
                    <a:pt x="10838" y="60687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15000"/>
                  </a:schemeClr>
                </a:gs>
                <a:gs pos="74000">
                  <a:schemeClr val="bg1">
                    <a:lumMod val="50000"/>
                    <a:alpha val="0"/>
                  </a:schemeClr>
                </a:gs>
              </a:gsLst>
              <a:lin ang="5400000" scaled="1"/>
            </a:gradFill>
            <a:ln>
              <a:gradFill>
                <a:gsLst>
                  <a:gs pos="100000">
                    <a:schemeClr val="bg1">
                      <a:lumMod val="50000"/>
                      <a:alpha val="56000"/>
                    </a:schemeClr>
                  </a:gs>
                  <a:gs pos="64000">
                    <a:schemeClr val="bg1">
                      <a:lumMod val="50000"/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2F2F2"/>
                </a:solidFill>
              </a:endParaRPr>
            </a:p>
          </p:txBody>
        </p:sp>
        <p:grpSp>
          <p:nvGrpSpPr>
            <p:cNvPr id="12" name="iṥļîďê"/>
            <p:cNvGrpSpPr/>
            <p:nvPr/>
          </p:nvGrpSpPr>
          <p:grpSpPr>
            <a:xfrm>
              <a:off x="2500685" y="3004335"/>
              <a:ext cx="7190630" cy="1250888"/>
              <a:chOff x="2500685" y="3004335"/>
              <a:chExt cx="7190630" cy="1250888"/>
            </a:xfrm>
          </p:grpSpPr>
          <p:sp>
            <p:nvSpPr>
              <p:cNvPr id="30" name="î$lîḓe"/>
              <p:cNvSpPr/>
              <p:nvPr/>
            </p:nvSpPr>
            <p:spPr>
              <a:xfrm>
                <a:off x="2500685" y="3004335"/>
                <a:ext cx="151075" cy="15107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1" name="íṥľîdé"/>
              <p:cNvSpPr/>
              <p:nvPr/>
            </p:nvSpPr>
            <p:spPr>
              <a:xfrm>
                <a:off x="9540240" y="3004335"/>
                <a:ext cx="151075" cy="15107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2" name="íṥḷide"/>
              <p:cNvSpPr/>
              <p:nvPr/>
            </p:nvSpPr>
            <p:spPr>
              <a:xfrm>
                <a:off x="4533361" y="4104148"/>
                <a:ext cx="151075" cy="15107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3" name="iŝļîḓê"/>
              <p:cNvSpPr/>
              <p:nvPr/>
            </p:nvSpPr>
            <p:spPr>
              <a:xfrm>
                <a:off x="7507564" y="4104148"/>
                <a:ext cx="151075" cy="15107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13" name="íṥļïḋè"/>
            <p:cNvGrpSpPr/>
            <p:nvPr/>
          </p:nvGrpSpPr>
          <p:grpSpPr>
            <a:xfrm>
              <a:off x="3395132" y="4812218"/>
              <a:ext cx="2679701" cy="1331407"/>
              <a:chOff x="3418416" y="4812218"/>
              <a:chExt cx="2609851" cy="1331407"/>
            </a:xfrm>
          </p:grpSpPr>
          <p:sp>
            <p:nvSpPr>
              <p:cNvPr id="28" name="íŝḻïḑê"/>
              <p:cNvSpPr txBox="1"/>
              <p:nvPr/>
            </p:nvSpPr>
            <p:spPr>
              <a:xfrm flipH="1">
                <a:off x="3418416" y="5169753"/>
                <a:ext cx="2609849" cy="97387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en-US" altLang="zh-CN" sz="1100" dirty="0"/>
                  <a:t>Copy paste fonts. Choose the only option to retain text.</a:t>
                </a:r>
                <a:endParaRPr lang="en-US" altLang="zh-CN" sz="1100" dirty="0"/>
              </a:p>
              <a:p>
                <a:pPr algn="ctr">
                  <a:lnSpc>
                    <a:spcPct val="150000"/>
                  </a:lnSpc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  <p:sp>
            <p:nvSpPr>
              <p:cNvPr id="29" name="iṡ1íḓé"/>
              <p:cNvSpPr/>
              <p:nvPr/>
            </p:nvSpPr>
            <p:spPr>
              <a:xfrm flipH="1">
                <a:off x="3418418" y="4812218"/>
                <a:ext cx="2609849" cy="35753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b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b="1" dirty="0" smtClean="0"/>
                  <a:t>输入标题</a:t>
                </a:r>
                <a:endParaRPr lang="zh-CN" altLang="en-US" b="1" dirty="0"/>
              </a:p>
            </p:txBody>
          </p:sp>
        </p:grpSp>
        <p:grpSp>
          <p:nvGrpSpPr>
            <p:cNvPr id="14" name="îşḷíḓe"/>
            <p:cNvGrpSpPr/>
            <p:nvPr/>
          </p:nvGrpSpPr>
          <p:grpSpPr>
            <a:xfrm>
              <a:off x="6117165" y="4812218"/>
              <a:ext cx="2679701" cy="1331407"/>
              <a:chOff x="6163733" y="4812218"/>
              <a:chExt cx="2609851" cy="1331407"/>
            </a:xfrm>
          </p:grpSpPr>
          <p:sp>
            <p:nvSpPr>
              <p:cNvPr id="26" name="ïṧḷiḍè"/>
              <p:cNvSpPr txBox="1"/>
              <p:nvPr/>
            </p:nvSpPr>
            <p:spPr>
              <a:xfrm flipH="1">
                <a:off x="6163733" y="5169753"/>
                <a:ext cx="2609849" cy="97387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en-US" altLang="zh-CN" sz="1100" dirty="0"/>
                  <a:t>Copy paste fonts. Choose the only option to retain text.</a:t>
                </a:r>
                <a:endParaRPr lang="en-US" altLang="zh-CN" sz="1100" dirty="0"/>
              </a:p>
              <a:p>
                <a:pPr algn="ctr">
                  <a:lnSpc>
                    <a:spcPct val="150000"/>
                  </a:lnSpc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  <p:sp>
            <p:nvSpPr>
              <p:cNvPr id="27" name="ï$ļîḍé"/>
              <p:cNvSpPr/>
              <p:nvPr/>
            </p:nvSpPr>
            <p:spPr>
              <a:xfrm flipH="1">
                <a:off x="6163735" y="4812218"/>
                <a:ext cx="2609849" cy="35753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b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b="1" dirty="0" smtClean="0"/>
                  <a:t>输入标题</a:t>
                </a:r>
                <a:endParaRPr lang="zh-CN" altLang="en-US" b="1" dirty="0"/>
              </a:p>
            </p:txBody>
          </p:sp>
        </p:grpSp>
        <p:grpSp>
          <p:nvGrpSpPr>
            <p:cNvPr id="15" name="ïşľïḋé"/>
            <p:cNvGrpSpPr/>
            <p:nvPr/>
          </p:nvGrpSpPr>
          <p:grpSpPr>
            <a:xfrm>
              <a:off x="673099" y="3921579"/>
              <a:ext cx="2679701" cy="1331407"/>
              <a:chOff x="673099" y="3921579"/>
              <a:chExt cx="2609851" cy="1331407"/>
            </a:xfrm>
          </p:grpSpPr>
          <p:sp>
            <p:nvSpPr>
              <p:cNvPr id="24" name="išḷiḋe"/>
              <p:cNvSpPr txBox="1"/>
              <p:nvPr/>
            </p:nvSpPr>
            <p:spPr>
              <a:xfrm flipH="1">
                <a:off x="673099" y="4279114"/>
                <a:ext cx="2609849" cy="97387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en-US" altLang="zh-CN" sz="1100" dirty="0"/>
                  <a:t>Copy paste fonts. Choose the only option to retain text.</a:t>
                </a:r>
                <a:endParaRPr lang="en-US" altLang="zh-CN" sz="1100" dirty="0"/>
              </a:p>
              <a:p>
                <a:pPr algn="ctr">
                  <a:lnSpc>
                    <a:spcPct val="150000"/>
                  </a:lnSpc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  <p:sp>
            <p:nvSpPr>
              <p:cNvPr id="25" name="isľíḋe"/>
              <p:cNvSpPr/>
              <p:nvPr/>
            </p:nvSpPr>
            <p:spPr>
              <a:xfrm flipH="1">
                <a:off x="673101" y="3921579"/>
                <a:ext cx="2609849" cy="35753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b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b="1" dirty="0" smtClean="0"/>
                  <a:t>输入标题</a:t>
                </a:r>
                <a:endParaRPr lang="zh-CN" altLang="en-US" b="1" dirty="0"/>
              </a:p>
            </p:txBody>
          </p:sp>
        </p:grpSp>
        <p:grpSp>
          <p:nvGrpSpPr>
            <p:cNvPr id="16" name="ïš1idê"/>
            <p:cNvGrpSpPr/>
            <p:nvPr/>
          </p:nvGrpSpPr>
          <p:grpSpPr>
            <a:xfrm>
              <a:off x="8839199" y="3898029"/>
              <a:ext cx="2679701" cy="1331407"/>
              <a:chOff x="8909049" y="3898029"/>
              <a:chExt cx="2609851" cy="1331407"/>
            </a:xfrm>
          </p:grpSpPr>
          <p:sp>
            <p:nvSpPr>
              <p:cNvPr id="22" name="íŝḻíḓé"/>
              <p:cNvSpPr txBox="1"/>
              <p:nvPr/>
            </p:nvSpPr>
            <p:spPr>
              <a:xfrm flipH="1">
                <a:off x="8909049" y="4255564"/>
                <a:ext cx="2609849" cy="97387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en-US" altLang="zh-CN" sz="1100" dirty="0"/>
                  <a:t>Copy paste fonts. Choose the only option to retain text.</a:t>
                </a:r>
                <a:endParaRPr lang="en-US" altLang="zh-CN" sz="1100" dirty="0"/>
              </a:p>
              <a:p>
                <a:pPr algn="ctr">
                  <a:lnSpc>
                    <a:spcPct val="150000"/>
                  </a:lnSpc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  <p:sp>
            <p:nvSpPr>
              <p:cNvPr id="23" name="íSḻidè"/>
              <p:cNvSpPr/>
              <p:nvPr/>
            </p:nvSpPr>
            <p:spPr>
              <a:xfrm flipH="1">
                <a:off x="8909051" y="3898029"/>
                <a:ext cx="2609849" cy="35753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b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b="1" dirty="0" smtClean="0"/>
                  <a:t>输入标题</a:t>
                </a:r>
                <a:endParaRPr lang="zh-CN" altLang="en-US" b="1" dirty="0"/>
              </a:p>
            </p:txBody>
          </p:sp>
        </p:grpSp>
        <p:grpSp>
          <p:nvGrpSpPr>
            <p:cNvPr id="17" name="îṣḷídé"/>
            <p:cNvGrpSpPr/>
            <p:nvPr/>
          </p:nvGrpSpPr>
          <p:grpSpPr>
            <a:xfrm>
              <a:off x="4727575" y="1130300"/>
              <a:ext cx="2736850" cy="2678429"/>
              <a:chOff x="4727575" y="1123950"/>
              <a:chExt cx="2736850" cy="2678429"/>
            </a:xfrm>
          </p:grpSpPr>
          <p:sp>
            <p:nvSpPr>
              <p:cNvPr id="18" name="íSliḑé"/>
              <p:cNvSpPr/>
              <p:nvPr/>
            </p:nvSpPr>
            <p:spPr>
              <a:xfrm>
                <a:off x="5318760" y="1123950"/>
                <a:ext cx="1554480" cy="1554480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9" name="ïŝlíḓe"/>
              <p:cNvGrpSpPr/>
              <p:nvPr/>
            </p:nvGrpSpPr>
            <p:grpSpPr>
              <a:xfrm>
                <a:off x="4727575" y="2756814"/>
                <a:ext cx="2736850" cy="1045565"/>
                <a:chOff x="4727574" y="2743679"/>
                <a:chExt cx="2736850" cy="1045565"/>
              </a:xfrm>
            </p:grpSpPr>
            <p:sp>
              <p:nvSpPr>
                <p:cNvPr id="20" name="iŝlíḑê"/>
                <p:cNvSpPr txBox="1"/>
                <p:nvPr/>
              </p:nvSpPr>
              <p:spPr>
                <a:xfrm flipH="1">
                  <a:off x="4727575" y="3182958"/>
                  <a:ext cx="2736849" cy="60628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50000"/>
                    </a:lnSpc>
                  </a:pPr>
                  <a:r>
                    <a:rPr lang="en-US" altLang="zh-CN" sz="1100" dirty="0"/>
                    <a:t>Copy paste fonts. Choose the only option to retain text……</a:t>
                  </a:r>
                  <a:endParaRPr lang="en-US" altLang="zh-CN" sz="1100" dirty="0"/>
                </a:p>
              </p:txBody>
            </p:sp>
            <p:sp>
              <p:nvSpPr>
                <p:cNvPr id="21" name="íş1ïḋé"/>
                <p:cNvSpPr/>
                <p:nvPr/>
              </p:nvSpPr>
              <p:spPr>
                <a:xfrm flipH="1">
                  <a:off x="4727574" y="2743679"/>
                  <a:ext cx="2736849" cy="43927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anchor="b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/>
                  <a:r>
                    <a:rPr lang="zh-CN" altLang="en-US" sz="2000" b="1" i="1" dirty="0" smtClean="0"/>
                    <a:t>输入标题</a:t>
                  </a:r>
                  <a:endParaRPr lang="zh-CN" altLang="en-US" sz="2000" b="1" i="1" dirty="0"/>
                </a:p>
              </p:txBody>
            </p:sp>
          </p:grp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24122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73100" y="0"/>
            <a:ext cx="11518899" cy="6858000"/>
            <a:chOff x="673100" y="0"/>
            <a:chExt cx="11518899" cy="6858000"/>
          </a:xfrm>
        </p:grpSpPr>
        <p:sp>
          <p:nvSpPr>
            <p:cNvPr id="11" name="ïṡļîḍè"/>
            <p:cNvSpPr/>
            <p:nvPr/>
          </p:nvSpPr>
          <p:spPr>
            <a:xfrm>
              <a:off x="7840662" y="0"/>
              <a:ext cx="4351337" cy="6858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id-ID"/>
            </a:p>
          </p:txBody>
        </p:sp>
        <p:grpSp>
          <p:nvGrpSpPr>
            <p:cNvPr id="12" name="îṥ1iḍé"/>
            <p:cNvGrpSpPr/>
            <p:nvPr/>
          </p:nvGrpSpPr>
          <p:grpSpPr>
            <a:xfrm>
              <a:off x="4660088" y="1483040"/>
              <a:ext cx="6361148" cy="3517334"/>
              <a:chOff x="503602" y="2132856"/>
              <a:chExt cx="5859098" cy="3239723"/>
            </a:xfrm>
          </p:grpSpPr>
          <p:grpSp>
            <p:nvGrpSpPr>
              <p:cNvPr id="22" name="ïṥḻïḋe"/>
              <p:cNvGrpSpPr/>
              <p:nvPr/>
            </p:nvGrpSpPr>
            <p:grpSpPr>
              <a:xfrm>
                <a:off x="503602" y="5249660"/>
                <a:ext cx="5859098" cy="122919"/>
                <a:chOff x="-1348120" y="5777968"/>
                <a:chExt cx="9361040" cy="187524"/>
              </a:xfrm>
            </p:grpSpPr>
            <p:sp>
              <p:nvSpPr>
                <p:cNvPr id="30" name="ïSḻîḋé"/>
                <p:cNvSpPr/>
                <p:nvPr/>
              </p:nvSpPr>
              <p:spPr>
                <a:xfrm flipV="1">
                  <a:off x="-1348120" y="5928916"/>
                  <a:ext cx="9361040" cy="36576"/>
                </a:xfrm>
                <a:prstGeom prst="trapezoid">
                  <a:avLst>
                    <a:gd name="adj" fmla="val 814192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fontScale="25000" lnSpcReduction="20000"/>
                </a:bodyPr>
                <a:lstStyle/>
                <a:p>
                  <a:pPr algn="ctr"/>
                  <a:endParaRPr lang="en-US" sz="1090"/>
                </a:p>
              </p:txBody>
            </p:sp>
            <p:sp>
              <p:nvSpPr>
                <p:cNvPr id="31" name="ïṣḻiḓe"/>
                <p:cNvSpPr/>
                <p:nvPr/>
              </p:nvSpPr>
              <p:spPr>
                <a:xfrm>
                  <a:off x="-1348120" y="5777968"/>
                  <a:ext cx="9361040" cy="151090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fontScale="25000" lnSpcReduction="20000"/>
                </a:bodyPr>
                <a:lstStyle/>
                <a:p>
                  <a:pPr algn="ctr"/>
                  <a:endParaRPr lang="en-US" sz="1090"/>
                </a:p>
              </p:txBody>
            </p:sp>
          </p:grpSp>
          <p:grpSp>
            <p:nvGrpSpPr>
              <p:cNvPr id="23" name="ïsļidé"/>
              <p:cNvGrpSpPr/>
              <p:nvPr/>
            </p:nvGrpSpPr>
            <p:grpSpPr>
              <a:xfrm>
                <a:off x="1002671" y="2132856"/>
                <a:ext cx="4860960" cy="3080807"/>
                <a:chOff x="-375492" y="1139528"/>
                <a:chExt cx="7415785" cy="4700016"/>
              </a:xfrm>
            </p:grpSpPr>
            <p:grpSp>
              <p:nvGrpSpPr>
                <p:cNvPr id="25" name="i$ļïḓé"/>
                <p:cNvGrpSpPr/>
                <p:nvPr/>
              </p:nvGrpSpPr>
              <p:grpSpPr>
                <a:xfrm>
                  <a:off x="-375492" y="1139528"/>
                  <a:ext cx="7415785" cy="4700016"/>
                  <a:chOff x="-375492" y="1139528"/>
                  <a:chExt cx="7415785" cy="4700016"/>
                </a:xfrm>
              </p:grpSpPr>
              <p:sp>
                <p:nvSpPr>
                  <p:cNvPr id="27" name="îṥļiḓe"/>
                  <p:cNvSpPr/>
                  <p:nvPr/>
                </p:nvSpPr>
                <p:spPr>
                  <a:xfrm>
                    <a:off x="-375492" y="1139528"/>
                    <a:ext cx="7415784" cy="4700016"/>
                  </a:xfrm>
                  <a:custGeom>
                    <a:avLst/>
                    <a:gdLst>
                      <a:gd name="connsiteX0" fmla="*/ 224028 w 7415784"/>
                      <a:gd name="connsiteY0" fmla="*/ 269748 h 4700016"/>
                      <a:gd name="connsiteX1" fmla="*/ 224028 w 7415784"/>
                      <a:gd name="connsiteY1" fmla="*/ 4430268 h 4700016"/>
                      <a:gd name="connsiteX2" fmla="*/ 7191756 w 7415784"/>
                      <a:gd name="connsiteY2" fmla="*/ 4430268 h 4700016"/>
                      <a:gd name="connsiteX3" fmla="*/ 7191756 w 7415784"/>
                      <a:gd name="connsiteY3" fmla="*/ 269748 h 4700016"/>
                      <a:gd name="connsiteX4" fmla="*/ 266867 w 7415784"/>
                      <a:gd name="connsiteY4" fmla="*/ 0 h 4700016"/>
                      <a:gd name="connsiteX5" fmla="*/ 7148917 w 7415784"/>
                      <a:gd name="connsiteY5" fmla="*/ 0 h 4700016"/>
                      <a:gd name="connsiteX6" fmla="*/ 7415784 w 7415784"/>
                      <a:gd name="connsiteY6" fmla="*/ 266867 h 4700016"/>
                      <a:gd name="connsiteX7" fmla="*/ 7415784 w 7415784"/>
                      <a:gd name="connsiteY7" fmla="*/ 4433149 h 4700016"/>
                      <a:gd name="connsiteX8" fmla="*/ 7148917 w 7415784"/>
                      <a:gd name="connsiteY8" fmla="*/ 4700016 h 4700016"/>
                      <a:gd name="connsiteX9" fmla="*/ 266867 w 7415784"/>
                      <a:gd name="connsiteY9" fmla="*/ 4700016 h 4700016"/>
                      <a:gd name="connsiteX10" fmla="*/ 0 w 7415784"/>
                      <a:gd name="connsiteY10" fmla="*/ 4433149 h 4700016"/>
                      <a:gd name="connsiteX11" fmla="*/ 0 w 7415784"/>
                      <a:gd name="connsiteY11" fmla="*/ 266867 h 4700016"/>
                      <a:gd name="connsiteX12" fmla="*/ 266867 w 7415784"/>
                      <a:gd name="connsiteY12" fmla="*/ 0 h 4700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415784" h="4700016">
                        <a:moveTo>
                          <a:pt x="224028" y="269748"/>
                        </a:moveTo>
                        <a:lnTo>
                          <a:pt x="224028" y="4430268"/>
                        </a:lnTo>
                        <a:lnTo>
                          <a:pt x="7191756" y="4430268"/>
                        </a:lnTo>
                        <a:lnTo>
                          <a:pt x="7191756" y="269748"/>
                        </a:lnTo>
                        <a:close/>
                        <a:moveTo>
                          <a:pt x="266867" y="0"/>
                        </a:moveTo>
                        <a:lnTo>
                          <a:pt x="7148917" y="0"/>
                        </a:lnTo>
                        <a:cubicBezTo>
                          <a:pt x="7296304" y="0"/>
                          <a:pt x="7415784" y="119480"/>
                          <a:pt x="7415784" y="266867"/>
                        </a:cubicBezTo>
                        <a:lnTo>
                          <a:pt x="7415784" y="4433149"/>
                        </a:lnTo>
                        <a:cubicBezTo>
                          <a:pt x="7415784" y="4580536"/>
                          <a:pt x="7296304" y="4700016"/>
                          <a:pt x="7148917" y="4700016"/>
                        </a:cubicBezTo>
                        <a:lnTo>
                          <a:pt x="266867" y="4700016"/>
                        </a:lnTo>
                        <a:cubicBezTo>
                          <a:pt x="119480" y="4700016"/>
                          <a:pt x="0" y="4580536"/>
                          <a:pt x="0" y="4433149"/>
                        </a:cubicBezTo>
                        <a:lnTo>
                          <a:pt x="0" y="266867"/>
                        </a:lnTo>
                        <a:cubicBezTo>
                          <a:pt x="0" y="119480"/>
                          <a:pt x="119480" y="0"/>
                          <a:pt x="266867" y="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  <a:lumOff val="25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ctr">
                    <a:normAutofit/>
                  </a:bodyPr>
                  <a:lstStyle/>
                  <a:p>
                    <a:pPr algn="ctr"/>
                    <a:endParaRPr lang="en-US" sz="1090"/>
                  </a:p>
                </p:txBody>
              </p:sp>
              <p:sp>
                <p:nvSpPr>
                  <p:cNvPr id="28" name="íşľïḓe"/>
                  <p:cNvSpPr/>
                  <p:nvPr/>
                </p:nvSpPr>
                <p:spPr>
                  <a:xfrm>
                    <a:off x="-358011" y="1160080"/>
                    <a:ext cx="7380820" cy="4658913"/>
                  </a:xfrm>
                  <a:custGeom>
                    <a:avLst/>
                    <a:gdLst>
                      <a:gd name="connsiteX0" fmla="*/ 252028 w 7380820"/>
                      <a:gd name="connsiteY0" fmla="*/ 295230 h 4658912"/>
                      <a:gd name="connsiteX1" fmla="*/ 252028 w 7380820"/>
                      <a:gd name="connsiteY1" fmla="*/ 4363682 h 4658912"/>
                      <a:gd name="connsiteX2" fmla="*/ 7128792 w 7380820"/>
                      <a:gd name="connsiteY2" fmla="*/ 4363682 h 4658912"/>
                      <a:gd name="connsiteX3" fmla="*/ 7128792 w 7380820"/>
                      <a:gd name="connsiteY3" fmla="*/ 295230 h 4658912"/>
                      <a:gd name="connsiteX4" fmla="*/ 264533 w 7380820"/>
                      <a:gd name="connsiteY4" fmla="*/ 0 h 4658912"/>
                      <a:gd name="connsiteX5" fmla="*/ 7116287 w 7380820"/>
                      <a:gd name="connsiteY5" fmla="*/ 0 h 4658912"/>
                      <a:gd name="connsiteX6" fmla="*/ 7380820 w 7380820"/>
                      <a:gd name="connsiteY6" fmla="*/ 264533 h 4658912"/>
                      <a:gd name="connsiteX7" fmla="*/ 7380820 w 7380820"/>
                      <a:gd name="connsiteY7" fmla="*/ 4394379 h 4658912"/>
                      <a:gd name="connsiteX8" fmla="*/ 7116287 w 7380820"/>
                      <a:gd name="connsiteY8" fmla="*/ 4658912 h 4658912"/>
                      <a:gd name="connsiteX9" fmla="*/ 264533 w 7380820"/>
                      <a:gd name="connsiteY9" fmla="*/ 4658912 h 4658912"/>
                      <a:gd name="connsiteX10" fmla="*/ 0 w 7380820"/>
                      <a:gd name="connsiteY10" fmla="*/ 4394379 h 4658912"/>
                      <a:gd name="connsiteX11" fmla="*/ 0 w 7380820"/>
                      <a:gd name="connsiteY11" fmla="*/ 264533 h 4658912"/>
                      <a:gd name="connsiteX12" fmla="*/ 264533 w 7380820"/>
                      <a:gd name="connsiteY12" fmla="*/ 0 h 4658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380820" h="4658912">
                        <a:moveTo>
                          <a:pt x="252028" y="295230"/>
                        </a:moveTo>
                        <a:lnTo>
                          <a:pt x="252028" y="4363682"/>
                        </a:lnTo>
                        <a:lnTo>
                          <a:pt x="7128792" y="4363682"/>
                        </a:lnTo>
                        <a:lnTo>
                          <a:pt x="7128792" y="295230"/>
                        </a:lnTo>
                        <a:close/>
                        <a:moveTo>
                          <a:pt x="264533" y="0"/>
                        </a:moveTo>
                        <a:lnTo>
                          <a:pt x="7116287" y="0"/>
                        </a:lnTo>
                        <a:cubicBezTo>
                          <a:pt x="7262385" y="0"/>
                          <a:pt x="7380820" y="118435"/>
                          <a:pt x="7380820" y="264533"/>
                        </a:cubicBezTo>
                        <a:lnTo>
                          <a:pt x="7380820" y="4394379"/>
                        </a:lnTo>
                        <a:cubicBezTo>
                          <a:pt x="7380820" y="4540477"/>
                          <a:pt x="7262385" y="4658912"/>
                          <a:pt x="7116287" y="4658912"/>
                        </a:cubicBezTo>
                        <a:lnTo>
                          <a:pt x="264533" y="4658912"/>
                        </a:lnTo>
                        <a:cubicBezTo>
                          <a:pt x="118435" y="4658912"/>
                          <a:pt x="0" y="4540477"/>
                          <a:pt x="0" y="4394379"/>
                        </a:cubicBezTo>
                        <a:lnTo>
                          <a:pt x="0" y="264533"/>
                        </a:lnTo>
                        <a:cubicBezTo>
                          <a:pt x="0" y="118435"/>
                          <a:pt x="118435" y="0"/>
                          <a:pt x="264533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ctr">
                    <a:normAutofit/>
                  </a:bodyPr>
                  <a:lstStyle/>
                  <a:p>
                    <a:pPr algn="ctr"/>
                    <a:endParaRPr lang="en-US" sz="1090" dirty="0"/>
                  </a:p>
                </p:txBody>
              </p:sp>
              <p:sp>
                <p:nvSpPr>
                  <p:cNvPr id="29" name="îŝḷïḓé" hidden="1"/>
                  <p:cNvSpPr/>
                  <p:nvPr/>
                </p:nvSpPr>
                <p:spPr>
                  <a:xfrm>
                    <a:off x="4509683" y="1139528"/>
                    <a:ext cx="2530610" cy="4700016"/>
                  </a:xfrm>
                  <a:custGeom>
                    <a:avLst/>
                    <a:gdLst>
                      <a:gd name="connsiteX0" fmla="*/ 0 w 2530610"/>
                      <a:gd name="connsiteY0" fmla="*/ 0 h 4700016"/>
                      <a:gd name="connsiteX1" fmla="*/ 2263743 w 2530610"/>
                      <a:gd name="connsiteY1" fmla="*/ 0 h 4700016"/>
                      <a:gd name="connsiteX2" fmla="*/ 2530610 w 2530610"/>
                      <a:gd name="connsiteY2" fmla="*/ 266867 h 4700016"/>
                      <a:gd name="connsiteX3" fmla="*/ 2530610 w 2530610"/>
                      <a:gd name="connsiteY3" fmla="*/ 4433149 h 4700016"/>
                      <a:gd name="connsiteX4" fmla="*/ 2263743 w 2530610"/>
                      <a:gd name="connsiteY4" fmla="*/ 4700016 h 4700016"/>
                      <a:gd name="connsiteX5" fmla="*/ 1961175 w 2530610"/>
                      <a:gd name="connsiteY5" fmla="*/ 4700016 h 4700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30610" h="4700016">
                        <a:moveTo>
                          <a:pt x="0" y="0"/>
                        </a:moveTo>
                        <a:lnTo>
                          <a:pt x="2263743" y="0"/>
                        </a:lnTo>
                        <a:cubicBezTo>
                          <a:pt x="2411130" y="0"/>
                          <a:pt x="2530610" y="119480"/>
                          <a:pt x="2530610" y="266867"/>
                        </a:cubicBezTo>
                        <a:lnTo>
                          <a:pt x="2530610" y="4433149"/>
                        </a:lnTo>
                        <a:cubicBezTo>
                          <a:pt x="2530610" y="4580536"/>
                          <a:pt x="2411130" y="4700016"/>
                          <a:pt x="2263743" y="4700016"/>
                        </a:cubicBezTo>
                        <a:lnTo>
                          <a:pt x="1961175" y="4700016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30000"/>
                        </a:srgbClr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5400000" scaled="0"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ctr">
                    <a:normAutofit/>
                  </a:bodyPr>
                  <a:lstStyle/>
                  <a:p>
                    <a:pPr algn="ctr"/>
                    <a:endParaRPr lang="en-US" sz="1090" dirty="0"/>
                  </a:p>
                </p:txBody>
              </p:sp>
            </p:grpSp>
            <p:sp>
              <p:nvSpPr>
                <p:cNvPr id="26" name="îšļiďè"/>
                <p:cNvSpPr/>
                <p:nvPr/>
              </p:nvSpPr>
              <p:spPr>
                <a:xfrm>
                  <a:off x="3260392" y="1241052"/>
                  <a:ext cx="144016" cy="144016"/>
                </a:xfrm>
                <a:prstGeom prst="ellipse">
                  <a:avLst/>
                </a:prstGeom>
                <a:gradFill flip="none" rotWithShape="1">
                  <a:gsLst>
                    <a:gs pos="17000">
                      <a:schemeClr val="tx1"/>
                    </a:gs>
                    <a:gs pos="34000">
                      <a:srgbClr val="000000">
                        <a:lumMod val="84000"/>
                        <a:lumOff val="16000"/>
                      </a:srgbClr>
                    </a:gs>
                    <a:gs pos="100000">
                      <a:schemeClr val="bg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fontScale="25000" lnSpcReduction="20000"/>
                </a:bodyPr>
                <a:lstStyle/>
                <a:p>
                  <a:pPr algn="ctr"/>
                  <a:endParaRPr lang="en-US" sz="1090"/>
                </a:p>
              </p:txBody>
            </p:sp>
          </p:grpSp>
          <p:sp>
            <p:nvSpPr>
              <p:cNvPr id="24" name="iṣlîďè"/>
              <p:cNvSpPr/>
              <p:nvPr/>
            </p:nvSpPr>
            <p:spPr>
              <a:xfrm>
                <a:off x="1166336" y="2313357"/>
                <a:ext cx="4515875" cy="2699819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100000" sy="100000" flip="none" algn="l"/>
              </a:blipFill>
              <a:ln w="63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</a:p>
            </p:txBody>
          </p:sp>
        </p:grpSp>
        <p:sp>
          <p:nvSpPr>
            <p:cNvPr id="13" name="íSliḓê"/>
            <p:cNvSpPr txBox="1"/>
            <p:nvPr/>
          </p:nvSpPr>
          <p:spPr>
            <a:xfrm>
              <a:off x="7840661" y="5104628"/>
              <a:ext cx="3678239" cy="10421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rm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sz="1100" dirty="0">
                  <a:solidFill>
                    <a:schemeClr val="bg1"/>
                  </a:solidFill>
                </a:rPr>
                <a:t>Theme color makes PPT more convenient to change.</a:t>
              </a:r>
              <a:endParaRPr lang="en-US" sz="1100" dirty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  <a:buSzPct val="25000"/>
              </a:pPr>
              <a:r>
                <a:rPr lang="en-US" sz="1100" dirty="0">
                  <a:solidFill>
                    <a:schemeClr val="bg1"/>
                  </a:solidFill>
                </a:rPr>
                <a:t>Adjust the spacing to adapt to Chinese typesetting, use the reference line in PPT.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14" name="íŝļîḍè"/>
            <p:cNvSpPr txBox="1"/>
            <p:nvPr/>
          </p:nvSpPr>
          <p:spPr>
            <a:xfrm>
              <a:off x="673101" y="2420351"/>
              <a:ext cx="4295506" cy="8521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/>
            </a:bodyPr>
            <a:lstStyle/>
            <a:p>
              <a:pPr>
                <a:buSzPct val="25000"/>
              </a:pPr>
              <a:r>
                <a:rPr lang="en-US" sz="2000" b="1" dirty="0"/>
                <a:t>Unified fonts make</a:t>
              </a:r>
              <a:endParaRPr lang="en-US" sz="2000" b="1" dirty="0"/>
            </a:p>
            <a:p>
              <a:pPr>
                <a:buSzPct val="25000"/>
              </a:pPr>
              <a:r>
                <a:rPr lang="en-US" sz="2000" b="1" dirty="0"/>
                <a:t>reading more fluent.</a:t>
              </a:r>
              <a:endParaRPr lang="en-US" sz="2000" b="1" dirty="0"/>
            </a:p>
          </p:txBody>
        </p:sp>
        <p:sp>
          <p:nvSpPr>
            <p:cNvPr id="15" name="ï$lïdè"/>
            <p:cNvSpPr txBox="1"/>
            <p:nvPr/>
          </p:nvSpPr>
          <p:spPr>
            <a:xfrm>
              <a:off x="673100" y="3475713"/>
              <a:ext cx="4295507" cy="10421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rm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sz="1200" dirty="0"/>
                <a:t>Theme color makes PPT more convenient to change.</a:t>
              </a:r>
              <a:endParaRPr lang="en-US" sz="1200" dirty="0"/>
            </a:p>
            <a:p>
              <a:pPr>
                <a:lnSpc>
                  <a:spcPct val="150000"/>
                </a:lnSpc>
                <a:buSzPct val="25000"/>
              </a:pPr>
              <a:r>
                <a:rPr lang="en-US" sz="1200" dirty="0"/>
                <a:t>Adjust the spacing to adapt to Chinese typesetting, use the reference line in PPT.</a:t>
              </a:r>
              <a:endParaRPr lang="en-US" sz="1200" dirty="0"/>
            </a:p>
          </p:txBody>
        </p:sp>
        <p:grpSp>
          <p:nvGrpSpPr>
            <p:cNvPr id="16" name="îşļíḍe"/>
            <p:cNvGrpSpPr/>
            <p:nvPr/>
          </p:nvGrpSpPr>
          <p:grpSpPr>
            <a:xfrm>
              <a:off x="787400" y="3430841"/>
              <a:ext cx="603250" cy="0"/>
              <a:chOff x="7150100" y="4299357"/>
              <a:chExt cx="603250" cy="0"/>
            </a:xfrm>
          </p:grpSpPr>
          <p:cxnSp>
            <p:nvCxnSpPr>
              <p:cNvPr id="19" name="直接连接符 18"/>
              <p:cNvCxnSpPr/>
              <p:nvPr/>
            </p:nvCxnSpPr>
            <p:spPr>
              <a:xfrm>
                <a:off x="7150100" y="4299357"/>
                <a:ext cx="336550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7620000" y="4299357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7753350" y="4299357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ï$ḷíḍê"/>
            <p:cNvSpPr txBox="1"/>
            <p:nvPr/>
          </p:nvSpPr>
          <p:spPr>
            <a:xfrm>
              <a:off x="673101" y="2017872"/>
              <a:ext cx="2684518" cy="41349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b">
              <a:normAutofit/>
            </a:bodyPr>
            <a:lstStyle/>
            <a:p>
              <a:r>
                <a:rPr lang="en-US" altLang="zh-CN" sz="1200" u="sng" dirty="0"/>
                <a:t>Supporting </a:t>
              </a:r>
              <a:r>
                <a:rPr lang="zh-CN" altLang="en-US" sz="1200" u="sng" dirty="0" smtClean="0"/>
                <a:t>输入标题</a:t>
              </a:r>
              <a:r>
                <a:rPr lang="en-US" altLang="zh-CN" sz="1200" u="sng" dirty="0" smtClean="0"/>
                <a:t>.</a:t>
              </a:r>
              <a:endParaRPr lang="en-US" altLang="zh-CN" sz="1200" u="sng" dirty="0"/>
            </a:p>
          </p:txBody>
        </p:sp>
        <p:sp>
          <p:nvSpPr>
            <p:cNvPr id="18" name="îṥļide"/>
            <p:cNvSpPr/>
            <p:nvPr/>
          </p:nvSpPr>
          <p:spPr>
            <a:xfrm>
              <a:off x="673100" y="4581343"/>
              <a:ext cx="1761628" cy="46348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317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r>
                <a:rPr lang="zh-CN" altLang="en-US" sz="1600" b="1" dirty="0" smtClean="0">
                  <a:solidFill>
                    <a:schemeClr val="bg1"/>
                  </a:solidFill>
                </a:rPr>
                <a:t>输入标题</a:t>
              </a:r>
              <a:r>
                <a:rPr lang="en-US" altLang="zh-CN" sz="1600" b="1" dirty="0" smtClean="0">
                  <a:solidFill>
                    <a:schemeClr val="bg1"/>
                  </a:solidFill>
                </a:rPr>
                <a:t> </a:t>
              </a:r>
              <a:r>
                <a:rPr lang="en-US" altLang="zh-CN" sz="1600" b="1" dirty="0">
                  <a:solidFill>
                    <a:schemeClr val="bg1"/>
                  </a:solidFill>
                </a:rPr>
                <a:t>›</a:t>
              </a:r>
              <a:endParaRPr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74090" y="197467"/>
            <a:ext cx="3591545" cy="878834"/>
            <a:chOff x="1713033" y="3931265"/>
            <a:chExt cx="3591545" cy="878834"/>
          </a:xfrm>
        </p:grpSpPr>
        <p:sp>
          <p:nvSpPr>
            <p:cNvPr id="2" name="îšliḓé"/>
            <p:cNvSpPr txBox="1"/>
            <p:nvPr/>
          </p:nvSpPr>
          <p:spPr>
            <a:xfrm>
              <a:off x="1713033" y="3931265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/>
            </a:bodyPr>
            <a:lstStyle/>
            <a:p>
              <a:pPr>
                <a:buSzPct val="25000"/>
              </a:pPr>
              <a:r>
                <a:rPr lang="zh-CN" altLang="en-US" sz="2000" b="1" dirty="0" smtClean="0"/>
                <a:t>点击输入您的标题</a:t>
              </a:r>
              <a:endParaRPr lang="de-DE" sz="2000" b="1" dirty="0"/>
            </a:p>
          </p:txBody>
        </p:sp>
        <p:sp>
          <p:nvSpPr>
            <p:cNvPr id="3" name="íṩḷídê"/>
            <p:cNvSpPr txBox="1"/>
            <p:nvPr/>
          </p:nvSpPr>
          <p:spPr>
            <a:xfrm>
              <a:off x="1713033" y="4370682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sz="1100" dirty="0"/>
                <a:t>Copy paste fonts. Choose the only option to retain text.</a:t>
              </a:r>
              <a:endParaRPr lang="de-DE" sz="1100" dirty="0"/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74090" y="197467"/>
            <a:ext cx="3591545" cy="878834"/>
            <a:chOff x="1713033" y="3931265"/>
            <a:chExt cx="3591545" cy="878834"/>
          </a:xfrm>
        </p:grpSpPr>
        <p:sp>
          <p:nvSpPr>
            <p:cNvPr id="2" name="îšliḓé"/>
            <p:cNvSpPr txBox="1"/>
            <p:nvPr/>
          </p:nvSpPr>
          <p:spPr>
            <a:xfrm>
              <a:off x="1713033" y="3931265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/>
            </a:bodyPr>
            <a:lstStyle/>
            <a:p>
              <a:pPr>
                <a:buSzPct val="25000"/>
              </a:pPr>
              <a:r>
                <a:rPr lang="zh-CN" altLang="en-US" sz="2000" b="1" dirty="0" smtClean="0"/>
                <a:t>点击输入您的标题</a:t>
              </a:r>
              <a:endParaRPr lang="de-DE" sz="2000" b="1" dirty="0"/>
            </a:p>
          </p:txBody>
        </p:sp>
        <p:sp>
          <p:nvSpPr>
            <p:cNvPr id="3" name="íṩḷídê"/>
            <p:cNvSpPr txBox="1"/>
            <p:nvPr/>
          </p:nvSpPr>
          <p:spPr>
            <a:xfrm>
              <a:off x="1713033" y="4370682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sz="1100" dirty="0"/>
                <a:t>Copy paste fonts. Choose the only option to retain text.</a:t>
              </a:r>
              <a:endParaRPr lang="de-DE" sz="1100" dirty="0"/>
            </a:p>
          </p:txBody>
        </p:sp>
      </p:grpSp>
      <p:grpSp>
        <p:nvGrpSpPr>
          <p:cNvPr id="9" name="组合 8"/>
          <p:cNvGrpSpPr/>
          <p:nvPr/>
        </p:nvGrpSpPr>
        <p:grpSpPr>
          <a:xfrm rot="5400000">
            <a:off x="11206359" y="165581"/>
            <a:ext cx="713082" cy="381922"/>
            <a:chOff x="349653" y="294850"/>
            <a:chExt cx="402648" cy="270310"/>
          </a:xfrm>
        </p:grpSpPr>
        <p:sp>
          <p:nvSpPr>
            <p:cNvPr id="6" name="矩形 5"/>
            <p:cNvSpPr/>
            <p:nvPr/>
          </p:nvSpPr>
          <p:spPr>
            <a:xfrm>
              <a:off x="349653" y="294850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9653" y="398156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49653" y="501461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0" name="23483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73100" y="1130300"/>
            <a:ext cx="10845800" cy="4824912"/>
            <a:chOff x="673100" y="1130300"/>
            <a:chExt cx="10845800" cy="4824912"/>
          </a:xfrm>
        </p:grpSpPr>
        <p:cxnSp>
          <p:nvCxnSpPr>
            <p:cNvPr id="11" name="直接连接符 10"/>
            <p:cNvCxnSpPr>
              <a:stCxn id="17" idx="0"/>
              <a:endCxn id="22" idx="2"/>
            </p:cNvCxnSpPr>
            <p:nvPr/>
          </p:nvCxnSpPr>
          <p:spPr>
            <a:xfrm flipV="1">
              <a:off x="6096000" y="1886095"/>
              <a:ext cx="0" cy="1579773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ïŝ1iḑé"/>
            <p:cNvSpPr/>
            <p:nvPr/>
          </p:nvSpPr>
          <p:spPr>
            <a:xfrm>
              <a:off x="9386166" y="3465868"/>
              <a:ext cx="1092858" cy="1092858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3" name="îšḻíḓe"/>
            <p:cNvGrpSpPr/>
            <p:nvPr/>
          </p:nvGrpSpPr>
          <p:grpSpPr>
            <a:xfrm>
              <a:off x="8346290" y="4650287"/>
              <a:ext cx="3172610" cy="1304925"/>
              <a:chOff x="6770152" y="3123938"/>
              <a:chExt cx="2309881" cy="1304925"/>
            </a:xfrm>
          </p:grpSpPr>
          <p:sp>
            <p:nvSpPr>
              <p:cNvPr id="30" name="îśḷiďé"/>
              <p:cNvSpPr/>
              <p:nvPr/>
            </p:nvSpPr>
            <p:spPr bwMode="auto">
              <a:xfrm>
                <a:off x="6770152" y="3553262"/>
                <a:ext cx="2309881" cy="875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en-US" altLang="zh-CN" sz="1100" dirty="0"/>
                  <a:t>Copy paste fonts. Choose the only option to retain text.</a:t>
                </a:r>
                <a:endParaRPr lang="en-US" altLang="zh-CN" sz="1100" dirty="0"/>
              </a:p>
              <a:p>
                <a:pPr algn="ctr">
                  <a:lnSpc>
                    <a:spcPct val="150000"/>
                  </a:lnSpc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  <p:sp>
            <p:nvSpPr>
              <p:cNvPr id="31" name="íṥľïḋé"/>
              <p:cNvSpPr txBox="1"/>
              <p:nvPr/>
            </p:nvSpPr>
            <p:spPr bwMode="auto">
              <a:xfrm>
                <a:off x="6770152" y="3123938"/>
                <a:ext cx="2309881" cy="429324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b="1" i="1" dirty="0" smtClean="0"/>
                  <a:t>输入标题</a:t>
                </a:r>
                <a:endParaRPr lang="en-US" altLang="zh-CN" b="1" i="1" dirty="0"/>
              </a:p>
            </p:txBody>
          </p:sp>
        </p:grpSp>
        <p:sp>
          <p:nvSpPr>
            <p:cNvPr id="14" name="ïs1îďé"/>
            <p:cNvSpPr/>
            <p:nvPr/>
          </p:nvSpPr>
          <p:spPr>
            <a:xfrm>
              <a:off x="1712976" y="3465868"/>
              <a:ext cx="1092858" cy="1092858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5" name="íṣlïḓe"/>
            <p:cNvGrpSpPr/>
            <p:nvPr/>
          </p:nvGrpSpPr>
          <p:grpSpPr>
            <a:xfrm>
              <a:off x="673100" y="4650287"/>
              <a:ext cx="3172610" cy="1304925"/>
              <a:chOff x="4331283" y="3123938"/>
              <a:chExt cx="2309881" cy="1304925"/>
            </a:xfrm>
          </p:grpSpPr>
          <p:sp>
            <p:nvSpPr>
              <p:cNvPr id="28" name="isḷidè"/>
              <p:cNvSpPr/>
              <p:nvPr/>
            </p:nvSpPr>
            <p:spPr bwMode="auto">
              <a:xfrm>
                <a:off x="4331283" y="3553262"/>
                <a:ext cx="2309881" cy="875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en-US" altLang="zh-CN" sz="1100" dirty="0"/>
                  <a:t>Copy paste fonts. Choose the only option to retain text.</a:t>
                </a:r>
                <a:endParaRPr lang="en-US" altLang="zh-CN" sz="1100" dirty="0"/>
              </a:p>
              <a:p>
                <a:pPr algn="ctr">
                  <a:lnSpc>
                    <a:spcPct val="150000"/>
                  </a:lnSpc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  <p:sp>
            <p:nvSpPr>
              <p:cNvPr id="29" name="ïšļiḍé"/>
              <p:cNvSpPr txBox="1"/>
              <p:nvPr/>
            </p:nvSpPr>
            <p:spPr bwMode="auto">
              <a:xfrm>
                <a:off x="4331283" y="3123938"/>
                <a:ext cx="2309881" cy="429324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b="1" i="1" dirty="0" smtClean="0"/>
                  <a:t>输入标题</a:t>
                </a:r>
                <a:endParaRPr lang="en-US" altLang="zh-CN" b="1" i="1" dirty="0"/>
              </a:p>
            </p:txBody>
          </p:sp>
        </p:grpSp>
        <p:grpSp>
          <p:nvGrpSpPr>
            <p:cNvPr id="16" name="ïŝlîdê"/>
            <p:cNvGrpSpPr/>
            <p:nvPr/>
          </p:nvGrpSpPr>
          <p:grpSpPr>
            <a:xfrm>
              <a:off x="4509695" y="4650287"/>
              <a:ext cx="3172610" cy="1304925"/>
              <a:chOff x="4331283" y="3123938"/>
              <a:chExt cx="2309881" cy="1304925"/>
            </a:xfrm>
          </p:grpSpPr>
          <p:sp>
            <p:nvSpPr>
              <p:cNvPr id="26" name="íšḷîďé"/>
              <p:cNvSpPr/>
              <p:nvPr/>
            </p:nvSpPr>
            <p:spPr bwMode="auto">
              <a:xfrm>
                <a:off x="4331283" y="3553262"/>
                <a:ext cx="2309881" cy="875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en-US" altLang="zh-CN" sz="1100" dirty="0"/>
                  <a:t>Copy paste fonts. Choose the only option to retain text.</a:t>
                </a:r>
                <a:endParaRPr lang="en-US" altLang="zh-CN" sz="1100" dirty="0"/>
              </a:p>
              <a:p>
                <a:pPr algn="ctr">
                  <a:lnSpc>
                    <a:spcPct val="150000"/>
                  </a:lnSpc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  <p:sp>
            <p:nvSpPr>
              <p:cNvPr id="27" name="ïṡ1ïḍe"/>
              <p:cNvSpPr txBox="1"/>
              <p:nvPr/>
            </p:nvSpPr>
            <p:spPr bwMode="auto">
              <a:xfrm>
                <a:off x="4331283" y="3123938"/>
                <a:ext cx="2309881" cy="429324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b="1" i="1" dirty="0" smtClean="0"/>
                  <a:t>输入标题</a:t>
                </a:r>
                <a:endParaRPr lang="en-US" altLang="zh-CN" b="1" i="1" dirty="0"/>
              </a:p>
            </p:txBody>
          </p:sp>
        </p:grpSp>
        <p:sp>
          <p:nvSpPr>
            <p:cNvPr id="17" name="îṣ1ïḋe"/>
            <p:cNvSpPr/>
            <p:nvPr/>
          </p:nvSpPr>
          <p:spPr>
            <a:xfrm>
              <a:off x="5549571" y="3465868"/>
              <a:ext cx="1092858" cy="1092858"/>
            </a:xfrm>
            <a:prstGeom prst="ellipse">
              <a:avLst/>
            </a:prstGeom>
            <a:blipFill>
              <a:blip r:embed="rId3"/>
              <a:tile tx="0" ty="0" sx="100000" sy="100000" flip="none" algn="l"/>
            </a:blip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18" name="肘形连接符 17"/>
            <p:cNvCxnSpPr>
              <a:stCxn id="14" idx="0"/>
              <a:endCxn id="12" idx="0"/>
            </p:cNvCxnSpPr>
            <p:nvPr/>
          </p:nvCxnSpPr>
          <p:spPr>
            <a:xfrm rot="5400000" flipH="1" flipV="1">
              <a:off x="6096000" y="-370727"/>
              <a:ext cx="12700" cy="7673190"/>
            </a:xfrm>
            <a:prstGeom prst="bentConnector3">
              <a:avLst>
                <a:gd name="adj1" fmla="val 4608000"/>
              </a:avLst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ísḻíďè"/>
            <p:cNvSpPr/>
            <p:nvPr/>
          </p:nvSpPr>
          <p:spPr>
            <a:xfrm>
              <a:off x="2230463" y="2829604"/>
              <a:ext cx="94460" cy="944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chemeClr val="bg1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3765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20" name="ïŝ1íde"/>
            <p:cNvSpPr/>
            <p:nvPr/>
          </p:nvSpPr>
          <p:spPr>
            <a:xfrm>
              <a:off x="6055120" y="2829604"/>
              <a:ext cx="94460" cy="944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chemeClr val="bg1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3765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21" name="is1ïḍè"/>
            <p:cNvSpPr/>
            <p:nvPr/>
          </p:nvSpPr>
          <p:spPr>
            <a:xfrm>
              <a:off x="9879777" y="2829604"/>
              <a:ext cx="94460" cy="944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chemeClr val="bg1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3765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22" name="ïṡlîḓè"/>
            <p:cNvSpPr txBox="1"/>
            <p:nvPr/>
          </p:nvSpPr>
          <p:spPr bwMode="auto">
            <a:xfrm>
              <a:off x="5184394" y="1444290"/>
              <a:ext cx="1823212" cy="44180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38100">
              <a:noFill/>
            </a:ln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1600" b="1" dirty="0" smtClean="0">
                  <a:solidFill>
                    <a:schemeClr val="bg1"/>
                  </a:solidFill>
                </a:rPr>
                <a:t>输入标题</a:t>
              </a:r>
              <a:endParaRPr lang="en-US" altLang="zh-CN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îṡḷîḑé"/>
            <p:cNvSpPr/>
            <p:nvPr/>
          </p:nvSpPr>
          <p:spPr bwMode="auto">
            <a:xfrm>
              <a:off x="5959486" y="1130300"/>
              <a:ext cx="273028" cy="312101"/>
            </a:xfrm>
            <a:custGeom>
              <a:avLst/>
              <a:gdLst>
                <a:gd name="connsiteX0" fmla="*/ 172635 w 532026"/>
                <a:gd name="connsiteY0" fmla="*/ 362738 h 608164"/>
                <a:gd name="connsiteX1" fmla="*/ 222761 w 532026"/>
                <a:gd name="connsiteY1" fmla="*/ 521126 h 608164"/>
                <a:gd name="connsiteX2" fmla="*/ 229681 w 532026"/>
                <a:gd name="connsiteY2" fmla="*/ 542512 h 608164"/>
                <a:gd name="connsiteX3" fmla="*/ 252126 w 532026"/>
                <a:gd name="connsiteY3" fmla="*/ 479007 h 608164"/>
                <a:gd name="connsiteX4" fmla="*/ 265592 w 532026"/>
                <a:gd name="connsiteY4" fmla="*/ 403643 h 608164"/>
                <a:gd name="connsiteX5" fmla="*/ 265686 w 532026"/>
                <a:gd name="connsiteY5" fmla="*/ 403643 h 608164"/>
                <a:gd name="connsiteX6" fmla="*/ 265779 w 532026"/>
                <a:gd name="connsiteY6" fmla="*/ 403643 h 608164"/>
                <a:gd name="connsiteX7" fmla="*/ 265966 w 532026"/>
                <a:gd name="connsiteY7" fmla="*/ 403643 h 608164"/>
                <a:gd name="connsiteX8" fmla="*/ 266060 w 532026"/>
                <a:gd name="connsiteY8" fmla="*/ 403643 h 608164"/>
                <a:gd name="connsiteX9" fmla="*/ 279620 w 532026"/>
                <a:gd name="connsiteY9" fmla="*/ 479007 h 608164"/>
                <a:gd name="connsiteX10" fmla="*/ 302064 w 532026"/>
                <a:gd name="connsiteY10" fmla="*/ 542512 h 608164"/>
                <a:gd name="connsiteX11" fmla="*/ 308985 w 532026"/>
                <a:gd name="connsiteY11" fmla="*/ 521126 h 608164"/>
                <a:gd name="connsiteX12" fmla="*/ 359111 w 532026"/>
                <a:gd name="connsiteY12" fmla="*/ 362738 h 608164"/>
                <a:gd name="connsiteX13" fmla="*/ 463103 w 532026"/>
                <a:gd name="connsiteY13" fmla="*/ 412888 h 608164"/>
                <a:gd name="connsiteX14" fmla="*/ 532026 w 532026"/>
                <a:gd name="connsiteY14" fmla="*/ 608164 h 608164"/>
                <a:gd name="connsiteX15" fmla="*/ 266340 w 532026"/>
                <a:gd name="connsiteY15" fmla="*/ 608164 h 608164"/>
                <a:gd name="connsiteX16" fmla="*/ 265686 w 532026"/>
                <a:gd name="connsiteY16" fmla="*/ 608164 h 608164"/>
                <a:gd name="connsiteX17" fmla="*/ 0 w 532026"/>
                <a:gd name="connsiteY17" fmla="*/ 608164 h 608164"/>
                <a:gd name="connsiteX18" fmla="*/ 68642 w 532026"/>
                <a:gd name="connsiteY18" fmla="*/ 412888 h 608164"/>
                <a:gd name="connsiteX19" fmla="*/ 172635 w 532026"/>
                <a:gd name="connsiteY19" fmla="*/ 362738 h 608164"/>
                <a:gd name="connsiteX20" fmla="*/ 230575 w 532026"/>
                <a:gd name="connsiteY20" fmla="*/ 133250 h 608164"/>
                <a:gd name="connsiteX21" fmla="*/ 224215 w 532026"/>
                <a:gd name="connsiteY21" fmla="*/ 133810 h 608164"/>
                <a:gd name="connsiteX22" fmla="*/ 218043 w 532026"/>
                <a:gd name="connsiteY22" fmla="*/ 139506 h 608164"/>
                <a:gd name="connsiteX23" fmla="*/ 223000 w 532026"/>
                <a:gd name="connsiteY23" fmla="*/ 146323 h 608164"/>
                <a:gd name="connsiteX24" fmla="*/ 232071 w 532026"/>
                <a:gd name="connsiteY24" fmla="*/ 148097 h 608164"/>
                <a:gd name="connsiteX25" fmla="*/ 241611 w 532026"/>
                <a:gd name="connsiteY25" fmla="*/ 158929 h 608164"/>
                <a:gd name="connsiteX26" fmla="*/ 241330 w 532026"/>
                <a:gd name="connsiteY26" fmla="*/ 162291 h 608164"/>
                <a:gd name="connsiteX27" fmla="*/ 232258 w 532026"/>
                <a:gd name="connsiteY27" fmla="*/ 214209 h 608164"/>
                <a:gd name="connsiteX28" fmla="*/ 227582 w 532026"/>
                <a:gd name="connsiteY28" fmla="*/ 244090 h 608164"/>
                <a:gd name="connsiteX29" fmla="*/ 250776 w 532026"/>
                <a:gd name="connsiteY29" fmla="*/ 274064 h 608164"/>
                <a:gd name="connsiteX30" fmla="*/ 270977 w 532026"/>
                <a:gd name="connsiteY30" fmla="*/ 275185 h 608164"/>
                <a:gd name="connsiteX31" fmla="*/ 307638 w 532026"/>
                <a:gd name="connsiteY31" fmla="*/ 258750 h 608164"/>
                <a:gd name="connsiteX32" fmla="*/ 311566 w 532026"/>
                <a:gd name="connsiteY32" fmla="*/ 252214 h 608164"/>
                <a:gd name="connsiteX33" fmla="*/ 305206 w 532026"/>
                <a:gd name="connsiteY33" fmla="*/ 246798 h 608164"/>
                <a:gd name="connsiteX34" fmla="*/ 297350 w 532026"/>
                <a:gd name="connsiteY34" fmla="*/ 250813 h 608164"/>
                <a:gd name="connsiteX35" fmla="*/ 286969 w 532026"/>
                <a:gd name="connsiteY35" fmla="*/ 253708 h 608164"/>
                <a:gd name="connsiteX36" fmla="*/ 278646 w 532026"/>
                <a:gd name="connsiteY36" fmla="*/ 247731 h 608164"/>
                <a:gd name="connsiteX37" fmla="*/ 277710 w 532026"/>
                <a:gd name="connsiteY37" fmla="*/ 238114 h 608164"/>
                <a:gd name="connsiteX38" fmla="*/ 281077 w 532026"/>
                <a:gd name="connsiteY38" fmla="*/ 218411 h 608164"/>
                <a:gd name="connsiteX39" fmla="*/ 291926 w 532026"/>
                <a:gd name="connsiteY39" fmla="*/ 159022 h 608164"/>
                <a:gd name="connsiteX40" fmla="*/ 293703 w 532026"/>
                <a:gd name="connsiteY40" fmla="*/ 142868 h 608164"/>
                <a:gd name="connsiteX41" fmla="*/ 283228 w 532026"/>
                <a:gd name="connsiteY41" fmla="*/ 133250 h 608164"/>
                <a:gd name="connsiteX42" fmla="*/ 256200 w 532026"/>
                <a:gd name="connsiteY42" fmla="*/ 133250 h 608164"/>
                <a:gd name="connsiteX43" fmla="*/ 272005 w 532026"/>
                <a:gd name="connsiteY43" fmla="*/ 65084 h 608164"/>
                <a:gd name="connsiteX44" fmla="*/ 244042 w 532026"/>
                <a:gd name="connsiteY44" fmla="*/ 92817 h 608164"/>
                <a:gd name="connsiteX45" fmla="*/ 271912 w 532026"/>
                <a:gd name="connsiteY45" fmla="*/ 120924 h 608164"/>
                <a:gd name="connsiteX46" fmla="*/ 299408 w 532026"/>
                <a:gd name="connsiteY46" fmla="*/ 93191 h 608164"/>
                <a:gd name="connsiteX47" fmla="*/ 272005 w 532026"/>
                <a:gd name="connsiteY47" fmla="*/ 65084 h 608164"/>
                <a:gd name="connsiteX48" fmla="*/ 264898 w 532026"/>
                <a:gd name="connsiteY48" fmla="*/ 0 h 608164"/>
                <a:gd name="connsiteX49" fmla="*/ 385355 w 532026"/>
                <a:gd name="connsiteY49" fmla="*/ 49863 h 608164"/>
                <a:gd name="connsiteX50" fmla="*/ 385355 w 532026"/>
                <a:gd name="connsiteY50" fmla="*/ 290405 h 608164"/>
                <a:gd name="connsiteX51" fmla="*/ 178576 w 532026"/>
                <a:gd name="connsiteY51" fmla="*/ 316644 h 608164"/>
                <a:gd name="connsiteX52" fmla="*/ 178202 w 532026"/>
                <a:gd name="connsiteY52" fmla="*/ 316458 h 608164"/>
                <a:gd name="connsiteX53" fmla="*/ 105816 w 532026"/>
                <a:gd name="connsiteY53" fmla="*/ 336254 h 608164"/>
                <a:gd name="connsiteX54" fmla="*/ 103945 w 532026"/>
                <a:gd name="connsiteY54" fmla="*/ 323741 h 608164"/>
                <a:gd name="connsiteX55" fmla="*/ 138923 w 532026"/>
                <a:gd name="connsiteY55" fmla="*/ 284149 h 608164"/>
                <a:gd name="connsiteX56" fmla="*/ 137239 w 532026"/>
                <a:gd name="connsiteY56" fmla="*/ 282842 h 608164"/>
                <a:gd name="connsiteX57" fmla="*/ 144441 w 532026"/>
                <a:gd name="connsiteY57" fmla="*/ 49863 h 608164"/>
                <a:gd name="connsiteX58" fmla="*/ 264898 w 532026"/>
                <a:gd name="connsiteY58" fmla="*/ 0 h 608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026" h="608164">
                  <a:moveTo>
                    <a:pt x="172635" y="362738"/>
                  </a:moveTo>
                  <a:lnTo>
                    <a:pt x="222761" y="521126"/>
                  </a:lnTo>
                  <a:lnTo>
                    <a:pt x="229681" y="542512"/>
                  </a:lnTo>
                  <a:lnTo>
                    <a:pt x="252126" y="479007"/>
                  </a:lnTo>
                  <a:cubicBezTo>
                    <a:pt x="200503" y="407191"/>
                    <a:pt x="255960" y="403829"/>
                    <a:pt x="265592" y="403643"/>
                  </a:cubicBezTo>
                  <a:lnTo>
                    <a:pt x="265686" y="403643"/>
                  </a:lnTo>
                  <a:lnTo>
                    <a:pt x="265779" y="403643"/>
                  </a:lnTo>
                  <a:lnTo>
                    <a:pt x="265966" y="403643"/>
                  </a:lnTo>
                  <a:lnTo>
                    <a:pt x="266060" y="403643"/>
                  </a:lnTo>
                  <a:cubicBezTo>
                    <a:pt x="275786" y="403643"/>
                    <a:pt x="331242" y="407191"/>
                    <a:pt x="279620" y="479007"/>
                  </a:cubicBezTo>
                  <a:lnTo>
                    <a:pt x="302064" y="542512"/>
                  </a:lnTo>
                  <a:lnTo>
                    <a:pt x="308985" y="521126"/>
                  </a:lnTo>
                  <a:lnTo>
                    <a:pt x="359111" y="362738"/>
                  </a:lnTo>
                  <a:cubicBezTo>
                    <a:pt x="359111" y="362738"/>
                    <a:pt x="398014" y="388140"/>
                    <a:pt x="463103" y="412888"/>
                  </a:cubicBezTo>
                  <a:cubicBezTo>
                    <a:pt x="534645" y="438944"/>
                    <a:pt x="530250" y="497779"/>
                    <a:pt x="532026" y="608164"/>
                  </a:cubicBezTo>
                  <a:lnTo>
                    <a:pt x="266340" y="608164"/>
                  </a:lnTo>
                  <a:lnTo>
                    <a:pt x="265686" y="608164"/>
                  </a:lnTo>
                  <a:lnTo>
                    <a:pt x="0" y="608164"/>
                  </a:lnTo>
                  <a:cubicBezTo>
                    <a:pt x="1496" y="497779"/>
                    <a:pt x="-2993" y="438944"/>
                    <a:pt x="68642" y="412888"/>
                  </a:cubicBezTo>
                  <a:cubicBezTo>
                    <a:pt x="133731" y="388140"/>
                    <a:pt x="172635" y="362738"/>
                    <a:pt x="172635" y="362738"/>
                  </a:cubicBezTo>
                  <a:close/>
                  <a:moveTo>
                    <a:pt x="230575" y="133250"/>
                  </a:moveTo>
                  <a:cubicBezTo>
                    <a:pt x="228517" y="133250"/>
                    <a:pt x="226366" y="133437"/>
                    <a:pt x="224215" y="133810"/>
                  </a:cubicBezTo>
                  <a:cubicBezTo>
                    <a:pt x="220287" y="134557"/>
                    <a:pt x="218417" y="136518"/>
                    <a:pt x="218043" y="139506"/>
                  </a:cubicBezTo>
                  <a:cubicBezTo>
                    <a:pt x="217762" y="142214"/>
                    <a:pt x="219259" y="145109"/>
                    <a:pt x="223000" y="146323"/>
                  </a:cubicBezTo>
                  <a:cubicBezTo>
                    <a:pt x="225899" y="147443"/>
                    <a:pt x="228985" y="147724"/>
                    <a:pt x="232071" y="148097"/>
                  </a:cubicBezTo>
                  <a:cubicBezTo>
                    <a:pt x="239366" y="149124"/>
                    <a:pt x="241611" y="151739"/>
                    <a:pt x="241611" y="158929"/>
                  </a:cubicBezTo>
                  <a:cubicBezTo>
                    <a:pt x="241611" y="160050"/>
                    <a:pt x="241611" y="161170"/>
                    <a:pt x="241330" y="162291"/>
                  </a:cubicBezTo>
                  <a:cubicBezTo>
                    <a:pt x="238337" y="179566"/>
                    <a:pt x="235251" y="196934"/>
                    <a:pt x="232258" y="214209"/>
                  </a:cubicBezTo>
                  <a:cubicBezTo>
                    <a:pt x="230481" y="224013"/>
                    <a:pt x="228985" y="234098"/>
                    <a:pt x="227582" y="244090"/>
                  </a:cubicBezTo>
                  <a:cubicBezTo>
                    <a:pt x="225618" y="258750"/>
                    <a:pt x="239740" y="272477"/>
                    <a:pt x="250776" y="274064"/>
                  </a:cubicBezTo>
                  <a:cubicBezTo>
                    <a:pt x="257416" y="275091"/>
                    <a:pt x="264243" y="275371"/>
                    <a:pt x="270977" y="275185"/>
                  </a:cubicBezTo>
                  <a:cubicBezTo>
                    <a:pt x="285473" y="275091"/>
                    <a:pt x="297537" y="269022"/>
                    <a:pt x="307638" y="258750"/>
                  </a:cubicBezTo>
                  <a:cubicBezTo>
                    <a:pt x="309415" y="257069"/>
                    <a:pt x="310911" y="254548"/>
                    <a:pt x="311566" y="252214"/>
                  </a:cubicBezTo>
                  <a:cubicBezTo>
                    <a:pt x="312501" y="248105"/>
                    <a:pt x="309134" y="245210"/>
                    <a:pt x="305206" y="246798"/>
                  </a:cubicBezTo>
                  <a:cubicBezTo>
                    <a:pt x="302400" y="247918"/>
                    <a:pt x="300062" y="249786"/>
                    <a:pt x="297350" y="250813"/>
                  </a:cubicBezTo>
                  <a:cubicBezTo>
                    <a:pt x="293983" y="252027"/>
                    <a:pt x="290429" y="253334"/>
                    <a:pt x="286969" y="253708"/>
                  </a:cubicBezTo>
                  <a:cubicBezTo>
                    <a:pt x="282761" y="254175"/>
                    <a:pt x="279581" y="251840"/>
                    <a:pt x="278646" y="247731"/>
                  </a:cubicBezTo>
                  <a:cubicBezTo>
                    <a:pt x="277897" y="244557"/>
                    <a:pt x="277336" y="241195"/>
                    <a:pt x="277710" y="238114"/>
                  </a:cubicBezTo>
                  <a:cubicBezTo>
                    <a:pt x="278646" y="231484"/>
                    <a:pt x="279861" y="225041"/>
                    <a:pt x="281077" y="218411"/>
                  </a:cubicBezTo>
                  <a:cubicBezTo>
                    <a:pt x="284725" y="198615"/>
                    <a:pt x="288465" y="178818"/>
                    <a:pt x="291926" y="159022"/>
                  </a:cubicBezTo>
                  <a:cubicBezTo>
                    <a:pt x="292955" y="153700"/>
                    <a:pt x="293796" y="148190"/>
                    <a:pt x="293703" y="142868"/>
                  </a:cubicBezTo>
                  <a:cubicBezTo>
                    <a:pt x="293609" y="136425"/>
                    <a:pt x="289681" y="133250"/>
                    <a:pt x="283228" y="133250"/>
                  </a:cubicBezTo>
                  <a:lnTo>
                    <a:pt x="256200" y="133250"/>
                  </a:lnTo>
                  <a:close/>
                  <a:moveTo>
                    <a:pt x="272005" y="65084"/>
                  </a:moveTo>
                  <a:cubicBezTo>
                    <a:pt x="256668" y="65084"/>
                    <a:pt x="244229" y="77223"/>
                    <a:pt x="244042" y="92817"/>
                  </a:cubicBezTo>
                  <a:cubicBezTo>
                    <a:pt x="243949" y="108225"/>
                    <a:pt x="256387" y="120831"/>
                    <a:pt x="271912" y="120924"/>
                  </a:cubicBezTo>
                  <a:cubicBezTo>
                    <a:pt x="286876" y="121111"/>
                    <a:pt x="299314" y="108505"/>
                    <a:pt x="299408" y="93191"/>
                  </a:cubicBezTo>
                  <a:cubicBezTo>
                    <a:pt x="299595" y="77597"/>
                    <a:pt x="287343" y="65177"/>
                    <a:pt x="272005" y="65084"/>
                  </a:cubicBezTo>
                  <a:close/>
                  <a:moveTo>
                    <a:pt x="264898" y="0"/>
                  </a:moveTo>
                  <a:cubicBezTo>
                    <a:pt x="308480" y="0"/>
                    <a:pt x="352061" y="16621"/>
                    <a:pt x="385355" y="49863"/>
                  </a:cubicBezTo>
                  <a:cubicBezTo>
                    <a:pt x="451943" y="116255"/>
                    <a:pt x="451943" y="223920"/>
                    <a:pt x="385355" y="290405"/>
                  </a:cubicBezTo>
                  <a:cubicBezTo>
                    <a:pt x="329241" y="346339"/>
                    <a:pt x="243855" y="355116"/>
                    <a:pt x="178576" y="316644"/>
                  </a:cubicBezTo>
                  <a:lnTo>
                    <a:pt x="178202" y="316458"/>
                  </a:lnTo>
                  <a:cubicBezTo>
                    <a:pt x="152577" y="335880"/>
                    <a:pt x="124988" y="339242"/>
                    <a:pt x="105816" y="336254"/>
                  </a:cubicBezTo>
                  <a:cubicBezTo>
                    <a:pt x="99456" y="335227"/>
                    <a:pt x="98147" y="326636"/>
                    <a:pt x="103945" y="323741"/>
                  </a:cubicBezTo>
                  <a:cubicBezTo>
                    <a:pt x="121528" y="315150"/>
                    <a:pt x="132470" y="297969"/>
                    <a:pt x="138923" y="284149"/>
                  </a:cubicBezTo>
                  <a:lnTo>
                    <a:pt x="137239" y="282842"/>
                  </a:lnTo>
                  <a:cubicBezTo>
                    <a:pt x="77946" y="215983"/>
                    <a:pt x="80378" y="113827"/>
                    <a:pt x="144441" y="49863"/>
                  </a:cubicBezTo>
                  <a:cubicBezTo>
                    <a:pt x="177735" y="16621"/>
                    <a:pt x="221317" y="0"/>
                    <a:pt x="264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íşļîḓè"/>
            <p:cNvSpPr txBox="1"/>
            <p:nvPr/>
          </p:nvSpPr>
          <p:spPr bwMode="auto">
            <a:xfrm>
              <a:off x="6902341" y="2127676"/>
              <a:ext cx="1443949" cy="441805"/>
            </a:xfrm>
            <a:prstGeom prst="roundRect">
              <a:avLst>
                <a:gd name="adj" fmla="val 10458"/>
              </a:avLst>
            </a:prstGeom>
            <a:solidFill>
              <a:schemeClr val="bg1"/>
            </a:solidFill>
            <a:ln w="6350">
              <a:solidFill>
                <a:schemeClr val="accent1"/>
              </a:solidFill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1600" b="1" dirty="0"/>
                <a:t>Text</a:t>
              </a:r>
              <a:endParaRPr lang="en-US" altLang="zh-CN" sz="1600" b="1" dirty="0"/>
            </a:p>
          </p:txBody>
        </p:sp>
        <p:cxnSp>
          <p:nvCxnSpPr>
            <p:cNvPr id="25" name="直接连接符 24"/>
            <p:cNvCxnSpPr>
              <a:stCxn id="24" idx="1"/>
            </p:cNvCxnSpPr>
            <p:nvPr/>
          </p:nvCxnSpPr>
          <p:spPr>
            <a:xfrm flipH="1" flipV="1">
              <a:off x="6096000" y="2348578"/>
              <a:ext cx="806341" cy="1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74090" y="197467"/>
            <a:ext cx="3591545" cy="878834"/>
            <a:chOff x="1713033" y="3931265"/>
            <a:chExt cx="3591545" cy="878834"/>
          </a:xfrm>
        </p:grpSpPr>
        <p:sp>
          <p:nvSpPr>
            <p:cNvPr id="2" name="îšliḓé"/>
            <p:cNvSpPr txBox="1"/>
            <p:nvPr/>
          </p:nvSpPr>
          <p:spPr>
            <a:xfrm>
              <a:off x="1713033" y="3931265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/>
            </a:bodyPr>
            <a:lstStyle/>
            <a:p>
              <a:pPr>
                <a:buSzPct val="25000"/>
              </a:pPr>
              <a:r>
                <a:rPr lang="zh-CN" altLang="en-US" sz="2000" b="1" dirty="0" smtClean="0"/>
                <a:t>点击输入您的标题</a:t>
              </a:r>
              <a:endParaRPr lang="de-DE" sz="2000" b="1" dirty="0"/>
            </a:p>
          </p:txBody>
        </p:sp>
        <p:sp>
          <p:nvSpPr>
            <p:cNvPr id="3" name="íṩḷídê"/>
            <p:cNvSpPr txBox="1"/>
            <p:nvPr/>
          </p:nvSpPr>
          <p:spPr>
            <a:xfrm>
              <a:off x="1713033" y="4370682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sz="1100" dirty="0"/>
                <a:t>Copy paste fonts. Choose the only option to retain text.</a:t>
              </a:r>
              <a:endParaRPr lang="de-DE" sz="1100" dirty="0"/>
            </a:p>
          </p:txBody>
        </p:sp>
      </p:grpSp>
      <p:grpSp>
        <p:nvGrpSpPr>
          <p:cNvPr id="9" name="组合 8"/>
          <p:cNvGrpSpPr/>
          <p:nvPr/>
        </p:nvGrpSpPr>
        <p:grpSpPr>
          <a:xfrm rot="5400000">
            <a:off x="11206359" y="165581"/>
            <a:ext cx="713082" cy="381922"/>
            <a:chOff x="349653" y="294850"/>
            <a:chExt cx="402648" cy="270310"/>
          </a:xfrm>
        </p:grpSpPr>
        <p:sp>
          <p:nvSpPr>
            <p:cNvPr id="6" name="矩形 5"/>
            <p:cNvSpPr/>
            <p:nvPr/>
          </p:nvSpPr>
          <p:spPr>
            <a:xfrm>
              <a:off x="349653" y="294850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9653" y="398156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49653" y="501461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0" name="24121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-22258" y="1476272"/>
            <a:ext cx="11542746" cy="5381728"/>
            <a:chOff x="-22258" y="1476272"/>
            <a:chExt cx="11542746" cy="5381728"/>
          </a:xfrm>
        </p:grpSpPr>
        <p:sp>
          <p:nvSpPr>
            <p:cNvPr id="11" name="íśļîďê"/>
            <p:cNvSpPr/>
            <p:nvPr/>
          </p:nvSpPr>
          <p:spPr bwMode="auto">
            <a:xfrm>
              <a:off x="-22258" y="3229827"/>
              <a:ext cx="3665344" cy="3628173"/>
            </a:xfrm>
            <a:custGeom>
              <a:avLst/>
              <a:gdLst>
                <a:gd name="T0" fmla="*/ 462 w 1319"/>
                <a:gd name="T1" fmla="*/ 0 h 1308"/>
                <a:gd name="T2" fmla="*/ 0 w 1319"/>
                <a:gd name="T3" fmla="*/ 135 h 1308"/>
                <a:gd name="T4" fmla="*/ 0 w 1319"/>
                <a:gd name="T5" fmla="*/ 1308 h 1308"/>
                <a:gd name="T6" fmla="*/ 1190 w 1319"/>
                <a:gd name="T7" fmla="*/ 1308 h 1308"/>
                <a:gd name="T8" fmla="*/ 1319 w 1319"/>
                <a:gd name="T9" fmla="*/ 856 h 1308"/>
                <a:gd name="T10" fmla="*/ 462 w 1319"/>
                <a:gd name="T11" fmla="*/ 0 h 1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19" h="1308">
                  <a:moveTo>
                    <a:pt x="462" y="0"/>
                  </a:moveTo>
                  <a:cubicBezTo>
                    <a:pt x="292" y="0"/>
                    <a:pt x="133" y="49"/>
                    <a:pt x="0" y="135"/>
                  </a:cubicBezTo>
                  <a:cubicBezTo>
                    <a:pt x="0" y="1308"/>
                    <a:pt x="0" y="1308"/>
                    <a:pt x="0" y="1308"/>
                  </a:cubicBezTo>
                  <a:cubicBezTo>
                    <a:pt x="1190" y="1308"/>
                    <a:pt x="1190" y="1308"/>
                    <a:pt x="1190" y="1308"/>
                  </a:cubicBezTo>
                  <a:cubicBezTo>
                    <a:pt x="1272" y="1177"/>
                    <a:pt x="1319" y="1022"/>
                    <a:pt x="1319" y="856"/>
                  </a:cubicBezTo>
                  <a:cubicBezTo>
                    <a:pt x="1319" y="383"/>
                    <a:pt x="935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1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/>
            </a:p>
          </p:txBody>
        </p:sp>
        <p:sp>
          <p:nvSpPr>
            <p:cNvPr id="12" name="íšḻîdé"/>
            <p:cNvSpPr/>
            <p:nvPr/>
          </p:nvSpPr>
          <p:spPr bwMode="auto">
            <a:xfrm>
              <a:off x="5576700" y="2599976"/>
              <a:ext cx="2603276" cy="79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1100" dirty="0"/>
                <a:t>Copy paste fonts. Choose the only option to retain text.</a:t>
              </a:r>
              <a:endParaRPr lang="en-US" altLang="zh-CN" sz="1100" dirty="0"/>
            </a:p>
            <a:p>
              <a:pPr algn="ctr">
                <a:lnSpc>
                  <a:spcPct val="120000"/>
                </a:lnSpc>
              </a:pPr>
              <a:r>
                <a:rPr lang="en-US" altLang="zh-CN" sz="1100" dirty="0"/>
                <a:t>……</a:t>
              </a:r>
              <a:endParaRPr lang="en-US" altLang="zh-CN" sz="1100" dirty="0"/>
            </a:p>
          </p:txBody>
        </p:sp>
        <p:sp>
          <p:nvSpPr>
            <p:cNvPr id="13" name="îsḻïḑè"/>
            <p:cNvSpPr txBox="1"/>
            <p:nvPr/>
          </p:nvSpPr>
          <p:spPr bwMode="auto">
            <a:xfrm>
              <a:off x="5576700" y="2010954"/>
              <a:ext cx="2603276" cy="44180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b="1" dirty="0" smtClean="0">
                  <a:solidFill>
                    <a:schemeClr val="bg1"/>
                  </a:solidFill>
                </a:rPr>
                <a:t>输入标题</a:t>
              </a:r>
              <a:endParaRPr lang="en-US" altLang="zh-CN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íṥľïdê"/>
            <p:cNvSpPr/>
            <p:nvPr/>
          </p:nvSpPr>
          <p:spPr bwMode="auto">
            <a:xfrm>
              <a:off x="5576700" y="3502716"/>
              <a:ext cx="2603276" cy="79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1100" dirty="0"/>
                <a:t>Copy paste fonts. Choose the only option to retain text.</a:t>
              </a:r>
              <a:endParaRPr lang="en-US" altLang="zh-CN" sz="1100" dirty="0"/>
            </a:p>
            <a:p>
              <a:pPr algn="ctr">
                <a:lnSpc>
                  <a:spcPct val="120000"/>
                </a:lnSpc>
              </a:pPr>
              <a:r>
                <a:rPr lang="en-US" altLang="zh-CN" sz="1100" dirty="0"/>
                <a:t>……</a:t>
              </a:r>
              <a:endParaRPr lang="en-US" altLang="zh-CN" sz="1100" dirty="0"/>
            </a:p>
          </p:txBody>
        </p:sp>
        <p:sp>
          <p:nvSpPr>
            <p:cNvPr id="15" name="îšḷíḑè"/>
            <p:cNvSpPr/>
            <p:nvPr/>
          </p:nvSpPr>
          <p:spPr bwMode="auto">
            <a:xfrm>
              <a:off x="8917212" y="2599976"/>
              <a:ext cx="2603276" cy="79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1100" dirty="0"/>
                <a:t>Copy paste fonts. Choose the only option to retain text.</a:t>
              </a:r>
              <a:endParaRPr lang="en-US" altLang="zh-CN" sz="1100" dirty="0"/>
            </a:p>
            <a:p>
              <a:pPr algn="ctr">
                <a:lnSpc>
                  <a:spcPct val="120000"/>
                </a:lnSpc>
              </a:pPr>
              <a:r>
                <a:rPr lang="en-US" altLang="zh-CN" sz="1100" dirty="0"/>
                <a:t>……</a:t>
              </a:r>
              <a:endParaRPr lang="en-US" altLang="zh-CN" sz="1100" dirty="0"/>
            </a:p>
          </p:txBody>
        </p:sp>
        <p:sp>
          <p:nvSpPr>
            <p:cNvPr id="16" name="iṡ1ïḑê"/>
            <p:cNvSpPr txBox="1"/>
            <p:nvPr/>
          </p:nvSpPr>
          <p:spPr bwMode="auto">
            <a:xfrm>
              <a:off x="8917212" y="2010954"/>
              <a:ext cx="2603276" cy="44180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b="1" dirty="0" smtClean="0">
                  <a:solidFill>
                    <a:schemeClr val="bg1"/>
                  </a:solidFill>
                </a:rPr>
                <a:t>输入标题</a:t>
              </a:r>
              <a:endParaRPr lang="en-US" altLang="zh-CN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íṡlîḓe"/>
            <p:cNvSpPr/>
            <p:nvPr/>
          </p:nvSpPr>
          <p:spPr bwMode="auto">
            <a:xfrm>
              <a:off x="8917212" y="3502716"/>
              <a:ext cx="2603276" cy="79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1100" dirty="0"/>
                <a:t>Copy paste fonts. Choose the only option to retain text.</a:t>
              </a:r>
              <a:endParaRPr lang="en-US" altLang="zh-CN" sz="1100" dirty="0"/>
            </a:p>
            <a:p>
              <a:pPr algn="ctr">
                <a:lnSpc>
                  <a:spcPct val="120000"/>
                </a:lnSpc>
              </a:pPr>
              <a:r>
                <a:rPr lang="en-US" altLang="zh-CN" sz="1100" dirty="0"/>
                <a:t>……</a:t>
              </a:r>
              <a:endParaRPr lang="en-US" altLang="zh-CN" sz="1100" dirty="0"/>
            </a:p>
          </p:txBody>
        </p:sp>
        <p:sp>
          <p:nvSpPr>
            <p:cNvPr id="18" name="ïṩ1iḋé"/>
            <p:cNvSpPr/>
            <p:nvPr/>
          </p:nvSpPr>
          <p:spPr bwMode="auto">
            <a:xfrm>
              <a:off x="6630162" y="1476272"/>
              <a:ext cx="496352" cy="415856"/>
            </a:xfrm>
            <a:custGeom>
              <a:avLst/>
              <a:gdLst>
                <a:gd name="connsiteX0" fmla="*/ 552739 w 609615"/>
                <a:gd name="connsiteY0" fmla="*/ 397213 h 510753"/>
                <a:gd name="connsiteX1" fmla="*/ 609615 w 609615"/>
                <a:gd name="connsiteY1" fmla="*/ 453983 h 510753"/>
                <a:gd name="connsiteX2" fmla="*/ 552739 w 609615"/>
                <a:gd name="connsiteY2" fmla="*/ 510753 h 510753"/>
                <a:gd name="connsiteX3" fmla="*/ 495863 w 609615"/>
                <a:gd name="connsiteY3" fmla="*/ 453983 h 510753"/>
                <a:gd name="connsiteX4" fmla="*/ 552739 w 609615"/>
                <a:gd name="connsiteY4" fmla="*/ 397213 h 510753"/>
                <a:gd name="connsiteX5" fmla="*/ 547870 w 609615"/>
                <a:gd name="connsiteY5" fmla="*/ 198571 h 510753"/>
                <a:gd name="connsiteX6" fmla="*/ 604746 w 609615"/>
                <a:gd name="connsiteY6" fmla="*/ 255341 h 510753"/>
                <a:gd name="connsiteX7" fmla="*/ 547870 w 609615"/>
                <a:gd name="connsiteY7" fmla="*/ 312111 h 510753"/>
                <a:gd name="connsiteX8" fmla="*/ 490994 w 609615"/>
                <a:gd name="connsiteY8" fmla="*/ 255341 h 510753"/>
                <a:gd name="connsiteX9" fmla="*/ 547870 w 609615"/>
                <a:gd name="connsiteY9" fmla="*/ 198571 h 510753"/>
                <a:gd name="connsiteX10" fmla="*/ 119644 w 609615"/>
                <a:gd name="connsiteY10" fmla="*/ 191797 h 510753"/>
                <a:gd name="connsiteX11" fmla="*/ 127891 w 609615"/>
                <a:gd name="connsiteY11" fmla="*/ 196674 h 510753"/>
                <a:gd name="connsiteX12" fmla="*/ 121502 w 609615"/>
                <a:gd name="connsiteY12" fmla="*/ 203292 h 510753"/>
                <a:gd name="connsiteX13" fmla="*/ 129982 w 609615"/>
                <a:gd name="connsiteY13" fmla="*/ 212233 h 510753"/>
                <a:gd name="connsiteX14" fmla="*/ 122664 w 609615"/>
                <a:gd name="connsiteY14" fmla="*/ 226050 h 510753"/>
                <a:gd name="connsiteX15" fmla="*/ 115462 w 609615"/>
                <a:gd name="connsiteY15" fmla="*/ 225702 h 510753"/>
                <a:gd name="connsiteX16" fmla="*/ 109306 w 609615"/>
                <a:gd name="connsiteY16" fmla="*/ 211652 h 510753"/>
                <a:gd name="connsiteX17" fmla="*/ 117669 w 609615"/>
                <a:gd name="connsiteY17" fmla="*/ 203176 h 510753"/>
                <a:gd name="connsiteX18" fmla="*/ 111513 w 609615"/>
                <a:gd name="connsiteY18" fmla="*/ 196441 h 510753"/>
                <a:gd name="connsiteX19" fmla="*/ 88250 w 609615"/>
                <a:gd name="connsiteY19" fmla="*/ 191374 h 510753"/>
                <a:gd name="connsiteX20" fmla="*/ 111272 w 609615"/>
                <a:gd name="connsiteY20" fmla="*/ 231774 h 510753"/>
                <a:gd name="connsiteX21" fmla="*/ 119760 w 609615"/>
                <a:gd name="connsiteY21" fmla="*/ 238160 h 510753"/>
                <a:gd name="connsiteX22" fmla="*/ 128364 w 609615"/>
                <a:gd name="connsiteY22" fmla="*/ 231891 h 510753"/>
                <a:gd name="connsiteX23" fmla="*/ 152316 w 609615"/>
                <a:gd name="connsiteY23" fmla="*/ 191490 h 510753"/>
                <a:gd name="connsiteX24" fmla="*/ 195918 w 609615"/>
                <a:gd name="connsiteY24" fmla="*/ 193812 h 510753"/>
                <a:gd name="connsiteX25" fmla="*/ 228241 w 609615"/>
                <a:gd name="connsiteY25" fmla="*/ 204725 h 510753"/>
                <a:gd name="connsiteX26" fmla="*/ 239287 w 609615"/>
                <a:gd name="connsiteY26" fmla="*/ 236302 h 510753"/>
                <a:gd name="connsiteX27" fmla="*/ 239287 w 609615"/>
                <a:gd name="connsiteY27" fmla="*/ 249653 h 510753"/>
                <a:gd name="connsiteX28" fmla="*/ 183360 w 609615"/>
                <a:gd name="connsiteY28" fmla="*/ 461987 h 510753"/>
                <a:gd name="connsiteX29" fmla="*/ 132433 w 609615"/>
                <a:gd name="connsiteY29" fmla="*/ 501227 h 510753"/>
                <a:gd name="connsiteX30" fmla="*/ 122085 w 609615"/>
                <a:gd name="connsiteY30" fmla="*/ 501227 h 510753"/>
                <a:gd name="connsiteX31" fmla="*/ 68949 w 609615"/>
                <a:gd name="connsiteY31" fmla="*/ 462568 h 510753"/>
                <a:gd name="connsiteX32" fmla="*/ 0 w 609615"/>
                <a:gd name="connsiteY32" fmla="*/ 249769 h 510753"/>
                <a:gd name="connsiteX33" fmla="*/ 0 w 609615"/>
                <a:gd name="connsiteY33" fmla="*/ 236302 h 510753"/>
                <a:gd name="connsiteX34" fmla="*/ 11046 w 609615"/>
                <a:gd name="connsiteY34" fmla="*/ 204725 h 510753"/>
                <a:gd name="connsiteX35" fmla="*/ 43369 w 609615"/>
                <a:gd name="connsiteY35" fmla="*/ 193812 h 510753"/>
                <a:gd name="connsiteX36" fmla="*/ 138106 w 609615"/>
                <a:gd name="connsiteY36" fmla="*/ 151894 h 510753"/>
                <a:gd name="connsiteX37" fmla="*/ 143448 w 609615"/>
                <a:gd name="connsiteY37" fmla="*/ 154218 h 510753"/>
                <a:gd name="connsiteX38" fmla="*/ 141125 w 609615"/>
                <a:gd name="connsiteY38" fmla="*/ 159679 h 510753"/>
                <a:gd name="connsiteX39" fmla="*/ 118014 w 609615"/>
                <a:gd name="connsiteY39" fmla="*/ 164559 h 510753"/>
                <a:gd name="connsiteX40" fmla="*/ 98271 w 609615"/>
                <a:gd name="connsiteY40" fmla="*/ 158982 h 510753"/>
                <a:gd name="connsiteX41" fmla="*/ 97691 w 609615"/>
                <a:gd name="connsiteY41" fmla="*/ 153172 h 510753"/>
                <a:gd name="connsiteX42" fmla="*/ 103497 w 609615"/>
                <a:gd name="connsiteY42" fmla="*/ 152591 h 510753"/>
                <a:gd name="connsiteX43" fmla="*/ 138106 w 609615"/>
                <a:gd name="connsiteY43" fmla="*/ 151894 h 510753"/>
                <a:gd name="connsiteX44" fmla="*/ 139648 w 609615"/>
                <a:gd name="connsiteY44" fmla="*/ 119739 h 510753"/>
                <a:gd name="connsiteX45" fmla="*/ 149316 w 609615"/>
                <a:gd name="connsiteY45" fmla="*/ 134921 h 510753"/>
                <a:gd name="connsiteX46" fmla="*/ 129981 w 609615"/>
                <a:gd name="connsiteY46" fmla="*/ 134921 h 510753"/>
                <a:gd name="connsiteX47" fmla="*/ 139648 w 609615"/>
                <a:gd name="connsiteY47" fmla="*/ 119739 h 510753"/>
                <a:gd name="connsiteX48" fmla="*/ 91170 w 609615"/>
                <a:gd name="connsiteY48" fmla="*/ 119739 h 510753"/>
                <a:gd name="connsiteX49" fmla="*/ 100838 w 609615"/>
                <a:gd name="connsiteY49" fmla="*/ 134921 h 510753"/>
                <a:gd name="connsiteX50" fmla="*/ 81503 w 609615"/>
                <a:gd name="connsiteY50" fmla="*/ 134921 h 510753"/>
                <a:gd name="connsiteX51" fmla="*/ 91170 w 609615"/>
                <a:gd name="connsiteY51" fmla="*/ 119739 h 510753"/>
                <a:gd name="connsiteX52" fmla="*/ 95591 w 609615"/>
                <a:gd name="connsiteY52" fmla="*/ 95554 h 510753"/>
                <a:gd name="connsiteX53" fmla="*/ 67686 w 609615"/>
                <a:gd name="connsiteY53" fmla="*/ 130042 h 510753"/>
                <a:gd name="connsiteX54" fmla="*/ 67686 w 609615"/>
                <a:gd name="connsiteY54" fmla="*/ 157679 h 510753"/>
                <a:gd name="connsiteX55" fmla="*/ 84313 w 609615"/>
                <a:gd name="connsiteY55" fmla="*/ 174168 h 510753"/>
                <a:gd name="connsiteX56" fmla="*/ 153379 w 609615"/>
                <a:gd name="connsiteY56" fmla="*/ 174168 h 510753"/>
                <a:gd name="connsiteX57" fmla="*/ 169890 w 609615"/>
                <a:gd name="connsiteY57" fmla="*/ 157562 h 510753"/>
                <a:gd name="connsiteX58" fmla="*/ 169890 w 609615"/>
                <a:gd name="connsiteY58" fmla="*/ 112043 h 510753"/>
                <a:gd name="connsiteX59" fmla="*/ 100359 w 609615"/>
                <a:gd name="connsiteY59" fmla="*/ 95554 h 510753"/>
                <a:gd name="connsiteX60" fmla="*/ 305807 w 609615"/>
                <a:gd name="connsiteY60" fmla="*/ 35565 h 510753"/>
                <a:gd name="connsiteX61" fmla="*/ 415442 w 609615"/>
                <a:gd name="connsiteY61" fmla="*/ 35565 h 510753"/>
                <a:gd name="connsiteX62" fmla="*/ 433695 w 609615"/>
                <a:gd name="connsiteY62" fmla="*/ 53792 h 510753"/>
                <a:gd name="connsiteX63" fmla="*/ 415442 w 609615"/>
                <a:gd name="connsiteY63" fmla="*/ 72018 h 510753"/>
                <a:gd name="connsiteX64" fmla="*/ 324060 w 609615"/>
                <a:gd name="connsiteY64" fmla="*/ 72018 h 510753"/>
                <a:gd name="connsiteX65" fmla="*/ 324060 w 609615"/>
                <a:gd name="connsiteY65" fmla="*/ 237103 h 510753"/>
                <a:gd name="connsiteX66" fmla="*/ 415442 w 609615"/>
                <a:gd name="connsiteY66" fmla="*/ 237103 h 510753"/>
                <a:gd name="connsiteX67" fmla="*/ 433695 w 609615"/>
                <a:gd name="connsiteY67" fmla="*/ 255330 h 510753"/>
                <a:gd name="connsiteX68" fmla="*/ 415442 w 609615"/>
                <a:gd name="connsiteY68" fmla="*/ 273556 h 510753"/>
                <a:gd name="connsiteX69" fmla="*/ 324060 w 609615"/>
                <a:gd name="connsiteY69" fmla="*/ 273556 h 510753"/>
                <a:gd name="connsiteX70" fmla="*/ 324060 w 609615"/>
                <a:gd name="connsiteY70" fmla="*/ 469290 h 510753"/>
                <a:gd name="connsiteX71" fmla="*/ 415442 w 609615"/>
                <a:gd name="connsiteY71" fmla="*/ 469290 h 510753"/>
                <a:gd name="connsiteX72" fmla="*/ 433695 w 609615"/>
                <a:gd name="connsiteY72" fmla="*/ 487516 h 510753"/>
                <a:gd name="connsiteX73" fmla="*/ 415442 w 609615"/>
                <a:gd name="connsiteY73" fmla="*/ 505743 h 510753"/>
                <a:gd name="connsiteX74" fmla="*/ 305807 w 609615"/>
                <a:gd name="connsiteY74" fmla="*/ 505743 h 510753"/>
                <a:gd name="connsiteX75" fmla="*/ 287554 w 609615"/>
                <a:gd name="connsiteY75" fmla="*/ 487516 h 510753"/>
                <a:gd name="connsiteX76" fmla="*/ 287554 w 609615"/>
                <a:gd name="connsiteY76" fmla="*/ 53792 h 510753"/>
                <a:gd name="connsiteX77" fmla="*/ 305807 w 609615"/>
                <a:gd name="connsiteY77" fmla="*/ 35565 h 510753"/>
                <a:gd name="connsiteX78" fmla="*/ 117102 w 609615"/>
                <a:gd name="connsiteY78" fmla="*/ 32037 h 510753"/>
                <a:gd name="connsiteX79" fmla="*/ 179890 w 609615"/>
                <a:gd name="connsiteY79" fmla="*/ 108676 h 510753"/>
                <a:gd name="connsiteX80" fmla="*/ 178262 w 609615"/>
                <a:gd name="connsiteY80" fmla="*/ 109373 h 510753"/>
                <a:gd name="connsiteX81" fmla="*/ 178262 w 609615"/>
                <a:gd name="connsiteY81" fmla="*/ 157679 h 510753"/>
                <a:gd name="connsiteX82" fmla="*/ 153379 w 609615"/>
                <a:gd name="connsiteY82" fmla="*/ 182412 h 510753"/>
                <a:gd name="connsiteX83" fmla="*/ 84313 w 609615"/>
                <a:gd name="connsiteY83" fmla="*/ 182412 h 510753"/>
                <a:gd name="connsiteX84" fmla="*/ 59430 w 609615"/>
                <a:gd name="connsiteY84" fmla="*/ 157562 h 510753"/>
                <a:gd name="connsiteX85" fmla="*/ 59430 w 609615"/>
                <a:gd name="connsiteY85" fmla="*/ 133642 h 510753"/>
                <a:gd name="connsiteX86" fmla="*/ 55593 w 609615"/>
                <a:gd name="connsiteY86" fmla="*/ 134803 h 510753"/>
                <a:gd name="connsiteX87" fmla="*/ 117102 w 609615"/>
                <a:gd name="connsiteY87" fmla="*/ 32037 h 510753"/>
                <a:gd name="connsiteX88" fmla="*/ 543107 w 609615"/>
                <a:gd name="connsiteY88" fmla="*/ 0 h 510753"/>
                <a:gd name="connsiteX89" fmla="*/ 599948 w 609615"/>
                <a:gd name="connsiteY89" fmla="*/ 56770 h 510753"/>
                <a:gd name="connsiteX90" fmla="*/ 543107 w 609615"/>
                <a:gd name="connsiteY90" fmla="*/ 113540 h 510753"/>
                <a:gd name="connsiteX91" fmla="*/ 486266 w 609615"/>
                <a:gd name="connsiteY91" fmla="*/ 56770 h 510753"/>
                <a:gd name="connsiteX92" fmla="*/ 543107 w 609615"/>
                <a:gd name="connsiteY92" fmla="*/ 0 h 51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09615" h="510753">
                  <a:moveTo>
                    <a:pt x="552739" y="397213"/>
                  </a:moveTo>
                  <a:cubicBezTo>
                    <a:pt x="584151" y="397213"/>
                    <a:pt x="609615" y="422630"/>
                    <a:pt x="609615" y="453983"/>
                  </a:cubicBezTo>
                  <a:cubicBezTo>
                    <a:pt x="609615" y="485336"/>
                    <a:pt x="584151" y="510753"/>
                    <a:pt x="552739" y="510753"/>
                  </a:cubicBezTo>
                  <a:cubicBezTo>
                    <a:pt x="521327" y="510753"/>
                    <a:pt x="495863" y="485336"/>
                    <a:pt x="495863" y="453983"/>
                  </a:cubicBezTo>
                  <a:cubicBezTo>
                    <a:pt x="495863" y="422630"/>
                    <a:pt x="521327" y="397213"/>
                    <a:pt x="552739" y="397213"/>
                  </a:cubicBezTo>
                  <a:close/>
                  <a:moveTo>
                    <a:pt x="547870" y="198571"/>
                  </a:moveTo>
                  <a:cubicBezTo>
                    <a:pt x="579282" y="198571"/>
                    <a:pt x="604746" y="223988"/>
                    <a:pt x="604746" y="255341"/>
                  </a:cubicBezTo>
                  <a:cubicBezTo>
                    <a:pt x="604746" y="286694"/>
                    <a:pt x="579282" y="312111"/>
                    <a:pt x="547870" y="312111"/>
                  </a:cubicBezTo>
                  <a:cubicBezTo>
                    <a:pt x="516458" y="312111"/>
                    <a:pt x="490994" y="286694"/>
                    <a:pt x="490994" y="255341"/>
                  </a:cubicBezTo>
                  <a:cubicBezTo>
                    <a:pt x="490994" y="223988"/>
                    <a:pt x="516458" y="198571"/>
                    <a:pt x="547870" y="198571"/>
                  </a:cubicBezTo>
                  <a:close/>
                  <a:moveTo>
                    <a:pt x="119644" y="191797"/>
                  </a:moveTo>
                  <a:lnTo>
                    <a:pt x="127891" y="196674"/>
                  </a:lnTo>
                  <a:lnTo>
                    <a:pt x="121502" y="203292"/>
                  </a:lnTo>
                  <a:lnTo>
                    <a:pt x="129982" y="212233"/>
                  </a:lnTo>
                  <a:lnTo>
                    <a:pt x="122664" y="226050"/>
                  </a:lnTo>
                  <a:cubicBezTo>
                    <a:pt x="120573" y="230114"/>
                    <a:pt x="117321" y="229998"/>
                    <a:pt x="115462" y="225702"/>
                  </a:cubicBezTo>
                  <a:lnTo>
                    <a:pt x="109306" y="211652"/>
                  </a:lnTo>
                  <a:lnTo>
                    <a:pt x="117669" y="203176"/>
                  </a:lnTo>
                  <a:lnTo>
                    <a:pt x="111513" y="196441"/>
                  </a:lnTo>
                  <a:close/>
                  <a:moveTo>
                    <a:pt x="88250" y="191374"/>
                  </a:moveTo>
                  <a:lnTo>
                    <a:pt x="111272" y="231774"/>
                  </a:lnTo>
                  <a:cubicBezTo>
                    <a:pt x="113597" y="235954"/>
                    <a:pt x="116620" y="238160"/>
                    <a:pt x="119760" y="238160"/>
                  </a:cubicBezTo>
                  <a:cubicBezTo>
                    <a:pt x="123015" y="238160"/>
                    <a:pt x="126038" y="235954"/>
                    <a:pt x="128364" y="231891"/>
                  </a:cubicBezTo>
                  <a:lnTo>
                    <a:pt x="152316" y="191490"/>
                  </a:lnTo>
                  <a:lnTo>
                    <a:pt x="195918" y="193812"/>
                  </a:lnTo>
                  <a:cubicBezTo>
                    <a:pt x="207894" y="194392"/>
                    <a:pt x="222195" y="199268"/>
                    <a:pt x="228241" y="204725"/>
                  </a:cubicBezTo>
                  <a:cubicBezTo>
                    <a:pt x="234520" y="210297"/>
                    <a:pt x="239287" y="224112"/>
                    <a:pt x="239287" y="236302"/>
                  </a:cubicBezTo>
                  <a:lnTo>
                    <a:pt x="239287" y="249653"/>
                  </a:lnTo>
                  <a:lnTo>
                    <a:pt x="183360" y="461987"/>
                  </a:lnTo>
                  <a:cubicBezTo>
                    <a:pt x="177663" y="483581"/>
                    <a:pt x="154874" y="501227"/>
                    <a:pt x="132433" y="501227"/>
                  </a:cubicBezTo>
                  <a:lnTo>
                    <a:pt x="122085" y="501227"/>
                  </a:lnTo>
                  <a:cubicBezTo>
                    <a:pt x="99645" y="501227"/>
                    <a:pt x="75925" y="483929"/>
                    <a:pt x="68949" y="462568"/>
                  </a:cubicBezTo>
                  <a:lnTo>
                    <a:pt x="0" y="249769"/>
                  </a:lnTo>
                  <a:lnTo>
                    <a:pt x="0" y="236302"/>
                  </a:lnTo>
                  <a:cubicBezTo>
                    <a:pt x="0" y="224112"/>
                    <a:pt x="4883" y="210297"/>
                    <a:pt x="11046" y="204725"/>
                  </a:cubicBezTo>
                  <a:cubicBezTo>
                    <a:pt x="17208" y="199268"/>
                    <a:pt x="31393" y="194509"/>
                    <a:pt x="43369" y="193812"/>
                  </a:cubicBezTo>
                  <a:close/>
                  <a:moveTo>
                    <a:pt x="138106" y="151894"/>
                  </a:moveTo>
                  <a:cubicBezTo>
                    <a:pt x="140196" y="151081"/>
                    <a:pt x="142635" y="152127"/>
                    <a:pt x="143448" y="154218"/>
                  </a:cubicBezTo>
                  <a:cubicBezTo>
                    <a:pt x="144377" y="156426"/>
                    <a:pt x="143332" y="158866"/>
                    <a:pt x="141125" y="159679"/>
                  </a:cubicBezTo>
                  <a:cubicBezTo>
                    <a:pt x="131950" y="163281"/>
                    <a:pt x="124286" y="164559"/>
                    <a:pt x="118014" y="164559"/>
                  </a:cubicBezTo>
                  <a:cubicBezTo>
                    <a:pt x="105239" y="164559"/>
                    <a:pt x="98620" y="159330"/>
                    <a:pt x="98271" y="158982"/>
                  </a:cubicBezTo>
                  <a:cubicBezTo>
                    <a:pt x="96529" y="157588"/>
                    <a:pt x="96181" y="154915"/>
                    <a:pt x="97691" y="153172"/>
                  </a:cubicBezTo>
                  <a:cubicBezTo>
                    <a:pt x="99084" y="151430"/>
                    <a:pt x="101639" y="151081"/>
                    <a:pt x="103497" y="152591"/>
                  </a:cubicBezTo>
                  <a:cubicBezTo>
                    <a:pt x="103962" y="152940"/>
                    <a:pt x="114995" y="161073"/>
                    <a:pt x="138106" y="151894"/>
                  </a:cubicBezTo>
                  <a:close/>
                  <a:moveTo>
                    <a:pt x="139648" y="119739"/>
                  </a:moveTo>
                  <a:cubicBezTo>
                    <a:pt x="147918" y="120435"/>
                    <a:pt x="149316" y="134921"/>
                    <a:pt x="149316" y="134921"/>
                  </a:cubicBezTo>
                  <a:lnTo>
                    <a:pt x="129981" y="134921"/>
                  </a:lnTo>
                  <a:cubicBezTo>
                    <a:pt x="129981" y="134921"/>
                    <a:pt x="131379" y="119044"/>
                    <a:pt x="139648" y="119739"/>
                  </a:cubicBezTo>
                  <a:close/>
                  <a:moveTo>
                    <a:pt x="91170" y="119739"/>
                  </a:moveTo>
                  <a:cubicBezTo>
                    <a:pt x="99440" y="120435"/>
                    <a:pt x="100838" y="134921"/>
                    <a:pt x="100838" y="134921"/>
                  </a:cubicBezTo>
                  <a:lnTo>
                    <a:pt x="81503" y="134921"/>
                  </a:lnTo>
                  <a:cubicBezTo>
                    <a:pt x="81503" y="134921"/>
                    <a:pt x="82901" y="119044"/>
                    <a:pt x="91170" y="119739"/>
                  </a:cubicBezTo>
                  <a:close/>
                  <a:moveTo>
                    <a:pt x="95591" y="95554"/>
                  </a:moveTo>
                  <a:cubicBezTo>
                    <a:pt x="92685" y="103451"/>
                    <a:pt x="84429" y="120752"/>
                    <a:pt x="67686" y="130042"/>
                  </a:cubicBezTo>
                  <a:lnTo>
                    <a:pt x="67686" y="157679"/>
                  </a:lnTo>
                  <a:cubicBezTo>
                    <a:pt x="67686" y="166736"/>
                    <a:pt x="75127" y="174168"/>
                    <a:pt x="84313" y="174168"/>
                  </a:cubicBezTo>
                  <a:lnTo>
                    <a:pt x="153379" y="174168"/>
                  </a:lnTo>
                  <a:cubicBezTo>
                    <a:pt x="162449" y="174168"/>
                    <a:pt x="169890" y="166736"/>
                    <a:pt x="169890" y="157562"/>
                  </a:cubicBezTo>
                  <a:lnTo>
                    <a:pt x="169890" y="112043"/>
                  </a:lnTo>
                  <a:cubicBezTo>
                    <a:pt x="153961" y="116340"/>
                    <a:pt x="122102" y="120752"/>
                    <a:pt x="100359" y="95554"/>
                  </a:cubicBezTo>
                  <a:close/>
                  <a:moveTo>
                    <a:pt x="305807" y="35565"/>
                  </a:moveTo>
                  <a:lnTo>
                    <a:pt x="415442" y="35565"/>
                  </a:lnTo>
                  <a:cubicBezTo>
                    <a:pt x="425557" y="35565"/>
                    <a:pt x="433695" y="43692"/>
                    <a:pt x="433695" y="53792"/>
                  </a:cubicBezTo>
                  <a:cubicBezTo>
                    <a:pt x="433695" y="63892"/>
                    <a:pt x="425557" y="72018"/>
                    <a:pt x="415442" y="72018"/>
                  </a:cubicBezTo>
                  <a:lnTo>
                    <a:pt x="324060" y="72018"/>
                  </a:lnTo>
                  <a:lnTo>
                    <a:pt x="324060" y="237103"/>
                  </a:lnTo>
                  <a:lnTo>
                    <a:pt x="415442" y="237103"/>
                  </a:lnTo>
                  <a:cubicBezTo>
                    <a:pt x="425557" y="237103"/>
                    <a:pt x="433695" y="245346"/>
                    <a:pt x="433695" y="255330"/>
                  </a:cubicBezTo>
                  <a:cubicBezTo>
                    <a:pt x="433695" y="265430"/>
                    <a:pt x="425557" y="273556"/>
                    <a:pt x="415442" y="273556"/>
                  </a:cubicBezTo>
                  <a:lnTo>
                    <a:pt x="324060" y="273556"/>
                  </a:lnTo>
                  <a:lnTo>
                    <a:pt x="324060" y="469290"/>
                  </a:lnTo>
                  <a:lnTo>
                    <a:pt x="415442" y="469290"/>
                  </a:lnTo>
                  <a:cubicBezTo>
                    <a:pt x="425557" y="469290"/>
                    <a:pt x="433695" y="477416"/>
                    <a:pt x="433695" y="487516"/>
                  </a:cubicBezTo>
                  <a:cubicBezTo>
                    <a:pt x="433695" y="497617"/>
                    <a:pt x="425557" y="505743"/>
                    <a:pt x="415442" y="505743"/>
                  </a:cubicBezTo>
                  <a:lnTo>
                    <a:pt x="305807" y="505743"/>
                  </a:lnTo>
                  <a:cubicBezTo>
                    <a:pt x="295692" y="505743"/>
                    <a:pt x="287554" y="497617"/>
                    <a:pt x="287554" y="487516"/>
                  </a:cubicBezTo>
                  <a:lnTo>
                    <a:pt x="287554" y="53792"/>
                  </a:lnTo>
                  <a:cubicBezTo>
                    <a:pt x="287554" y="43692"/>
                    <a:pt x="295692" y="35565"/>
                    <a:pt x="305807" y="35565"/>
                  </a:cubicBezTo>
                  <a:close/>
                  <a:moveTo>
                    <a:pt x="117102" y="32037"/>
                  </a:moveTo>
                  <a:cubicBezTo>
                    <a:pt x="195819" y="32037"/>
                    <a:pt x="179890" y="108676"/>
                    <a:pt x="179890" y="108676"/>
                  </a:cubicBezTo>
                  <a:cubicBezTo>
                    <a:pt x="179890" y="108676"/>
                    <a:pt x="179308" y="108908"/>
                    <a:pt x="178262" y="109373"/>
                  </a:cubicBezTo>
                  <a:lnTo>
                    <a:pt x="178262" y="157679"/>
                  </a:lnTo>
                  <a:cubicBezTo>
                    <a:pt x="178262" y="171381"/>
                    <a:pt x="167099" y="182412"/>
                    <a:pt x="153379" y="182412"/>
                  </a:cubicBezTo>
                  <a:lnTo>
                    <a:pt x="84313" y="182412"/>
                  </a:lnTo>
                  <a:cubicBezTo>
                    <a:pt x="70593" y="182412"/>
                    <a:pt x="59430" y="171265"/>
                    <a:pt x="59430" y="157562"/>
                  </a:cubicBezTo>
                  <a:lnTo>
                    <a:pt x="59430" y="133642"/>
                  </a:lnTo>
                  <a:cubicBezTo>
                    <a:pt x="58151" y="134106"/>
                    <a:pt x="56872" y="134571"/>
                    <a:pt x="55593" y="134803"/>
                  </a:cubicBezTo>
                  <a:cubicBezTo>
                    <a:pt x="55593" y="134803"/>
                    <a:pt x="34083" y="32153"/>
                    <a:pt x="117102" y="32037"/>
                  </a:cubicBezTo>
                  <a:close/>
                  <a:moveTo>
                    <a:pt x="543107" y="0"/>
                  </a:moveTo>
                  <a:cubicBezTo>
                    <a:pt x="574499" y="0"/>
                    <a:pt x="599948" y="25417"/>
                    <a:pt x="599948" y="56770"/>
                  </a:cubicBezTo>
                  <a:cubicBezTo>
                    <a:pt x="599948" y="88123"/>
                    <a:pt x="574499" y="113540"/>
                    <a:pt x="543107" y="113540"/>
                  </a:cubicBezTo>
                  <a:cubicBezTo>
                    <a:pt x="511715" y="113540"/>
                    <a:pt x="486266" y="88123"/>
                    <a:pt x="486266" y="56770"/>
                  </a:cubicBezTo>
                  <a:cubicBezTo>
                    <a:pt x="486266" y="25417"/>
                    <a:pt x="511715" y="0"/>
                    <a:pt x="543107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ïṧľídê"/>
            <p:cNvSpPr/>
            <p:nvPr/>
          </p:nvSpPr>
          <p:spPr bwMode="auto">
            <a:xfrm>
              <a:off x="9970674" y="1476272"/>
              <a:ext cx="496352" cy="415856"/>
            </a:xfrm>
            <a:custGeom>
              <a:avLst/>
              <a:gdLst>
                <a:gd name="connsiteX0" fmla="*/ 552739 w 609615"/>
                <a:gd name="connsiteY0" fmla="*/ 397213 h 510753"/>
                <a:gd name="connsiteX1" fmla="*/ 609615 w 609615"/>
                <a:gd name="connsiteY1" fmla="*/ 453983 h 510753"/>
                <a:gd name="connsiteX2" fmla="*/ 552739 w 609615"/>
                <a:gd name="connsiteY2" fmla="*/ 510753 h 510753"/>
                <a:gd name="connsiteX3" fmla="*/ 495863 w 609615"/>
                <a:gd name="connsiteY3" fmla="*/ 453983 h 510753"/>
                <a:gd name="connsiteX4" fmla="*/ 552739 w 609615"/>
                <a:gd name="connsiteY4" fmla="*/ 397213 h 510753"/>
                <a:gd name="connsiteX5" fmla="*/ 547870 w 609615"/>
                <a:gd name="connsiteY5" fmla="*/ 198571 h 510753"/>
                <a:gd name="connsiteX6" fmla="*/ 604746 w 609615"/>
                <a:gd name="connsiteY6" fmla="*/ 255341 h 510753"/>
                <a:gd name="connsiteX7" fmla="*/ 547870 w 609615"/>
                <a:gd name="connsiteY7" fmla="*/ 312111 h 510753"/>
                <a:gd name="connsiteX8" fmla="*/ 490994 w 609615"/>
                <a:gd name="connsiteY8" fmla="*/ 255341 h 510753"/>
                <a:gd name="connsiteX9" fmla="*/ 547870 w 609615"/>
                <a:gd name="connsiteY9" fmla="*/ 198571 h 510753"/>
                <a:gd name="connsiteX10" fmla="*/ 119644 w 609615"/>
                <a:gd name="connsiteY10" fmla="*/ 191797 h 510753"/>
                <a:gd name="connsiteX11" fmla="*/ 127891 w 609615"/>
                <a:gd name="connsiteY11" fmla="*/ 196674 h 510753"/>
                <a:gd name="connsiteX12" fmla="*/ 121502 w 609615"/>
                <a:gd name="connsiteY12" fmla="*/ 203292 h 510753"/>
                <a:gd name="connsiteX13" fmla="*/ 129982 w 609615"/>
                <a:gd name="connsiteY13" fmla="*/ 212233 h 510753"/>
                <a:gd name="connsiteX14" fmla="*/ 122664 w 609615"/>
                <a:gd name="connsiteY14" fmla="*/ 226050 h 510753"/>
                <a:gd name="connsiteX15" fmla="*/ 115462 w 609615"/>
                <a:gd name="connsiteY15" fmla="*/ 225702 h 510753"/>
                <a:gd name="connsiteX16" fmla="*/ 109306 w 609615"/>
                <a:gd name="connsiteY16" fmla="*/ 211652 h 510753"/>
                <a:gd name="connsiteX17" fmla="*/ 117669 w 609615"/>
                <a:gd name="connsiteY17" fmla="*/ 203176 h 510753"/>
                <a:gd name="connsiteX18" fmla="*/ 111513 w 609615"/>
                <a:gd name="connsiteY18" fmla="*/ 196441 h 510753"/>
                <a:gd name="connsiteX19" fmla="*/ 88250 w 609615"/>
                <a:gd name="connsiteY19" fmla="*/ 191374 h 510753"/>
                <a:gd name="connsiteX20" fmla="*/ 111272 w 609615"/>
                <a:gd name="connsiteY20" fmla="*/ 231774 h 510753"/>
                <a:gd name="connsiteX21" fmla="*/ 119760 w 609615"/>
                <a:gd name="connsiteY21" fmla="*/ 238160 h 510753"/>
                <a:gd name="connsiteX22" fmla="*/ 128364 w 609615"/>
                <a:gd name="connsiteY22" fmla="*/ 231891 h 510753"/>
                <a:gd name="connsiteX23" fmla="*/ 152316 w 609615"/>
                <a:gd name="connsiteY23" fmla="*/ 191490 h 510753"/>
                <a:gd name="connsiteX24" fmla="*/ 195918 w 609615"/>
                <a:gd name="connsiteY24" fmla="*/ 193812 h 510753"/>
                <a:gd name="connsiteX25" fmla="*/ 228241 w 609615"/>
                <a:gd name="connsiteY25" fmla="*/ 204725 h 510753"/>
                <a:gd name="connsiteX26" fmla="*/ 239287 w 609615"/>
                <a:gd name="connsiteY26" fmla="*/ 236302 h 510753"/>
                <a:gd name="connsiteX27" fmla="*/ 239287 w 609615"/>
                <a:gd name="connsiteY27" fmla="*/ 249653 h 510753"/>
                <a:gd name="connsiteX28" fmla="*/ 183360 w 609615"/>
                <a:gd name="connsiteY28" fmla="*/ 461987 h 510753"/>
                <a:gd name="connsiteX29" fmla="*/ 132433 w 609615"/>
                <a:gd name="connsiteY29" fmla="*/ 501227 h 510753"/>
                <a:gd name="connsiteX30" fmla="*/ 122085 w 609615"/>
                <a:gd name="connsiteY30" fmla="*/ 501227 h 510753"/>
                <a:gd name="connsiteX31" fmla="*/ 68949 w 609615"/>
                <a:gd name="connsiteY31" fmla="*/ 462568 h 510753"/>
                <a:gd name="connsiteX32" fmla="*/ 0 w 609615"/>
                <a:gd name="connsiteY32" fmla="*/ 249769 h 510753"/>
                <a:gd name="connsiteX33" fmla="*/ 0 w 609615"/>
                <a:gd name="connsiteY33" fmla="*/ 236302 h 510753"/>
                <a:gd name="connsiteX34" fmla="*/ 11046 w 609615"/>
                <a:gd name="connsiteY34" fmla="*/ 204725 h 510753"/>
                <a:gd name="connsiteX35" fmla="*/ 43369 w 609615"/>
                <a:gd name="connsiteY35" fmla="*/ 193812 h 510753"/>
                <a:gd name="connsiteX36" fmla="*/ 138106 w 609615"/>
                <a:gd name="connsiteY36" fmla="*/ 151894 h 510753"/>
                <a:gd name="connsiteX37" fmla="*/ 143448 w 609615"/>
                <a:gd name="connsiteY37" fmla="*/ 154218 h 510753"/>
                <a:gd name="connsiteX38" fmla="*/ 141125 w 609615"/>
                <a:gd name="connsiteY38" fmla="*/ 159679 h 510753"/>
                <a:gd name="connsiteX39" fmla="*/ 118014 w 609615"/>
                <a:gd name="connsiteY39" fmla="*/ 164559 h 510753"/>
                <a:gd name="connsiteX40" fmla="*/ 98271 w 609615"/>
                <a:gd name="connsiteY40" fmla="*/ 158982 h 510753"/>
                <a:gd name="connsiteX41" fmla="*/ 97691 w 609615"/>
                <a:gd name="connsiteY41" fmla="*/ 153172 h 510753"/>
                <a:gd name="connsiteX42" fmla="*/ 103497 w 609615"/>
                <a:gd name="connsiteY42" fmla="*/ 152591 h 510753"/>
                <a:gd name="connsiteX43" fmla="*/ 138106 w 609615"/>
                <a:gd name="connsiteY43" fmla="*/ 151894 h 510753"/>
                <a:gd name="connsiteX44" fmla="*/ 139648 w 609615"/>
                <a:gd name="connsiteY44" fmla="*/ 119739 h 510753"/>
                <a:gd name="connsiteX45" fmla="*/ 149316 w 609615"/>
                <a:gd name="connsiteY45" fmla="*/ 134921 h 510753"/>
                <a:gd name="connsiteX46" fmla="*/ 129981 w 609615"/>
                <a:gd name="connsiteY46" fmla="*/ 134921 h 510753"/>
                <a:gd name="connsiteX47" fmla="*/ 139648 w 609615"/>
                <a:gd name="connsiteY47" fmla="*/ 119739 h 510753"/>
                <a:gd name="connsiteX48" fmla="*/ 91170 w 609615"/>
                <a:gd name="connsiteY48" fmla="*/ 119739 h 510753"/>
                <a:gd name="connsiteX49" fmla="*/ 100838 w 609615"/>
                <a:gd name="connsiteY49" fmla="*/ 134921 h 510753"/>
                <a:gd name="connsiteX50" fmla="*/ 81503 w 609615"/>
                <a:gd name="connsiteY50" fmla="*/ 134921 h 510753"/>
                <a:gd name="connsiteX51" fmla="*/ 91170 w 609615"/>
                <a:gd name="connsiteY51" fmla="*/ 119739 h 510753"/>
                <a:gd name="connsiteX52" fmla="*/ 95591 w 609615"/>
                <a:gd name="connsiteY52" fmla="*/ 95554 h 510753"/>
                <a:gd name="connsiteX53" fmla="*/ 67686 w 609615"/>
                <a:gd name="connsiteY53" fmla="*/ 130042 h 510753"/>
                <a:gd name="connsiteX54" fmla="*/ 67686 w 609615"/>
                <a:gd name="connsiteY54" fmla="*/ 157679 h 510753"/>
                <a:gd name="connsiteX55" fmla="*/ 84313 w 609615"/>
                <a:gd name="connsiteY55" fmla="*/ 174168 h 510753"/>
                <a:gd name="connsiteX56" fmla="*/ 153379 w 609615"/>
                <a:gd name="connsiteY56" fmla="*/ 174168 h 510753"/>
                <a:gd name="connsiteX57" fmla="*/ 169890 w 609615"/>
                <a:gd name="connsiteY57" fmla="*/ 157562 h 510753"/>
                <a:gd name="connsiteX58" fmla="*/ 169890 w 609615"/>
                <a:gd name="connsiteY58" fmla="*/ 112043 h 510753"/>
                <a:gd name="connsiteX59" fmla="*/ 100359 w 609615"/>
                <a:gd name="connsiteY59" fmla="*/ 95554 h 510753"/>
                <a:gd name="connsiteX60" fmla="*/ 305807 w 609615"/>
                <a:gd name="connsiteY60" fmla="*/ 35565 h 510753"/>
                <a:gd name="connsiteX61" fmla="*/ 415442 w 609615"/>
                <a:gd name="connsiteY61" fmla="*/ 35565 h 510753"/>
                <a:gd name="connsiteX62" fmla="*/ 433695 w 609615"/>
                <a:gd name="connsiteY62" fmla="*/ 53792 h 510753"/>
                <a:gd name="connsiteX63" fmla="*/ 415442 w 609615"/>
                <a:gd name="connsiteY63" fmla="*/ 72018 h 510753"/>
                <a:gd name="connsiteX64" fmla="*/ 324060 w 609615"/>
                <a:gd name="connsiteY64" fmla="*/ 72018 h 510753"/>
                <a:gd name="connsiteX65" fmla="*/ 324060 w 609615"/>
                <a:gd name="connsiteY65" fmla="*/ 237103 h 510753"/>
                <a:gd name="connsiteX66" fmla="*/ 415442 w 609615"/>
                <a:gd name="connsiteY66" fmla="*/ 237103 h 510753"/>
                <a:gd name="connsiteX67" fmla="*/ 433695 w 609615"/>
                <a:gd name="connsiteY67" fmla="*/ 255330 h 510753"/>
                <a:gd name="connsiteX68" fmla="*/ 415442 w 609615"/>
                <a:gd name="connsiteY68" fmla="*/ 273556 h 510753"/>
                <a:gd name="connsiteX69" fmla="*/ 324060 w 609615"/>
                <a:gd name="connsiteY69" fmla="*/ 273556 h 510753"/>
                <a:gd name="connsiteX70" fmla="*/ 324060 w 609615"/>
                <a:gd name="connsiteY70" fmla="*/ 469290 h 510753"/>
                <a:gd name="connsiteX71" fmla="*/ 415442 w 609615"/>
                <a:gd name="connsiteY71" fmla="*/ 469290 h 510753"/>
                <a:gd name="connsiteX72" fmla="*/ 433695 w 609615"/>
                <a:gd name="connsiteY72" fmla="*/ 487516 h 510753"/>
                <a:gd name="connsiteX73" fmla="*/ 415442 w 609615"/>
                <a:gd name="connsiteY73" fmla="*/ 505743 h 510753"/>
                <a:gd name="connsiteX74" fmla="*/ 305807 w 609615"/>
                <a:gd name="connsiteY74" fmla="*/ 505743 h 510753"/>
                <a:gd name="connsiteX75" fmla="*/ 287554 w 609615"/>
                <a:gd name="connsiteY75" fmla="*/ 487516 h 510753"/>
                <a:gd name="connsiteX76" fmla="*/ 287554 w 609615"/>
                <a:gd name="connsiteY76" fmla="*/ 53792 h 510753"/>
                <a:gd name="connsiteX77" fmla="*/ 305807 w 609615"/>
                <a:gd name="connsiteY77" fmla="*/ 35565 h 510753"/>
                <a:gd name="connsiteX78" fmla="*/ 117102 w 609615"/>
                <a:gd name="connsiteY78" fmla="*/ 32037 h 510753"/>
                <a:gd name="connsiteX79" fmla="*/ 179890 w 609615"/>
                <a:gd name="connsiteY79" fmla="*/ 108676 h 510753"/>
                <a:gd name="connsiteX80" fmla="*/ 178262 w 609615"/>
                <a:gd name="connsiteY80" fmla="*/ 109373 h 510753"/>
                <a:gd name="connsiteX81" fmla="*/ 178262 w 609615"/>
                <a:gd name="connsiteY81" fmla="*/ 157679 h 510753"/>
                <a:gd name="connsiteX82" fmla="*/ 153379 w 609615"/>
                <a:gd name="connsiteY82" fmla="*/ 182412 h 510753"/>
                <a:gd name="connsiteX83" fmla="*/ 84313 w 609615"/>
                <a:gd name="connsiteY83" fmla="*/ 182412 h 510753"/>
                <a:gd name="connsiteX84" fmla="*/ 59430 w 609615"/>
                <a:gd name="connsiteY84" fmla="*/ 157562 h 510753"/>
                <a:gd name="connsiteX85" fmla="*/ 59430 w 609615"/>
                <a:gd name="connsiteY85" fmla="*/ 133642 h 510753"/>
                <a:gd name="connsiteX86" fmla="*/ 55593 w 609615"/>
                <a:gd name="connsiteY86" fmla="*/ 134803 h 510753"/>
                <a:gd name="connsiteX87" fmla="*/ 117102 w 609615"/>
                <a:gd name="connsiteY87" fmla="*/ 32037 h 510753"/>
                <a:gd name="connsiteX88" fmla="*/ 543107 w 609615"/>
                <a:gd name="connsiteY88" fmla="*/ 0 h 510753"/>
                <a:gd name="connsiteX89" fmla="*/ 599948 w 609615"/>
                <a:gd name="connsiteY89" fmla="*/ 56770 h 510753"/>
                <a:gd name="connsiteX90" fmla="*/ 543107 w 609615"/>
                <a:gd name="connsiteY90" fmla="*/ 113540 h 510753"/>
                <a:gd name="connsiteX91" fmla="*/ 486266 w 609615"/>
                <a:gd name="connsiteY91" fmla="*/ 56770 h 510753"/>
                <a:gd name="connsiteX92" fmla="*/ 543107 w 609615"/>
                <a:gd name="connsiteY92" fmla="*/ 0 h 51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09615" h="510753">
                  <a:moveTo>
                    <a:pt x="552739" y="397213"/>
                  </a:moveTo>
                  <a:cubicBezTo>
                    <a:pt x="584151" y="397213"/>
                    <a:pt x="609615" y="422630"/>
                    <a:pt x="609615" y="453983"/>
                  </a:cubicBezTo>
                  <a:cubicBezTo>
                    <a:pt x="609615" y="485336"/>
                    <a:pt x="584151" y="510753"/>
                    <a:pt x="552739" y="510753"/>
                  </a:cubicBezTo>
                  <a:cubicBezTo>
                    <a:pt x="521327" y="510753"/>
                    <a:pt x="495863" y="485336"/>
                    <a:pt x="495863" y="453983"/>
                  </a:cubicBezTo>
                  <a:cubicBezTo>
                    <a:pt x="495863" y="422630"/>
                    <a:pt x="521327" y="397213"/>
                    <a:pt x="552739" y="397213"/>
                  </a:cubicBezTo>
                  <a:close/>
                  <a:moveTo>
                    <a:pt x="547870" y="198571"/>
                  </a:moveTo>
                  <a:cubicBezTo>
                    <a:pt x="579282" y="198571"/>
                    <a:pt x="604746" y="223988"/>
                    <a:pt x="604746" y="255341"/>
                  </a:cubicBezTo>
                  <a:cubicBezTo>
                    <a:pt x="604746" y="286694"/>
                    <a:pt x="579282" y="312111"/>
                    <a:pt x="547870" y="312111"/>
                  </a:cubicBezTo>
                  <a:cubicBezTo>
                    <a:pt x="516458" y="312111"/>
                    <a:pt x="490994" y="286694"/>
                    <a:pt x="490994" y="255341"/>
                  </a:cubicBezTo>
                  <a:cubicBezTo>
                    <a:pt x="490994" y="223988"/>
                    <a:pt x="516458" y="198571"/>
                    <a:pt x="547870" y="198571"/>
                  </a:cubicBezTo>
                  <a:close/>
                  <a:moveTo>
                    <a:pt x="119644" y="191797"/>
                  </a:moveTo>
                  <a:lnTo>
                    <a:pt x="127891" y="196674"/>
                  </a:lnTo>
                  <a:lnTo>
                    <a:pt x="121502" y="203292"/>
                  </a:lnTo>
                  <a:lnTo>
                    <a:pt x="129982" y="212233"/>
                  </a:lnTo>
                  <a:lnTo>
                    <a:pt x="122664" y="226050"/>
                  </a:lnTo>
                  <a:cubicBezTo>
                    <a:pt x="120573" y="230114"/>
                    <a:pt x="117321" y="229998"/>
                    <a:pt x="115462" y="225702"/>
                  </a:cubicBezTo>
                  <a:lnTo>
                    <a:pt x="109306" y="211652"/>
                  </a:lnTo>
                  <a:lnTo>
                    <a:pt x="117669" y="203176"/>
                  </a:lnTo>
                  <a:lnTo>
                    <a:pt x="111513" y="196441"/>
                  </a:lnTo>
                  <a:close/>
                  <a:moveTo>
                    <a:pt x="88250" y="191374"/>
                  </a:moveTo>
                  <a:lnTo>
                    <a:pt x="111272" y="231774"/>
                  </a:lnTo>
                  <a:cubicBezTo>
                    <a:pt x="113597" y="235954"/>
                    <a:pt x="116620" y="238160"/>
                    <a:pt x="119760" y="238160"/>
                  </a:cubicBezTo>
                  <a:cubicBezTo>
                    <a:pt x="123015" y="238160"/>
                    <a:pt x="126038" y="235954"/>
                    <a:pt x="128364" y="231891"/>
                  </a:cubicBezTo>
                  <a:lnTo>
                    <a:pt x="152316" y="191490"/>
                  </a:lnTo>
                  <a:lnTo>
                    <a:pt x="195918" y="193812"/>
                  </a:lnTo>
                  <a:cubicBezTo>
                    <a:pt x="207894" y="194392"/>
                    <a:pt x="222195" y="199268"/>
                    <a:pt x="228241" y="204725"/>
                  </a:cubicBezTo>
                  <a:cubicBezTo>
                    <a:pt x="234520" y="210297"/>
                    <a:pt x="239287" y="224112"/>
                    <a:pt x="239287" y="236302"/>
                  </a:cubicBezTo>
                  <a:lnTo>
                    <a:pt x="239287" y="249653"/>
                  </a:lnTo>
                  <a:lnTo>
                    <a:pt x="183360" y="461987"/>
                  </a:lnTo>
                  <a:cubicBezTo>
                    <a:pt x="177663" y="483581"/>
                    <a:pt x="154874" y="501227"/>
                    <a:pt x="132433" y="501227"/>
                  </a:cubicBezTo>
                  <a:lnTo>
                    <a:pt x="122085" y="501227"/>
                  </a:lnTo>
                  <a:cubicBezTo>
                    <a:pt x="99645" y="501227"/>
                    <a:pt x="75925" y="483929"/>
                    <a:pt x="68949" y="462568"/>
                  </a:cubicBezTo>
                  <a:lnTo>
                    <a:pt x="0" y="249769"/>
                  </a:lnTo>
                  <a:lnTo>
                    <a:pt x="0" y="236302"/>
                  </a:lnTo>
                  <a:cubicBezTo>
                    <a:pt x="0" y="224112"/>
                    <a:pt x="4883" y="210297"/>
                    <a:pt x="11046" y="204725"/>
                  </a:cubicBezTo>
                  <a:cubicBezTo>
                    <a:pt x="17208" y="199268"/>
                    <a:pt x="31393" y="194509"/>
                    <a:pt x="43369" y="193812"/>
                  </a:cubicBezTo>
                  <a:close/>
                  <a:moveTo>
                    <a:pt x="138106" y="151894"/>
                  </a:moveTo>
                  <a:cubicBezTo>
                    <a:pt x="140196" y="151081"/>
                    <a:pt x="142635" y="152127"/>
                    <a:pt x="143448" y="154218"/>
                  </a:cubicBezTo>
                  <a:cubicBezTo>
                    <a:pt x="144377" y="156426"/>
                    <a:pt x="143332" y="158866"/>
                    <a:pt x="141125" y="159679"/>
                  </a:cubicBezTo>
                  <a:cubicBezTo>
                    <a:pt x="131950" y="163281"/>
                    <a:pt x="124286" y="164559"/>
                    <a:pt x="118014" y="164559"/>
                  </a:cubicBezTo>
                  <a:cubicBezTo>
                    <a:pt x="105239" y="164559"/>
                    <a:pt x="98620" y="159330"/>
                    <a:pt x="98271" y="158982"/>
                  </a:cubicBezTo>
                  <a:cubicBezTo>
                    <a:pt x="96529" y="157588"/>
                    <a:pt x="96181" y="154915"/>
                    <a:pt x="97691" y="153172"/>
                  </a:cubicBezTo>
                  <a:cubicBezTo>
                    <a:pt x="99084" y="151430"/>
                    <a:pt x="101639" y="151081"/>
                    <a:pt x="103497" y="152591"/>
                  </a:cubicBezTo>
                  <a:cubicBezTo>
                    <a:pt x="103962" y="152940"/>
                    <a:pt x="114995" y="161073"/>
                    <a:pt x="138106" y="151894"/>
                  </a:cubicBezTo>
                  <a:close/>
                  <a:moveTo>
                    <a:pt x="139648" y="119739"/>
                  </a:moveTo>
                  <a:cubicBezTo>
                    <a:pt x="147918" y="120435"/>
                    <a:pt x="149316" y="134921"/>
                    <a:pt x="149316" y="134921"/>
                  </a:cubicBezTo>
                  <a:lnTo>
                    <a:pt x="129981" y="134921"/>
                  </a:lnTo>
                  <a:cubicBezTo>
                    <a:pt x="129981" y="134921"/>
                    <a:pt x="131379" y="119044"/>
                    <a:pt x="139648" y="119739"/>
                  </a:cubicBezTo>
                  <a:close/>
                  <a:moveTo>
                    <a:pt x="91170" y="119739"/>
                  </a:moveTo>
                  <a:cubicBezTo>
                    <a:pt x="99440" y="120435"/>
                    <a:pt x="100838" y="134921"/>
                    <a:pt x="100838" y="134921"/>
                  </a:cubicBezTo>
                  <a:lnTo>
                    <a:pt x="81503" y="134921"/>
                  </a:lnTo>
                  <a:cubicBezTo>
                    <a:pt x="81503" y="134921"/>
                    <a:pt x="82901" y="119044"/>
                    <a:pt x="91170" y="119739"/>
                  </a:cubicBezTo>
                  <a:close/>
                  <a:moveTo>
                    <a:pt x="95591" y="95554"/>
                  </a:moveTo>
                  <a:cubicBezTo>
                    <a:pt x="92685" y="103451"/>
                    <a:pt x="84429" y="120752"/>
                    <a:pt x="67686" y="130042"/>
                  </a:cubicBezTo>
                  <a:lnTo>
                    <a:pt x="67686" y="157679"/>
                  </a:lnTo>
                  <a:cubicBezTo>
                    <a:pt x="67686" y="166736"/>
                    <a:pt x="75127" y="174168"/>
                    <a:pt x="84313" y="174168"/>
                  </a:cubicBezTo>
                  <a:lnTo>
                    <a:pt x="153379" y="174168"/>
                  </a:lnTo>
                  <a:cubicBezTo>
                    <a:pt x="162449" y="174168"/>
                    <a:pt x="169890" y="166736"/>
                    <a:pt x="169890" y="157562"/>
                  </a:cubicBezTo>
                  <a:lnTo>
                    <a:pt x="169890" y="112043"/>
                  </a:lnTo>
                  <a:cubicBezTo>
                    <a:pt x="153961" y="116340"/>
                    <a:pt x="122102" y="120752"/>
                    <a:pt x="100359" y="95554"/>
                  </a:cubicBezTo>
                  <a:close/>
                  <a:moveTo>
                    <a:pt x="305807" y="35565"/>
                  </a:moveTo>
                  <a:lnTo>
                    <a:pt x="415442" y="35565"/>
                  </a:lnTo>
                  <a:cubicBezTo>
                    <a:pt x="425557" y="35565"/>
                    <a:pt x="433695" y="43692"/>
                    <a:pt x="433695" y="53792"/>
                  </a:cubicBezTo>
                  <a:cubicBezTo>
                    <a:pt x="433695" y="63892"/>
                    <a:pt x="425557" y="72018"/>
                    <a:pt x="415442" y="72018"/>
                  </a:cubicBezTo>
                  <a:lnTo>
                    <a:pt x="324060" y="72018"/>
                  </a:lnTo>
                  <a:lnTo>
                    <a:pt x="324060" y="237103"/>
                  </a:lnTo>
                  <a:lnTo>
                    <a:pt x="415442" y="237103"/>
                  </a:lnTo>
                  <a:cubicBezTo>
                    <a:pt x="425557" y="237103"/>
                    <a:pt x="433695" y="245346"/>
                    <a:pt x="433695" y="255330"/>
                  </a:cubicBezTo>
                  <a:cubicBezTo>
                    <a:pt x="433695" y="265430"/>
                    <a:pt x="425557" y="273556"/>
                    <a:pt x="415442" y="273556"/>
                  </a:cubicBezTo>
                  <a:lnTo>
                    <a:pt x="324060" y="273556"/>
                  </a:lnTo>
                  <a:lnTo>
                    <a:pt x="324060" y="469290"/>
                  </a:lnTo>
                  <a:lnTo>
                    <a:pt x="415442" y="469290"/>
                  </a:lnTo>
                  <a:cubicBezTo>
                    <a:pt x="425557" y="469290"/>
                    <a:pt x="433695" y="477416"/>
                    <a:pt x="433695" y="487516"/>
                  </a:cubicBezTo>
                  <a:cubicBezTo>
                    <a:pt x="433695" y="497617"/>
                    <a:pt x="425557" y="505743"/>
                    <a:pt x="415442" y="505743"/>
                  </a:cubicBezTo>
                  <a:lnTo>
                    <a:pt x="305807" y="505743"/>
                  </a:lnTo>
                  <a:cubicBezTo>
                    <a:pt x="295692" y="505743"/>
                    <a:pt x="287554" y="497617"/>
                    <a:pt x="287554" y="487516"/>
                  </a:cubicBezTo>
                  <a:lnTo>
                    <a:pt x="287554" y="53792"/>
                  </a:lnTo>
                  <a:cubicBezTo>
                    <a:pt x="287554" y="43692"/>
                    <a:pt x="295692" y="35565"/>
                    <a:pt x="305807" y="35565"/>
                  </a:cubicBezTo>
                  <a:close/>
                  <a:moveTo>
                    <a:pt x="117102" y="32037"/>
                  </a:moveTo>
                  <a:cubicBezTo>
                    <a:pt x="195819" y="32037"/>
                    <a:pt x="179890" y="108676"/>
                    <a:pt x="179890" y="108676"/>
                  </a:cubicBezTo>
                  <a:cubicBezTo>
                    <a:pt x="179890" y="108676"/>
                    <a:pt x="179308" y="108908"/>
                    <a:pt x="178262" y="109373"/>
                  </a:cubicBezTo>
                  <a:lnTo>
                    <a:pt x="178262" y="157679"/>
                  </a:lnTo>
                  <a:cubicBezTo>
                    <a:pt x="178262" y="171381"/>
                    <a:pt x="167099" y="182412"/>
                    <a:pt x="153379" y="182412"/>
                  </a:cubicBezTo>
                  <a:lnTo>
                    <a:pt x="84313" y="182412"/>
                  </a:lnTo>
                  <a:cubicBezTo>
                    <a:pt x="70593" y="182412"/>
                    <a:pt x="59430" y="171265"/>
                    <a:pt x="59430" y="157562"/>
                  </a:cubicBezTo>
                  <a:lnTo>
                    <a:pt x="59430" y="133642"/>
                  </a:lnTo>
                  <a:cubicBezTo>
                    <a:pt x="58151" y="134106"/>
                    <a:pt x="56872" y="134571"/>
                    <a:pt x="55593" y="134803"/>
                  </a:cubicBezTo>
                  <a:cubicBezTo>
                    <a:pt x="55593" y="134803"/>
                    <a:pt x="34083" y="32153"/>
                    <a:pt x="117102" y="32037"/>
                  </a:cubicBezTo>
                  <a:close/>
                  <a:moveTo>
                    <a:pt x="543107" y="0"/>
                  </a:moveTo>
                  <a:cubicBezTo>
                    <a:pt x="574499" y="0"/>
                    <a:pt x="599948" y="25417"/>
                    <a:pt x="599948" y="56770"/>
                  </a:cubicBezTo>
                  <a:cubicBezTo>
                    <a:pt x="599948" y="88123"/>
                    <a:pt x="574499" y="113540"/>
                    <a:pt x="543107" y="113540"/>
                  </a:cubicBezTo>
                  <a:cubicBezTo>
                    <a:pt x="511715" y="113540"/>
                    <a:pt x="486266" y="88123"/>
                    <a:pt x="486266" y="56770"/>
                  </a:cubicBezTo>
                  <a:cubicBezTo>
                    <a:pt x="486266" y="25417"/>
                    <a:pt x="511715" y="0"/>
                    <a:pt x="543107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îślîdê"/>
            <p:cNvSpPr/>
            <p:nvPr/>
          </p:nvSpPr>
          <p:spPr>
            <a:xfrm>
              <a:off x="5576700" y="4528456"/>
              <a:ext cx="5943788" cy="1595019"/>
            </a:xfrm>
            <a:prstGeom prst="roundRect">
              <a:avLst>
                <a:gd name="adj" fmla="val 0"/>
              </a:avLst>
            </a:prstGeom>
            <a:blipFill dpi="0" rotWithShape="1">
              <a:blip r:embed="rId2"/>
              <a:srcRect/>
              <a:tile tx="0" ty="0" sx="100000" sy="100000" flip="none" algn="l"/>
            </a:blipFill>
            <a:ln w="381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3765"/>
              <a:endParaRPr lang="en-US"/>
            </a:p>
          </p:txBody>
        </p:sp>
        <p:grpSp>
          <p:nvGrpSpPr>
            <p:cNvPr id="21" name="išľíḋè"/>
            <p:cNvGrpSpPr/>
            <p:nvPr/>
          </p:nvGrpSpPr>
          <p:grpSpPr>
            <a:xfrm>
              <a:off x="234497" y="1930399"/>
              <a:ext cx="5552086" cy="3069962"/>
              <a:chOff x="503602" y="2132856"/>
              <a:chExt cx="5859098" cy="3239723"/>
            </a:xfrm>
          </p:grpSpPr>
          <p:grpSp>
            <p:nvGrpSpPr>
              <p:cNvPr id="22" name="iṡlîḓé"/>
              <p:cNvGrpSpPr/>
              <p:nvPr/>
            </p:nvGrpSpPr>
            <p:grpSpPr>
              <a:xfrm>
                <a:off x="503602" y="5249660"/>
                <a:ext cx="5859098" cy="122919"/>
                <a:chOff x="-1348120" y="5777968"/>
                <a:chExt cx="9361040" cy="187524"/>
              </a:xfrm>
            </p:grpSpPr>
            <p:sp>
              <p:nvSpPr>
                <p:cNvPr id="30" name="iSľíḑé"/>
                <p:cNvSpPr/>
                <p:nvPr/>
              </p:nvSpPr>
              <p:spPr>
                <a:xfrm flipV="1">
                  <a:off x="-1348120" y="5928916"/>
                  <a:ext cx="9361040" cy="36576"/>
                </a:xfrm>
                <a:prstGeom prst="trapezoid">
                  <a:avLst>
                    <a:gd name="adj" fmla="val 814192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fontScale="25000" lnSpcReduction="20000"/>
                </a:bodyPr>
                <a:lstStyle/>
                <a:p>
                  <a:pPr algn="ctr"/>
                  <a:endParaRPr lang="en-US" sz="1090"/>
                </a:p>
              </p:txBody>
            </p:sp>
            <p:sp>
              <p:nvSpPr>
                <p:cNvPr id="31" name="íŝļïḋe"/>
                <p:cNvSpPr/>
                <p:nvPr/>
              </p:nvSpPr>
              <p:spPr>
                <a:xfrm>
                  <a:off x="-1348120" y="5777968"/>
                  <a:ext cx="9361040" cy="151090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fontScale="25000" lnSpcReduction="20000"/>
                </a:bodyPr>
                <a:lstStyle/>
                <a:p>
                  <a:pPr algn="ctr"/>
                  <a:endParaRPr lang="en-US" sz="1090"/>
                </a:p>
              </p:txBody>
            </p:sp>
          </p:grpSp>
          <p:grpSp>
            <p:nvGrpSpPr>
              <p:cNvPr id="23" name="íşļîḑê"/>
              <p:cNvGrpSpPr/>
              <p:nvPr/>
            </p:nvGrpSpPr>
            <p:grpSpPr>
              <a:xfrm>
                <a:off x="1002671" y="2132856"/>
                <a:ext cx="4860960" cy="3080807"/>
                <a:chOff x="-375492" y="1139528"/>
                <a:chExt cx="7415785" cy="4700016"/>
              </a:xfrm>
            </p:grpSpPr>
            <p:grpSp>
              <p:nvGrpSpPr>
                <p:cNvPr id="25" name="í$ļíḋè"/>
                <p:cNvGrpSpPr/>
                <p:nvPr/>
              </p:nvGrpSpPr>
              <p:grpSpPr>
                <a:xfrm>
                  <a:off x="-375492" y="1139528"/>
                  <a:ext cx="7415785" cy="4700016"/>
                  <a:chOff x="-375492" y="1139528"/>
                  <a:chExt cx="7415785" cy="4700016"/>
                </a:xfrm>
              </p:grpSpPr>
              <p:sp>
                <p:nvSpPr>
                  <p:cNvPr id="27" name="iṣḻídé"/>
                  <p:cNvSpPr/>
                  <p:nvPr/>
                </p:nvSpPr>
                <p:spPr>
                  <a:xfrm>
                    <a:off x="-375492" y="1139528"/>
                    <a:ext cx="7415784" cy="4700016"/>
                  </a:xfrm>
                  <a:custGeom>
                    <a:avLst/>
                    <a:gdLst>
                      <a:gd name="connsiteX0" fmla="*/ 224028 w 7415784"/>
                      <a:gd name="connsiteY0" fmla="*/ 269748 h 4700016"/>
                      <a:gd name="connsiteX1" fmla="*/ 224028 w 7415784"/>
                      <a:gd name="connsiteY1" fmla="*/ 4430268 h 4700016"/>
                      <a:gd name="connsiteX2" fmla="*/ 7191756 w 7415784"/>
                      <a:gd name="connsiteY2" fmla="*/ 4430268 h 4700016"/>
                      <a:gd name="connsiteX3" fmla="*/ 7191756 w 7415784"/>
                      <a:gd name="connsiteY3" fmla="*/ 269748 h 4700016"/>
                      <a:gd name="connsiteX4" fmla="*/ 266867 w 7415784"/>
                      <a:gd name="connsiteY4" fmla="*/ 0 h 4700016"/>
                      <a:gd name="connsiteX5" fmla="*/ 7148917 w 7415784"/>
                      <a:gd name="connsiteY5" fmla="*/ 0 h 4700016"/>
                      <a:gd name="connsiteX6" fmla="*/ 7415784 w 7415784"/>
                      <a:gd name="connsiteY6" fmla="*/ 266867 h 4700016"/>
                      <a:gd name="connsiteX7" fmla="*/ 7415784 w 7415784"/>
                      <a:gd name="connsiteY7" fmla="*/ 4433149 h 4700016"/>
                      <a:gd name="connsiteX8" fmla="*/ 7148917 w 7415784"/>
                      <a:gd name="connsiteY8" fmla="*/ 4700016 h 4700016"/>
                      <a:gd name="connsiteX9" fmla="*/ 266867 w 7415784"/>
                      <a:gd name="connsiteY9" fmla="*/ 4700016 h 4700016"/>
                      <a:gd name="connsiteX10" fmla="*/ 0 w 7415784"/>
                      <a:gd name="connsiteY10" fmla="*/ 4433149 h 4700016"/>
                      <a:gd name="connsiteX11" fmla="*/ 0 w 7415784"/>
                      <a:gd name="connsiteY11" fmla="*/ 266867 h 4700016"/>
                      <a:gd name="connsiteX12" fmla="*/ 266867 w 7415784"/>
                      <a:gd name="connsiteY12" fmla="*/ 0 h 4700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415784" h="4700016">
                        <a:moveTo>
                          <a:pt x="224028" y="269748"/>
                        </a:moveTo>
                        <a:lnTo>
                          <a:pt x="224028" y="4430268"/>
                        </a:lnTo>
                        <a:lnTo>
                          <a:pt x="7191756" y="4430268"/>
                        </a:lnTo>
                        <a:lnTo>
                          <a:pt x="7191756" y="269748"/>
                        </a:lnTo>
                        <a:close/>
                        <a:moveTo>
                          <a:pt x="266867" y="0"/>
                        </a:moveTo>
                        <a:lnTo>
                          <a:pt x="7148917" y="0"/>
                        </a:lnTo>
                        <a:cubicBezTo>
                          <a:pt x="7296304" y="0"/>
                          <a:pt x="7415784" y="119480"/>
                          <a:pt x="7415784" y="266867"/>
                        </a:cubicBezTo>
                        <a:lnTo>
                          <a:pt x="7415784" y="4433149"/>
                        </a:lnTo>
                        <a:cubicBezTo>
                          <a:pt x="7415784" y="4580536"/>
                          <a:pt x="7296304" y="4700016"/>
                          <a:pt x="7148917" y="4700016"/>
                        </a:cubicBezTo>
                        <a:lnTo>
                          <a:pt x="266867" y="4700016"/>
                        </a:lnTo>
                        <a:cubicBezTo>
                          <a:pt x="119480" y="4700016"/>
                          <a:pt x="0" y="4580536"/>
                          <a:pt x="0" y="4433149"/>
                        </a:cubicBezTo>
                        <a:lnTo>
                          <a:pt x="0" y="266867"/>
                        </a:lnTo>
                        <a:cubicBezTo>
                          <a:pt x="0" y="119480"/>
                          <a:pt x="119480" y="0"/>
                          <a:pt x="266867" y="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  <a:lumOff val="25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ctr">
                    <a:normAutofit/>
                  </a:bodyPr>
                  <a:lstStyle/>
                  <a:p>
                    <a:pPr algn="ctr"/>
                    <a:endParaRPr lang="en-US" sz="1090"/>
                  </a:p>
                </p:txBody>
              </p:sp>
              <p:sp>
                <p:nvSpPr>
                  <p:cNvPr id="28" name="ïṩļiḑê"/>
                  <p:cNvSpPr/>
                  <p:nvPr/>
                </p:nvSpPr>
                <p:spPr>
                  <a:xfrm>
                    <a:off x="-358011" y="1160080"/>
                    <a:ext cx="7380820" cy="4658913"/>
                  </a:xfrm>
                  <a:custGeom>
                    <a:avLst/>
                    <a:gdLst>
                      <a:gd name="connsiteX0" fmla="*/ 252028 w 7380820"/>
                      <a:gd name="connsiteY0" fmla="*/ 295230 h 4658912"/>
                      <a:gd name="connsiteX1" fmla="*/ 252028 w 7380820"/>
                      <a:gd name="connsiteY1" fmla="*/ 4363682 h 4658912"/>
                      <a:gd name="connsiteX2" fmla="*/ 7128792 w 7380820"/>
                      <a:gd name="connsiteY2" fmla="*/ 4363682 h 4658912"/>
                      <a:gd name="connsiteX3" fmla="*/ 7128792 w 7380820"/>
                      <a:gd name="connsiteY3" fmla="*/ 295230 h 4658912"/>
                      <a:gd name="connsiteX4" fmla="*/ 264533 w 7380820"/>
                      <a:gd name="connsiteY4" fmla="*/ 0 h 4658912"/>
                      <a:gd name="connsiteX5" fmla="*/ 7116287 w 7380820"/>
                      <a:gd name="connsiteY5" fmla="*/ 0 h 4658912"/>
                      <a:gd name="connsiteX6" fmla="*/ 7380820 w 7380820"/>
                      <a:gd name="connsiteY6" fmla="*/ 264533 h 4658912"/>
                      <a:gd name="connsiteX7" fmla="*/ 7380820 w 7380820"/>
                      <a:gd name="connsiteY7" fmla="*/ 4394379 h 4658912"/>
                      <a:gd name="connsiteX8" fmla="*/ 7116287 w 7380820"/>
                      <a:gd name="connsiteY8" fmla="*/ 4658912 h 4658912"/>
                      <a:gd name="connsiteX9" fmla="*/ 264533 w 7380820"/>
                      <a:gd name="connsiteY9" fmla="*/ 4658912 h 4658912"/>
                      <a:gd name="connsiteX10" fmla="*/ 0 w 7380820"/>
                      <a:gd name="connsiteY10" fmla="*/ 4394379 h 4658912"/>
                      <a:gd name="connsiteX11" fmla="*/ 0 w 7380820"/>
                      <a:gd name="connsiteY11" fmla="*/ 264533 h 4658912"/>
                      <a:gd name="connsiteX12" fmla="*/ 264533 w 7380820"/>
                      <a:gd name="connsiteY12" fmla="*/ 0 h 4658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380820" h="4658912">
                        <a:moveTo>
                          <a:pt x="252028" y="295230"/>
                        </a:moveTo>
                        <a:lnTo>
                          <a:pt x="252028" y="4363682"/>
                        </a:lnTo>
                        <a:lnTo>
                          <a:pt x="7128792" y="4363682"/>
                        </a:lnTo>
                        <a:lnTo>
                          <a:pt x="7128792" y="295230"/>
                        </a:lnTo>
                        <a:close/>
                        <a:moveTo>
                          <a:pt x="264533" y="0"/>
                        </a:moveTo>
                        <a:lnTo>
                          <a:pt x="7116287" y="0"/>
                        </a:lnTo>
                        <a:cubicBezTo>
                          <a:pt x="7262385" y="0"/>
                          <a:pt x="7380820" y="118435"/>
                          <a:pt x="7380820" y="264533"/>
                        </a:cubicBezTo>
                        <a:lnTo>
                          <a:pt x="7380820" y="4394379"/>
                        </a:lnTo>
                        <a:cubicBezTo>
                          <a:pt x="7380820" y="4540477"/>
                          <a:pt x="7262385" y="4658912"/>
                          <a:pt x="7116287" y="4658912"/>
                        </a:cubicBezTo>
                        <a:lnTo>
                          <a:pt x="264533" y="4658912"/>
                        </a:lnTo>
                        <a:cubicBezTo>
                          <a:pt x="118435" y="4658912"/>
                          <a:pt x="0" y="4540477"/>
                          <a:pt x="0" y="4394379"/>
                        </a:cubicBezTo>
                        <a:lnTo>
                          <a:pt x="0" y="264533"/>
                        </a:lnTo>
                        <a:cubicBezTo>
                          <a:pt x="0" y="118435"/>
                          <a:pt x="118435" y="0"/>
                          <a:pt x="264533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ctr">
                    <a:normAutofit/>
                  </a:bodyPr>
                  <a:lstStyle/>
                  <a:p>
                    <a:pPr algn="ctr"/>
                    <a:endParaRPr lang="en-US" sz="1090" dirty="0"/>
                  </a:p>
                </p:txBody>
              </p:sp>
              <p:sp>
                <p:nvSpPr>
                  <p:cNvPr id="29" name="ïŝlidè" hidden="1"/>
                  <p:cNvSpPr/>
                  <p:nvPr/>
                </p:nvSpPr>
                <p:spPr>
                  <a:xfrm>
                    <a:off x="4509683" y="1139528"/>
                    <a:ext cx="2530610" cy="4700016"/>
                  </a:xfrm>
                  <a:custGeom>
                    <a:avLst/>
                    <a:gdLst>
                      <a:gd name="connsiteX0" fmla="*/ 0 w 2530610"/>
                      <a:gd name="connsiteY0" fmla="*/ 0 h 4700016"/>
                      <a:gd name="connsiteX1" fmla="*/ 2263743 w 2530610"/>
                      <a:gd name="connsiteY1" fmla="*/ 0 h 4700016"/>
                      <a:gd name="connsiteX2" fmla="*/ 2530610 w 2530610"/>
                      <a:gd name="connsiteY2" fmla="*/ 266867 h 4700016"/>
                      <a:gd name="connsiteX3" fmla="*/ 2530610 w 2530610"/>
                      <a:gd name="connsiteY3" fmla="*/ 4433149 h 4700016"/>
                      <a:gd name="connsiteX4" fmla="*/ 2263743 w 2530610"/>
                      <a:gd name="connsiteY4" fmla="*/ 4700016 h 4700016"/>
                      <a:gd name="connsiteX5" fmla="*/ 1961175 w 2530610"/>
                      <a:gd name="connsiteY5" fmla="*/ 4700016 h 4700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30610" h="4700016">
                        <a:moveTo>
                          <a:pt x="0" y="0"/>
                        </a:moveTo>
                        <a:lnTo>
                          <a:pt x="2263743" y="0"/>
                        </a:lnTo>
                        <a:cubicBezTo>
                          <a:pt x="2411130" y="0"/>
                          <a:pt x="2530610" y="119480"/>
                          <a:pt x="2530610" y="266867"/>
                        </a:cubicBezTo>
                        <a:lnTo>
                          <a:pt x="2530610" y="4433149"/>
                        </a:lnTo>
                        <a:cubicBezTo>
                          <a:pt x="2530610" y="4580536"/>
                          <a:pt x="2411130" y="4700016"/>
                          <a:pt x="2263743" y="4700016"/>
                        </a:cubicBezTo>
                        <a:lnTo>
                          <a:pt x="1961175" y="4700016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30000"/>
                        </a:srgbClr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5400000" scaled="0"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ctr">
                    <a:normAutofit/>
                  </a:bodyPr>
                  <a:lstStyle/>
                  <a:p>
                    <a:pPr algn="ctr"/>
                    <a:endParaRPr lang="en-US" sz="1090" dirty="0"/>
                  </a:p>
                </p:txBody>
              </p:sp>
            </p:grpSp>
            <p:sp>
              <p:nvSpPr>
                <p:cNvPr id="26" name="îšlíḑé"/>
                <p:cNvSpPr/>
                <p:nvPr/>
              </p:nvSpPr>
              <p:spPr>
                <a:xfrm>
                  <a:off x="3260392" y="1241052"/>
                  <a:ext cx="144016" cy="144016"/>
                </a:xfrm>
                <a:prstGeom prst="ellipse">
                  <a:avLst/>
                </a:prstGeom>
                <a:gradFill flip="none" rotWithShape="1">
                  <a:gsLst>
                    <a:gs pos="17000">
                      <a:schemeClr val="tx1"/>
                    </a:gs>
                    <a:gs pos="34000">
                      <a:srgbClr val="000000">
                        <a:lumMod val="84000"/>
                        <a:lumOff val="16000"/>
                      </a:srgbClr>
                    </a:gs>
                    <a:gs pos="100000">
                      <a:schemeClr val="bg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fontScale="25000" lnSpcReduction="20000"/>
                </a:bodyPr>
                <a:lstStyle/>
                <a:p>
                  <a:pPr algn="ctr"/>
                  <a:endParaRPr lang="en-US" sz="1090"/>
                </a:p>
              </p:txBody>
            </p:sp>
          </p:grpSp>
          <p:sp>
            <p:nvSpPr>
              <p:cNvPr id="24" name="ïṡḻîḓé"/>
              <p:cNvSpPr/>
              <p:nvPr/>
            </p:nvSpPr>
            <p:spPr>
              <a:xfrm>
                <a:off x="1166336" y="2313357"/>
                <a:ext cx="4515875" cy="26998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</a:p>
            </p:txBody>
          </p: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74090" y="197467"/>
            <a:ext cx="3591545" cy="878834"/>
            <a:chOff x="1713033" y="3931265"/>
            <a:chExt cx="3591545" cy="878834"/>
          </a:xfrm>
        </p:grpSpPr>
        <p:sp>
          <p:nvSpPr>
            <p:cNvPr id="2" name="îšliḓé"/>
            <p:cNvSpPr txBox="1"/>
            <p:nvPr/>
          </p:nvSpPr>
          <p:spPr>
            <a:xfrm>
              <a:off x="1713033" y="3931265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/>
            </a:bodyPr>
            <a:lstStyle/>
            <a:p>
              <a:pPr>
                <a:buSzPct val="25000"/>
              </a:pPr>
              <a:r>
                <a:rPr lang="zh-CN" altLang="en-US" sz="2000" b="1" dirty="0" smtClean="0"/>
                <a:t>点击输入您的标题</a:t>
              </a:r>
              <a:endParaRPr lang="de-DE" sz="2000" b="1" dirty="0"/>
            </a:p>
          </p:txBody>
        </p:sp>
        <p:sp>
          <p:nvSpPr>
            <p:cNvPr id="3" name="íṩḷídê"/>
            <p:cNvSpPr txBox="1"/>
            <p:nvPr/>
          </p:nvSpPr>
          <p:spPr>
            <a:xfrm>
              <a:off x="1713033" y="4370682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sz="1100" dirty="0"/>
                <a:t>Copy paste fonts. Choose the only option to retain text.</a:t>
              </a:r>
              <a:endParaRPr lang="de-DE" sz="1100" dirty="0"/>
            </a:p>
          </p:txBody>
        </p:sp>
      </p:grpSp>
      <p:grpSp>
        <p:nvGrpSpPr>
          <p:cNvPr id="9" name="组合 8"/>
          <p:cNvGrpSpPr/>
          <p:nvPr/>
        </p:nvGrpSpPr>
        <p:grpSpPr>
          <a:xfrm rot="5400000">
            <a:off x="11206359" y="165581"/>
            <a:ext cx="713082" cy="381922"/>
            <a:chOff x="349653" y="294850"/>
            <a:chExt cx="402648" cy="270310"/>
          </a:xfrm>
        </p:grpSpPr>
        <p:sp>
          <p:nvSpPr>
            <p:cNvPr id="6" name="矩形 5"/>
            <p:cNvSpPr/>
            <p:nvPr/>
          </p:nvSpPr>
          <p:spPr>
            <a:xfrm>
              <a:off x="349653" y="294850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9653" y="398156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49653" y="501461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0" name="23479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73100" y="1668892"/>
            <a:ext cx="10845800" cy="4297136"/>
            <a:chOff x="673100" y="1123950"/>
            <a:chExt cx="10845800" cy="4297136"/>
          </a:xfrm>
        </p:grpSpPr>
        <p:sp>
          <p:nvSpPr>
            <p:cNvPr id="11" name="ï$ľïḓé"/>
            <p:cNvSpPr txBox="1"/>
            <p:nvPr/>
          </p:nvSpPr>
          <p:spPr bwMode="auto">
            <a:xfrm>
              <a:off x="673100" y="2419604"/>
              <a:ext cx="10845800" cy="2646172"/>
            </a:xfrm>
            <a:prstGeom prst="rect">
              <a:avLst/>
            </a:prstGeom>
            <a:blipFill>
              <a:blip r:embed="rId2"/>
              <a:tile tx="0" ty="0" sx="100000" sy="100000" flip="none" algn="l"/>
            </a:blipFill>
            <a:ln w="381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algn="ctr" defTabSz="913765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endParaRPr lang="en-US" altLang="zh-CN" dirty="0"/>
            </a:p>
          </p:txBody>
        </p:sp>
        <p:sp>
          <p:nvSpPr>
            <p:cNvPr id="12" name="ïşliďè"/>
            <p:cNvSpPr txBox="1"/>
            <p:nvPr/>
          </p:nvSpPr>
          <p:spPr bwMode="auto">
            <a:xfrm>
              <a:off x="7666029" y="2127380"/>
              <a:ext cx="3400078" cy="329370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 cap="flat" cmpd="sng" algn="ctr">
              <a:noFill/>
              <a:prstDash val="solid"/>
              <a:miter lim="800000"/>
            </a:ln>
            <a:effectLst>
              <a:outerShdw blurRad="12700" dist="12700" sx="102000" sy="102000" algn="ctr" rotWithShape="0">
                <a:prstClr val="black">
                  <a:alpha val="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algn="ctr" defTabSz="913765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endParaRPr lang="en-US" altLang="zh-CN" dirty="0"/>
            </a:p>
          </p:txBody>
        </p:sp>
        <p:sp>
          <p:nvSpPr>
            <p:cNvPr id="13" name="isliďe"/>
            <p:cNvSpPr txBox="1"/>
            <p:nvPr/>
          </p:nvSpPr>
          <p:spPr>
            <a:xfrm>
              <a:off x="673103" y="1124202"/>
              <a:ext cx="3160767" cy="8521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rmAutofit/>
            </a:bodyPr>
            <a:lstStyle/>
            <a:p>
              <a:pPr>
                <a:buSzPct val="25000"/>
              </a:pPr>
              <a:r>
                <a:rPr lang="en-US" sz="2000" b="1" dirty="0"/>
                <a:t>Unified fonts make</a:t>
              </a:r>
              <a:endParaRPr lang="en-US" sz="2000" b="1" dirty="0"/>
            </a:p>
            <a:p>
              <a:pPr>
                <a:buSzPct val="25000"/>
              </a:pPr>
              <a:r>
                <a:rPr lang="en-US" sz="2000" b="1" dirty="0"/>
                <a:t>reading more fluent.</a:t>
              </a:r>
              <a:endParaRPr lang="en-US" sz="2000" b="1" dirty="0"/>
            </a:p>
          </p:txBody>
        </p:sp>
        <p:grpSp>
          <p:nvGrpSpPr>
            <p:cNvPr id="14" name="îṩļíḋê"/>
            <p:cNvGrpSpPr/>
            <p:nvPr/>
          </p:nvGrpSpPr>
          <p:grpSpPr>
            <a:xfrm>
              <a:off x="7848679" y="2589002"/>
              <a:ext cx="3034778" cy="2544859"/>
              <a:chOff x="898594" y="3420620"/>
              <a:chExt cx="3034778" cy="2544859"/>
            </a:xfrm>
          </p:grpSpPr>
          <p:grpSp>
            <p:nvGrpSpPr>
              <p:cNvPr id="17" name="iŝḷiḓè"/>
              <p:cNvGrpSpPr/>
              <p:nvPr/>
            </p:nvGrpSpPr>
            <p:grpSpPr>
              <a:xfrm>
                <a:off x="1064523" y="3420620"/>
                <a:ext cx="2623276" cy="1046440"/>
                <a:chOff x="3484154" y="2143530"/>
                <a:chExt cx="3003732" cy="1046440"/>
              </a:xfrm>
            </p:grpSpPr>
            <p:sp>
              <p:nvSpPr>
                <p:cNvPr id="20" name="îśļîḍé"/>
                <p:cNvSpPr txBox="1"/>
                <p:nvPr/>
              </p:nvSpPr>
              <p:spPr>
                <a:xfrm>
                  <a:off x="3484154" y="2420529"/>
                  <a:ext cx="3003732" cy="769441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>
                  <a:normAutofit fontScale="92500" lnSpcReduction="10000"/>
                </a:bodyPr>
                <a:lstStyle/>
                <a:p>
                  <a:pPr algn="ctr"/>
                  <a:r>
                    <a:rPr lang="en-US" sz="5000" b="1" cap="all" dirty="0">
                      <a:solidFill>
                        <a:schemeClr val="bg1"/>
                      </a:solidFill>
                    </a:rPr>
                    <a:t>$66.6m</a:t>
                  </a:r>
                  <a:endParaRPr lang="en-US" sz="5000" b="1" cap="all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îśḻiḑê"/>
                <p:cNvSpPr txBox="1"/>
                <p:nvPr/>
              </p:nvSpPr>
              <p:spPr>
                <a:xfrm>
                  <a:off x="3488193" y="2143530"/>
                  <a:ext cx="2995656" cy="276999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>
                  <a:normAutofit fontScale="85000" lnSpcReduction="20000"/>
                </a:bodyPr>
                <a:lstStyle/>
                <a:p>
                  <a:pPr algn="ctr"/>
                  <a:r>
                    <a:rPr lang="en-US" i="1" dirty="0">
                      <a:solidFill>
                        <a:schemeClr val="bg1"/>
                      </a:solidFill>
                    </a:rPr>
                    <a:t>In 2018</a:t>
                  </a:r>
                  <a:endParaRPr lang="en-US" i="1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18" name="直接连接符 17"/>
              <p:cNvCxnSpPr/>
              <p:nvPr/>
            </p:nvCxnSpPr>
            <p:spPr>
              <a:xfrm>
                <a:off x="1628675" y="4690155"/>
                <a:ext cx="1494972" cy="0"/>
              </a:xfrm>
              <a:prstGeom prst="line">
                <a:avLst/>
              </a:prstGeom>
              <a:ln w="3175" cap="rnd">
                <a:solidFill>
                  <a:schemeClr val="bg1">
                    <a:lumMod val="6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ïṩlíďe"/>
              <p:cNvSpPr/>
              <p:nvPr/>
            </p:nvSpPr>
            <p:spPr bwMode="auto">
              <a:xfrm>
                <a:off x="898594" y="4964695"/>
                <a:ext cx="3034778" cy="1000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en-US" altLang="zh-CN" sz="1100" dirty="0">
                    <a:solidFill>
                      <a:schemeClr val="bg1"/>
                    </a:solidFill>
                  </a:rPr>
                  <a:t>Copy paste fonts. Choose the only option to retain text.</a:t>
                </a:r>
                <a:endParaRPr lang="en-US" altLang="zh-CN" sz="1100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altLang="zh-CN" sz="1100" dirty="0">
                    <a:solidFill>
                      <a:schemeClr val="bg1"/>
                    </a:solidFill>
                  </a:rPr>
                  <a:t>……</a:t>
                </a:r>
                <a:endParaRPr lang="en-US" altLang="zh-CN" sz="11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5" name="直接连接符 14"/>
            <p:cNvCxnSpPr/>
            <p:nvPr/>
          </p:nvCxnSpPr>
          <p:spPr>
            <a:xfrm flipH="1">
              <a:off x="3664003" y="1123950"/>
              <a:ext cx="1222643" cy="1222643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iṧ1íde"/>
            <p:cNvSpPr txBox="1"/>
            <p:nvPr/>
          </p:nvSpPr>
          <p:spPr>
            <a:xfrm>
              <a:off x="4468541" y="1663547"/>
              <a:ext cx="2923777" cy="7217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200" dirty="0"/>
                <a:t>Copy paste fonts. Choose the only option to retain text……</a:t>
              </a:r>
              <a:endParaRPr lang="en-US" altLang="zh-CN" sz="1200" dirty="0"/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3" name="矩形 2"/>
          <p:cNvSpPr/>
          <p:nvPr/>
        </p:nvSpPr>
        <p:spPr>
          <a:xfrm>
            <a:off x="941614" y="827316"/>
            <a:ext cx="10330543" cy="5225144"/>
          </a:xfrm>
          <a:prstGeom prst="rect">
            <a:avLst/>
          </a:prstGeom>
          <a:ln w="44450">
            <a:noFill/>
          </a:ln>
          <a:effectLst>
            <a:outerShdw blurRad="1778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102499" y="1442359"/>
            <a:ext cx="4008773" cy="3455839"/>
            <a:chOff x="4102499" y="1442359"/>
            <a:chExt cx="4008773" cy="3455839"/>
          </a:xfrm>
        </p:grpSpPr>
        <p:grpSp>
          <p:nvGrpSpPr>
            <p:cNvPr id="6" name="组合 5"/>
            <p:cNvGrpSpPr/>
            <p:nvPr/>
          </p:nvGrpSpPr>
          <p:grpSpPr>
            <a:xfrm>
              <a:off x="4102499" y="1442359"/>
              <a:ext cx="4008773" cy="3455839"/>
              <a:chOff x="4102499" y="1442359"/>
              <a:chExt cx="4008773" cy="3455839"/>
            </a:xfrm>
          </p:grpSpPr>
          <p:sp>
            <p:nvSpPr>
              <p:cNvPr id="4" name="等腰三角形 3"/>
              <p:cNvSpPr/>
              <p:nvPr/>
            </p:nvSpPr>
            <p:spPr>
              <a:xfrm>
                <a:off x="4102499" y="1442359"/>
                <a:ext cx="4008773" cy="345583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等腰三角形 4"/>
              <p:cNvSpPr/>
              <p:nvPr/>
            </p:nvSpPr>
            <p:spPr>
              <a:xfrm>
                <a:off x="4328376" y="1733551"/>
                <a:ext cx="3535247" cy="3047627"/>
              </a:xfrm>
              <a:prstGeom prst="triangle">
                <a:avLst/>
              </a:prstGeom>
              <a:noFill/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5584375" y="2717355"/>
              <a:ext cx="10232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spc="600" dirty="0" smtClean="0">
                  <a:solidFill>
                    <a:srgbClr val="71130E"/>
                  </a:solidFill>
                </a:rPr>
                <a:t>03</a:t>
              </a:r>
              <a:endParaRPr lang="zh-CN" altLang="en-US" sz="4800" spc="600" dirty="0">
                <a:solidFill>
                  <a:srgbClr val="71130E"/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4304736" y="3605802"/>
              <a:ext cx="3591545" cy="890353"/>
              <a:chOff x="4343802" y="3827787"/>
              <a:chExt cx="3591545" cy="890353"/>
            </a:xfrm>
          </p:grpSpPr>
          <p:sp>
            <p:nvSpPr>
              <p:cNvPr id="8" name="îšliḓé"/>
              <p:cNvSpPr txBox="1"/>
              <p:nvPr/>
            </p:nvSpPr>
            <p:spPr>
              <a:xfrm>
                <a:off x="4343802" y="3827787"/>
                <a:ext cx="3591545" cy="4394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b" anchorCtr="0">
                <a:noAutofit/>
              </a:bodyPr>
              <a:lstStyle/>
              <a:p>
                <a:pPr algn="ctr">
                  <a:buSzPct val="25000"/>
                </a:pPr>
                <a:r>
                  <a:rPr lang="zh-CN" altLang="en-US" sz="2400" b="1" spc="600" dirty="0" smtClean="0"/>
                  <a:t>输入标题</a:t>
                </a:r>
                <a:endParaRPr lang="de-DE" sz="2400" b="1" spc="600" dirty="0"/>
              </a:p>
            </p:txBody>
          </p:sp>
          <p:sp>
            <p:nvSpPr>
              <p:cNvPr id="9" name="íṩḷídê"/>
              <p:cNvSpPr txBox="1"/>
              <p:nvPr/>
            </p:nvSpPr>
            <p:spPr>
              <a:xfrm>
                <a:off x="4822771" y="4278723"/>
                <a:ext cx="2629464" cy="4394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ct val="25000"/>
                </a:pPr>
                <a:r>
                  <a:rPr lang="en-US" sz="900" spc="300" dirty="0"/>
                  <a:t>Copy paste fonts. Choose the only option to retain text.</a:t>
                </a:r>
                <a:endParaRPr lang="de-DE" sz="900" spc="300" dirty="0"/>
              </a:p>
            </p:txBody>
          </p: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74090" y="197467"/>
            <a:ext cx="3591545" cy="878834"/>
            <a:chOff x="1713033" y="3931265"/>
            <a:chExt cx="3591545" cy="878834"/>
          </a:xfrm>
        </p:grpSpPr>
        <p:sp>
          <p:nvSpPr>
            <p:cNvPr id="2" name="îšliḓé"/>
            <p:cNvSpPr txBox="1"/>
            <p:nvPr/>
          </p:nvSpPr>
          <p:spPr>
            <a:xfrm>
              <a:off x="1713033" y="3931265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/>
            </a:bodyPr>
            <a:lstStyle/>
            <a:p>
              <a:pPr>
                <a:buSzPct val="25000"/>
              </a:pPr>
              <a:r>
                <a:rPr lang="zh-CN" altLang="en-US" sz="2000" b="1" dirty="0" smtClean="0"/>
                <a:t>点击输入您的标题</a:t>
              </a:r>
              <a:endParaRPr lang="de-DE" sz="2000" b="1" dirty="0"/>
            </a:p>
          </p:txBody>
        </p:sp>
        <p:sp>
          <p:nvSpPr>
            <p:cNvPr id="3" name="íṩḷídê"/>
            <p:cNvSpPr txBox="1"/>
            <p:nvPr/>
          </p:nvSpPr>
          <p:spPr>
            <a:xfrm>
              <a:off x="1713033" y="4370682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sz="1100" dirty="0"/>
                <a:t>Copy paste fonts. Choose the only option to retain text.</a:t>
              </a:r>
              <a:endParaRPr lang="de-DE" sz="1100" dirty="0"/>
            </a:p>
          </p:txBody>
        </p:sp>
      </p:grpSp>
      <p:grpSp>
        <p:nvGrpSpPr>
          <p:cNvPr id="9" name="组合 8"/>
          <p:cNvGrpSpPr/>
          <p:nvPr/>
        </p:nvGrpSpPr>
        <p:grpSpPr>
          <a:xfrm rot="5400000">
            <a:off x="11206359" y="165581"/>
            <a:ext cx="713082" cy="381922"/>
            <a:chOff x="349653" y="294850"/>
            <a:chExt cx="402648" cy="270310"/>
          </a:xfrm>
        </p:grpSpPr>
        <p:sp>
          <p:nvSpPr>
            <p:cNvPr id="6" name="矩形 5"/>
            <p:cNvSpPr/>
            <p:nvPr/>
          </p:nvSpPr>
          <p:spPr>
            <a:xfrm>
              <a:off x="349653" y="294850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9653" y="398156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49653" y="501461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1" name="21561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73100" y="1123950"/>
            <a:ext cx="10845800" cy="5022850"/>
            <a:chOff x="673100" y="1123950"/>
            <a:chExt cx="10845800" cy="5022850"/>
          </a:xfrm>
        </p:grpSpPr>
        <p:sp>
          <p:nvSpPr>
            <p:cNvPr id="32" name="îŝļiḑe"/>
            <p:cNvSpPr/>
            <p:nvPr/>
          </p:nvSpPr>
          <p:spPr>
            <a:xfrm>
              <a:off x="673100" y="3976254"/>
              <a:ext cx="10845800" cy="2170546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l"/>
            </a:blipFill>
            <a:ln w="762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200" b="1" i="1"/>
            </a:p>
          </p:txBody>
        </p:sp>
        <p:sp>
          <p:nvSpPr>
            <p:cNvPr id="33" name="îṩlide"/>
            <p:cNvSpPr txBox="1"/>
            <p:nvPr/>
          </p:nvSpPr>
          <p:spPr>
            <a:xfrm>
              <a:off x="673101" y="1907154"/>
              <a:ext cx="3132282" cy="1002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buSzPct val="25000"/>
              </a:pPr>
              <a:r>
                <a:rPr lang="en-US" sz="2400" b="1" dirty="0"/>
                <a:t>Unified fonts make</a:t>
              </a:r>
              <a:endParaRPr lang="en-US" sz="2400" b="1" dirty="0"/>
            </a:p>
            <a:p>
              <a:pPr>
                <a:buSzPct val="25000"/>
              </a:pPr>
              <a:r>
                <a:rPr lang="en-US" sz="2400" b="1" dirty="0"/>
                <a:t>reading more fluent.</a:t>
              </a:r>
              <a:endParaRPr lang="en-US" sz="2400" b="1" dirty="0"/>
            </a:p>
          </p:txBody>
        </p:sp>
        <p:sp>
          <p:nvSpPr>
            <p:cNvPr id="34" name="iŝlïḓè"/>
            <p:cNvSpPr/>
            <p:nvPr/>
          </p:nvSpPr>
          <p:spPr>
            <a:xfrm>
              <a:off x="3186548" y="4251616"/>
              <a:ext cx="1237670" cy="1237670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rmAutofit/>
            </a:bodyPr>
            <a:lstStyle/>
            <a:p>
              <a:pPr algn="ctr"/>
              <a:r>
                <a:rPr lang="en-US" altLang="zh-CN" sz="2400" b="1" i="1" dirty="0"/>
                <a:t>Text</a:t>
              </a:r>
              <a:endParaRPr lang="zh-CN" altLang="en-US" sz="2400" b="1" i="1" dirty="0"/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3805383" y="1123950"/>
              <a:ext cx="0" cy="3050886"/>
            </a:xfrm>
            <a:prstGeom prst="line">
              <a:avLst/>
            </a:prstGeom>
            <a:ln w="3175" cap="rnd">
              <a:solidFill>
                <a:schemeClr val="accent1"/>
              </a:solidFill>
              <a:round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îṩḷïḍé"/>
            <p:cNvGrpSpPr/>
            <p:nvPr/>
          </p:nvGrpSpPr>
          <p:grpSpPr>
            <a:xfrm>
              <a:off x="4094142" y="1430945"/>
              <a:ext cx="7424758" cy="1033186"/>
              <a:chOff x="4095729" y="1430945"/>
              <a:chExt cx="7424758" cy="1033186"/>
            </a:xfrm>
          </p:grpSpPr>
          <p:grpSp>
            <p:nvGrpSpPr>
              <p:cNvPr id="43" name="ïŝ1îḍê"/>
              <p:cNvGrpSpPr/>
              <p:nvPr/>
            </p:nvGrpSpPr>
            <p:grpSpPr>
              <a:xfrm>
                <a:off x="4655126" y="1430945"/>
                <a:ext cx="6865361" cy="1033186"/>
                <a:chOff x="6238370" y="1430945"/>
                <a:chExt cx="5282118" cy="1033186"/>
              </a:xfrm>
            </p:grpSpPr>
            <p:cxnSp>
              <p:nvCxnSpPr>
                <p:cNvPr id="45" name="直接连接符 44"/>
                <p:cNvCxnSpPr/>
                <p:nvPr/>
              </p:nvCxnSpPr>
              <p:spPr>
                <a:xfrm>
                  <a:off x="6238371" y="1843825"/>
                  <a:ext cx="5282117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îŝļiďé"/>
                <p:cNvSpPr/>
                <p:nvPr/>
              </p:nvSpPr>
              <p:spPr bwMode="auto">
                <a:xfrm>
                  <a:off x="6238370" y="1843825"/>
                  <a:ext cx="5282117" cy="6203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20000"/>
                    </a:lnSpc>
                  </a:pPr>
                  <a:r>
                    <a:rPr lang="en-US" altLang="zh-CN" sz="1100" dirty="0"/>
                    <a:t>Theme color makes PPT more convenient to </a:t>
                  </a:r>
                  <a:r>
                    <a:rPr lang="en-US" altLang="zh-CN" sz="1100" dirty="0" err="1"/>
                    <a:t>change.Adjust</a:t>
                  </a:r>
                  <a:r>
                    <a:rPr lang="en-US" altLang="zh-CN" sz="1100" dirty="0"/>
                    <a:t> the spacing to adapt to Chinese typesetting, use the reference line in PPT……</a:t>
                  </a:r>
                  <a:endParaRPr lang="en-US" altLang="zh-CN" sz="1100" dirty="0"/>
                </a:p>
              </p:txBody>
            </p:sp>
            <p:sp>
              <p:nvSpPr>
                <p:cNvPr id="47" name="ïSliḋé"/>
                <p:cNvSpPr txBox="1"/>
                <p:nvPr/>
              </p:nvSpPr>
              <p:spPr bwMode="auto">
                <a:xfrm>
                  <a:off x="6238370" y="1430945"/>
                  <a:ext cx="5282117" cy="4128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 b="1" dirty="0"/>
                    <a:t>01</a:t>
                  </a:r>
                  <a:r>
                    <a:rPr lang="en-US" altLang="zh-CN" sz="1800" b="1" dirty="0" smtClean="0"/>
                    <a:t>.</a:t>
                  </a:r>
                  <a:r>
                    <a:rPr lang="zh-CN" altLang="en-US" sz="1800" b="1" dirty="0" smtClean="0"/>
                    <a:t>输入标题</a:t>
                  </a:r>
                  <a:endParaRPr lang="en-US" altLang="zh-CN" sz="1800" b="1" dirty="0"/>
                </a:p>
              </p:txBody>
            </p:sp>
          </p:grpSp>
          <p:sp>
            <p:nvSpPr>
              <p:cNvPr id="44" name="î$liďe"/>
              <p:cNvSpPr/>
              <p:nvPr/>
            </p:nvSpPr>
            <p:spPr bwMode="auto">
              <a:xfrm>
                <a:off x="4095729" y="1649861"/>
                <a:ext cx="422192" cy="387928"/>
              </a:xfrm>
              <a:custGeom>
                <a:avLst/>
                <a:gdLst>
                  <a:gd name="connsiteX0" fmla="*/ 373273 h 605239"/>
                  <a:gd name="connsiteY0" fmla="*/ 373273 h 605239"/>
                  <a:gd name="connsiteX1" fmla="*/ 373273 h 605239"/>
                  <a:gd name="connsiteY1" fmla="*/ 373273 h 605239"/>
                  <a:gd name="connsiteX2" fmla="*/ 373273 h 605239"/>
                  <a:gd name="connsiteY2" fmla="*/ 373273 h 605239"/>
                  <a:gd name="connsiteX3" fmla="*/ 373273 h 605239"/>
                  <a:gd name="connsiteY3" fmla="*/ 373273 h 605239"/>
                  <a:gd name="connsiteX4" fmla="*/ 373273 h 605239"/>
                  <a:gd name="connsiteY4" fmla="*/ 373273 h 605239"/>
                  <a:gd name="connsiteX5" fmla="*/ 373273 h 605239"/>
                  <a:gd name="connsiteY5" fmla="*/ 373273 h 605239"/>
                  <a:gd name="connsiteX6" fmla="*/ 373273 h 605239"/>
                  <a:gd name="connsiteY6" fmla="*/ 373273 h 605239"/>
                  <a:gd name="connsiteX7" fmla="*/ 373273 h 605239"/>
                  <a:gd name="connsiteY7" fmla="*/ 373273 h 605239"/>
                  <a:gd name="connsiteX8" fmla="*/ 373273 h 605239"/>
                  <a:gd name="connsiteY8" fmla="*/ 373273 h 605239"/>
                  <a:gd name="connsiteX9" fmla="*/ 373273 h 605239"/>
                  <a:gd name="connsiteY9" fmla="*/ 373273 h 605239"/>
                  <a:gd name="connsiteX10" fmla="*/ 373273 h 605239"/>
                  <a:gd name="connsiteY10" fmla="*/ 373273 h 605239"/>
                  <a:gd name="connsiteX11" fmla="*/ 373273 h 605239"/>
                  <a:gd name="connsiteY11" fmla="*/ 373273 h 605239"/>
                  <a:gd name="connsiteX12" fmla="*/ 373273 h 605239"/>
                  <a:gd name="connsiteY12" fmla="*/ 373273 h 605239"/>
                  <a:gd name="connsiteX13" fmla="*/ 373273 h 605239"/>
                  <a:gd name="connsiteY13" fmla="*/ 373273 h 605239"/>
                  <a:gd name="connsiteX14" fmla="*/ 373273 h 605239"/>
                  <a:gd name="connsiteY14" fmla="*/ 373273 h 605239"/>
                  <a:gd name="connsiteX15" fmla="*/ 373273 h 605239"/>
                  <a:gd name="connsiteY15" fmla="*/ 373273 h 605239"/>
                  <a:gd name="connsiteX16" fmla="*/ 373273 h 605239"/>
                  <a:gd name="connsiteY16" fmla="*/ 373273 h 605239"/>
                  <a:gd name="connsiteX17" fmla="*/ 373273 h 605239"/>
                  <a:gd name="connsiteY17" fmla="*/ 373273 h 605239"/>
                  <a:gd name="connsiteX18" fmla="*/ 373273 h 605239"/>
                  <a:gd name="connsiteY18" fmla="*/ 373273 h 605239"/>
                  <a:gd name="connsiteX19" fmla="*/ 373273 h 605239"/>
                  <a:gd name="connsiteY19" fmla="*/ 373273 h 605239"/>
                  <a:gd name="connsiteX20" fmla="*/ 373273 h 605239"/>
                  <a:gd name="connsiteY20" fmla="*/ 373273 h 605239"/>
                  <a:gd name="connsiteX21" fmla="*/ 373273 h 605239"/>
                  <a:gd name="connsiteY21" fmla="*/ 373273 h 605239"/>
                  <a:gd name="connsiteX22" fmla="*/ 373273 h 605239"/>
                  <a:gd name="connsiteY22" fmla="*/ 373273 h 605239"/>
                  <a:gd name="connsiteX23" fmla="*/ 373273 h 605239"/>
                  <a:gd name="connsiteY23" fmla="*/ 373273 h 605239"/>
                  <a:gd name="connsiteX24" fmla="*/ 373273 h 605239"/>
                  <a:gd name="connsiteY24" fmla="*/ 373273 h 605239"/>
                  <a:gd name="connsiteX25" fmla="*/ 373273 h 605239"/>
                  <a:gd name="connsiteY25" fmla="*/ 373273 h 605239"/>
                  <a:gd name="connsiteX26" fmla="*/ 373273 h 605239"/>
                  <a:gd name="connsiteY26" fmla="*/ 373273 h 605239"/>
                  <a:gd name="connsiteX27" fmla="*/ 373273 h 605239"/>
                  <a:gd name="connsiteY27" fmla="*/ 373273 h 605239"/>
                  <a:gd name="connsiteX28" fmla="*/ 373273 h 605239"/>
                  <a:gd name="connsiteY28" fmla="*/ 373273 h 605239"/>
                  <a:gd name="connsiteX29" fmla="*/ 373273 h 605239"/>
                  <a:gd name="connsiteY29" fmla="*/ 373273 h 605239"/>
                  <a:gd name="connsiteX30" fmla="*/ 373273 h 605239"/>
                  <a:gd name="connsiteY30" fmla="*/ 373273 h 605239"/>
                  <a:gd name="connsiteX31" fmla="*/ 373273 h 605239"/>
                  <a:gd name="connsiteY31" fmla="*/ 373273 h 605239"/>
                  <a:gd name="connsiteX32" fmla="*/ 373273 h 605239"/>
                  <a:gd name="connsiteY32" fmla="*/ 373273 h 605239"/>
                  <a:gd name="connsiteX33" fmla="*/ 373273 h 605239"/>
                  <a:gd name="connsiteY33" fmla="*/ 373273 h 605239"/>
                  <a:gd name="connsiteX34" fmla="*/ 373273 h 605239"/>
                  <a:gd name="connsiteY34" fmla="*/ 373273 h 605239"/>
                  <a:gd name="connsiteX35" fmla="*/ 373273 h 605239"/>
                  <a:gd name="connsiteY35" fmla="*/ 373273 h 605239"/>
                  <a:gd name="connsiteX36" fmla="*/ 373273 h 605239"/>
                  <a:gd name="connsiteY36" fmla="*/ 373273 h 605239"/>
                  <a:gd name="connsiteX37" fmla="*/ 373273 h 605239"/>
                  <a:gd name="connsiteY37" fmla="*/ 373273 h 605239"/>
                  <a:gd name="connsiteX38" fmla="*/ 373273 h 605239"/>
                  <a:gd name="connsiteY38" fmla="*/ 373273 h 605239"/>
                  <a:gd name="connsiteX39" fmla="*/ 373273 h 605239"/>
                  <a:gd name="connsiteY39" fmla="*/ 373273 h 605239"/>
                  <a:gd name="connsiteX40" fmla="*/ 373273 h 605239"/>
                  <a:gd name="connsiteY40" fmla="*/ 373273 h 605239"/>
                  <a:gd name="connsiteX41" fmla="*/ 373273 h 605239"/>
                  <a:gd name="connsiteY41" fmla="*/ 373273 h 605239"/>
                  <a:gd name="connsiteX42" fmla="*/ 373273 h 605239"/>
                  <a:gd name="connsiteY42" fmla="*/ 373273 h 605239"/>
                  <a:gd name="connsiteX43" fmla="*/ 373273 h 605239"/>
                  <a:gd name="connsiteY43" fmla="*/ 373273 h 605239"/>
                  <a:gd name="connsiteX44" fmla="*/ 373273 h 605239"/>
                  <a:gd name="connsiteY44" fmla="*/ 373273 h 605239"/>
                  <a:gd name="connsiteX45" fmla="*/ 373273 h 605239"/>
                  <a:gd name="connsiteY45" fmla="*/ 373273 h 605239"/>
                  <a:gd name="connsiteX46" fmla="*/ 373273 h 605239"/>
                  <a:gd name="connsiteY46" fmla="*/ 373273 h 605239"/>
                  <a:gd name="connsiteX47" fmla="*/ 373273 h 605239"/>
                  <a:gd name="connsiteY47" fmla="*/ 373273 h 605239"/>
                  <a:gd name="connsiteX48" fmla="*/ 373273 h 605239"/>
                  <a:gd name="connsiteY48" fmla="*/ 373273 h 605239"/>
                  <a:gd name="connsiteX49" fmla="*/ 373273 h 605239"/>
                  <a:gd name="connsiteY49" fmla="*/ 373273 h 605239"/>
                  <a:gd name="connsiteX50" fmla="*/ 373273 h 605239"/>
                  <a:gd name="connsiteY50" fmla="*/ 373273 h 605239"/>
                  <a:gd name="connsiteX51" fmla="*/ 373273 h 605239"/>
                  <a:gd name="connsiteY51" fmla="*/ 373273 h 605239"/>
                  <a:gd name="connsiteX52" fmla="*/ 373273 h 605239"/>
                  <a:gd name="connsiteY52" fmla="*/ 373273 h 605239"/>
                  <a:gd name="connsiteX53" fmla="*/ 373273 h 605239"/>
                  <a:gd name="connsiteY53" fmla="*/ 373273 h 605239"/>
                  <a:gd name="connsiteX54" fmla="*/ 373273 h 605239"/>
                  <a:gd name="connsiteY54" fmla="*/ 373273 h 605239"/>
                  <a:gd name="connsiteX55" fmla="*/ 373273 h 605239"/>
                  <a:gd name="connsiteY55" fmla="*/ 373273 h 605239"/>
                  <a:gd name="connsiteX56" fmla="*/ 373273 h 605239"/>
                  <a:gd name="connsiteY56" fmla="*/ 373273 h 605239"/>
                  <a:gd name="connsiteX57" fmla="*/ 373273 h 605239"/>
                  <a:gd name="connsiteY57" fmla="*/ 373273 h 605239"/>
                  <a:gd name="connsiteX58" fmla="*/ 373273 h 605239"/>
                  <a:gd name="connsiteY58" fmla="*/ 373273 h 605239"/>
                  <a:gd name="connsiteX59" fmla="*/ 373273 h 605239"/>
                  <a:gd name="connsiteY59" fmla="*/ 373273 h 605239"/>
                  <a:gd name="connsiteX60" fmla="*/ 373273 h 605239"/>
                  <a:gd name="connsiteY60" fmla="*/ 373273 h 605239"/>
                  <a:gd name="connsiteX61" fmla="*/ 373273 h 605239"/>
                  <a:gd name="connsiteY61" fmla="*/ 373273 h 605239"/>
                  <a:gd name="connsiteX62" fmla="*/ 373273 h 605239"/>
                  <a:gd name="connsiteY62" fmla="*/ 373273 h 605239"/>
                  <a:gd name="connsiteX63" fmla="*/ 373273 h 605239"/>
                  <a:gd name="connsiteY63" fmla="*/ 373273 h 605239"/>
                  <a:gd name="connsiteX64" fmla="*/ 373273 h 605239"/>
                  <a:gd name="connsiteY64" fmla="*/ 373273 h 605239"/>
                  <a:gd name="connsiteX65" fmla="*/ 373273 h 605239"/>
                  <a:gd name="connsiteY65" fmla="*/ 373273 h 605239"/>
                  <a:gd name="connsiteX66" fmla="*/ 373273 h 605239"/>
                  <a:gd name="connsiteY66" fmla="*/ 373273 h 605239"/>
                  <a:gd name="connsiteX67" fmla="*/ 373273 h 605239"/>
                  <a:gd name="connsiteY67" fmla="*/ 373273 h 605239"/>
                  <a:gd name="connsiteX68" fmla="*/ 373273 h 605239"/>
                  <a:gd name="connsiteY68" fmla="*/ 373273 h 605239"/>
                  <a:gd name="connsiteX69" fmla="*/ 373273 h 605239"/>
                  <a:gd name="connsiteY69" fmla="*/ 373273 h 605239"/>
                  <a:gd name="connsiteX70" fmla="*/ 373273 h 605239"/>
                  <a:gd name="connsiteY70" fmla="*/ 373273 h 605239"/>
                  <a:gd name="connsiteX71" fmla="*/ 373273 h 605239"/>
                  <a:gd name="connsiteY71" fmla="*/ 373273 h 605239"/>
                  <a:gd name="connsiteX72" fmla="*/ 373273 h 605239"/>
                  <a:gd name="connsiteY72" fmla="*/ 373273 h 605239"/>
                  <a:gd name="connsiteX73" fmla="*/ 373273 h 605239"/>
                  <a:gd name="connsiteY73" fmla="*/ 373273 h 605239"/>
                  <a:gd name="connsiteX74" fmla="*/ 373273 h 605239"/>
                  <a:gd name="connsiteY74" fmla="*/ 373273 h 605239"/>
                  <a:gd name="connsiteX75" fmla="*/ 373273 h 605239"/>
                  <a:gd name="connsiteY75" fmla="*/ 373273 h 605239"/>
                  <a:gd name="connsiteX76" fmla="*/ 373273 h 605239"/>
                  <a:gd name="connsiteY76" fmla="*/ 373273 h 605239"/>
                  <a:gd name="connsiteX77" fmla="*/ 373273 h 605239"/>
                  <a:gd name="connsiteY77" fmla="*/ 373273 h 605239"/>
                  <a:gd name="connsiteX78" fmla="*/ 373273 h 605239"/>
                  <a:gd name="connsiteY78" fmla="*/ 373273 h 605239"/>
                  <a:gd name="connsiteX79" fmla="*/ 373273 h 605239"/>
                  <a:gd name="connsiteY79" fmla="*/ 373273 h 605239"/>
                  <a:gd name="connsiteX80" fmla="*/ 373273 h 605239"/>
                  <a:gd name="connsiteY80" fmla="*/ 373273 h 605239"/>
                  <a:gd name="connsiteX81" fmla="*/ 373273 h 605239"/>
                  <a:gd name="connsiteY81" fmla="*/ 373273 h 605239"/>
                  <a:gd name="connsiteX82" fmla="*/ 373273 h 605239"/>
                  <a:gd name="connsiteY82" fmla="*/ 373273 h 605239"/>
                  <a:gd name="connsiteX83" fmla="*/ 373273 h 605239"/>
                  <a:gd name="connsiteY83" fmla="*/ 373273 h 605239"/>
                  <a:gd name="connsiteX84" fmla="*/ 373273 h 605239"/>
                  <a:gd name="connsiteY84" fmla="*/ 373273 h 605239"/>
                  <a:gd name="connsiteX85" fmla="*/ 373273 h 605239"/>
                  <a:gd name="connsiteY85" fmla="*/ 373273 h 605239"/>
                  <a:gd name="connsiteX86" fmla="*/ 373273 h 605239"/>
                  <a:gd name="connsiteY86" fmla="*/ 373273 h 605239"/>
                  <a:gd name="connsiteX87" fmla="*/ 373273 h 605239"/>
                  <a:gd name="connsiteY87" fmla="*/ 373273 h 605239"/>
                  <a:gd name="connsiteX88" fmla="*/ 373273 h 605239"/>
                  <a:gd name="connsiteY88" fmla="*/ 373273 h 605239"/>
                  <a:gd name="connsiteX89" fmla="*/ 373273 h 605239"/>
                  <a:gd name="connsiteY89" fmla="*/ 373273 h 605239"/>
                  <a:gd name="connsiteX90" fmla="*/ 373273 h 605239"/>
                  <a:gd name="connsiteY90" fmla="*/ 373273 h 605239"/>
                  <a:gd name="connsiteX91" fmla="*/ 373273 h 605239"/>
                  <a:gd name="connsiteY91" fmla="*/ 373273 h 605239"/>
                  <a:gd name="connsiteX92" fmla="*/ 373273 h 605239"/>
                  <a:gd name="connsiteY92" fmla="*/ 373273 h 605239"/>
                  <a:gd name="connsiteX93" fmla="*/ 373273 h 605239"/>
                  <a:gd name="connsiteY93" fmla="*/ 373273 h 605239"/>
                  <a:gd name="connsiteX94" fmla="*/ 373273 h 605239"/>
                  <a:gd name="connsiteY94" fmla="*/ 373273 h 605239"/>
                  <a:gd name="connsiteX95" fmla="*/ 373273 h 605239"/>
                  <a:gd name="connsiteY95" fmla="*/ 373273 h 605239"/>
                  <a:gd name="connsiteX96" fmla="*/ 373273 h 605239"/>
                  <a:gd name="connsiteY96" fmla="*/ 373273 h 605239"/>
                  <a:gd name="connsiteX97" fmla="*/ 373273 h 605239"/>
                  <a:gd name="connsiteY97" fmla="*/ 373273 h 605239"/>
                  <a:gd name="connsiteX98" fmla="*/ 373273 h 605239"/>
                  <a:gd name="connsiteY98" fmla="*/ 373273 h 605239"/>
                  <a:gd name="connsiteX99" fmla="*/ 373273 h 605239"/>
                  <a:gd name="connsiteY99" fmla="*/ 373273 h 605239"/>
                  <a:gd name="connsiteX100" fmla="*/ 373273 h 605239"/>
                  <a:gd name="connsiteY100" fmla="*/ 373273 h 605239"/>
                  <a:gd name="connsiteX101" fmla="*/ 373273 h 605239"/>
                  <a:gd name="connsiteY101" fmla="*/ 373273 h 605239"/>
                  <a:gd name="connsiteX102" fmla="*/ 373273 h 605239"/>
                  <a:gd name="connsiteY102" fmla="*/ 373273 h 605239"/>
                  <a:gd name="connsiteX103" fmla="*/ 373273 h 605239"/>
                  <a:gd name="connsiteY103" fmla="*/ 373273 h 605239"/>
                  <a:gd name="connsiteX104" fmla="*/ 373273 h 605239"/>
                  <a:gd name="connsiteY104" fmla="*/ 373273 h 605239"/>
                  <a:gd name="connsiteX105" fmla="*/ 373273 h 605239"/>
                  <a:gd name="connsiteY105" fmla="*/ 373273 h 605239"/>
                  <a:gd name="connsiteX106" fmla="*/ 373273 h 605239"/>
                  <a:gd name="connsiteY106" fmla="*/ 373273 h 60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608909" h="559493">
                    <a:moveTo>
                      <a:pt x="470180" y="272856"/>
                    </a:moveTo>
                    <a:lnTo>
                      <a:pt x="476019" y="272856"/>
                    </a:lnTo>
                    <a:lnTo>
                      <a:pt x="481953" y="272856"/>
                    </a:lnTo>
                    <a:cubicBezTo>
                      <a:pt x="509171" y="272856"/>
                      <a:pt x="531210" y="294963"/>
                      <a:pt x="531210" y="322056"/>
                    </a:cubicBezTo>
                    <a:lnTo>
                      <a:pt x="531210" y="376617"/>
                    </a:lnTo>
                    <a:cubicBezTo>
                      <a:pt x="531210" y="385084"/>
                      <a:pt x="526783" y="392609"/>
                      <a:pt x="520096" y="397031"/>
                    </a:cubicBezTo>
                    <a:lnTo>
                      <a:pt x="520096" y="449711"/>
                    </a:lnTo>
                    <a:cubicBezTo>
                      <a:pt x="520096" y="450558"/>
                      <a:pt x="520661" y="451498"/>
                      <a:pt x="521509" y="451875"/>
                    </a:cubicBezTo>
                    <a:cubicBezTo>
                      <a:pt x="528949" y="455450"/>
                      <a:pt x="565492" y="473888"/>
                      <a:pt x="599209" y="501639"/>
                    </a:cubicBezTo>
                    <a:cubicBezTo>
                      <a:pt x="605425" y="506625"/>
                      <a:pt x="608909" y="514150"/>
                      <a:pt x="608909" y="522052"/>
                    </a:cubicBezTo>
                    <a:lnTo>
                      <a:pt x="608909" y="559493"/>
                    </a:lnTo>
                    <a:lnTo>
                      <a:pt x="483083" y="559493"/>
                    </a:lnTo>
                    <a:lnTo>
                      <a:pt x="483083" y="515561"/>
                    </a:lnTo>
                    <a:cubicBezTo>
                      <a:pt x="483083" y="499475"/>
                      <a:pt x="476019" y="484424"/>
                      <a:pt x="463587" y="474264"/>
                    </a:cubicBezTo>
                    <a:cubicBezTo>
                      <a:pt x="453039" y="465609"/>
                      <a:pt x="442302" y="457707"/>
                      <a:pt x="431848" y="450558"/>
                    </a:cubicBezTo>
                    <a:cubicBezTo>
                      <a:pt x="431848" y="450370"/>
                      <a:pt x="431942" y="450087"/>
                      <a:pt x="431942" y="449711"/>
                    </a:cubicBezTo>
                    <a:lnTo>
                      <a:pt x="431942" y="397031"/>
                    </a:lnTo>
                    <a:cubicBezTo>
                      <a:pt x="425350" y="392609"/>
                      <a:pt x="420923" y="385084"/>
                      <a:pt x="420923" y="376617"/>
                    </a:cubicBezTo>
                    <a:lnTo>
                      <a:pt x="420923" y="322056"/>
                    </a:lnTo>
                    <a:cubicBezTo>
                      <a:pt x="420923" y="294775"/>
                      <a:pt x="443056" y="272856"/>
                      <a:pt x="470180" y="272856"/>
                    </a:cubicBezTo>
                    <a:close/>
                    <a:moveTo>
                      <a:pt x="127004" y="272856"/>
                    </a:moveTo>
                    <a:lnTo>
                      <a:pt x="132940" y="272856"/>
                    </a:lnTo>
                    <a:lnTo>
                      <a:pt x="138781" y="272856"/>
                    </a:lnTo>
                    <a:cubicBezTo>
                      <a:pt x="166104" y="272856"/>
                      <a:pt x="188057" y="294963"/>
                      <a:pt x="188057" y="322056"/>
                    </a:cubicBezTo>
                    <a:lnTo>
                      <a:pt x="188057" y="376617"/>
                    </a:lnTo>
                    <a:cubicBezTo>
                      <a:pt x="188057" y="385084"/>
                      <a:pt x="183629" y="392609"/>
                      <a:pt x="177033" y="397031"/>
                    </a:cubicBezTo>
                    <a:lnTo>
                      <a:pt x="177033" y="449711"/>
                    </a:lnTo>
                    <a:cubicBezTo>
                      <a:pt x="177033" y="449993"/>
                      <a:pt x="177128" y="450370"/>
                      <a:pt x="177128" y="450558"/>
                    </a:cubicBezTo>
                    <a:cubicBezTo>
                      <a:pt x="166670" y="457613"/>
                      <a:pt x="155929" y="465609"/>
                      <a:pt x="145376" y="474264"/>
                    </a:cubicBezTo>
                    <a:cubicBezTo>
                      <a:pt x="133034" y="484424"/>
                      <a:pt x="125874" y="499475"/>
                      <a:pt x="125874" y="515561"/>
                    </a:cubicBezTo>
                    <a:lnTo>
                      <a:pt x="125874" y="559493"/>
                    </a:lnTo>
                    <a:lnTo>
                      <a:pt x="0" y="559493"/>
                    </a:lnTo>
                    <a:lnTo>
                      <a:pt x="0" y="522052"/>
                    </a:lnTo>
                    <a:cubicBezTo>
                      <a:pt x="0" y="514150"/>
                      <a:pt x="3486" y="506625"/>
                      <a:pt x="9704" y="501639"/>
                    </a:cubicBezTo>
                    <a:cubicBezTo>
                      <a:pt x="43434" y="473888"/>
                      <a:pt x="79990" y="455450"/>
                      <a:pt x="87433" y="451875"/>
                    </a:cubicBezTo>
                    <a:cubicBezTo>
                      <a:pt x="88281" y="451498"/>
                      <a:pt x="88846" y="450558"/>
                      <a:pt x="88846" y="449711"/>
                    </a:cubicBezTo>
                    <a:lnTo>
                      <a:pt x="88846" y="397031"/>
                    </a:lnTo>
                    <a:cubicBezTo>
                      <a:pt x="82157" y="392609"/>
                      <a:pt x="77729" y="385084"/>
                      <a:pt x="77729" y="376617"/>
                    </a:cubicBezTo>
                    <a:lnTo>
                      <a:pt x="77729" y="322056"/>
                    </a:lnTo>
                    <a:cubicBezTo>
                      <a:pt x="77729" y="294775"/>
                      <a:pt x="99870" y="272856"/>
                      <a:pt x="127004" y="272856"/>
                    </a:cubicBezTo>
                    <a:close/>
                    <a:moveTo>
                      <a:pt x="297600" y="222543"/>
                    </a:moveTo>
                    <a:lnTo>
                      <a:pt x="304477" y="222543"/>
                    </a:lnTo>
                    <a:lnTo>
                      <a:pt x="311260" y="222543"/>
                    </a:lnTo>
                    <a:cubicBezTo>
                      <a:pt x="343291" y="222543"/>
                      <a:pt x="369198" y="248506"/>
                      <a:pt x="369198" y="280395"/>
                    </a:cubicBezTo>
                    <a:lnTo>
                      <a:pt x="369198" y="344455"/>
                    </a:lnTo>
                    <a:cubicBezTo>
                      <a:pt x="369198" y="354520"/>
                      <a:pt x="364017" y="363456"/>
                      <a:pt x="356198" y="368536"/>
                    </a:cubicBezTo>
                    <a:lnTo>
                      <a:pt x="356198" y="430432"/>
                    </a:lnTo>
                    <a:cubicBezTo>
                      <a:pt x="356198" y="431561"/>
                      <a:pt x="356857" y="432502"/>
                      <a:pt x="357893" y="433066"/>
                    </a:cubicBezTo>
                    <a:cubicBezTo>
                      <a:pt x="366655" y="437299"/>
                      <a:pt x="409520" y="459029"/>
                      <a:pt x="449275" y="491576"/>
                    </a:cubicBezTo>
                    <a:cubicBezTo>
                      <a:pt x="456435" y="497502"/>
                      <a:pt x="460580" y="506251"/>
                      <a:pt x="460580" y="515563"/>
                    </a:cubicBezTo>
                    <a:lnTo>
                      <a:pt x="460580" y="559493"/>
                    </a:lnTo>
                    <a:lnTo>
                      <a:pt x="304477" y="559493"/>
                    </a:lnTo>
                    <a:lnTo>
                      <a:pt x="148187" y="559493"/>
                    </a:lnTo>
                    <a:lnTo>
                      <a:pt x="148187" y="515563"/>
                    </a:lnTo>
                    <a:cubicBezTo>
                      <a:pt x="148187" y="506251"/>
                      <a:pt x="152332" y="497502"/>
                      <a:pt x="159492" y="491576"/>
                    </a:cubicBezTo>
                    <a:cubicBezTo>
                      <a:pt x="199342" y="459029"/>
                      <a:pt x="242206" y="437299"/>
                      <a:pt x="250967" y="433066"/>
                    </a:cubicBezTo>
                    <a:cubicBezTo>
                      <a:pt x="252004" y="432502"/>
                      <a:pt x="252569" y="431561"/>
                      <a:pt x="252569" y="430432"/>
                    </a:cubicBezTo>
                    <a:lnTo>
                      <a:pt x="252569" y="368536"/>
                    </a:lnTo>
                    <a:cubicBezTo>
                      <a:pt x="244844" y="363456"/>
                      <a:pt x="239663" y="354520"/>
                      <a:pt x="239663" y="344455"/>
                    </a:cubicBezTo>
                    <a:lnTo>
                      <a:pt x="239663" y="280395"/>
                    </a:lnTo>
                    <a:cubicBezTo>
                      <a:pt x="239663" y="248412"/>
                      <a:pt x="265664" y="222543"/>
                      <a:pt x="297600" y="222543"/>
                    </a:cubicBezTo>
                    <a:close/>
                    <a:moveTo>
                      <a:pt x="492495" y="40775"/>
                    </a:moveTo>
                    <a:cubicBezTo>
                      <a:pt x="488350" y="40775"/>
                      <a:pt x="487596" y="41528"/>
                      <a:pt x="487502" y="45854"/>
                    </a:cubicBezTo>
                    <a:lnTo>
                      <a:pt x="487502" y="51498"/>
                    </a:lnTo>
                    <a:cubicBezTo>
                      <a:pt x="487502" y="57142"/>
                      <a:pt x="487502" y="56953"/>
                      <a:pt x="482038" y="59023"/>
                    </a:cubicBezTo>
                    <a:cubicBezTo>
                      <a:pt x="469036" y="63726"/>
                      <a:pt x="460934" y="72661"/>
                      <a:pt x="460086" y="86864"/>
                    </a:cubicBezTo>
                    <a:cubicBezTo>
                      <a:pt x="459332" y="99374"/>
                      <a:pt x="465833" y="107934"/>
                      <a:pt x="476196" y="114048"/>
                    </a:cubicBezTo>
                    <a:cubicBezTo>
                      <a:pt x="482414" y="117810"/>
                      <a:pt x="489480" y="120068"/>
                      <a:pt x="496264" y="123078"/>
                    </a:cubicBezTo>
                    <a:cubicBezTo>
                      <a:pt x="498902" y="124206"/>
                      <a:pt x="501445" y="125617"/>
                      <a:pt x="503706" y="127310"/>
                    </a:cubicBezTo>
                    <a:cubicBezTo>
                      <a:pt x="510207" y="132578"/>
                      <a:pt x="508982" y="141513"/>
                      <a:pt x="501257" y="144900"/>
                    </a:cubicBezTo>
                    <a:cubicBezTo>
                      <a:pt x="497112" y="146781"/>
                      <a:pt x="492778" y="147157"/>
                      <a:pt x="488350" y="146687"/>
                    </a:cubicBezTo>
                    <a:cubicBezTo>
                      <a:pt x="481472" y="145746"/>
                      <a:pt x="474783" y="144053"/>
                      <a:pt x="468659" y="140761"/>
                    </a:cubicBezTo>
                    <a:cubicBezTo>
                      <a:pt x="464985" y="138880"/>
                      <a:pt x="463949" y="139350"/>
                      <a:pt x="462724" y="143301"/>
                    </a:cubicBezTo>
                    <a:cubicBezTo>
                      <a:pt x="461593" y="146687"/>
                      <a:pt x="460557" y="150167"/>
                      <a:pt x="459709" y="153553"/>
                    </a:cubicBezTo>
                    <a:cubicBezTo>
                      <a:pt x="458484" y="158162"/>
                      <a:pt x="458861" y="159291"/>
                      <a:pt x="463572" y="161548"/>
                    </a:cubicBezTo>
                    <a:cubicBezTo>
                      <a:pt x="469130" y="164370"/>
                      <a:pt x="475160" y="165687"/>
                      <a:pt x="481284" y="166722"/>
                    </a:cubicBezTo>
                    <a:cubicBezTo>
                      <a:pt x="486089" y="167474"/>
                      <a:pt x="486371" y="167568"/>
                      <a:pt x="486371" y="172647"/>
                    </a:cubicBezTo>
                    <a:lnTo>
                      <a:pt x="486371" y="179420"/>
                    </a:lnTo>
                    <a:cubicBezTo>
                      <a:pt x="486371" y="182147"/>
                      <a:pt x="487690" y="183934"/>
                      <a:pt x="490611" y="183934"/>
                    </a:cubicBezTo>
                    <a:cubicBezTo>
                      <a:pt x="493908" y="184029"/>
                      <a:pt x="497300" y="184029"/>
                      <a:pt x="500503" y="183934"/>
                    </a:cubicBezTo>
                    <a:cubicBezTo>
                      <a:pt x="503330" y="183934"/>
                      <a:pt x="504649" y="182430"/>
                      <a:pt x="504649" y="179608"/>
                    </a:cubicBezTo>
                    <a:cubicBezTo>
                      <a:pt x="504649" y="176504"/>
                      <a:pt x="504837" y="173494"/>
                      <a:pt x="504649" y="170390"/>
                    </a:cubicBezTo>
                    <a:cubicBezTo>
                      <a:pt x="504554" y="167192"/>
                      <a:pt x="505968" y="165687"/>
                      <a:pt x="508982" y="164840"/>
                    </a:cubicBezTo>
                    <a:cubicBezTo>
                      <a:pt x="515860" y="162959"/>
                      <a:pt x="521889" y="159197"/>
                      <a:pt x="526412" y="153647"/>
                    </a:cubicBezTo>
                    <a:cubicBezTo>
                      <a:pt x="538942" y="138221"/>
                      <a:pt x="534231" y="115835"/>
                      <a:pt x="516237" y="105865"/>
                    </a:cubicBezTo>
                    <a:cubicBezTo>
                      <a:pt x="510584" y="102761"/>
                      <a:pt x="504554" y="100503"/>
                      <a:pt x="498619" y="97964"/>
                    </a:cubicBezTo>
                    <a:cubicBezTo>
                      <a:pt x="495227" y="96647"/>
                      <a:pt x="492024" y="94860"/>
                      <a:pt x="489104" y="92602"/>
                    </a:cubicBezTo>
                    <a:cubicBezTo>
                      <a:pt x="483451" y="88087"/>
                      <a:pt x="484581" y="80657"/>
                      <a:pt x="491270" y="77835"/>
                    </a:cubicBezTo>
                    <a:cubicBezTo>
                      <a:pt x="493155" y="76894"/>
                      <a:pt x="495133" y="76706"/>
                      <a:pt x="497112" y="76518"/>
                    </a:cubicBezTo>
                    <a:cubicBezTo>
                      <a:pt x="504931" y="76142"/>
                      <a:pt x="512186" y="77553"/>
                      <a:pt x="519252" y="80939"/>
                    </a:cubicBezTo>
                    <a:cubicBezTo>
                      <a:pt x="522643" y="82538"/>
                      <a:pt x="523868" y="82067"/>
                      <a:pt x="524998" y="78399"/>
                    </a:cubicBezTo>
                    <a:cubicBezTo>
                      <a:pt x="526317" y="74543"/>
                      <a:pt x="527260" y="70686"/>
                      <a:pt x="528390" y="66736"/>
                    </a:cubicBezTo>
                    <a:cubicBezTo>
                      <a:pt x="529144" y="64102"/>
                      <a:pt x="528296" y="62503"/>
                      <a:pt x="525752" y="61374"/>
                    </a:cubicBezTo>
                    <a:cubicBezTo>
                      <a:pt x="521230" y="59399"/>
                      <a:pt x="516708" y="57988"/>
                      <a:pt x="511809" y="57236"/>
                    </a:cubicBezTo>
                    <a:cubicBezTo>
                      <a:pt x="505402" y="56201"/>
                      <a:pt x="505402" y="56201"/>
                      <a:pt x="505402" y="49805"/>
                    </a:cubicBezTo>
                    <a:cubicBezTo>
                      <a:pt x="505402" y="40775"/>
                      <a:pt x="505402" y="40775"/>
                      <a:pt x="496358" y="40775"/>
                    </a:cubicBezTo>
                    <a:close/>
                    <a:moveTo>
                      <a:pt x="496111" y="0"/>
                    </a:moveTo>
                    <a:cubicBezTo>
                      <a:pt x="524951" y="0"/>
                      <a:pt x="553781" y="10958"/>
                      <a:pt x="575779" y="32874"/>
                    </a:cubicBezTo>
                    <a:cubicBezTo>
                      <a:pt x="619776" y="76894"/>
                      <a:pt x="619776" y="148192"/>
                      <a:pt x="575779" y="192024"/>
                    </a:cubicBezTo>
                    <a:cubicBezTo>
                      <a:pt x="538754" y="229083"/>
                      <a:pt x="482226" y="234821"/>
                      <a:pt x="438982" y="209519"/>
                    </a:cubicBezTo>
                    <a:lnTo>
                      <a:pt x="438700" y="209237"/>
                    </a:lnTo>
                    <a:cubicBezTo>
                      <a:pt x="421742" y="222029"/>
                      <a:pt x="403559" y="224286"/>
                      <a:pt x="390840" y="222311"/>
                    </a:cubicBezTo>
                    <a:cubicBezTo>
                      <a:pt x="386600" y="221653"/>
                      <a:pt x="385752" y="215915"/>
                      <a:pt x="389615" y="214034"/>
                    </a:cubicBezTo>
                    <a:cubicBezTo>
                      <a:pt x="401297" y="208202"/>
                      <a:pt x="408552" y="196915"/>
                      <a:pt x="412886" y="187791"/>
                    </a:cubicBezTo>
                    <a:lnTo>
                      <a:pt x="411567" y="187038"/>
                    </a:lnTo>
                    <a:cubicBezTo>
                      <a:pt x="372374" y="142736"/>
                      <a:pt x="374070" y="75201"/>
                      <a:pt x="416371" y="32874"/>
                    </a:cubicBezTo>
                    <a:cubicBezTo>
                      <a:pt x="438417" y="10958"/>
                      <a:pt x="467270" y="0"/>
                      <a:pt x="496111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37" name="ïSḷiḑe"/>
            <p:cNvGrpSpPr/>
            <p:nvPr/>
          </p:nvGrpSpPr>
          <p:grpSpPr>
            <a:xfrm>
              <a:off x="4094142" y="2663447"/>
              <a:ext cx="7424758" cy="1033186"/>
              <a:chOff x="4095729" y="1430945"/>
              <a:chExt cx="7424758" cy="1033186"/>
            </a:xfrm>
          </p:grpSpPr>
          <p:grpSp>
            <p:nvGrpSpPr>
              <p:cNvPr id="38" name="iṥḷïďe"/>
              <p:cNvGrpSpPr/>
              <p:nvPr/>
            </p:nvGrpSpPr>
            <p:grpSpPr>
              <a:xfrm>
                <a:off x="4655126" y="1430945"/>
                <a:ext cx="6865361" cy="1033186"/>
                <a:chOff x="6238370" y="1430945"/>
                <a:chExt cx="5282118" cy="1033186"/>
              </a:xfrm>
            </p:grpSpPr>
            <p:cxnSp>
              <p:nvCxnSpPr>
                <p:cNvPr id="40" name="直接连接符 39"/>
                <p:cNvCxnSpPr/>
                <p:nvPr/>
              </p:nvCxnSpPr>
              <p:spPr>
                <a:xfrm>
                  <a:off x="6238371" y="1843825"/>
                  <a:ext cx="5282117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íṥlïďé"/>
                <p:cNvSpPr/>
                <p:nvPr/>
              </p:nvSpPr>
              <p:spPr bwMode="auto">
                <a:xfrm>
                  <a:off x="6238370" y="1843825"/>
                  <a:ext cx="5282117" cy="6203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20000"/>
                    </a:lnSpc>
                  </a:pPr>
                  <a:r>
                    <a:rPr lang="en-US" altLang="zh-CN" sz="1100" dirty="0"/>
                    <a:t>Theme color makes PPT more convenient to </a:t>
                  </a:r>
                  <a:r>
                    <a:rPr lang="en-US" altLang="zh-CN" sz="1100" dirty="0" err="1"/>
                    <a:t>change.Adjust</a:t>
                  </a:r>
                  <a:r>
                    <a:rPr lang="en-US" altLang="zh-CN" sz="1100" dirty="0"/>
                    <a:t> the spacing to adapt to Chinese typesetting, use the reference line in PPT……</a:t>
                  </a:r>
                  <a:endParaRPr lang="en-US" altLang="zh-CN" sz="1100" dirty="0"/>
                </a:p>
              </p:txBody>
            </p:sp>
            <p:sp>
              <p:nvSpPr>
                <p:cNvPr id="42" name="íšľiḋê"/>
                <p:cNvSpPr txBox="1"/>
                <p:nvPr/>
              </p:nvSpPr>
              <p:spPr bwMode="auto">
                <a:xfrm>
                  <a:off x="6238370" y="1430945"/>
                  <a:ext cx="5282117" cy="4128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r>
                    <a:rPr lang="en-US" altLang="zh-CN" b="1" dirty="0"/>
                    <a:t>02</a:t>
                  </a:r>
                  <a:r>
                    <a:rPr lang="en-US" altLang="zh-CN" b="1" dirty="0" smtClean="0"/>
                    <a:t>.</a:t>
                  </a:r>
                  <a:r>
                    <a:rPr lang="zh-CN" altLang="en-US" b="1" dirty="0" smtClean="0"/>
                    <a:t>输入标题</a:t>
                  </a:r>
                  <a:endParaRPr lang="en-US" altLang="zh-CN" b="1" dirty="0"/>
                </a:p>
              </p:txBody>
            </p:sp>
          </p:grpSp>
          <p:sp>
            <p:nvSpPr>
              <p:cNvPr id="39" name="îṩľïḑê"/>
              <p:cNvSpPr/>
              <p:nvPr/>
            </p:nvSpPr>
            <p:spPr bwMode="auto">
              <a:xfrm>
                <a:off x="4095729" y="1649861"/>
                <a:ext cx="422192" cy="387928"/>
              </a:xfrm>
              <a:custGeom>
                <a:avLst/>
                <a:gdLst>
                  <a:gd name="connsiteX0" fmla="*/ 373273 h 605239"/>
                  <a:gd name="connsiteY0" fmla="*/ 373273 h 605239"/>
                  <a:gd name="connsiteX1" fmla="*/ 373273 h 605239"/>
                  <a:gd name="connsiteY1" fmla="*/ 373273 h 605239"/>
                  <a:gd name="connsiteX2" fmla="*/ 373273 h 605239"/>
                  <a:gd name="connsiteY2" fmla="*/ 373273 h 605239"/>
                  <a:gd name="connsiteX3" fmla="*/ 373273 h 605239"/>
                  <a:gd name="connsiteY3" fmla="*/ 373273 h 605239"/>
                  <a:gd name="connsiteX4" fmla="*/ 373273 h 605239"/>
                  <a:gd name="connsiteY4" fmla="*/ 373273 h 605239"/>
                  <a:gd name="connsiteX5" fmla="*/ 373273 h 605239"/>
                  <a:gd name="connsiteY5" fmla="*/ 373273 h 605239"/>
                  <a:gd name="connsiteX6" fmla="*/ 373273 h 605239"/>
                  <a:gd name="connsiteY6" fmla="*/ 373273 h 605239"/>
                  <a:gd name="connsiteX7" fmla="*/ 373273 h 605239"/>
                  <a:gd name="connsiteY7" fmla="*/ 373273 h 605239"/>
                  <a:gd name="connsiteX8" fmla="*/ 373273 h 605239"/>
                  <a:gd name="connsiteY8" fmla="*/ 373273 h 605239"/>
                  <a:gd name="connsiteX9" fmla="*/ 373273 h 605239"/>
                  <a:gd name="connsiteY9" fmla="*/ 373273 h 605239"/>
                  <a:gd name="connsiteX10" fmla="*/ 373273 h 605239"/>
                  <a:gd name="connsiteY10" fmla="*/ 373273 h 605239"/>
                  <a:gd name="connsiteX11" fmla="*/ 373273 h 605239"/>
                  <a:gd name="connsiteY11" fmla="*/ 373273 h 605239"/>
                  <a:gd name="connsiteX12" fmla="*/ 373273 h 605239"/>
                  <a:gd name="connsiteY12" fmla="*/ 373273 h 605239"/>
                  <a:gd name="connsiteX13" fmla="*/ 373273 h 605239"/>
                  <a:gd name="connsiteY13" fmla="*/ 373273 h 605239"/>
                  <a:gd name="connsiteX14" fmla="*/ 373273 h 605239"/>
                  <a:gd name="connsiteY14" fmla="*/ 373273 h 605239"/>
                  <a:gd name="connsiteX15" fmla="*/ 373273 h 605239"/>
                  <a:gd name="connsiteY15" fmla="*/ 373273 h 605239"/>
                  <a:gd name="connsiteX16" fmla="*/ 373273 h 605239"/>
                  <a:gd name="connsiteY16" fmla="*/ 373273 h 605239"/>
                  <a:gd name="connsiteX17" fmla="*/ 373273 h 605239"/>
                  <a:gd name="connsiteY17" fmla="*/ 373273 h 605239"/>
                  <a:gd name="connsiteX18" fmla="*/ 373273 h 605239"/>
                  <a:gd name="connsiteY18" fmla="*/ 373273 h 605239"/>
                  <a:gd name="connsiteX19" fmla="*/ 373273 h 605239"/>
                  <a:gd name="connsiteY19" fmla="*/ 373273 h 605239"/>
                  <a:gd name="connsiteX20" fmla="*/ 373273 h 605239"/>
                  <a:gd name="connsiteY20" fmla="*/ 373273 h 605239"/>
                  <a:gd name="connsiteX21" fmla="*/ 373273 h 605239"/>
                  <a:gd name="connsiteY21" fmla="*/ 373273 h 605239"/>
                  <a:gd name="connsiteX22" fmla="*/ 373273 h 605239"/>
                  <a:gd name="connsiteY22" fmla="*/ 373273 h 605239"/>
                  <a:gd name="connsiteX23" fmla="*/ 373273 h 605239"/>
                  <a:gd name="connsiteY23" fmla="*/ 373273 h 605239"/>
                  <a:gd name="connsiteX24" fmla="*/ 373273 h 605239"/>
                  <a:gd name="connsiteY24" fmla="*/ 373273 h 605239"/>
                  <a:gd name="connsiteX25" fmla="*/ 373273 h 605239"/>
                  <a:gd name="connsiteY25" fmla="*/ 373273 h 605239"/>
                  <a:gd name="connsiteX26" fmla="*/ 373273 h 605239"/>
                  <a:gd name="connsiteY26" fmla="*/ 373273 h 605239"/>
                  <a:gd name="connsiteX27" fmla="*/ 373273 h 605239"/>
                  <a:gd name="connsiteY27" fmla="*/ 373273 h 605239"/>
                  <a:gd name="connsiteX28" fmla="*/ 373273 h 605239"/>
                  <a:gd name="connsiteY28" fmla="*/ 373273 h 605239"/>
                  <a:gd name="connsiteX29" fmla="*/ 373273 h 605239"/>
                  <a:gd name="connsiteY29" fmla="*/ 373273 h 605239"/>
                  <a:gd name="connsiteX30" fmla="*/ 373273 h 605239"/>
                  <a:gd name="connsiteY30" fmla="*/ 373273 h 605239"/>
                  <a:gd name="connsiteX31" fmla="*/ 373273 h 605239"/>
                  <a:gd name="connsiteY31" fmla="*/ 373273 h 605239"/>
                  <a:gd name="connsiteX32" fmla="*/ 373273 h 605239"/>
                  <a:gd name="connsiteY32" fmla="*/ 373273 h 605239"/>
                  <a:gd name="connsiteX33" fmla="*/ 373273 h 605239"/>
                  <a:gd name="connsiteY33" fmla="*/ 373273 h 605239"/>
                  <a:gd name="connsiteX34" fmla="*/ 373273 h 605239"/>
                  <a:gd name="connsiteY34" fmla="*/ 373273 h 605239"/>
                  <a:gd name="connsiteX35" fmla="*/ 373273 h 605239"/>
                  <a:gd name="connsiteY35" fmla="*/ 373273 h 605239"/>
                  <a:gd name="connsiteX36" fmla="*/ 373273 h 605239"/>
                  <a:gd name="connsiteY36" fmla="*/ 373273 h 605239"/>
                  <a:gd name="connsiteX37" fmla="*/ 373273 h 605239"/>
                  <a:gd name="connsiteY37" fmla="*/ 373273 h 605239"/>
                  <a:gd name="connsiteX38" fmla="*/ 373273 h 605239"/>
                  <a:gd name="connsiteY38" fmla="*/ 373273 h 605239"/>
                  <a:gd name="connsiteX39" fmla="*/ 373273 h 605239"/>
                  <a:gd name="connsiteY39" fmla="*/ 373273 h 605239"/>
                  <a:gd name="connsiteX40" fmla="*/ 373273 h 605239"/>
                  <a:gd name="connsiteY40" fmla="*/ 373273 h 605239"/>
                  <a:gd name="connsiteX41" fmla="*/ 373273 h 605239"/>
                  <a:gd name="connsiteY41" fmla="*/ 373273 h 605239"/>
                  <a:gd name="connsiteX42" fmla="*/ 373273 h 605239"/>
                  <a:gd name="connsiteY42" fmla="*/ 373273 h 605239"/>
                  <a:gd name="connsiteX43" fmla="*/ 373273 h 605239"/>
                  <a:gd name="connsiteY43" fmla="*/ 373273 h 605239"/>
                  <a:gd name="connsiteX44" fmla="*/ 373273 h 605239"/>
                  <a:gd name="connsiteY44" fmla="*/ 373273 h 605239"/>
                  <a:gd name="connsiteX45" fmla="*/ 373273 h 605239"/>
                  <a:gd name="connsiteY45" fmla="*/ 373273 h 605239"/>
                  <a:gd name="connsiteX46" fmla="*/ 373273 h 605239"/>
                  <a:gd name="connsiteY46" fmla="*/ 373273 h 605239"/>
                  <a:gd name="connsiteX47" fmla="*/ 373273 h 605239"/>
                  <a:gd name="connsiteY47" fmla="*/ 373273 h 605239"/>
                  <a:gd name="connsiteX48" fmla="*/ 373273 h 605239"/>
                  <a:gd name="connsiteY48" fmla="*/ 373273 h 605239"/>
                  <a:gd name="connsiteX49" fmla="*/ 373273 h 605239"/>
                  <a:gd name="connsiteY49" fmla="*/ 373273 h 605239"/>
                  <a:gd name="connsiteX50" fmla="*/ 373273 h 605239"/>
                  <a:gd name="connsiteY50" fmla="*/ 373273 h 605239"/>
                  <a:gd name="connsiteX51" fmla="*/ 373273 h 605239"/>
                  <a:gd name="connsiteY51" fmla="*/ 373273 h 605239"/>
                  <a:gd name="connsiteX52" fmla="*/ 373273 h 605239"/>
                  <a:gd name="connsiteY52" fmla="*/ 373273 h 605239"/>
                  <a:gd name="connsiteX53" fmla="*/ 373273 h 605239"/>
                  <a:gd name="connsiteY53" fmla="*/ 373273 h 605239"/>
                  <a:gd name="connsiteX54" fmla="*/ 373273 h 605239"/>
                  <a:gd name="connsiteY54" fmla="*/ 373273 h 605239"/>
                  <a:gd name="connsiteX55" fmla="*/ 373273 h 605239"/>
                  <a:gd name="connsiteY55" fmla="*/ 373273 h 605239"/>
                  <a:gd name="connsiteX56" fmla="*/ 373273 h 605239"/>
                  <a:gd name="connsiteY56" fmla="*/ 373273 h 605239"/>
                  <a:gd name="connsiteX57" fmla="*/ 373273 h 605239"/>
                  <a:gd name="connsiteY57" fmla="*/ 373273 h 605239"/>
                  <a:gd name="connsiteX58" fmla="*/ 373273 h 605239"/>
                  <a:gd name="connsiteY58" fmla="*/ 373273 h 605239"/>
                  <a:gd name="connsiteX59" fmla="*/ 373273 h 605239"/>
                  <a:gd name="connsiteY59" fmla="*/ 373273 h 605239"/>
                  <a:gd name="connsiteX60" fmla="*/ 373273 h 605239"/>
                  <a:gd name="connsiteY60" fmla="*/ 373273 h 605239"/>
                  <a:gd name="connsiteX61" fmla="*/ 373273 h 605239"/>
                  <a:gd name="connsiteY61" fmla="*/ 373273 h 605239"/>
                  <a:gd name="connsiteX62" fmla="*/ 373273 h 605239"/>
                  <a:gd name="connsiteY62" fmla="*/ 373273 h 605239"/>
                  <a:gd name="connsiteX63" fmla="*/ 373273 h 605239"/>
                  <a:gd name="connsiteY63" fmla="*/ 373273 h 605239"/>
                  <a:gd name="connsiteX64" fmla="*/ 373273 h 605239"/>
                  <a:gd name="connsiteY64" fmla="*/ 373273 h 605239"/>
                  <a:gd name="connsiteX65" fmla="*/ 373273 h 605239"/>
                  <a:gd name="connsiteY65" fmla="*/ 373273 h 605239"/>
                  <a:gd name="connsiteX66" fmla="*/ 373273 h 605239"/>
                  <a:gd name="connsiteY66" fmla="*/ 373273 h 605239"/>
                  <a:gd name="connsiteX67" fmla="*/ 373273 h 605239"/>
                  <a:gd name="connsiteY67" fmla="*/ 373273 h 605239"/>
                  <a:gd name="connsiteX68" fmla="*/ 373273 h 605239"/>
                  <a:gd name="connsiteY68" fmla="*/ 373273 h 605239"/>
                  <a:gd name="connsiteX69" fmla="*/ 373273 h 605239"/>
                  <a:gd name="connsiteY69" fmla="*/ 373273 h 605239"/>
                  <a:gd name="connsiteX70" fmla="*/ 373273 h 605239"/>
                  <a:gd name="connsiteY70" fmla="*/ 373273 h 605239"/>
                  <a:gd name="connsiteX71" fmla="*/ 373273 h 605239"/>
                  <a:gd name="connsiteY71" fmla="*/ 373273 h 605239"/>
                  <a:gd name="connsiteX72" fmla="*/ 373273 h 605239"/>
                  <a:gd name="connsiteY72" fmla="*/ 373273 h 605239"/>
                  <a:gd name="connsiteX73" fmla="*/ 373273 h 605239"/>
                  <a:gd name="connsiteY73" fmla="*/ 373273 h 605239"/>
                  <a:gd name="connsiteX74" fmla="*/ 373273 h 605239"/>
                  <a:gd name="connsiteY74" fmla="*/ 373273 h 605239"/>
                  <a:gd name="connsiteX75" fmla="*/ 373273 h 605239"/>
                  <a:gd name="connsiteY75" fmla="*/ 373273 h 605239"/>
                  <a:gd name="connsiteX76" fmla="*/ 373273 h 605239"/>
                  <a:gd name="connsiteY76" fmla="*/ 373273 h 605239"/>
                  <a:gd name="connsiteX77" fmla="*/ 373273 h 605239"/>
                  <a:gd name="connsiteY77" fmla="*/ 373273 h 605239"/>
                  <a:gd name="connsiteX78" fmla="*/ 373273 h 605239"/>
                  <a:gd name="connsiteY78" fmla="*/ 373273 h 605239"/>
                  <a:gd name="connsiteX79" fmla="*/ 373273 h 605239"/>
                  <a:gd name="connsiteY79" fmla="*/ 373273 h 605239"/>
                  <a:gd name="connsiteX80" fmla="*/ 373273 h 605239"/>
                  <a:gd name="connsiteY80" fmla="*/ 373273 h 605239"/>
                  <a:gd name="connsiteX81" fmla="*/ 373273 h 605239"/>
                  <a:gd name="connsiteY81" fmla="*/ 373273 h 605239"/>
                  <a:gd name="connsiteX82" fmla="*/ 373273 h 605239"/>
                  <a:gd name="connsiteY82" fmla="*/ 373273 h 605239"/>
                  <a:gd name="connsiteX83" fmla="*/ 373273 h 605239"/>
                  <a:gd name="connsiteY83" fmla="*/ 373273 h 605239"/>
                  <a:gd name="connsiteX84" fmla="*/ 373273 h 605239"/>
                  <a:gd name="connsiteY84" fmla="*/ 373273 h 605239"/>
                  <a:gd name="connsiteX85" fmla="*/ 373273 h 605239"/>
                  <a:gd name="connsiteY85" fmla="*/ 373273 h 605239"/>
                  <a:gd name="connsiteX86" fmla="*/ 373273 h 605239"/>
                  <a:gd name="connsiteY86" fmla="*/ 373273 h 605239"/>
                  <a:gd name="connsiteX87" fmla="*/ 373273 h 605239"/>
                  <a:gd name="connsiteY87" fmla="*/ 373273 h 605239"/>
                  <a:gd name="connsiteX88" fmla="*/ 373273 h 605239"/>
                  <a:gd name="connsiteY88" fmla="*/ 373273 h 605239"/>
                  <a:gd name="connsiteX89" fmla="*/ 373273 h 605239"/>
                  <a:gd name="connsiteY89" fmla="*/ 373273 h 605239"/>
                  <a:gd name="connsiteX90" fmla="*/ 373273 h 605239"/>
                  <a:gd name="connsiteY90" fmla="*/ 373273 h 605239"/>
                  <a:gd name="connsiteX91" fmla="*/ 373273 h 605239"/>
                  <a:gd name="connsiteY91" fmla="*/ 373273 h 605239"/>
                  <a:gd name="connsiteX92" fmla="*/ 373273 h 605239"/>
                  <a:gd name="connsiteY92" fmla="*/ 373273 h 605239"/>
                  <a:gd name="connsiteX93" fmla="*/ 373273 h 605239"/>
                  <a:gd name="connsiteY93" fmla="*/ 373273 h 605239"/>
                  <a:gd name="connsiteX94" fmla="*/ 373273 h 605239"/>
                  <a:gd name="connsiteY94" fmla="*/ 373273 h 605239"/>
                  <a:gd name="connsiteX95" fmla="*/ 373273 h 605239"/>
                  <a:gd name="connsiteY95" fmla="*/ 373273 h 605239"/>
                  <a:gd name="connsiteX96" fmla="*/ 373273 h 605239"/>
                  <a:gd name="connsiteY96" fmla="*/ 373273 h 605239"/>
                  <a:gd name="connsiteX97" fmla="*/ 373273 h 605239"/>
                  <a:gd name="connsiteY97" fmla="*/ 373273 h 605239"/>
                  <a:gd name="connsiteX98" fmla="*/ 373273 h 605239"/>
                  <a:gd name="connsiteY98" fmla="*/ 373273 h 605239"/>
                  <a:gd name="connsiteX99" fmla="*/ 373273 h 605239"/>
                  <a:gd name="connsiteY99" fmla="*/ 373273 h 605239"/>
                  <a:gd name="connsiteX100" fmla="*/ 373273 h 605239"/>
                  <a:gd name="connsiteY100" fmla="*/ 373273 h 605239"/>
                  <a:gd name="connsiteX101" fmla="*/ 373273 h 605239"/>
                  <a:gd name="connsiteY101" fmla="*/ 373273 h 605239"/>
                  <a:gd name="connsiteX102" fmla="*/ 373273 h 605239"/>
                  <a:gd name="connsiteY102" fmla="*/ 373273 h 605239"/>
                  <a:gd name="connsiteX103" fmla="*/ 373273 h 605239"/>
                  <a:gd name="connsiteY103" fmla="*/ 373273 h 605239"/>
                  <a:gd name="connsiteX104" fmla="*/ 373273 h 605239"/>
                  <a:gd name="connsiteY104" fmla="*/ 373273 h 605239"/>
                  <a:gd name="connsiteX105" fmla="*/ 373273 h 605239"/>
                  <a:gd name="connsiteY105" fmla="*/ 373273 h 605239"/>
                  <a:gd name="connsiteX106" fmla="*/ 373273 h 605239"/>
                  <a:gd name="connsiteY106" fmla="*/ 373273 h 60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608909" h="559493">
                    <a:moveTo>
                      <a:pt x="470180" y="272856"/>
                    </a:moveTo>
                    <a:lnTo>
                      <a:pt x="476019" y="272856"/>
                    </a:lnTo>
                    <a:lnTo>
                      <a:pt x="481953" y="272856"/>
                    </a:lnTo>
                    <a:cubicBezTo>
                      <a:pt x="509171" y="272856"/>
                      <a:pt x="531210" y="294963"/>
                      <a:pt x="531210" y="322056"/>
                    </a:cubicBezTo>
                    <a:lnTo>
                      <a:pt x="531210" y="376617"/>
                    </a:lnTo>
                    <a:cubicBezTo>
                      <a:pt x="531210" y="385084"/>
                      <a:pt x="526783" y="392609"/>
                      <a:pt x="520096" y="397031"/>
                    </a:cubicBezTo>
                    <a:lnTo>
                      <a:pt x="520096" y="449711"/>
                    </a:lnTo>
                    <a:cubicBezTo>
                      <a:pt x="520096" y="450558"/>
                      <a:pt x="520661" y="451498"/>
                      <a:pt x="521509" y="451875"/>
                    </a:cubicBezTo>
                    <a:cubicBezTo>
                      <a:pt x="528949" y="455450"/>
                      <a:pt x="565492" y="473888"/>
                      <a:pt x="599209" y="501639"/>
                    </a:cubicBezTo>
                    <a:cubicBezTo>
                      <a:pt x="605425" y="506625"/>
                      <a:pt x="608909" y="514150"/>
                      <a:pt x="608909" y="522052"/>
                    </a:cubicBezTo>
                    <a:lnTo>
                      <a:pt x="608909" y="559493"/>
                    </a:lnTo>
                    <a:lnTo>
                      <a:pt x="483083" y="559493"/>
                    </a:lnTo>
                    <a:lnTo>
                      <a:pt x="483083" y="515561"/>
                    </a:lnTo>
                    <a:cubicBezTo>
                      <a:pt x="483083" y="499475"/>
                      <a:pt x="476019" y="484424"/>
                      <a:pt x="463587" y="474264"/>
                    </a:cubicBezTo>
                    <a:cubicBezTo>
                      <a:pt x="453039" y="465609"/>
                      <a:pt x="442302" y="457707"/>
                      <a:pt x="431848" y="450558"/>
                    </a:cubicBezTo>
                    <a:cubicBezTo>
                      <a:pt x="431848" y="450370"/>
                      <a:pt x="431942" y="450087"/>
                      <a:pt x="431942" y="449711"/>
                    </a:cubicBezTo>
                    <a:lnTo>
                      <a:pt x="431942" y="397031"/>
                    </a:lnTo>
                    <a:cubicBezTo>
                      <a:pt x="425350" y="392609"/>
                      <a:pt x="420923" y="385084"/>
                      <a:pt x="420923" y="376617"/>
                    </a:cubicBezTo>
                    <a:lnTo>
                      <a:pt x="420923" y="322056"/>
                    </a:lnTo>
                    <a:cubicBezTo>
                      <a:pt x="420923" y="294775"/>
                      <a:pt x="443056" y="272856"/>
                      <a:pt x="470180" y="272856"/>
                    </a:cubicBezTo>
                    <a:close/>
                    <a:moveTo>
                      <a:pt x="127004" y="272856"/>
                    </a:moveTo>
                    <a:lnTo>
                      <a:pt x="132940" y="272856"/>
                    </a:lnTo>
                    <a:lnTo>
                      <a:pt x="138781" y="272856"/>
                    </a:lnTo>
                    <a:cubicBezTo>
                      <a:pt x="166104" y="272856"/>
                      <a:pt x="188057" y="294963"/>
                      <a:pt x="188057" y="322056"/>
                    </a:cubicBezTo>
                    <a:lnTo>
                      <a:pt x="188057" y="376617"/>
                    </a:lnTo>
                    <a:cubicBezTo>
                      <a:pt x="188057" y="385084"/>
                      <a:pt x="183629" y="392609"/>
                      <a:pt x="177033" y="397031"/>
                    </a:cubicBezTo>
                    <a:lnTo>
                      <a:pt x="177033" y="449711"/>
                    </a:lnTo>
                    <a:cubicBezTo>
                      <a:pt x="177033" y="449993"/>
                      <a:pt x="177128" y="450370"/>
                      <a:pt x="177128" y="450558"/>
                    </a:cubicBezTo>
                    <a:cubicBezTo>
                      <a:pt x="166670" y="457613"/>
                      <a:pt x="155929" y="465609"/>
                      <a:pt x="145376" y="474264"/>
                    </a:cubicBezTo>
                    <a:cubicBezTo>
                      <a:pt x="133034" y="484424"/>
                      <a:pt x="125874" y="499475"/>
                      <a:pt x="125874" y="515561"/>
                    </a:cubicBezTo>
                    <a:lnTo>
                      <a:pt x="125874" y="559493"/>
                    </a:lnTo>
                    <a:lnTo>
                      <a:pt x="0" y="559493"/>
                    </a:lnTo>
                    <a:lnTo>
                      <a:pt x="0" y="522052"/>
                    </a:lnTo>
                    <a:cubicBezTo>
                      <a:pt x="0" y="514150"/>
                      <a:pt x="3486" y="506625"/>
                      <a:pt x="9704" y="501639"/>
                    </a:cubicBezTo>
                    <a:cubicBezTo>
                      <a:pt x="43434" y="473888"/>
                      <a:pt x="79990" y="455450"/>
                      <a:pt x="87433" y="451875"/>
                    </a:cubicBezTo>
                    <a:cubicBezTo>
                      <a:pt x="88281" y="451498"/>
                      <a:pt x="88846" y="450558"/>
                      <a:pt x="88846" y="449711"/>
                    </a:cubicBezTo>
                    <a:lnTo>
                      <a:pt x="88846" y="397031"/>
                    </a:lnTo>
                    <a:cubicBezTo>
                      <a:pt x="82157" y="392609"/>
                      <a:pt x="77729" y="385084"/>
                      <a:pt x="77729" y="376617"/>
                    </a:cubicBezTo>
                    <a:lnTo>
                      <a:pt x="77729" y="322056"/>
                    </a:lnTo>
                    <a:cubicBezTo>
                      <a:pt x="77729" y="294775"/>
                      <a:pt x="99870" y="272856"/>
                      <a:pt x="127004" y="272856"/>
                    </a:cubicBezTo>
                    <a:close/>
                    <a:moveTo>
                      <a:pt x="297600" y="222543"/>
                    </a:moveTo>
                    <a:lnTo>
                      <a:pt x="304477" y="222543"/>
                    </a:lnTo>
                    <a:lnTo>
                      <a:pt x="311260" y="222543"/>
                    </a:lnTo>
                    <a:cubicBezTo>
                      <a:pt x="343291" y="222543"/>
                      <a:pt x="369198" y="248506"/>
                      <a:pt x="369198" y="280395"/>
                    </a:cubicBezTo>
                    <a:lnTo>
                      <a:pt x="369198" y="344455"/>
                    </a:lnTo>
                    <a:cubicBezTo>
                      <a:pt x="369198" y="354520"/>
                      <a:pt x="364017" y="363456"/>
                      <a:pt x="356198" y="368536"/>
                    </a:cubicBezTo>
                    <a:lnTo>
                      <a:pt x="356198" y="430432"/>
                    </a:lnTo>
                    <a:cubicBezTo>
                      <a:pt x="356198" y="431561"/>
                      <a:pt x="356857" y="432502"/>
                      <a:pt x="357893" y="433066"/>
                    </a:cubicBezTo>
                    <a:cubicBezTo>
                      <a:pt x="366655" y="437299"/>
                      <a:pt x="409520" y="459029"/>
                      <a:pt x="449275" y="491576"/>
                    </a:cubicBezTo>
                    <a:cubicBezTo>
                      <a:pt x="456435" y="497502"/>
                      <a:pt x="460580" y="506251"/>
                      <a:pt x="460580" y="515563"/>
                    </a:cubicBezTo>
                    <a:lnTo>
                      <a:pt x="460580" y="559493"/>
                    </a:lnTo>
                    <a:lnTo>
                      <a:pt x="304477" y="559493"/>
                    </a:lnTo>
                    <a:lnTo>
                      <a:pt x="148187" y="559493"/>
                    </a:lnTo>
                    <a:lnTo>
                      <a:pt x="148187" y="515563"/>
                    </a:lnTo>
                    <a:cubicBezTo>
                      <a:pt x="148187" y="506251"/>
                      <a:pt x="152332" y="497502"/>
                      <a:pt x="159492" y="491576"/>
                    </a:cubicBezTo>
                    <a:cubicBezTo>
                      <a:pt x="199342" y="459029"/>
                      <a:pt x="242206" y="437299"/>
                      <a:pt x="250967" y="433066"/>
                    </a:cubicBezTo>
                    <a:cubicBezTo>
                      <a:pt x="252004" y="432502"/>
                      <a:pt x="252569" y="431561"/>
                      <a:pt x="252569" y="430432"/>
                    </a:cubicBezTo>
                    <a:lnTo>
                      <a:pt x="252569" y="368536"/>
                    </a:lnTo>
                    <a:cubicBezTo>
                      <a:pt x="244844" y="363456"/>
                      <a:pt x="239663" y="354520"/>
                      <a:pt x="239663" y="344455"/>
                    </a:cubicBezTo>
                    <a:lnTo>
                      <a:pt x="239663" y="280395"/>
                    </a:lnTo>
                    <a:cubicBezTo>
                      <a:pt x="239663" y="248412"/>
                      <a:pt x="265664" y="222543"/>
                      <a:pt x="297600" y="222543"/>
                    </a:cubicBezTo>
                    <a:close/>
                    <a:moveTo>
                      <a:pt x="492495" y="40775"/>
                    </a:moveTo>
                    <a:cubicBezTo>
                      <a:pt x="488350" y="40775"/>
                      <a:pt x="487596" y="41528"/>
                      <a:pt x="487502" y="45854"/>
                    </a:cubicBezTo>
                    <a:lnTo>
                      <a:pt x="487502" y="51498"/>
                    </a:lnTo>
                    <a:cubicBezTo>
                      <a:pt x="487502" y="57142"/>
                      <a:pt x="487502" y="56953"/>
                      <a:pt x="482038" y="59023"/>
                    </a:cubicBezTo>
                    <a:cubicBezTo>
                      <a:pt x="469036" y="63726"/>
                      <a:pt x="460934" y="72661"/>
                      <a:pt x="460086" y="86864"/>
                    </a:cubicBezTo>
                    <a:cubicBezTo>
                      <a:pt x="459332" y="99374"/>
                      <a:pt x="465833" y="107934"/>
                      <a:pt x="476196" y="114048"/>
                    </a:cubicBezTo>
                    <a:cubicBezTo>
                      <a:pt x="482414" y="117810"/>
                      <a:pt x="489480" y="120068"/>
                      <a:pt x="496264" y="123078"/>
                    </a:cubicBezTo>
                    <a:cubicBezTo>
                      <a:pt x="498902" y="124206"/>
                      <a:pt x="501445" y="125617"/>
                      <a:pt x="503706" y="127310"/>
                    </a:cubicBezTo>
                    <a:cubicBezTo>
                      <a:pt x="510207" y="132578"/>
                      <a:pt x="508982" y="141513"/>
                      <a:pt x="501257" y="144900"/>
                    </a:cubicBezTo>
                    <a:cubicBezTo>
                      <a:pt x="497112" y="146781"/>
                      <a:pt x="492778" y="147157"/>
                      <a:pt x="488350" y="146687"/>
                    </a:cubicBezTo>
                    <a:cubicBezTo>
                      <a:pt x="481472" y="145746"/>
                      <a:pt x="474783" y="144053"/>
                      <a:pt x="468659" y="140761"/>
                    </a:cubicBezTo>
                    <a:cubicBezTo>
                      <a:pt x="464985" y="138880"/>
                      <a:pt x="463949" y="139350"/>
                      <a:pt x="462724" y="143301"/>
                    </a:cubicBezTo>
                    <a:cubicBezTo>
                      <a:pt x="461593" y="146687"/>
                      <a:pt x="460557" y="150167"/>
                      <a:pt x="459709" y="153553"/>
                    </a:cubicBezTo>
                    <a:cubicBezTo>
                      <a:pt x="458484" y="158162"/>
                      <a:pt x="458861" y="159291"/>
                      <a:pt x="463572" y="161548"/>
                    </a:cubicBezTo>
                    <a:cubicBezTo>
                      <a:pt x="469130" y="164370"/>
                      <a:pt x="475160" y="165687"/>
                      <a:pt x="481284" y="166722"/>
                    </a:cubicBezTo>
                    <a:cubicBezTo>
                      <a:pt x="486089" y="167474"/>
                      <a:pt x="486371" y="167568"/>
                      <a:pt x="486371" y="172647"/>
                    </a:cubicBezTo>
                    <a:lnTo>
                      <a:pt x="486371" y="179420"/>
                    </a:lnTo>
                    <a:cubicBezTo>
                      <a:pt x="486371" y="182147"/>
                      <a:pt x="487690" y="183934"/>
                      <a:pt x="490611" y="183934"/>
                    </a:cubicBezTo>
                    <a:cubicBezTo>
                      <a:pt x="493908" y="184029"/>
                      <a:pt x="497300" y="184029"/>
                      <a:pt x="500503" y="183934"/>
                    </a:cubicBezTo>
                    <a:cubicBezTo>
                      <a:pt x="503330" y="183934"/>
                      <a:pt x="504649" y="182430"/>
                      <a:pt x="504649" y="179608"/>
                    </a:cubicBezTo>
                    <a:cubicBezTo>
                      <a:pt x="504649" y="176504"/>
                      <a:pt x="504837" y="173494"/>
                      <a:pt x="504649" y="170390"/>
                    </a:cubicBezTo>
                    <a:cubicBezTo>
                      <a:pt x="504554" y="167192"/>
                      <a:pt x="505968" y="165687"/>
                      <a:pt x="508982" y="164840"/>
                    </a:cubicBezTo>
                    <a:cubicBezTo>
                      <a:pt x="515860" y="162959"/>
                      <a:pt x="521889" y="159197"/>
                      <a:pt x="526412" y="153647"/>
                    </a:cubicBezTo>
                    <a:cubicBezTo>
                      <a:pt x="538942" y="138221"/>
                      <a:pt x="534231" y="115835"/>
                      <a:pt x="516237" y="105865"/>
                    </a:cubicBezTo>
                    <a:cubicBezTo>
                      <a:pt x="510584" y="102761"/>
                      <a:pt x="504554" y="100503"/>
                      <a:pt x="498619" y="97964"/>
                    </a:cubicBezTo>
                    <a:cubicBezTo>
                      <a:pt x="495227" y="96647"/>
                      <a:pt x="492024" y="94860"/>
                      <a:pt x="489104" y="92602"/>
                    </a:cubicBezTo>
                    <a:cubicBezTo>
                      <a:pt x="483451" y="88087"/>
                      <a:pt x="484581" y="80657"/>
                      <a:pt x="491270" y="77835"/>
                    </a:cubicBezTo>
                    <a:cubicBezTo>
                      <a:pt x="493155" y="76894"/>
                      <a:pt x="495133" y="76706"/>
                      <a:pt x="497112" y="76518"/>
                    </a:cubicBezTo>
                    <a:cubicBezTo>
                      <a:pt x="504931" y="76142"/>
                      <a:pt x="512186" y="77553"/>
                      <a:pt x="519252" y="80939"/>
                    </a:cubicBezTo>
                    <a:cubicBezTo>
                      <a:pt x="522643" y="82538"/>
                      <a:pt x="523868" y="82067"/>
                      <a:pt x="524998" y="78399"/>
                    </a:cubicBezTo>
                    <a:cubicBezTo>
                      <a:pt x="526317" y="74543"/>
                      <a:pt x="527260" y="70686"/>
                      <a:pt x="528390" y="66736"/>
                    </a:cubicBezTo>
                    <a:cubicBezTo>
                      <a:pt x="529144" y="64102"/>
                      <a:pt x="528296" y="62503"/>
                      <a:pt x="525752" y="61374"/>
                    </a:cubicBezTo>
                    <a:cubicBezTo>
                      <a:pt x="521230" y="59399"/>
                      <a:pt x="516708" y="57988"/>
                      <a:pt x="511809" y="57236"/>
                    </a:cubicBezTo>
                    <a:cubicBezTo>
                      <a:pt x="505402" y="56201"/>
                      <a:pt x="505402" y="56201"/>
                      <a:pt x="505402" y="49805"/>
                    </a:cubicBezTo>
                    <a:cubicBezTo>
                      <a:pt x="505402" y="40775"/>
                      <a:pt x="505402" y="40775"/>
                      <a:pt x="496358" y="40775"/>
                    </a:cubicBezTo>
                    <a:close/>
                    <a:moveTo>
                      <a:pt x="496111" y="0"/>
                    </a:moveTo>
                    <a:cubicBezTo>
                      <a:pt x="524951" y="0"/>
                      <a:pt x="553781" y="10958"/>
                      <a:pt x="575779" y="32874"/>
                    </a:cubicBezTo>
                    <a:cubicBezTo>
                      <a:pt x="619776" y="76894"/>
                      <a:pt x="619776" y="148192"/>
                      <a:pt x="575779" y="192024"/>
                    </a:cubicBezTo>
                    <a:cubicBezTo>
                      <a:pt x="538754" y="229083"/>
                      <a:pt x="482226" y="234821"/>
                      <a:pt x="438982" y="209519"/>
                    </a:cubicBezTo>
                    <a:lnTo>
                      <a:pt x="438700" y="209237"/>
                    </a:lnTo>
                    <a:cubicBezTo>
                      <a:pt x="421742" y="222029"/>
                      <a:pt x="403559" y="224286"/>
                      <a:pt x="390840" y="222311"/>
                    </a:cubicBezTo>
                    <a:cubicBezTo>
                      <a:pt x="386600" y="221653"/>
                      <a:pt x="385752" y="215915"/>
                      <a:pt x="389615" y="214034"/>
                    </a:cubicBezTo>
                    <a:cubicBezTo>
                      <a:pt x="401297" y="208202"/>
                      <a:pt x="408552" y="196915"/>
                      <a:pt x="412886" y="187791"/>
                    </a:cubicBezTo>
                    <a:lnTo>
                      <a:pt x="411567" y="187038"/>
                    </a:lnTo>
                    <a:cubicBezTo>
                      <a:pt x="372374" y="142736"/>
                      <a:pt x="374070" y="75201"/>
                      <a:pt x="416371" y="32874"/>
                    </a:cubicBezTo>
                    <a:cubicBezTo>
                      <a:pt x="438417" y="10958"/>
                      <a:pt x="467270" y="0"/>
                      <a:pt x="496111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74090" y="197467"/>
            <a:ext cx="3591545" cy="878834"/>
            <a:chOff x="1713033" y="3931265"/>
            <a:chExt cx="3591545" cy="878834"/>
          </a:xfrm>
        </p:grpSpPr>
        <p:sp>
          <p:nvSpPr>
            <p:cNvPr id="2" name="îšliḓé"/>
            <p:cNvSpPr txBox="1"/>
            <p:nvPr/>
          </p:nvSpPr>
          <p:spPr>
            <a:xfrm>
              <a:off x="1713033" y="3931265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/>
            </a:bodyPr>
            <a:lstStyle/>
            <a:p>
              <a:pPr>
                <a:buSzPct val="25000"/>
              </a:pPr>
              <a:r>
                <a:rPr lang="zh-CN" altLang="en-US" sz="2000" b="1" dirty="0" smtClean="0"/>
                <a:t>点击输入您的标题</a:t>
              </a:r>
              <a:endParaRPr lang="de-DE" sz="2000" b="1" dirty="0"/>
            </a:p>
          </p:txBody>
        </p:sp>
        <p:sp>
          <p:nvSpPr>
            <p:cNvPr id="3" name="íṩḷídê"/>
            <p:cNvSpPr txBox="1"/>
            <p:nvPr/>
          </p:nvSpPr>
          <p:spPr>
            <a:xfrm>
              <a:off x="1713033" y="4370682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sz="1100" dirty="0"/>
                <a:t>Copy paste fonts. Choose the only option to retain text.</a:t>
              </a:r>
              <a:endParaRPr lang="de-DE" sz="1100" dirty="0"/>
            </a:p>
          </p:txBody>
        </p:sp>
      </p:grpSp>
      <p:grpSp>
        <p:nvGrpSpPr>
          <p:cNvPr id="9" name="组合 8"/>
          <p:cNvGrpSpPr/>
          <p:nvPr/>
        </p:nvGrpSpPr>
        <p:grpSpPr>
          <a:xfrm rot="5400000">
            <a:off x="11206359" y="165581"/>
            <a:ext cx="713082" cy="381922"/>
            <a:chOff x="349653" y="294850"/>
            <a:chExt cx="402648" cy="270310"/>
          </a:xfrm>
        </p:grpSpPr>
        <p:sp>
          <p:nvSpPr>
            <p:cNvPr id="6" name="矩形 5"/>
            <p:cNvSpPr/>
            <p:nvPr/>
          </p:nvSpPr>
          <p:spPr>
            <a:xfrm>
              <a:off x="349653" y="294850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9653" y="398156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49653" y="501461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0" name="23479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84250" y="1552609"/>
            <a:ext cx="10845801" cy="4302329"/>
            <a:chOff x="673099" y="1374193"/>
            <a:chExt cx="10845801" cy="4302329"/>
          </a:xfrm>
        </p:grpSpPr>
        <p:sp>
          <p:nvSpPr>
            <p:cNvPr id="11" name="îśḷïḋè"/>
            <p:cNvSpPr/>
            <p:nvPr/>
          </p:nvSpPr>
          <p:spPr>
            <a:xfrm>
              <a:off x="673099" y="3598897"/>
              <a:ext cx="10845800" cy="20776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3765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grpSp>
          <p:nvGrpSpPr>
            <p:cNvPr id="12" name="ï$ḻíďê"/>
            <p:cNvGrpSpPr/>
            <p:nvPr/>
          </p:nvGrpSpPr>
          <p:grpSpPr>
            <a:xfrm>
              <a:off x="7358618" y="3648398"/>
              <a:ext cx="4160282" cy="1978622"/>
              <a:chOff x="7166270" y="1322075"/>
              <a:chExt cx="4311374" cy="2050482"/>
            </a:xfrm>
          </p:grpSpPr>
          <p:grpSp>
            <p:nvGrpSpPr>
              <p:cNvPr id="36" name="íṥ1iďe"/>
              <p:cNvGrpSpPr/>
              <p:nvPr/>
            </p:nvGrpSpPr>
            <p:grpSpPr>
              <a:xfrm rot="5400000">
                <a:off x="8296716" y="191629"/>
                <a:ext cx="2050482" cy="4311374"/>
                <a:chOff x="4822387" y="794461"/>
                <a:chExt cx="2547217" cy="5130884"/>
              </a:xfrm>
            </p:grpSpPr>
            <p:grpSp>
              <p:nvGrpSpPr>
                <p:cNvPr id="38" name="iŝļiďê"/>
                <p:cNvGrpSpPr/>
                <p:nvPr/>
              </p:nvGrpSpPr>
              <p:grpSpPr bwMode="auto">
                <a:xfrm>
                  <a:off x="4822387" y="794461"/>
                  <a:ext cx="2547217" cy="5130884"/>
                  <a:chOff x="8853485" y="3998913"/>
                  <a:chExt cx="3106735" cy="6257925"/>
                </a:xfrm>
                <a:effectLst/>
              </p:grpSpPr>
              <p:sp>
                <p:nvSpPr>
                  <p:cNvPr id="40" name="ïṧľídè"/>
                  <p:cNvSpPr/>
                  <p:nvPr/>
                </p:nvSpPr>
                <p:spPr bwMode="auto">
                  <a:xfrm>
                    <a:off x="8853485" y="3998913"/>
                    <a:ext cx="3106735" cy="6257925"/>
                  </a:xfrm>
                  <a:custGeom>
                    <a:avLst/>
                    <a:gdLst>
                      <a:gd name="T0" fmla="*/ 8594 w 8630"/>
                      <a:gd name="T1" fmla="*/ 3320 h 17382"/>
                      <a:gd name="T2" fmla="*/ 8596 w 8630"/>
                      <a:gd name="T3" fmla="*/ 3320 h 17382"/>
                      <a:gd name="T4" fmla="*/ 8629 w 8630"/>
                      <a:gd name="T5" fmla="*/ 3353 h 17382"/>
                      <a:gd name="T6" fmla="*/ 8629 w 8630"/>
                      <a:gd name="T7" fmla="*/ 4419 h 17382"/>
                      <a:gd name="T8" fmla="*/ 8596 w 8630"/>
                      <a:gd name="T9" fmla="*/ 4452 h 17382"/>
                      <a:gd name="T10" fmla="*/ 8594 w 8630"/>
                      <a:gd name="T11" fmla="*/ 4452 h 17382"/>
                      <a:gd name="T12" fmla="*/ 8594 w 8630"/>
                      <a:gd name="T13" fmla="*/ 16371 h 17382"/>
                      <a:gd name="T14" fmla="*/ 7584 w 8630"/>
                      <a:gd name="T15" fmla="*/ 17381 h 17382"/>
                      <a:gd name="T16" fmla="*/ 1043 w 8630"/>
                      <a:gd name="T17" fmla="*/ 17381 h 17382"/>
                      <a:gd name="T18" fmla="*/ 33 w 8630"/>
                      <a:gd name="T19" fmla="*/ 16371 h 17382"/>
                      <a:gd name="T20" fmla="*/ 33 w 8630"/>
                      <a:gd name="T21" fmla="*/ 5859 h 17382"/>
                      <a:gd name="T22" fmla="*/ 33 w 8630"/>
                      <a:gd name="T23" fmla="*/ 5859 h 17382"/>
                      <a:gd name="T24" fmla="*/ 0 w 8630"/>
                      <a:gd name="T25" fmla="*/ 5826 h 17382"/>
                      <a:gd name="T26" fmla="*/ 0 w 8630"/>
                      <a:gd name="T27" fmla="*/ 4760 h 17382"/>
                      <a:gd name="T28" fmla="*/ 33 w 8630"/>
                      <a:gd name="T29" fmla="*/ 4727 h 17382"/>
                      <a:gd name="T30" fmla="*/ 33 w 8630"/>
                      <a:gd name="T31" fmla="*/ 4727 h 17382"/>
                      <a:gd name="T32" fmla="*/ 33 w 8630"/>
                      <a:gd name="T33" fmla="*/ 4452 h 17382"/>
                      <a:gd name="T34" fmla="*/ 33 w 8630"/>
                      <a:gd name="T35" fmla="*/ 4452 h 17382"/>
                      <a:gd name="T36" fmla="*/ 0 w 8630"/>
                      <a:gd name="T37" fmla="*/ 4419 h 17382"/>
                      <a:gd name="T38" fmla="*/ 0 w 8630"/>
                      <a:gd name="T39" fmla="*/ 3353 h 17382"/>
                      <a:gd name="T40" fmla="*/ 33 w 8630"/>
                      <a:gd name="T41" fmla="*/ 3320 h 17382"/>
                      <a:gd name="T42" fmla="*/ 33 w 8630"/>
                      <a:gd name="T43" fmla="*/ 3320 h 17382"/>
                      <a:gd name="T44" fmla="*/ 33 w 8630"/>
                      <a:gd name="T45" fmla="*/ 2704 h 17382"/>
                      <a:gd name="T46" fmla="*/ 33 w 8630"/>
                      <a:gd name="T47" fmla="*/ 2704 h 17382"/>
                      <a:gd name="T48" fmla="*/ 0 w 8630"/>
                      <a:gd name="T49" fmla="*/ 2672 h 17382"/>
                      <a:gd name="T50" fmla="*/ 0 w 8630"/>
                      <a:gd name="T51" fmla="*/ 2075 h 17382"/>
                      <a:gd name="T52" fmla="*/ 33 w 8630"/>
                      <a:gd name="T53" fmla="*/ 2042 h 17382"/>
                      <a:gd name="T54" fmla="*/ 33 w 8630"/>
                      <a:gd name="T55" fmla="*/ 2042 h 17382"/>
                      <a:gd name="T56" fmla="*/ 33 w 8630"/>
                      <a:gd name="T57" fmla="*/ 1010 h 17382"/>
                      <a:gd name="T58" fmla="*/ 1043 w 8630"/>
                      <a:gd name="T59" fmla="*/ 0 h 17382"/>
                      <a:gd name="T60" fmla="*/ 7584 w 8630"/>
                      <a:gd name="T61" fmla="*/ 0 h 17382"/>
                      <a:gd name="T62" fmla="*/ 8594 w 8630"/>
                      <a:gd name="T63" fmla="*/ 1010 h 17382"/>
                      <a:gd name="T64" fmla="*/ 8594 w 8630"/>
                      <a:gd name="T65" fmla="*/ 3320 h 1738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30"/>
                      <a:gd name="T100" fmla="*/ 0 h 17382"/>
                      <a:gd name="T101" fmla="*/ 8630 w 8630"/>
                      <a:gd name="T102" fmla="*/ 17382 h 1738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30" h="17382">
                        <a:moveTo>
                          <a:pt x="8594" y="3320"/>
                        </a:moveTo>
                        <a:lnTo>
                          <a:pt x="8596" y="3320"/>
                        </a:lnTo>
                        <a:cubicBezTo>
                          <a:pt x="8614" y="3320"/>
                          <a:pt x="8629" y="3335"/>
                          <a:pt x="8629" y="3353"/>
                        </a:cubicBezTo>
                        <a:lnTo>
                          <a:pt x="8629" y="4419"/>
                        </a:lnTo>
                        <a:cubicBezTo>
                          <a:pt x="8629" y="4438"/>
                          <a:pt x="8614" y="4452"/>
                          <a:pt x="8596" y="4452"/>
                        </a:cubicBezTo>
                        <a:lnTo>
                          <a:pt x="8594" y="4452"/>
                        </a:lnTo>
                        <a:lnTo>
                          <a:pt x="8594" y="16371"/>
                        </a:lnTo>
                        <a:cubicBezTo>
                          <a:pt x="8594" y="16928"/>
                          <a:pt x="8141" y="17381"/>
                          <a:pt x="7584" y="17381"/>
                        </a:cubicBezTo>
                        <a:lnTo>
                          <a:pt x="1043" y="17381"/>
                        </a:lnTo>
                        <a:cubicBezTo>
                          <a:pt x="487" y="17381"/>
                          <a:pt x="33" y="16928"/>
                          <a:pt x="33" y="16371"/>
                        </a:cubicBezTo>
                        <a:lnTo>
                          <a:pt x="33" y="5859"/>
                        </a:lnTo>
                        <a:cubicBezTo>
                          <a:pt x="15" y="5859"/>
                          <a:pt x="0" y="5844"/>
                          <a:pt x="0" y="5826"/>
                        </a:cubicBezTo>
                        <a:lnTo>
                          <a:pt x="0" y="4760"/>
                        </a:lnTo>
                        <a:cubicBezTo>
                          <a:pt x="0" y="4741"/>
                          <a:pt x="15" y="4727"/>
                          <a:pt x="33" y="4727"/>
                        </a:cubicBezTo>
                        <a:lnTo>
                          <a:pt x="33" y="4452"/>
                        </a:lnTo>
                        <a:cubicBezTo>
                          <a:pt x="15" y="4452"/>
                          <a:pt x="0" y="4438"/>
                          <a:pt x="0" y="4419"/>
                        </a:cubicBezTo>
                        <a:lnTo>
                          <a:pt x="0" y="3353"/>
                        </a:lnTo>
                        <a:cubicBezTo>
                          <a:pt x="0" y="3335"/>
                          <a:pt x="15" y="3320"/>
                          <a:pt x="33" y="3320"/>
                        </a:cubicBezTo>
                        <a:lnTo>
                          <a:pt x="33" y="2704"/>
                        </a:lnTo>
                        <a:cubicBezTo>
                          <a:pt x="15" y="2704"/>
                          <a:pt x="0" y="2690"/>
                          <a:pt x="0" y="2672"/>
                        </a:cubicBezTo>
                        <a:lnTo>
                          <a:pt x="0" y="2075"/>
                        </a:lnTo>
                        <a:cubicBezTo>
                          <a:pt x="0" y="2057"/>
                          <a:pt x="15" y="2042"/>
                          <a:pt x="33" y="2042"/>
                        </a:cubicBezTo>
                        <a:lnTo>
                          <a:pt x="33" y="1010"/>
                        </a:lnTo>
                        <a:cubicBezTo>
                          <a:pt x="33" y="453"/>
                          <a:pt x="487" y="0"/>
                          <a:pt x="1043" y="0"/>
                        </a:cubicBezTo>
                        <a:lnTo>
                          <a:pt x="7584" y="0"/>
                        </a:lnTo>
                        <a:cubicBezTo>
                          <a:pt x="8141" y="0"/>
                          <a:pt x="8594" y="453"/>
                          <a:pt x="8594" y="1010"/>
                        </a:cubicBezTo>
                        <a:lnTo>
                          <a:pt x="8594" y="3320"/>
                        </a:lnTo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>
                    <a:noFill/>
                  </a:ln>
                </p:spPr>
                <p:txBody>
                  <a:bodyPr wrap="square" lIns="91440" tIns="45720" rIns="91440" bIns="45720" anchor="ctr">
                    <a:normAutofit/>
                  </a:bodyPr>
                  <a:lstStyle>
                    <a:defPPr>
                      <a:defRPr lang="zh-CN"/>
                    </a:defPPr>
                    <a:lvl1pPr marL="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1" name="iŝlide"/>
                  <p:cNvSpPr/>
                  <p:nvPr/>
                </p:nvSpPr>
                <p:spPr bwMode="auto">
                  <a:xfrm>
                    <a:off x="8888413" y="4021138"/>
                    <a:ext cx="3036887" cy="6211887"/>
                  </a:xfrm>
                  <a:custGeom>
                    <a:avLst/>
                    <a:gdLst>
                      <a:gd name="T0" fmla="*/ 947 w 8436"/>
                      <a:gd name="T1" fmla="*/ 17255 h 17256"/>
                      <a:gd name="T2" fmla="*/ 0 w 8436"/>
                      <a:gd name="T3" fmla="*/ 16308 h 17256"/>
                      <a:gd name="T4" fmla="*/ 0 w 8436"/>
                      <a:gd name="T5" fmla="*/ 947 h 17256"/>
                      <a:gd name="T6" fmla="*/ 947 w 8436"/>
                      <a:gd name="T7" fmla="*/ 0 h 17256"/>
                      <a:gd name="T8" fmla="*/ 7488 w 8436"/>
                      <a:gd name="T9" fmla="*/ 0 h 17256"/>
                      <a:gd name="T10" fmla="*/ 8435 w 8436"/>
                      <a:gd name="T11" fmla="*/ 947 h 17256"/>
                      <a:gd name="T12" fmla="*/ 8435 w 8436"/>
                      <a:gd name="T13" fmla="*/ 16308 h 17256"/>
                      <a:gd name="T14" fmla="*/ 7488 w 8436"/>
                      <a:gd name="T15" fmla="*/ 17255 h 17256"/>
                      <a:gd name="T16" fmla="*/ 947 w 8436"/>
                      <a:gd name="T17" fmla="*/ 17255 h 1725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8436"/>
                      <a:gd name="T28" fmla="*/ 0 h 17256"/>
                      <a:gd name="T29" fmla="*/ 8436 w 8436"/>
                      <a:gd name="T30" fmla="*/ 17256 h 1725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8436" h="17256">
                        <a:moveTo>
                          <a:pt x="947" y="17255"/>
                        </a:moveTo>
                        <a:cubicBezTo>
                          <a:pt x="425" y="17255"/>
                          <a:pt x="0" y="16831"/>
                          <a:pt x="0" y="16308"/>
                        </a:cubicBezTo>
                        <a:lnTo>
                          <a:pt x="0" y="947"/>
                        </a:lnTo>
                        <a:cubicBezTo>
                          <a:pt x="0" y="425"/>
                          <a:pt x="425" y="0"/>
                          <a:pt x="947" y="0"/>
                        </a:cubicBezTo>
                        <a:lnTo>
                          <a:pt x="7488" y="0"/>
                        </a:lnTo>
                        <a:cubicBezTo>
                          <a:pt x="8010" y="0"/>
                          <a:pt x="8435" y="425"/>
                          <a:pt x="8435" y="947"/>
                        </a:cubicBezTo>
                        <a:lnTo>
                          <a:pt x="8435" y="16308"/>
                        </a:lnTo>
                        <a:cubicBezTo>
                          <a:pt x="8435" y="16831"/>
                          <a:pt x="8010" y="17255"/>
                          <a:pt x="7488" y="17255"/>
                        </a:cubicBezTo>
                        <a:lnTo>
                          <a:pt x="947" y="17255"/>
                        </a:lnTo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>
                    <a:noFill/>
                  </a:ln>
                </p:spPr>
                <p:txBody>
                  <a:bodyPr wrap="square" lIns="91440" tIns="45720" rIns="91440" bIns="45720" anchor="ctr">
                    <a:normAutofit/>
                  </a:bodyPr>
                  <a:lstStyle>
                    <a:defPPr>
                      <a:defRPr lang="zh-CN"/>
                    </a:defPPr>
                    <a:lvl1pPr marL="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2" name="ï$1íḋê"/>
                  <p:cNvSpPr/>
                  <p:nvPr/>
                </p:nvSpPr>
                <p:spPr bwMode="auto">
                  <a:xfrm>
                    <a:off x="9925050" y="4337050"/>
                    <a:ext cx="93663" cy="93663"/>
                  </a:xfrm>
                  <a:custGeom>
                    <a:avLst/>
                    <a:gdLst>
                      <a:gd name="T0" fmla="*/ 130 w 260"/>
                      <a:gd name="T1" fmla="*/ 260 h 261"/>
                      <a:gd name="T2" fmla="*/ 0 w 260"/>
                      <a:gd name="T3" fmla="*/ 130 h 261"/>
                      <a:gd name="T4" fmla="*/ 130 w 260"/>
                      <a:gd name="T5" fmla="*/ 0 h 261"/>
                      <a:gd name="T6" fmla="*/ 259 w 260"/>
                      <a:gd name="T7" fmla="*/ 130 h 261"/>
                      <a:gd name="T8" fmla="*/ 130 w 260"/>
                      <a:gd name="T9" fmla="*/ 260 h 26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0"/>
                      <a:gd name="T16" fmla="*/ 0 h 261"/>
                      <a:gd name="T17" fmla="*/ 260 w 260"/>
                      <a:gd name="T18" fmla="*/ 261 h 26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0" h="261">
                        <a:moveTo>
                          <a:pt x="130" y="260"/>
                        </a:moveTo>
                        <a:cubicBezTo>
                          <a:pt x="58" y="260"/>
                          <a:pt x="0" y="202"/>
                          <a:pt x="0" y="130"/>
                        </a:cubicBezTo>
                        <a:cubicBezTo>
                          <a:pt x="0" y="58"/>
                          <a:pt x="58" y="0"/>
                          <a:pt x="130" y="0"/>
                        </a:cubicBezTo>
                        <a:cubicBezTo>
                          <a:pt x="201" y="0"/>
                          <a:pt x="259" y="58"/>
                          <a:pt x="259" y="130"/>
                        </a:cubicBezTo>
                        <a:cubicBezTo>
                          <a:pt x="259" y="202"/>
                          <a:pt x="201" y="260"/>
                          <a:pt x="130" y="260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wrap="square" lIns="91440" tIns="45720" rIns="91440" bIns="45720" anchor="ctr">
                    <a:normAutofit fontScale="25000" lnSpcReduction="20000"/>
                  </a:bodyPr>
                  <a:lstStyle>
                    <a:defPPr>
                      <a:defRPr lang="zh-CN"/>
                    </a:defPPr>
                    <a:lvl1pPr marL="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3" name="ïsḻïďê"/>
                  <p:cNvSpPr/>
                  <p:nvPr/>
                </p:nvSpPr>
                <p:spPr bwMode="auto">
                  <a:xfrm>
                    <a:off x="10369550" y="4167188"/>
                    <a:ext cx="68263" cy="68262"/>
                  </a:xfrm>
                  <a:custGeom>
                    <a:avLst/>
                    <a:gdLst>
                      <a:gd name="T0" fmla="*/ 95 w 191"/>
                      <a:gd name="T1" fmla="*/ 190 h 191"/>
                      <a:gd name="T2" fmla="*/ 0 w 191"/>
                      <a:gd name="T3" fmla="*/ 95 h 191"/>
                      <a:gd name="T4" fmla="*/ 95 w 191"/>
                      <a:gd name="T5" fmla="*/ 0 h 191"/>
                      <a:gd name="T6" fmla="*/ 190 w 191"/>
                      <a:gd name="T7" fmla="*/ 95 h 191"/>
                      <a:gd name="T8" fmla="*/ 95 w 191"/>
                      <a:gd name="T9" fmla="*/ 190 h 19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1"/>
                      <a:gd name="T16" fmla="*/ 0 h 191"/>
                      <a:gd name="T17" fmla="*/ 191 w 191"/>
                      <a:gd name="T18" fmla="*/ 191 h 19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1" h="191">
                        <a:moveTo>
                          <a:pt x="95" y="190"/>
                        </a:moveTo>
                        <a:cubicBezTo>
                          <a:pt x="42" y="190"/>
                          <a:pt x="0" y="147"/>
                          <a:pt x="0" y="95"/>
                        </a:cubicBezTo>
                        <a:cubicBezTo>
                          <a:pt x="0" y="43"/>
                          <a:pt x="42" y="0"/>
                          <a:pt x="95" y="0"/>
                        </a:cubicBezTo>
                        <a:cubicBezTo>
                          <a:pt x="147" y="0"/>
                          <a:pt x="190" y="43"/>
                          <a:pt x="190" y="95"/>
                        </a:cubicBezTo>
                        <a:cubicBezTo>
                          <a:pt x="190" y="147"/>
                          <a:pt x="147" y="190"/>
                          <a:pt x="95" y="190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wrap="square" lIns="91440" tIns="45720" rIns="91440" bIns="45720" anchor="ctr">
                    <a:normAutofit fontScale="25000" lnSpcReduction="20000"/>
                  </a:bodyPr>
                  <a:lstStyle>
                    <a:defPPr>
                      <a:defRPr lang="zh-CN"/>
                    </a:defPPr>
                    <a:lvl1pPr marL="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4" name="íŝḷîḓé"/>
                  <p:cNvSpPr/>
                  <p:nvPr/>
                </p:nvSpPr>
                <p:spPr bwMode="auto">
                  <a:xfrm>
                    <a:off x="10185400" y="4362450"/>
                    <a:ext cx="434975" cy="46038"/>
                  </a:xfrm>
                  <a:custGeom>
                    <a:avLst/>
                    <a:gdLst>
                      <a:gd name="T0" fmla="*/ 1143 w 1209"/>
                      <a:gd name="T1" fmla="*/ 129 h 130"/>
                      <a:gd name="T2" fmla="*/ 64 w 1209"/>
                      <a:gd name="T3" fmla="*/ 129 h 130"/>
                      <a:gd name="T4" fmla="*/ 0 w 1209"/>
                      <a:gd name="T5" fmla="*/ 65 h 130"/>
                      <a:gd name="T6" fmla="*/ 64 w 1209"/>
                      <a:gd name="T7" fmla="*/ 0 h 130"/>
                      <a:gd name="T8" fmla="*/ 1143 w 1209"/>
                      <a:gd name="T9" fmla="*/ 0 h 130"/>
                      <a:gd name="T10" fmla="*/ 1208 w 1209"/>
                      <a:gd name="T11" fmla="*/ 65 h 130"/>
                      <a:gd name="T12" fmla="*/ 1143 w 1209"/>
                      <a:gd name="T13" fmla="*/ 129 h 13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209"/>
                      <a:gd name="T22" fmla="*/ 0 h 130"/>
                      <a:gd name="T23" fmla="*/ 1209 w 1209"/>
                      <a:gd name="T24" fmla="*/ 130 h 130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209" h="130">
                        <a:moveTo>
                          <a:pt x="1143" y="129"/>
                        </a:moveTo>
                        <a:lnTo>
                          <a:pt x="64" y="129"/>
                        </a:lnTo>
                        <a:cubicBezTo>
                          <a:pt x="29" y="129"/>
                          <a:pt x="0" y="100"/>
                          <a:pt x="0" y="65"/>
                        </a:cubicBezTo>
                        <a:cubicBezTo>
                          <a:pt x="0" y="29"/>
                          <a:pt x="29" y="0"/>
                          <a:pt x="64" y="0"/>
                        </a:cubicBezTo>
                        <a:lnTo>
                          <a:pt x="1143" y="0"/>
                        </a:lnTo>
                        <a:cubicBezTo>
                          <a:pt x="1179" y="0"/>
                          <a:pt x="1208" y="29"/>
                          <a:pt x="1208" y="65"/>
                        </a:cubicBezTo>
                        <a:cubicBezTo>
                          <a:pt x="1208" y="100"/>
                          <a:pt x="1179" y="129"/>
                          <a:pt x="1143" y="129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wrap="square" lIns="91440" tIns="45720" rIns="91440" bIns="45720" anchor="ctr">
                    <a:normAutofit fontScale="25000" lnSpcReduction="20000"/>
                  </a:bodyPr>
                  <a:lstStyle>
                    <a:defPPr>
                      <a:defRPr lang="zh-CN"/>
                    </a:defPPr>
                    <a:lvl1pPr marL="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5" name="ísļîḓè"/>
                  <p:cNvSpPr/>
                  <p:nvPr/>
                </p:nvSpPr>
                <p:spPr bwMode="auto">
                  <a:xfrm>
                    <a:off x="10190163" y="9671050"/>
                    <a:ext cx="427037" cy="427038"/>
                  </a:xfrm>
                  <a:custGeom>
                    <a:avLst/>
                    <a:gdLst>
                      <a:gd name="T0" fmla="*/ 84 w 1187"/>
                      <a:gd name="T1" fmla="*/ 593 h 1186"/>
                      <a:gd name="T2" fmla="*/ 593 w 1187"/>
                      <a:gd name="T3" fmla="*/ 1102 h 1186"/>
                      <a:gd name="T4" fmla="*/ 1102 w 1187"/>
                      <a:gd name="T5" fmla="*/ 593 h 1186"/>
                      <a:gd name="T6" fmla="*/ 593 w 1187"/>
                      <a:gd name="T7" fmla="*/ 83 h 1186"/>
                      <a:gd name="T8" fmla="*/ 84 w 1187"/>
                      <a:gd name="T9" fmla="*/ 593 h 1186"/>
                      <a:gd name="T10" fmla="*/ 0 w 1187"/>
                      <a:gd name="T11" fmla="*/ 593 h 1186"/>
                      <a:gd name="T12" fmla="*/ 593 w 1187"/>
                      <a:gd name="T13" fmla="*/ 0 h 1186"/>
                      <a:gd name="T14" fmla="*/ 1186 w 1187"/>
                      <a:gd name="T15" fmla="*/ 593 h 1186"/>
                      <a:gd name="T16" fmla="*/ 593 w 1187"/>
                      <a:gd name="T17" fmla="*/ 1185 h 1186"/>
                      <a:gd name="T18" fmla="*/ 0 w 1187"/>
                      <a:gd name="T19" fmla="*/ 593 h 11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187"/>
                      <a:gd name="T31" fmla="*/ 0 h 1186"/>
                      <a:gd name="T32" fmla="*/ 1187 w 1187"/>
                      <a:gd name="T33" fmla="*/ 1186 h 118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187" h="1186">
                        <a:moveTo>
                          <a:pt x="84" y="593"/>
                        </a:moveTo>
                        <a:cubicBezTo>
                          <a:pt x="84" y="874"/>
                          <a:pt x="312" y="1102"/>
                          <a:pt x="593" y="1102"/>
                        </a:cubicBezTo>
                        <a:cubicBezTo>
                          <a:pt x="874" y="1102"/>
                          <a:pt x="1102" y="874"/>
                          <a:pt x="1102" y="593"/>
                        </a:cubicBezTo>
                        <a:cubicBezTo>
                          <a:pt x="1102" y="312"/>
                          <a:pt x="874" y="83"/>
                          <a:pt x="593" y="83"/>
                        </a:cubicBezTo>
                        <a:cubicBezTo>
                          <a:pt x="312" y="83"/>
                          <a:pt x="84" y="312"/>
                          <a:pt x="84" y="593"/>
                        </a:cubicBezTo>
                        <a:close/>
                        <a:moveTo>
                          <a:pt x="0" y="593"/>
                        </a:moveTo>
                        <a:cubicBezTo>
                          <a:pt x="0" y="266"/>
                          <a:pt x="266" y="0"/>
                          <a:pt x="593" y="0"/>
                        </a:cubicBezTo>
                        <a:cubicBezTo>
                          <a:pt x="920" y="0"/>
                          <a:pt x="1186" y="266"/>
                          <a:pt x="1186" y="593"/>
                        </a:cubicBezTo>
                        <a:cubicBezTo>
                          <a:pt x="1186" y="920"/>
                          <a:pt x="920" y="1185"/>
                          <a:pt x="593" y="1185"/>
                        </a:cubicBezTo>
                        <a:cubicBezTo>
                          <a:pt x="266" y="1185"/>
                          <a:pt x="0" y="920"/>
                          <a:pt x="0" y="59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wrap="square" lIns="91440" tIns="45720" rIns="91440" bIns="45720" anchor="ctr">
                    <a:normAutofit fontScale="85000" lnSpcReduction="20000"/>
                  </a:bodyPr>
                  <a:lstStyle>
                    <a:defPPr>
                      <a:defRPr lang="zh-CN"/>
                    </a:defPPr>
                    <a:lvl1pPr marL="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sp>
              <p:nvSpPr>
                <p:cNvPr id="39" name="î$ľiḍé"/>
                <p:cNvSpPr/>
                <p:nvPr/>
              </p:nvSpPr>
              <p:spPr>
                <a:xfrm>
                  <a:off x="4944083" y="1234401"/>
                  <a:ext cx="2303835" cy="40870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7" name="îSḷîḋé"/>
              <p:cNvSpPr/>
              <p:nvPr/>
            </p:nvSpPr>
            <p:spPr>
              <a:xfrm>
                <a:off x="7673745" y="1420039"/>
                <a:ext cx="3445224" cy="18545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i$1îḋé"/>
            <p:cNvGrpSpPr/>
            <p:nvPr/>
          </p:nvGrpSpPr>
          <p:grpSpPr>
            <a:xfrm>
              <a:off x="3400821" y="3232375"/>
              <a:ext cx="733038" cy="733044"/>
              <a:chOff x="8349058" y="4642147"/>
              <a:chExt cx="548728" cy="548732"/>
            </a:xfrm>
          </p:grpSpPr>
          <p:sp>
            <p:nvSpPr>
              <p:cNvPr id="34" name="ís1ïďe"/>
              <p:cNvSpPr/>
              <p:nvPr/>
            </p:nvSpPr>
            <p:spPr>
              <a:xfrm>
                <a:off x="8349058" y="4642147"/>
                <a:ext cx="548728" cy="548732"/>
              </a:xfrm>
              <a:prstGeom prst="ellipse">
                <a:avLst/>
              </a:prstGeom>
              <a:solidFill>
                <a:schemeClr val="accent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35" name="îšḷîďè"/>
              <p:cNvSpPr/>
              <p:nvPr/>
            </p:nvSpPr>
            <p:spPr>
              <a:xfrm>
                <a:off x="8486168" y="4766828"/>
                <a:ext cx="274507" cy="299371"/>
              </a:xfrm>
              <a:custGeom>
                <a:avLst/>
                <a:gdLst>
                  <a:gd name="T0" fmla="*/ 2518 w 2518"/>
                  <a:gd name="T1" fmla="*/ 2650 h 2750"/>
                  <a:gd name="T2" fmla="*/ 100 w 2518"/>
                  <a:gd name="T3" fmla="*/ 2750 h 2750"/>
                  <a:gd name="T4" fmla="*/ 0 w 2518"/>
                  <a:gd name="T5" fmla="*/ 2207 h 2750"/>
                  <a:gd name="T6" fmla="*/ 735 w 2518"/>
                  <a:gd name="T7" fmla="*/ 1547 h 2750"/>
                  <a:gd name="T8" fmla="*/ 871 w 2518"/>
                  <a:gd name="T9" fmla="*/ 1596 h 2750"/>
                  <a:gd name="T10" fmla="*/ 1098 w 2518"/>
                  <a:gd name="T11" fmla="*/ 1922 h 2750"/>
                  <a:gd name="T12" fmla="*/ 1069 w 2518"/>
                  <a:gd name="T13" fmla="*/ 1733 h 2750"/>
                  <a:gd name="T14" fmla="*/ 1366 w 2518"/>
                  <a:gd name="T15" fmla="*/ 1688 h 2750"/>
                  <a:gd name="T16" fmla="*/ 1459 w 2518"/>
                  <a:gd name="T17" fmla="*/ 1826 h 2750"/>
                  <a:gd name="T18" fmla="*/ 1453 w 2518"/>
                  <a:gd name="T19" fmla="*/ 2031 h 2750"/>
                  <a:gd name="T20" fmla="*/ 1705 w 2518"/>
                  <a:gd name="T21" fmla="*/ 1543 h 2750"/>
                  <a:gd name="T22" fmla="*/ 2221 w 2518"/>
                  <a:gd name="T23" fmla="*/ 1765 h 2750"/>
                  <a:gd name="T24" fmla="*/ 1774 w 2518"/>
                  <a:gd name="T25" fmla="*/ 827 h 2750"/>
                  <a:gd name="T26" fmla="*/ 1774 w 2518"/>
                  <a:gd name="T27" fmla="*/ 827 h 2750"/>
                  <a:gd name="T28" fmla="*/ 1752 w 2518"/>
                  <a:gd name="T29" fmla="*/ 1190 h 2750"/>
                  <a:gd name="T30" fmla="*/ 1453 w 2518"/>
                  <a:gd name="T31" fmla="*/ 1525 h 2750"/>
                  <a:gd name="T32" fmla="*/ 1065 w 2518"/>
                  <a:gd name="T33" fmla="*/ 1525 h 2750"/>
                  <a:gd name="T34" fmla="*/ 766 w 2518"/>
                  <a:gd name="T35" fmla="*/ 1190 h 2750"/>
                  <a:gd name="T36" fmla="*/ 582 w 2518"/>
                  <a:gd name="T37" fmla="*/ 719 h 2750"/>
                  <a:gd name="T38" fmla="*/ 632 w 2518"/>
                  <a:gd name="T39" fmla="*/ 594 h 2750"/>
                  <a:gd name="T40" fmla="*/ 633 w 2518"/>
                  <a:gd name="T41" fmla="*/ 586 h 2750"/>
                  <a:gd name="T42" fmla="*/ 874 w 2518"/>
                  <a:gd name="T43" fmla="*/ 132 h 2750"/>
                  <a:gd name="T44" fmla="*/ 1259 w 2518"/>
                  <a:gd name="T45" fmla="*/ 0 h 2750"/>
                  <a:gd name="T46" fmla="*/ 1292 w 2518"/>
                  <a:gd name="T47" fmla="*/ 2 h 2750"/>
                  <a:gd name="T48" fmla="*/ 1891 w 2518"/>
                  <a:gd name="T49" fmla="*/ 669 h 2750"/>
                  <a:gd name="T50" fmla="*/ 1959 w 2518"/>
                  <a:gd name="T51" fmla="*/ 960 h 2750"/>
                  <a:gd name="T52" fmla="*/ 1691 w 2518"/>
                  <a:gd name="T53" fmla="*/ 720 h 2750"/>
                  <a:gd name="T54" fmla="*/ 1526 w 2518"/>
                  <a:gd name="T55" fmla="*/ 617 h 2750"/>
                  <a:gd name="T56" fmla="*/ 1041 w 2518"/>
                  <a:gd name="T57" fmla="*/ 482 h 2750"/>
                  <a:gd name="T58" fmla="*/ 827 w 2518"/>
                  <a:gd name="T59" fmla="*/ 674 h 2750"/>
                  <a:gd name="T60" fmla="*/ 751 w 2518"/>
                  <a:gd name="T61" fmla="*/ 826 h 2750"/>
                  <a:gd name="T62" fmla="*/ 813 w 2518"/>
                  <a:gd name="T63" fmla="*/ 996 h 2750"/>
                  <a:gd name="T64" fmla="*/ 921 w 2518"/>
                  <a:gd name="T65" fmla="*/ 1052 h 2750"/>
                  <a:gd name="T66" fmla="*/ 1151 w 2518"/>
                  <a:gd name="T67" fmla="*/ 1344 h 2750"/>
                  <a:gd name="T68" fmla="*/ 1439 w 2518"/>
                  <a:gd name="T69" fmla="*/ 1304 h 2750"/>
                  <a:gd name="T70" fmla="*/ 1705 w 2518"/>
                  <a:gd name="T71" fmla="*/ 996 h 2750"/>
                  <a:gd name="T72" fmla="*/ 1774 w 2518"/>
                  <a:gd name="T73" fmla="*/ 827 h 2750"/>
                  <a:gd name="T74" fmla="*/ 1692 w 2518"/>
                  <a:gd name="T75" fmla="*/ 720 h 2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18" h="2750">
                    <a:moveTo>
                      <a:pt x="2518" y="2207"/>
                    </a:moveTo>
                    <a:lnTo>
                      <a:pt x="2518" y="2650"/>
                    </a:lnTo>
                    <a:cubicBezTo>
                      <a:pt x="2518" y="2705"/>
                      <a:pt x="2473" y="2750"/>
                      <a:pt x="2418" y="2750"/>
                    </a:cubicBezTo>
                    <a:lnTo>
                      <a:pt x="100" y="2750"/>
                    </a:lnTo>
                    <a:cubicBezTo>
                      <a:pt x="45" y="2750"/>
                      <a:pt x="0" y="2705"/>
                      <a:pt x="0" y="2650"/>
                    </a:cubicBezTo>
                    <a:lnTo>
                      <a:pt x="0" y="2207"/>
                    </a:lnTo>
                    <a:cubicBezTo>
                      <a:pt x="0" y="2012"/>
                      <a:pt x="117" y="1839"/>
                      <a:pt x="297" y="1765"/>
                    </a:cubicBezTo>
                    <a:lnTo>
                      <a:pt x="735" y="1547"/>
                    </a:lnTo>
                    <a:cubicBezTo>
                      <a:pt x="760" y="1535"/>
                      <a:pt x="788" y="1534"/>
                      <a:pt x="813" y="1543"/>
                    </a:cubicBezTo>
                    <a:cubicBezTo>
                      <a:pt x="839" y="1552"/>
                      <a:pt x="860" y="1571"/>
                      <a:pt x="871" y="1596"/>
                    </a:cubicBezTo>
                    <a:lnTo>
                      <a:pt x="1066" y="2031"/>
                    </a:lnTo>
                    <a:lnTo>
                      <a:pt x="1098" y="1922"/>
                    </a:lnTo>
                    <a:lnTo>
                      <a:pt x="1059" y="1826"/>
                    </a:lnTo>
                    <a:cubicBezTo>
                      <a:pt x="1047" y="1795"/>
                      <a:pt x="1050" y="1760"/>
                      <a:pt x="1069" y="1733"/>
                    </a:cubicBezTo>
                    <a:cubicBezTo>
                      <a:pt x="1087" y="1705"/>
                      <a:pt x="1118" y="1688"/>
                      <a:pt x="1152" y="1688"/>
                    </a:cubicBezTo>
                    <a:lnTo>
                      <a:pt x="1366" y="1688"/>
                    </a:lnTo>
                    <a:cubicBezTo>
                      <a:pt x="1400" y="1688"/>
                      <a:pt x="1431" y="1705"/>
                      <a:pt x="1449" y="1733"/>
                    </a:cubicBezTo>
                    <a:cubicBezTo>
                      <a:pt x="1468" y="1760"/>
                      <a:pt x="1472" y="1795"/>
                      <a:pt x="1459" y="1826"/>
                    </a:cubicBezTo>
                    <a:lnTo>
                      <a:pt x="1420" y="1922"/>
                    </a:lnTo>
                    <a:lnTo>
                      <a:pt x="1453" y="2031"/>
                    </a:lnTo>
                    <a:lnTo>
                      <a:pt x="1647" y="1596"/>
                    </a:lnTo>
                    <a:cubicBezTo>
                      <a:pt x="1658" y="1571"/>
                      <a:pt x="1679" y="1552"/>
                      <a:pt x="1705" y="1543"/>
                    </a:cubicBezTo>
                    <a:cubicBezTo>
                      <a:pt x="1730" y="1534"/>
                      <a:pt x="1759" y="1535"/>
                      <a:pt x="1783" y="1547"/>
                    </a:cubicBezTo>
                    <a:lnTo>
                      <a:pt x="2221" y="1765"/>
                    </a:lnTo>
                    <a:cubicBezTo>
                      <a:pt x="2402" y="1839"/>
                      <a:pt x="2518" y="2012"/>
                      <a:pt x="2518" y="2207"/>
                    </a:cubicBezTo>
                    <a:close/>
                    <a:moveTo>
                      <a:pt x="1774" y="827"/>
                    </a:moveTo>
                    <a:cubicBezTo>
                      <a:pt x="1774" y="827"/>
                      <a:pt x="1771" y="827"/>
                      <a:pt x="1774" y="827"/>
                    </a:cubicBezTo>
                    <a:lnTo>
                      <a:pt x="1774" y="827"/>
                    </a:lnTo>
                    <a:close/>
                    <a:moveTo>
                      <a:pt x="1959" y="960"/>
                    </a:moveTo>
                    <a:cubicBezTo>
                      <a:pt x="1915" y="1126"/>
                      <a:pt x="1817" y="1176"/>
                      <a:pt x="1752" y="1190"/>
                    </a:cubicBezTo>
                    <a:cubicBezTo>
                      <a:pt x="1715" y="1262"/>
                      <a:pt x="1646" y="1385"/>
                      <a:pt x="1576" y="1450"/>
                    </a:cubicBezTo>
                    <a:cubicBezTo>
                      <a:pt x="1544" y="1481"/>
                      <a:pt x="1502" y="1506"/>
                      <a:pt x="1453" y="1525"/>
                    </a:cubicBezTo>
                    <a:cubicBezTo>
                      <a:pt x="1391" y="1550"/>
                      <a:pt x="1326" y="1562"/>
                      <a:pt x="1259" y="1562"/>
                    </a:cubicBezTo>
                    <a:cubicBezTo>
                      <a:pt x="1192" y="1562"/>
                      <a:pt x="1127" y="1550"/>
                      <a:pt x="1065" y="1525"/>
                    </a:cubicBezTo>
                    <a:cubicBezTo>
                      <a:pt x="1016" y="1506"/>
                      <a:pt x="974" y="1481"/>
                      <a:pt x="942" y="1450"/>
                    </a:cubicBezTo>
                    <a:cubicBezTo>
                      <a:pt x="872" y="1385"/>
                      <a:pt x="803" y="1262"/>
                      <a:pt x="766" y="1190"/>
                    </a:cubicBezTo>
                    <a:cubicBezTo>
                      <a:pt x="701" y="1176"/>
                      <a:pt x="603" y="1126"/>
                      <a:pt x="560" y="960"/>
                    </a:cubicBezTo>
                    <a:cubicBezTo>
                      <a:pt x="534" y="862"/>
                      <a:pt x="541" y="781"/>
                      <a:pt x="582" y="719"/>
                    </a:cubicBezTo>
                    <a:cubicBezTo>
                      <a:pt x="595" y="698"/>
                      <a:pt x="611" y="681"/>
                      <a:pt x="627" y="669"/>
                    </a:cubicBezTo>
                    <a:cubicBezTo>
                      <a:pt x="627" y="648"/>
                      <a:pt x="629" y="622"/>
                      <a:pt x="632" y="594"/>
                    </a:cubicBezTo>
                    <a:cubicBezTo>
                      <a:pt x="632" y="593"/>
                      <a:pt x="632" y="592"/>
                      <a:pt x="632" y="591"/>
                    </a:cubicBezTo>
                    <a:cubicBezTo>
                      <a:pt x="633" y="589"/>
                      <a:pt x="633" y="588"/>
                      <a:pt x="633" y="586"/>
                    </a:cubicBezTo>
                    <a:cubicBezTo>
                      <a:pt x="646" y="480"/>
                      <a:pt x="683" y="337"/>
                      <a:pt x="783" y="219"/>
                    </a:cubicBezTo>
                    <a:cubicBezTo>
                      <a:pt x="811" y="185"/>
                      <a:pt x="842" y="156"/>
                      <a:pt x="874" y="132"/>
                    </a:cubicBezTo>
                    <a:cubicBezTo>
                      <a:pt x="965" y="54"/>
                      <a:pt x="1085" y="0"/>
                      <a:pt x="1241" y="0"/>
                    </a:cubicBezTo>
                    <a:cubicBezTo>
                      <a:pt x="1247" y="0"/>
                      <a:pt x="1253" y="0"/>
                      <a:pt x="1259" y="0"/>
                    </a:cubicBezTo>
                    <a:lnTo>
                      <a:pt x="1259" y="0"/>
                    </a:lnTo>
                    <a:cubicBezTo>
                      <a:pt x="1261" y="0"/>
                      <a:pt x="1273" y="0"/>
                      <a:pt x="1292" y="2"/>
                    </a:cubicBezTo>
                    <a:cubicBezTo>
                      <a:pt x="1693" y="28"/>
                      <a:pt x="1843" y="326"/>
                      <a:pt x="1867" y="486"/>
                    </a:cubicBezTo>
                    <a:cubicBezTo>
                      <a:pt x="1884" y="558"/>
                      <a:pt x="1890" y="623"/>
                      <a:pt x="1891" y="669"/>
                    </a:cubicBezTo>
                    <a:cubicBezTo>
                      <a:pt x="1907" y="681"/>
                      <a:pt x="1923" y="698"/>
                      <a:pt x="1937" y="719"/>
                    </a:cubicBezTo>
                    <a:cubicBezTo>
                      <a:pt x="1977" y="781"/>
                      <a:pt x="1984" y="862"/>
                      <a:pt x="1959" y="960"/>
                    </a:cubicBezTo>
                    <a:close/>
                    <a:moveTo>
                      <a:pt x="1692" y="720"/>
                    </a:moveTo>
                    <a:lnTo>
                      <a:pt x="1691" y="720"/>
                    </a:lnTo>
                    <a:cubicBezTo>
                      <a:pt x="1691" y="719"/>
                      <a:pt x="1694" y="674"/>
                      <a:pt x="1687" y="611"/>
                    </a:cubicBezTo>
                    <a:cubicBezTo>
                      <a:pt x="1642" y="615"/>
                      <a:pt x="1586" y="617"/>
                      <a:pt x="1526" y="617"/>
                    </a:cubicBezTo>
                    <a:cubicBezTo>
                      <a:pt x="1377" y="617"/>
                      <a:pt x="1268" y="601"/>
                      <a:pt x="1193" y="568"/>
                    </a:cubicBezTo>
                    <a:cubicBezTo>
                      <a:pt x="1131" y="540"/>
                      <a:pt x="1081" y="510"/>
                      <a:pt x="1041" y="482"/>
                    </a:cubicBezTo>
                    <a:cubicBezTo>
                      <a:pt x="1027" y="508"/>
                      <a:pt x="1009" y="534"/>
                      <a:pt x="988" y="557"/>
                    </a:cubicBezTo>
                    <a:cubicBezTo>
                      <a:pt x="934" y="615"/>
                      <a:pt x="873" y="652"/>
                      <a:pt x="827" y="674"/>
                    </a:cubicBezTo>
                    <a:cubicBezTo>
                      <a:pt x="826" y="702"/>
                      <a:pt x="827" y="720"/>
                      <a:pt x="827" y="720"/>
                    </a:cubicBezTo>
                    <a:cubicBezTo>
                      <a:pt x="832" y="770"/>
                      <a:pt x="799" y="815"/>
                      <a:pt x="751" y="826"/>
                    </a:cubicBezTo>
                    <a:cubicBezTo>
                      <a:pt x="746" y="829"/>
                      <a:pt x="738" y="854"/>
                      <a:pt x="753" y="909"/>
                    </a:cubicBezTo>
                    <a:cubicBezTo>
                      <a:pt x="767" y="962"/>
                      <a:pt x="789" y="994"/>
                      <a:pt x="813" y="996"/>
                    </a:cubicBezTo>
                    <a:cubicBezTo>
                      <a:pt x="822" y="993"/>
                      <a:pt x="831" y="992"/>
                      <a:pt x="839" y="992"/>
                    </a:cubicBezTo>
                    <a:cubicBezTo>
                      <a:pt x="875" y="992"/>
                      <a:pt x="904" y="1016"/>
                      <a:pt x="921" y="1052"/>
                    </a:cubicBezTo>
                    <a:cubicBezTo>
                      <a:pt x="955" y="1124"/>
                      <a:pt x="1027" y="1256"/>
                      <a:pt x="1079" y="1304"/>
                    </a:cubicBezTo>
                    <a:cubicBezTo>
                      <a:pt x="1094" y="1319"/>
                      <a:pt x="1120" y="1333"/>
                      <a:pt x="1151" y="1344"/>
                    </a:cubicBezTo>
                    <a:cubicBezTo>
                      <a:pt x="1221" y="1368"/>
                      <a:pt x="1297" y="1368"/>
                      <a:pt x="1367" y="1344"/>
                    </a:cubicBezTo>
                    <a:cubicBezTo>
                      <a:pt x="1398" y="1333"/>
                      <a:pt x="1424" y="1319"/>
                      <a:pt x="1439" y="1304"/>
                    </a:cubicBezTo>
                    <a:cubicBezTo>
                      <a:pt x="1491" y="1256"/>
                      <a:pt x="1564" y="1124"/>
                      <a:pt x="1597" y="1052"/>
                    </a:cubicBezTo>
                    <a:cubicBezTo>
                      <a:pt x="1618" y="1007"/>
                      <a:pt x="1658" y="982"/>
                      <a:pt x="1705" y="996"/>
                    </a:cubicBezTo>
                    <a:cubicBezTo>
                      <a:pt x="1729" y="994"/>
                      <a:pt x="1751" y="962"/>
                      <a:pt x="1765" y="909"/>
                    </a:cubicBezTo>
                    <a:cubicBezTo>
                      <a:pt x="1778" y="860"/>
                      <a:pt x="1774" y="840"/>
                      <a:pt x="1774" y="827"/>
                    </a:cubicBezTo>
                    <a:cubicBezTo>
                      <a:pt x="1774" y="824"/>
                      <a:pt x="1774" y="825"/>
                      <a:pt x="1774" y="826"/>
                    </a:cubicBezTo>
                    <a:cubicBezTo>
                      <a:pt x="1783" y="773"/>
                      <a:pt x="1745" y="725"/>
                      <a:pt x="1692" y="7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14" name="ïṩlíḍé"/>
            <p:cNvGrpSpPr/>
            <p:nvPr/>
          </p:nvGrpSpPr>
          <p:grpSpPr>
            <a:xfrm>
              <a:off x="5550545" y="3232375"/>
              <a:ext cx="733038" cy="733044"/>
              <a:chOff x="8180417" y="4642147"/>
              <a:chExt cx="548728" cy="548732"/>
            </a:xfrm>
          </p:grpSpPr>
          <p:sp>
            <p:nvSpPr>
              <p:cNvPr id="32" name="îṡḻîďê"/>
              <p:cNvSpPr/>
              <p:nvPr/>
            </p:nvSpPr>
            <p:spPr>
              <a:xfrm>
                <a:off x="8180417" y="4642147"/>
                <a:ext cx="548728" cy="548732"/>
              </a:xfrm>
              <a:prstGeom prst="ellipse">
                <a:avLst/>
              </a:prstGeom>
              <a:solidFill>
                <a:schemeClr val="accent2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3" name="îśľïďê"/>
              <p:cNvSpPr/>
              <p:nvPr/>
            </p:nvSpPr>
            <p:spPr>
              <a:xfrm>
                <a:off x="8282338" y="4794301"/>
                <a:ext cx="344886" cy="244424"/>
              </a:xfrm>
              <a:custGeom>
                <a:avLst/>
                <a:gdLst>
                  <a:gd name="connsiteX0" fmla="*/ 304032 w 608062"/>
                  <a:gd name="connsiteY0" fmla="*/ 356779 h 430943"/>
                  <a:gd name="connsiteX1" fmla="*/ 351777 w 608062"/>
                  <a:gd name="connsiteY1" fmla="*/ 376570 h 430943"/>
                  <a:gd name="connsiteX2" fmla="*/ 351777 w 608062"/>
                  <a:gd name="connsiteY2" fmla="*/ 385965 h 430943"/>
                  <a:gd name="connsiteX3" fmla="*/ 308736 w 608062"/>
                  <a:gd name="connsiteY3" fmla="*/ 428944 h 430943"/>
                  <a:gd name="connsiteX4" fmla="*/ 304032 w 608062"/>
                  <a:gd name="connsiteY4" fmla="*/ 430943 h 430943"/>
                  <a:gd name="connsiteX5" fmla="*/ 299327 w 608062"/>
                  <a:gd name="connsiteY5" fmla="*/ 428944 h 430943"/>
                  <a:gd name="connsiteX6" fmla="*/ 256286 w 608062"/>
                  <a:gd name="connsiteY6" fmla="*/ 385965 h 430943"/>
                  <a:gd name="connsiteX7" fmla="*/ 256286 w 608062"/>
                  <a:gd name="connsiteY7" fmla="*/ 376570 h 430943"/>
                  <a:gd name="connsiteX8" fmla="*/ 304032 w 608062"/>
                  <a:gd name="connsiteY8" fmla="*/ 356779 h 430943"/>
                  <a:gd name="connsiteX9" fmla="*/ 304013 w 608062"/>
                  <a:gd name="connsiteY9" fmla="*/ 233219 h 430943"/>
                  <a:gd name="connsiteX10" fmla="*/ 440761 w 608062"/>
                  <a:gd name="connsiteY10" fmla="*/ 289982 h 430943"/>
                  <a:gd name="connsiteX11" fmla="*/ 440761 w 608062"/>
                  <a:gd name="connsiteY11" fmla="*/ 299376 h 430943"/>
                  <a:gd name="connsiteX12" fmla="*/ 396746 w 608062"/>
                  <a:gd name="connsiteY12" fmla="*/ 343348 h 430943"/>
                  <a:gd name="connsiteX13" fmla="*/ 392044 w 608062"/>
                  <a:gd name="connsiteY13" fmla="*/ 345347 h 430943"/>
                  <a:gd name="connsiteX14" fmla="*/ 387342 w 608062"/>
                  <a:gd name="connsiteY14" fmla="*/ 343348 h 430943"/>
                  <a:gd name="connsiteX15" fmla="*/ 304013 w 608062"/>
                  <a:gd name="connsiteY15" fmla="*/ 308770 h 430943"/>
                  <a:gd name="connsiteX16" fmla="*/ 220684 w 608062"/>
                  <a:gd name="connsiteY16" fmla="*/ 343348 h 430943"/>
                  <a:gd name="connsiteX17" fmla="*/ 215982 w 608062"/>
                  <a:gd name="connsiteY17" fmla="*/ 345347 h 430943"/>
                  <a:gd name="connsiteX18" fmla="*/ 211280 w 608062"/>
                  <a:gd name="connsiteY18" fmla="*/ 343348 h 430943"/>
                  <a:gd name="connsiteX19" fmla="*/ 167165 w 608062"/>
                  <a:gd name="connsiteY19" fmla="*/ 299376 h 430943"/>
                  <a:gd name="connsiteX20" fmla="*/ 165264 w 608062"/>
                  <a:gd name="connsiteY20" fmla="*/ 294679 h 430943"/>
                  <a:gd name="connsiteX21" fmla="*/ 167165 w 608062"/>
                  <a:gd name="connsiteY21" fmla="*/ 289982 h 430943"/>
                  <a:gd name="connsiteX22" fmla="*/ 304013 w 608062"/>
                  <a:gd name="connsiteY22" fmla="*/ 233219 h 430943"/>
                  <a:gd name="connsiteX23" fmla="*/ 304064 w 608062"/>
                  <a:gd name="connsiteY23" fmla="*/ 116645 h 430943"/>
                  <a:gd name="connsiteX24" fmla="*/ 523459 w 608062"/>
                  <a:gd name="connsiteY24" fmla="*/ 207446 h 430943"/>
                  <a:gd name="connsiteX25" fmla="*/ 525360 w 608062"/>
                  <a:gd name="connsiteY25" fmla="*/ 212141 h 430943"/>
                  <a:gd name="connsiteX26" fmla="*/ 523459 w 608062"/>
                  <a:gd name="connsiteY26" fmla="*/ 216936 h 430943"/>
                  <a:gd name="connsiteX27" fmla="*/ 479440 w 608062"/>
                  <a:gd name="connsiteY27" fmla="*/ 260888 h 430943"/>
                  <a:gd name="connsiteX28" fmla="*/ 474638 w 608062"/>
                  <a:gd name="connsiteY28" fmla="*/ 262786 h 430943"/>
                  <a:gd name="connsiteX29" fmla="*/ 469936 w 608062"/>
                  <a:gd name="connsiteY29" fmla="*/ 260888 h 430943"/>
                  <a:gd name="connsiteX30" fmla="*/ 304064 w 608062"/>
                  <a:gd name="connsiteY30" fmla="*/ 192163 h 430943"/>
                  <a:gd name="connsiteX31" fmla="*/ 138192 w 608062"/>
                  <a:gd name="connsiteY31" fmla="*/ 260888 h 430943"/>
                  <a:gd name="connsiteX32" fmla="*/ 133390 w 608062"/>
                  <a:gd name="connsiteY32" fmla="*/ 262786 h 430943"/>
                  <a:gd name="connsiteX33" fmla="*/ 128688 w 608062"/>
                  <a:gd name="connsiteY33" fmla="*/ 260888 h 430943"/>
                  <a:gd name="connsiteX34" fmla="*/ 84669 w 608062"/>
                  <a:gd name="connsiteY34" fmla="*/ 216936 h 430943"/>
                  <a:gd name="connsiteX35" fmla="*/ 84669 w 608062"/>
                  <a:gd name="connsiteY35" fmla="*/ 207446 h 430943"/>
                  <a:gd name="connsiteX36" fmla="*/ 304064 w 608062"/>
                  <a:gd name="connsiteY36" fmla="*/ 116645 h 430943"/>
                  <a:gd name="connsiteX37" fmla="*/ 304031 w 608062"/>
                  <a:gd name="connsiteY37" fmla="*/ 0 h 430943"/>
                  <a:gd name="connsiteX38" fmla="*/ 606061 w 608062"/>
                  <a:gd name="connsiteY38" fmla="*/ 124937 h 430943"/>
                  <a:gd name="connsiteX39" fmla="*/ 606862 w 608062"/>
                  <a:gd name="connsiteY39" fmla="*/ 125836 h 430943"/>
                  <a:gd name="connsiteX40" fmla="*/ 608062 w 608062"/>
                  <a:gd name="connsiteY40" fmla="*/ 129631 h 430943"/>
                  <a:gd name="connsiteX41" fmla="*/ 606061 w 608062"/>
                  <a:gd name="connsiteY41" fmla="*/ 134325 h 430943"/>
                  <a:gd name="connsiteX42" fmla="*/ 561942 w 608062"/>
                  <a:gd name="connsiteY42" fmla="*/ 178367 h 430943"/>
                  <a:gd name="connsiteX43" fmla="*/ 557240 w 608062"/>
                  <a:gd name="connsiteY43" fmla="*/ 180365 h 430943"/>
                  <a:gd name="connsiteX44" fmla="*/ 552538 w 608062"/>
                  <a:gd name="connsiteY44" fmla="*/ 178367 h 430943"/>
                  <a:gd name="connsiteX45" fmla="*/ 304031 w 608062"/>
                  <a:gd name="connsiteY45" fmla="*/ 75501 h 430943"/>
                  <a:gd name="connsiteX46" fmla="*/ 55524 w 608062"/>
                  <a:gd name="connsiteY46" fmla="*/ 178367 h 430943"/>
                  <a:gd name="connsiteX47" fmla="*/ 50822 w 608062"/>
                  <a:gd name="connsiteY47" fmla="*/ 180365 h 430943"/>
                  <a:gd name="connsiteX48" fmla="*/ 46120 w 608062"/>
                  <a:gd name="connsiteY48" fmla="*/ 178367 h 430943"/>
                  <a:gd name="connsiteX49" fmla="*/ 2001 w 608062"/>
                  <a:gd name="connsiteY49" fmla="*/ 134325 h 430943"/>
                  <a:gd name="connsiteX50" fmla="*/ 0 w 608062"/>
                  <a:gd name="connsiteY50" fmla="*/ 129631 h 430943"/>
                  <a:gd name="connsiteX51" fmla="*/ 2001 w 608062"/>
                  <a:gd name="connsiteY51" fmla="*/ 124837 h 430943"/>
                  <a:gd name="connsiteX52" fmla="*/ 304031 w 608062"/>
                  <a:gd name="connsiteY52" fmla="*/ 0 h 430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608062" h="430943">
                    <a:moveTo>
                      <a:pt x="304032" y="356779"/>
                    </a:moveTo>
                    <a:cubicBezTo>
                      <a:pt x="322049" y="356779"/>
                      <a:pt x="339065" y="363876"/>
                      <a:pt x="351777" y="376570"/>
                    </a:cubicBezTo>
                    <a:cubicBezTo>
                      <a:pt x="354380" y="379168"/>
                      <a:pt x="354380" y="383366"/>
                      <a:pt x="351777" y="385965"/>
                    </a:cubicBezTo>
                    <a:lnTo>
                      <a:pt x="308736" y="428944"/>
                    </a:lnTo>
                    <a:cubicBezTo>
                      <a:pt x="307535" y="430244"/>
                      <a:pt x="305833" y="430943"/>
                      <a:pt x="304032" y="430943"/>
                    </a:cubicBezTo>
                    <a:cubicBezTo>
                      <a:pt x="302230" y="430943"/>
                      <a:pt x="300528" y="430244"/>
                      <a:pt x="299327" y="428944"/>
                    </a:cubicBezTo>
                    <a:lnTo>
                      <a:pt x="256286" y="385965"/>
                    </a:lnTo>
                    <a:cubicBezTo>
                      <a:pt x="253683" y="383366"/>
                      <a:pt x="253683" y="379168"/>
                      <a:pt x="256286" y="376570"/>
                    </a:cubicBezTo>
                    <a:cubicBezTo>
                      <a:pt x="268998" y="363876"/>
                      <a:pt x="286014" y="356779"/>
                      <a:pt x="304032" y="356779"/>
                    </a:cubicBezTo>
                    <a:close/>
                    <a:moveTo>
                      <a:pt x="304013" y="233219"/>
                    </a:moveTo>
                    <a:cubicBezTo>
                      <a:pt x="355631" y="233219"/>
                      <a:pt x="404248" y="253406"/>
                      <a:pt x="440761" y="289982"/>
                    </a:cubicBezTo>
                    <a:cubicBezTo>
                      <a:pt x="443362" y="292581"/>
                      <a:pt x="443362" y="296778"/>
                      <a:pt x="440761" y="299376"/>
                    </a:cubicBezTo>
                    <a:lnTo>
                      <a:pt x="396746" y="343348"/>
                    </a:lnTo>
                    <a:cubicBezTo>
                      <a:pt x="395545" y="344547"/>
                      <a:pt x="393845" y="345347"/>
                      <a:pt x="392044" y="345347"/>
                    </a:cubicBezTo>
                    <a:cubicBezTo>
                      <a:pt x="390343" y="345347"/>
                      <a:pt x="388643" y="344547"/>
                      <a:pt x="387342" y="343348"/>
                    </a:cubicBezTo>
                    <a:cubicBezTo>
                      <a:pt x="365034" y="321062"/>
                      <a:pt x="335424" y="308770"/>
                      <a:pt x="304013" y="308770"/>
                    </a:cubicBezTo>
                    <a:cubicBezTo>
                      <a:pt x="272602" y="308770"/>
                      <a:pt x="242991" y="321062"/>
                      <a:pt x="220684" y="343348"/>
                    </a:cubicBezTo>
                    <a:cubicBezTo>
                      <a:pt x="219383" y="344547"/>
                      <a:pt x="217682" y="345347"/>
                      <a:pt x="215982" y="345347"/>
                    </a:cubicBezTo>
                    <a:cubicBezTo>
                      <a:pt x="214181" y="345347"/>
                      <a:pt x="212481" y="344547"/>
                      <a:pt x="211280" y="343348"/>
                    </a:cubicBezTo>
                    <a:lnTo>
                      <a:pt x="167165" y="299376"/>
                    </a:lnTo>
                    <a:cubicBezTo>
                      <a:pt x="165964" y="298077"/>
                      <a:pt x="165264" y="296378"/>
                      <a:pt x="165264" y="294679"/>
                    </a:cubicBezTo>
                    <a:cubicBezTo>
                      <a:pt x="165264" y="292880"/>
                      <a:pt x="165964" y="291182"/>
                      <a:pt x="167165" y="289982"/>
                    </a:cubicBezTo>
                    <a:cubicBezTo>
                      <a:pt x="203778" y="253406"/>
                      <a:pt x="252395" y="233219"/>
                      <a:pt x="304013" y="233219"/>
                    </a:cubicBezTo>
                    <a:close/>
                    <a:moveTo>
                      <a:pt x="304064" y="116645"/>
                    </a:moveTo>
                    <a:cubicBezTo>
                      <a:pt x="386800" y="116645"/>
                      <a:pt x="464734" y="148910"/>
                      <a:pt x="523459" y="207446"/>
                    </a:cubicBezTo>
                    <a:cubicBezTo>
                      <a:pt x="524660" y="208745"/>
                      <a:pt x="525360" y="210443"/>
                      <a:pt x="525360" y="212141"/>
                    </a:cubicBezTo>
                    <a:cubicBezTo>
                      <a:pt x="525360" y="213939"/>
                      <a:pt x="524660" y="215637"/>
                      <a:pt x="523459" y="216936"/>
                    </a:cubicBezTo>
                    <a:lnTo>
                      <a:pt x="479440" y="260888"/>
                    </a:lnTo>
                    <a:cubicBezTo>
                      <a:pt x="478140" y="262087"/>
                      <a:pt x="476439" y="262786"/>
                      <a:pt x="474638" y="262786"/>
                    </a:cubicBezTo>
                    <a:cubicBezTo>
                      <a:pt x="472937" y="262786"/>
                      <a:pt x="471237" y="262087"/>
                      <a:pt x="469936" y="260888"/>
                    </a:cubicBezTo>
                    <a:cubicBezTo>
                      <a:pt x="425617" y="216536"/>
                      <a:pt x="366691" y="192163"/>
                      <a:pt x="304064" y="192163"/>
                    </a:cubicBezTo>
                    <a:cubicBezTo>
                      <a:pt x="241437" y="192163"/>
                      <a:pt x="182512" y="216536"/>
                      <a:pt x="138192" y="260888"/>
                    </a:cubicBezTo>
                    <a:cubicBezTo>
                      <a:pt x="136892" y="262087"/>
                      <a:pt x="135191" y="262786"/>
                      <a:pt x="133390" y="262786"/>
                    </a:cubicBezTo>
                    <a:cubicBezTo>
                      <a:pt x="131689" y="262786"/>
                      <a:pt x="129989" y="262087"/>
                      <a:pt x="128688" y="260888"/>
                    </a:cubicBezTo>
                    <a:lnTo>
                      <a:pt x="84669" y="216936"/>
                    </a:lnTo>
                    <a:cubicBezTo>
                      <a:pt x="82068" y="214338"/>
                      <a:pt x="82068" y="210043"/>
                      <a:pt x="84669" y="207446"/>
                    </a:cubicBezTo>
                    <a:cubicBezTo>
                      <a:pt x="143395" y="148910"/>
                      <a:pt x="221328" y="116645"/>
                      <a:pt x="304064" y="116645"/>
                    </a:cubicBezTo>
                    <a:close/>
                    <a:moveTo>
                      <a:pt x="304031" y="0"/>
                    </a:moveTo>
                    <a:cubicBezTo>
                      <a:pt x="418080" y="0"/>
                      <a:pt x="525426" y="44342"/>
                      <a:pt x="606061" y="124937"/>
                    </a:cubicBezTo>
                    <a:cubicBezTo>
                      <a:pt x="606361" y="125237"/>
                      <a:pt x="606661" y="125536"/>
                      <a:pt x="606862" y="125836"/>
                    </a:cubicBezTo>
                    <a:cubicBezTo>
                      <a:pt x="607662" y="126934"/>
                      <a:pt x="608062" y="128233"/>
                      <a:pt x="608062" y="129631"/>
                    </a:cubicBezTo>
                    <a:cubicBezTo>
                      <a:pt x="608062" y="131429"/>
                      <a:pt x="607362" y="133026"/>
                      <a:pt x="606061" y="134325"/>
                    </a:cubicBezTo>
                    <a:lnTo>
                      <a:pt x="561942" y="178367"/>
                    </a:lnTo>
                    <a:cubicBezTo>
                      <a:pt x="560642" y="179666"/>
                      <a:pt x="558941" y="180365"/>
                      <a:pt x="557240" y="180365"/>
                    </a:cubicBezTo>
                    <a:cubicBezTo>
                      <a:pt x="555439" y="180365"/>
                      <a:pt x="553739" y="179666"/>
                      <a:pt x="552538" y="178367"/>
                    </a:cubicBezTo>
                    <a:cubicBezTo>
                      <a:pt x="486009" y="112054"/>
                      <a:pt x="397771" y="75501"/>
                      <a:pt x="304031" y="75501"/>
                    </a:cubicBezTo>
                    <a:cubicBezTo>
                      <a:pt x="210291" y="75501"/>
                      <a:pt x="122053" y="112054"/>
                      <a:pt x="55524" y="178367"/>
                    </a:cubicBezTo>
                    <a:cubicBezTo>
                      <a:pt x="54323" y="179666"/>
                      <a:pt x="52623" y="180365"/>
                      <a:pt x="50822" y="180365"/>
                    </a:cubicBezTo>
                    <a:cubicBezTo>
                      <a:pt x="49021" y="180365"/>
                      <a:pt x="47420" y="179666"/>
                      <a:pt x="46120" y="178367"/>
                    </a:cubicBezTo>
                    <a:lnTo>
                      <a:pt x="2001" y="134325"/>
                    </a:lnTo>
                    <a:cubicBezTo>
                      <a:pt x="700" y="133026"/>
                      <a:pt x="0" y="131429"/>
                      <a:pt x="0" y="129631"/>
                    </a:cubicBezTo>
                    <a:cubicBezTo>
                      <a:pt x="0" y="127833"/>
                      <a:pt x="700" y="126135"/>
                      <a:pt x="2001" y="124837"/>
                    </a:cubicBezTo>
                    <a:cubicBezTo>
                      <a:pt x="82636" y="44342"/>
                      <a:pt x="189882" y="0"/>
                      <a:pt x="30403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92500"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15" name="ïṥlîde"/>
            <p:cNvGrpSpPr/>
            <p:nvPr/>
          </p:nvGrpSpPr>
          <p:grpSpPr>
            <a:xfrm>
              <a:off x="1251097" y="3232375"/>
              <a:ext cx="733038" cy="733044"/>
              <a:chOff x="6897029" y="4642147"/>
              <a:chExt cx="548728" cy="548732"/>
            </a:xfrm>
          </p:grpSpPr>
          <p:sp>
            <p:nvSpPr>
              <p:cNvPr id="30" name="îŝḷíḋê"/>
              <p:cNvSpPr/>
              <p:nvPr/>
            </p:nvSpPr>
            <p:spPr>
              <a:xfrm>
                <a:off x="6897029" y="4642147"/>
                <a:ext cx="548728" cy="548732"/>
              </a:xfrm>
              <a:prstGeom prst="ellipse">
                <a:avLst/>
              </a:prstGeom>
              <a:solidFill>
                <a:schemeClr val="accent2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31" name="iŝľiḍé"/>
              <p:cNvSpPr/>
              <p:nvPr/>
            </p:nvSpPr>
            <p:spPr>
              <a:xfrm>
                <a:off x="7021707" y="4767116"/>
                <a:ext cx="299371" cy="298794"/>
              </a:xfrm>
              <a:custGeom>
                <a:avLst/>
                <a:gdLst>
                  <a:gd name="T0" fmla="*/ 325 w 333"/>
                  <a:gd name="T1" fmla="*/ 136 h 333"/>
                  <a:gd name="T2" fmla="*/ 295 w 333"/>
                  <a:gd name="T3" fmla="*/ 132 h 333"/>
                  <a:gd name="T4" fmla="*/ 282 w 333"/>
                  <a:gd name="T5" fmla="*/ 100 h 333"/>
                  <a:gd name="T6" fmla="*/ 301 w 333"/>
                  <a:gd name="T7" fmla="*/ 77 h 333"/>
                  <a:gd name="T8" fmla="*/ 300 w 333"/>
                  <a:gd name="T9" fmla="*/ 64 h 333"/>
                  <a:gd name="T10" fmla="*/ 269 w 333"/>
                  <a:gd name="T11" fmla="*/ 33 h 333"/>
                  <a:gd name="T12" fmla="*/ 257 w 333"/>
                  <a:gd name="T13" fmla="*/ 33 h 333"/>
                  <a:gd name="T14" fmla="*/ 233 w 333"/>
                  <a:gd name="T15" fmla="*/ 51 h 333"/>
                  <a:gd name="T16" fmla="*/ 201 w 333"/>
                  <a:gd name="T17" fmla="*/ 38 h 333"/>
                  <a:gd name="T18" fmla="*/ 198 w 333"/>
                  <a:gd name="T19" fmla="*/ 8 h 333"/>
                  <a:gd name="T20" fmla="*/ 188 w 333"/>
                  <a:gd name="T21" fmla="*/ 0 h 333"/>
                  <a:gd name="T22" fmla="*/ 145 w 333"/>
                  <a:gd name="T23" fmla="*/ 0 h 333"/>
                  <a:gd name="T24" fmla="*/ 136 w 333"/>
                  <a:gd name="T25" fmla="*/ 8 h 333"/>
                  <a:gd name="T26" fmla="*/ 132 w 333"/>
                  <a:gd name="T27" fmla="*/ 38 h 333"/>
                  <a:gd name="T28" fmla="*/ 100 w 333"/>
                  <a:gd name="T29" fmla="*/ 51 h 333"/>
                  <a:gd name="T30" fmla="*/ 77 w 333"/>
                  <a:gd name="T31" fmla="*/ 33 h 333"/>
                  <a:gd name="T32" fmla="*/ 64 w 333"/>
                  <a:gd name="T33" fmla="*/ 33 h 333"/>
                  <a:gd name="T34" fmla="*/ 33 w 333"/>
                  <a:gd name="T35" fmla="*/ 64 h 333"/>
                  <a:gd name="T36" fmla="*/ 33 w 333"/>
                  <a:gd name="T37" fmla="*/ 77 h 333"/>
                  <a:gd name="T38" fmla="*/ 51 w 333"/>
                  <a:gd name="T39" fmla="*/ 100 h 333"/>
                  <a:gd name="T40" fmla="*/ 38 w 333"/>
                  <a:gd name="T41" fmla="*/ 132 h 333"/>
                  <a:gd name="T42" fmla="*/ 8 w 333"/>
                  <a:gd name="T43" fmla="*/ 136 h 333"/>
                  <a:gd name="T44" fmla="*/ 0 w 333"/>
                  <a:gd name="T45" fmla="*/ 145 h 333"/>
                  <a:gd name="T46" fmla="*/ 0 w 333"/>
                  <a:gd name="T47" fmla="*/ 188 h 333"/>
                  <a:gd name="T48" fmla="*/ 8 w 333"/>
                  <a:gd name="T49" fmla="*/ 198 h 333"/>
                  <a:gd name="T50" fmla="*/ 38 w 333"/>
                  <a:gd name="T51" fmla="*/ 201 h 333"/>
                  <a:gd name="T52" fmla="*/ 51 w 333"/>
                  <a:gd name="T53" fmla="*/ 233 h 333"/>
                  <a:gd name="T54" fmla="*/ 33 w 333"/>
                  <a:gd name="T55" fmla="*/ 257 h 333"/>
                  <a:gd name="T56" fmla="*/ 34 w 333"/>
                  <a:gd name="T57" fmla="*/ 269 h 333"/>
                  <a:gd name="T58" fmla="*/ 64 w 333"/>
                  <a:gd name="T59" fmla="*/ 300 h 333"/>
                  <a:gd name="T60" fmla="*/ 77 w 333"/>
                  <a:gd name="T61" fmla="*/ 301 h 333"/>
                  <a:gd name="T62" fmla="*/ 100 w 333"/>
                  <a:gd name="T63" fmla="*/ 282 h 333"/>
                  <a:gd name="T64" fmla="*/ 132 w 333"/>
                  <a:gd name="T65" fmla="*/ 295 h 333"/>
                  <a:gd name="T66" fmla="*/ 136 w 333"/>
                  <a:gd name="T67" fmla="*/ 325 h 333"/>
                  <a:gd name="T68" fmla="*/ 145 w 333"/>
                  <a:gd name="T69" fmla="*/ 333 h 333"/>
                  <a:gd name="T70" fmla="*/ 188 w 333"/>
                  <a:gd name="T71" fmla="*/ 333 h 333"/>
                  <a:gd name="T72" fmla="*/ 198 w 333"/>
                  <a:gd name="T73" fmla="*/ 325 h 333"/>
                  <a:gd name="T74" fmla="*/ 201 w 333"/>
                  <a:gd name="T75" fmla="*/ 295 h 333"/>
                  <a:gd name="T76" fmla="*/ 233 w 333"/>
                  <a:gd name="T77" fmla="*/ 282 h 333"/>
                  <a:gd name="T78" fmla="*/ 257 w 333"/>
                  <a:gd name="T79" fmla="*/ 301 h 333"/>
                  <a:gd name="T80" fmla="*/ 269 w 333"/>
                  <a:gd name="T81" fmla="*/ 300 h 333"/>
                  <a:gd name="T82" fmla="*/ 300 w 333"/>
                  <a:gd name="T83" fmla="*/ 269 h 333"/>
                  <a:gd name="T84" fmla="*/ 301 w 333"/>
                  <a:gd name="T85" fmla="*/ 257 h 333"/>
                  <a:gd name="T86" fmla="*/ 282 w 333"/>
                  <a:gd name="T87" fmla="*/ 233 h 333"/>
                  <a:gd name="T88" fmla="*/ 295 w 333"/>
                  <a:gd name="T89" fmla="*/ 201 h 333"/>
                  <a:gd name="T90" fmla="*/ 325 w 333"/>
                  <a:gd name="T91" fmla="*/ 198 h 333"/>
                  <a:gd name="T92" fmla="*/ 333 w 333"/>
                  <a:gd name="T93" fmla="*/ 188 h 333"/>
                  <a:gd name="T94" fmla="*/ 333 w 333"/>
                  <a:gd name="T95" fmla="*/ 145 h 333"/>
                  <a:gd name="T96" fmla="*/ 325 w 333"/>
                  <a:gd name="T97" fmla="*/ 136 h 333"/>
                  <a:gd name="T98" fmla="*/ 167 w 333"/>
                  <a:gd name="T99" fmla="*/ 250 h 333"/>
                  <a:gd name="T100" fmla="*/ 83 w 333"/>
                  <a:gd name="T101" fmla="*/ 167 h 333"/>
                  <a:gd name="T102" fmla="*/ 167 w 333"/>
                  <a:gd name="T103" fmla="*/ 83 h 333"/>
                  <a:gd name="T104" fmla="*/ 250 w 333"/>
                  <a:gd name="T105" fmla="*/ 167 h 333"/>
                  <a:gd name="T106" fmla="*/ 167 w 333"/>
                  <a:gd name="T107" fmla="*/ 25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33" h="333">
                    <a:moveTo>
                      <a:pt x="325" y="136"/>
                    </a:moveTo>
                    <a:lnTo>
                      <a:pt x="295" y="132"/>
                    </a:lnTo>
                    <a:cubicBezTo>
                      <a:pt x="292" y="121"/>
                      <a:pt x="288" y="110"/>
                      <a:pt x="282" y="100"/>
                    </a:cubicBezTo>
                    <a:lnTo>
                      <a:pt x="301" y="77"/>
                    </a:lnTo>
                    <a:cubicBezTo>
                      <a:pt x="303" y="73"/>
                      <a:pt x="303" y="67"/>
                      <a:pt x="300" y="64"/>
                    </a:cubicBezTo>
                    <a:lnTo>
                      <a:pt x="269" y="33"/>
                    </a:lnTo>
                    <a:cubicBezTo>
                      <a:pt x="266" y="30"/>
                      <a:pt x="260" y="30"/>
                      <a:pt x="257" y="33"/>
                    </a:cubicBezTo>
                    <a:lnTo>
                      <a:pt x="233" y="51"/>
                    </a:lnTo>
                    <a:cubicBezTo>
                      <a:pt x="223" y="45"/>
                      <a:pt x="213" y="41"/>
                      <a:pt x="201" y="38"/>
                    </a:cubicBezTo>
                    <a:lnTo>
                      <a:pt x="198" y="8"/>
                    </a:lnTo>
                    <a:cubicBezTo>
                      <a:pt x="197" y="4"/>
                      <a:pt x="193" y="0"/>
                      <a:pt x="188" y="0"/>
                    </a:cubicBezTo>
                    <a:lnTo>
                      <a:pt x="145" y="0"/>
                    </a:lnTo>
                    <a:cubicBezTo>
                      <a:pt x="140" y="0"/>
                      <a:pt x="136" y="4"/>
                      <a:pt x="136" y="8"/>
                    </a:cubicBezTo>
                    <a:lnTo>
                      <a:pt x="132" y="38"/>
                    </a:lnTo>
                    <a:cubicBezTo>
                      <a:pt x="121" y="41"/>
                      <a:pt x="110" y="46"/>
                      <a:pt x="100" y="51"/>
                    </a:cubicBezTo>
                    <a:lnTo>
                      <a:pt x="77" y="33"/>
                    </a:lnTo>
                    <a:cubicBezTo>
                      <a:pt x="73" y="30"/>
                      <a:pt x="67" y="30"/>
                      <a:pt x="64" y="33"/>
                    </a:cubicBezTo>
                    <a:lnTo>
                      <a:pt x="33" y="64"/>
                    </a:lnTo>
                    <a:cubicBezTo>
                      <a:pt x="30" y="67"/>
                      <a:pt x="30" y="73"/>
                      <a:pt x="33" y="77"/>
                    </a:cubicBezTo>
                    <a:lnTo>
                      <a:pt x="51" y="100"/>
                    </a:lnTo>
                    <a:cubicBezTo>
                      <a:pt x="45" y="110"/>
                      <a:pt x="41" y="121"/>
                      <a:pt x="38" y="132"/>
                    </a:cubicBezTo>
                    <a:lnTo>
                      <a:pt x="8" y="136"/>
                    </a:lnTo>
                    <a:cubicBezTo>
                      <a:pt x="4" y="136"/>
                      <a:pt x="0" y="140"/>
                      <a:pt x="0" y="145"/>
                    </a:cubicBezTo>
                    <a:lnTo>
                      <a:pt x="0" y="188"/>
                    </a:lnTo>
                    <a:cubicBezTo>
                      <a:pt x="0" y="193"/>
                      <a:pt x="4" y="197"/>
                      <a:pt x="8" y="198"/>
                    </a:cubicBezTo>
                    <a:lnTo>
                      <a:pt x="38" y="201"/>
                    </a:lnTo>
                    <a:cubicBezTo>
                      <a:pt x="41" y="213"/>
                      <a:pt x="46" y="223"/>
                      <a:pt x="51" y="233"/>
                    </a:cubicBezTo>
                    <a:lnTo>
                      <a:pt x="33" y="257"/>
                    </a:lnTo>
                    <a:cubicBezTo>
                      <a:pt x="30" y="260"/>
                      <a:pt x="30" y="266"/>
                      <a:pt x="34" y="269"/>
                    </a:cubicBezTo>
                    <a:lnTo>
                      <a:pt x="64" y="300"/>
                    </a:lnTo>
                    <a:cubicBezTo>
                      <a:pt x="67" y="303"/>
                      <a:pt x="73" y="303"/>
                      <a:pt x="77" y="301"/>
                    </a:cubicBezTo>
                    <a:lnTo>
                      <a:pt x="100" y="282"/>
                    </a:lnTo>
                    <a:cubicBezTo>
                      <a:pt x="110" y="288"/>
                      <a:pt x="121" y="292"/>
                      <a:pt x="132" y="295"/>
                    </a:cubicBezTo>
                    <a:lnTo>
                      <a:pt x="136" y="325"/>
                    </a:lnTo>
                    <a:cubicBezTo>
                      <a:pt x="136" y="330"/>
                      <a:pt x="140" y="333"/>
                      <a:pt x="145" y="333"/>
                    </a:cubicBezTo>
                    <a:lnTo>
                      <a:pt x="188" y="333"/>
                    </a:lnTo>
                    <a:cubicBezTo>
                      <a:pt x="193" y="333"/>
                      <a:pt x="197" y="330"/>
                      <a:pt x="198" y="325"/>
                    </a:cubicBezTo>
                    <a:lnTo>
                      <a:pt x="201" y="295"/>
                    </a:lnTo>
                    <a:cubicBezTo>
                      <a:pt x="213" y="292"/>
                      <a:pt x="223" y="288"/>
                      <a:pt x="233" y="282"/>
                    </a:cubicBezTo>
                    <a:lnTo>
                      <a:pt x="257" y="301"/>
                    </a:lnTo>
                    <a:cubicBezTo>
                      <a:pt x="260" y="303"/>
                      <a:pt x="266" y="303"/>
                      <a:pt x="269" y="300"/>
                    </a:cubicBezTo>
                    <a:lnTo>
                      <a:pt x="300" y="269"/>
                    </a:lnTo>
                    <a:cubicBezTo>
                      <a:pt x="303" y="266"/>
                      <a:pt x="303" y="260"/>
                      <a:pt x="301" y="257"/>
                    </a:cubicBezTo>
                    <a:lnTo>
                      <a:pt x="282" y="233"/>
                    </a:lnTo>
                    <a:cubicBezTo>
                      <a:pt x="288" y="223"/>
                      <a:pt x="292" y="213"/>
                      <a:pt x="295" y="201"/>
                    </a:cubicBezTo>
                    <a:lnTo>
                      <a:pt x="325" y="198"/>
                    </a:lnTo>
                    <a:cubicBezTo>
                      <a:pt x="330" y="197"/>
                      <a:pt x="333" y="193"/>
                      <a:pt x="333" y="188"/>
                    </a:cubicBezTo>
                    <a:lnTo>
                      <a:pt x="333" y="145"/>
                    </a:lnTo>
                    <a:cubicBezTo>
                      <a:pt x="333" y="140"/>
                      <a:pt x="330" y="136"/>
                      <a:pt x="325" y="136"/>
                    </a:cubicBezTo>
                    <a:close/>
                    <a:moveTo>
                      <a:pt x="167" y="250"/>
                    </a:moveTo>
                    <a:cubicBezTo>
                      <a:pt x="121" y="250"/>
                      <a:pt x="83" y="213"/>
                      <a:pt x="83" y="167"/>
                    </a:cubicBezTo>
                    <a:cubicBezTo>
                      <a:pt x="83" y="121"/>
                      <a:pt x="121" y="83"/>
                      <a:pt x="167" y="83"/>
                    </a:cubicBezTo>
                    <a:cubicBezTo>
                      <a:pt x="213" y="83"/>
                      <a:pt x="250" y="121"/>
                      <a:pt x="250" y="167"/>
                    </a:cubicBezTo>
                    <a:cubicBezTo>
                      <a:pt x="250" y="213"/>
                      <a:pt x="213" y="250"/>
                      <a:pt x="167" y="25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16" name="íṣḷïdè"/>
            <p:cNvGrpSpPr/>
            <p:nvPr/>
          </p:nvGrpSpPr>
          <p:grpSpPr>
            <a:xfrm>
              <a:off x="673100" y="4081548"/>
              <a:ext cx="1889031" cy="1152525"/>
              <a:chOff x="673100" y="3185246"/>
              <a:chExt cx="2248835" cy="1152525"/>
            </a:xfrm>
          </p:grpSpPr>
          <p:sp>
            <p:nvSpPr>
              <p:cNvPr id="28" name="îṡlídê"/>
              <p:cNvSpPr txBox="1"/>
              <p:nvPr/>
            </p:nvSpPr>
            <p:spPr>
              <a:xfrm>
                <a:off x="673100" y="3525372"/>
                <a:ext cx="2248835" cy="812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  <a:buSzPct val="25000"/>
                </a:pPr>
                <a:r>
                  <a:rPr lang="en-US" altLang="zh-CN" sz="1050" dirty="0"/>
                  <a:t>Copy paste fonts. Choose the only option to retain text.</a:t>
                </a:r>
                <a:endParaRPr lang="en-US" altLang="zh-CN" sz="1050" dirty="0"/>
              </a:p>
              <a:p>
                <a:pPr algn="ctr">
                  <a:lnSpc>
                    <a:spcPct val="150000"/>
                  </a:lnSpc>
                  <a:buSzPct val="25000"/>
                </a:pPr>
                <a:r>
                  <a:rPr lang="en-US" altLang="zh-CN" sz="1050" dirty="0"/>
                  <a:t>…...</a:t>
                </a:r>
                <a:endParaRPr lang="en-US" altLang="zh-CN" sz="1050" dirty="0"/>
              </a:p>
            </p:txBody>
          </p:sp>
          <p:sp>
            <p:nvSpPr>
              <p:cNvPr id="29" name="îSlïḑê"/>
              <p:cNvSpPr/>
              <p:nvPr/>
            </p:nvSpPr>
            <p:spPr>
              <a:xfrm>
                <a:off x="673100" y="3185246"/>
                <a:ext cx="2248835" cy="340125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ctr"/>
                <a:r>
                  <a:rPr lang="zh-CN" altLang="en-US" sz="1600" b="1" dirty="0" smtClean="0"/>
                  <a:t>输入标题</a:t>
                </a:r>
                <a:endParaRPr lang="zh-CN" altLang="en-US" sz="1600" b="1" dirty="0"/>
              </a:p>
            </p:txBody>
          </p:sp>
        </p:grpSp>
        <p:grpSp>
          <p:nvGrpSpPr>
            <p:cNvPr id="17" name="íṥliḑé"/>
            <p:cNvGrpSpPr/>
            <p:nvPr/>
          </p:nvGrpSpPr>
          <p:grpSpPr>
            <a:xfrm>
              <a:off x="2822824" y="4081548"/>
              <a:ext cx="1889031" cy="1152525"/>
              <a:chOff x="673100" y="3185246"/>
              <a:chExt cx="2248835" cy="1152525"/>
            </a:xfrm>
          </p:grpSpPr>
          <p:sp>
            <p:nvSpPr>
              <p:cNvPr id="26" name="îs1ïďe"/>
              <p:cNvSpPr txBox="1"/>
              <p:nvPr/>
            </p:nvSpPr>
            <p:spPr>
              <a:xfrm>
                <a:off x="673100" y="3525372"/>
                <a:ext cx="2248835" cy="812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  <a:buSzPct val="25000"/>
                </a:pPr>
                <a:r>
                  <a:rPr lang="en-US" altLang="zh-CN" sz="1050" dirty="0"/>
                  <a:t>Copy paste fonts. Choose the only option to retain text.</a:t>
                </a:r>
                <a:endParaRPr lang="en-US" altLang="zh-CN" sz="1050" dirty="0"/>
              </a:p>
              <a:p>
                <a:pPr algn="ctr">
                  <a:lnSpc>
                    <a:spcPct val="150000"/>
                  </a:lnSpc>
                  <a:buSzPct val="25000"/>
                </a:pPr>
                <a:r>
                  <a:rPr lang="en-US" altLang="zh-CN" sz="1050" dirty="0"/>
                  <a:t>…...</a:t>
                </a:r>
                <a:endParaRPr lang="en-US" altLang="zh-CN" sz="1050" dirty="0"/>
              </a:p>
            </p:txBody>
          </p:sp>
          <p:sp>
            <p:nvSpPr>
              <p:cNvPr id="27" name="iṩliḍe"/>
              <p:cNvSpPr/>
              <p:nvPr/>
            </p:nvSpPr>
            <p:spPr>
              <a:xfrm>
                <a:off x="673100" y="3185246"/>
                <a:ext cx="2248835" cy="340125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ctr"/>
                <a:r>
                  <a:rPr lang="zh-CN" altLang="en-US" sz="1600" b="1" dirty="0" smtClean="0"/>
                  <a:t>输入标题</a:t>
                </a:r>
                <a:endParaRPr lang="zh-CN" altLang="en-US" sz="1600" b="1" dirty="0"/>
              </a:p>
            </p:txBody>
          </p:sp>
        </p:grpSp>
        <p:grpSp>
          <p:nvGrpSpPr>
            <p:cNvPr id="18" name="íŝḷíḓé"/>
            <p:cNvGrpSpPr/>
            <p:nvPr/>
          </p:nvGrpSpPr>
          <p:grpSpPr>
            <a:xfrm>
              <a:off x="4972548" y="4081548"/>
              <a:ext cx="1889031" cy="1152525"/>
              <a:chOff x="673100" y="3185246"/>
              <a:chExt cx="2248835" cy="1152525"/>
            </a:xfrm>
          </p:grpSpPr>
          <p:sp>
            <p:nvSpPr>
              <p:cNvPr id="24" name="ísḷïḍe"/>
              <p:cNvSpPr txBox="1"/>
              <p:nvPr/>
            </p:nvSpPr>
            <p:spPr>
              <a:xfrm>
                <a:off x="673100" y="3525372"/>
                <a:ext cx="2248835" cy="812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  <a:buSzPct val="25000"/>
                </a:pPr>
                <a:r>
                  <a:rPr lang="en-US" altLang="zh-CN" sz="1050" dirty="0"/>
                  <a:t>Copy paste fonts. Choose the only option to retain text.</a:t>
                </a:r>
                <a:endParaRPr lang="en-US" altLang="zh-CN" sz="1050" dirty="0"/>
              </a:p>
              <a:p>
                <a:pPr algn="ctr">
                  <a:lnSpc>
                    <a:spcPct val="150000"/>
                  </a:lnSpc>
                  <a:buSzPct val="25000"/>
                </a:pPr>
                <a:r>
                  <a:rPr lang="en-US" altLang="zh-CN" sz="1050" dirty="0"/>
                  <a:t>…...</a:t>
                </a:r>
                <a:endParaRPr lang="en-US" altLang="zh-CN" sz="1050" dirty="0"/>
              </a:p>
            </p:txBody>
          </p:sp>
          <p:sp>
            <p:nvSpPr>
              <p:cNvPr id="25" name="iṣḻíďé"/>
              <p:cNvSpPr/>
              <p:nvPr/>
            </p:nvSpPr>
            <p:spPr>
              <a:xfrm>
                <a:off x="673100" y="3185246"/>
                <a:ext cx="2248835" cy="340125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ctr"/>
                <a:r>
                  <a:rPr lang="zh-CN" altLang="en-US" sz="1600" b="1" dirty="0" smtClean="0"/>
                  <a:t>输入标题</a:t>
                </a:r>
                <a:endParaRPr lang="zh-CN" altLang="en-US" sz="1600" b="1" dirty="0"/>
              </a:p>
            </p:txBody>
          </p:sp>
        </p:grpSp>
        <p:grpSp>
          <p:nvGrpSpPr>
            <p:cNvPr id="19" name="ï$ḻiḑè"/>
            <p:cNvGrpSpPr/>
            <p:nvPr/>
          </p:nvGrpSpPr>
          <p:grpSpPr>
            <a:xfrm>
              <a:off x="673100" y="1374193"/>
              <a:ext cx="10845800" cy="1222288"/>
              <a:chOff x="673100" y="1401310"/>
              <a:chExt cx="10845800" cy="1222288"/>
            </a:xfrm>
          </p:grpSpPr>
          <p:sp>
            <p:nvSpPr>
              <p:cNvPr id="20" name="îślîḋê"/>
              <p:cNvSpPr txBox="1"/>
              <p:nvPr/>
            </p:nvSpPr>
            <p:spPr>
              <a:xfrm>
                <a:off x="673102" y="1401310"/>
                <a:ext cx="10827707" cy="50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buSzPct val="25000"/>
                </a:pPr>
                <a:r>
                  <a:rPr lang="en-US" sz="2400" dirty="0"/>
                  <a:t>Unified fonts make reading more fluent.</a:t>
                </a:r>
                <a:endParaRPr lang="en-US" sz="2400" dirty="0"/>
              </a:p>
            </p:txBody>
          </p:sp>
          <p:sp>
            <p:nvSpPr>
              <p:cNvPr id="21" name="îṣlïḓe"/>
              <p:cNvSpPr txBox="1"/>
              <p:nvPr/>
            </p:nvSpPr>
            <p:spPr>
              <a:xfrm>
                <a:off x="673100" y="1908608"/>
                <a:ext cx="10827712" cy="7149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  <a:buSzPct val="25000"/>
                </a:pPr>
                <a:r>
                  <a:rPr lang="en-US" sz="1200" dirty="0"/>
                  <a:t>Theme color makes PPT more convenient to change.</a:t>
                </a:r>
                <a:endParaRPr lang="en-US" sz="1200" dirty="0"/>
              </a:p>
              <a:p>
                <a:pPr algn="ctr">
                  <a:lnSpc>
                    <a:spcPct val="150000"/>
                  </a:lnSpc>
                  <a:buSzPct val="25000"/>
                </a:pPr>
                <a:r>
                  <a:rPr lang="en-US" sz="1200" dirty="0"/>
                  <a:t>Adjust the spacing to adapt to Chinese typesetting, use the reference line in PPT.</a:t>
                </a:r>
                <a:endParaRPr lang="en-US" sz="1200" dirty="0"/>
              </a:p>
            </p:txBody>
          </p:sp>
          <p:cxnSp>
            <p:nvCxnSpPr>
              <p:cNvPr id="22" name="直接连接符 21"/>
              <p:cNvCxnSpPr/>
              <p:nvPr/>
            </p:nvCxnSpPr>
            <p:spPr>
              <a:xfrm>
                <a:off x="901205" y="1908608"/>
                <a:ext cx="10617695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>
                <a:off x="4165314" y="1908608"/>
                <a:ext cx="4089476" cy="0"/>
              </a:xfrm>
              <a:prstGeom prst="line">
                <a:avLst/>
              </a:prstGeom>
              <a:ln w="19050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234768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0"/>
            <a:ext cx="12192000" cy="5572124"/>
            <a:chOff x="0" y="0"/>
            <a:chExt cx="12192000" cy="5572124"/>
          </a:xfrm>
        </p:grpSpPr>
        <p:sp>
          <p:nvSpPr>
            <p:cNvPr id="11" name="îš1ídè"/>
            <p:cNvSpPr txBox="1"/>
            <p:nvPr/>
          </p:nvSpPr>
          <p:spPr bwMode="auto">
            <a:xfrm>
              <a:off x="6416369" y="3976276"/>
              <a:ext cx="813043" cy="76944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4400" dirty="0">
                  <a:solidFill>
                    <a:schemeClr val="bg1">
                      <a:lumMod val="95000"/>
                    </a:schemeClr>
                  </a:solidFill>
                </a:rPr>
                <a:t>01</a:t>
              </a:r>
              <a:endParaRPr lang="en-US" altLang="zh-CN" sz="4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" name="îṩļíḑè"/>
            <p:cNvSpPr txBox="1"/>
            <p:nvPr/>
          </p:nvSpPr>
          <p:spPr bwMode="auto">
            <a:xfrm>
              <a:off x="8330894" y="3976276"/>
              <a:ext cx="813043" cy="76944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4400" dirty="0">
                  <a:solidFill>
                    <a:schemeClr val="bg1">
                      <a:lumMod val="95000"/>
                    </a:schemeClr>
                  </a:solidFill>
                </a:rPr>
                <a:t>02</a:t>
              </a:r>
              <a:endParaRPr lang="en-US" altLang="zh-CN" sz="4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" name="iS1îdé"/>
            <p:cNvSpPr txBox="1"/>
            <p:nvPr/>
          </p:nvSpPr>
          <p:spPr bwMode="auto">
            <a:xfrm>
              <a:off x="10245419" y="3976276"/>
              <a:ext cx="813043" cy="76944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4400" dirty="0">
                  <a:solidFill>
                    <a:schemeClr val="bg1">
                      <a:lumMod val="95000"/>
                    </a:schemeClr>
                  </a:solidFill>
                </a:rPr>
                <a:t>03</a:t>
              </a:r>
              <a:endParaRPr lang="en-US" altLang="zh-CN" sz="4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14" name="ïṥ1îḓé"/>
            <p:cNvGrpSpPr/>
            <p:nvPr/>
          </p:nvGrpSpPr>
          <p:grpSpPr>
            <a:xfrm>
              <a:off x="673100" y="3457575"/>
              <a:ext cx="4060824" cy="2114549"/>
              <a:chOff x="673100" y="3705225"/>
              <a:chExt cx="4060824" cy="2114549"/>
            </a:xfrm>
          </p:grpSpPr>
          <p:sp>
            <p:nvSpPr>
              <p:cNvPr id="34" name="íṣḻïdé"/>
              <p:cNvSpPr txBox="1"/>
              <p:nvPr/>
            </p:nvSpPr>
            <p:spPr>
              <a:xfrm>
                <a:off x="673101" y="3705225"/>
                <a:ext cx="4060823" cy="986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buSzPct val="25000"/>
                </a:pPr>
                <a:r>
                  <a:rPr lang="en-US" sz="2800" dirty="0"/>
                  <a:t>Unified fonts make</a:t>
                </a:r>
                <a:endParaRPr lang="en-US" sz="2800" dirty="0"/>
              </a:p>
              <a:p>
                <a:pPr>
                  <a:buSzPct val="25000"/>
                </a:pPr>
                <a:r>
                  <a:rPr lang="en-US" sz="2800" dirty="0"/>
                  <a:t>reading more fluent.</a:t>
                </a:r>
                <a:endParaRPr lang="en-US" sz="2800" dirty="0"/>
              </a:p>
            </p:txBody>
          </p:sp>
          <p:sp>
            <p:nvSpPr>
              <p:cNvPr id="35" name="iṣḷîḓê"/>
              <p:cNvSpPr txBox="1"/>
              <p:nvPr/>
            </p:nvSpPr>
            <p:spPr>
              <a:xfrm>
                <a:off x="673100" y="4691999"/>
                <a:ext cx="4060824" cy="1127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  <a:buSzPct val="25000"/>
                </a:pPr>
                <a:r>
                  <a:rPr lang="en-US" sz="1200" dirty="0"/>
                  <a:t>Theme color makes PPT more convenient to change.</a:t>
                </a:r>
                <a:endParaRPr lang="en-US" sz="1200" dirty="0"/>
              </a:p>
              <a:p>
                <a:pPr>
                  <a:lnSpc>
                    <a:spcPct val="150000"/>
                  </a:lnSpc>
                  <a:buSzPct val="25000"/>
                </a:pPr>
                <a:r>
                  <a:rPr lang="en-US" sz="1200" dirty="0"/>
                  <a:t>Adjust the spacing to adapt to Chinese typesetting, use the reference line in PPT.</a:t>
                </a:r>
                <a:endParaRPr lang="en-US" sz="1200" dirty="0"/>
              </a:p>
            </p:txBody>
          </p:sp>
          <p:cxnSp>
            <p:nvCxnSpPr>
              <p:cNvPr id="36" name="直接连接符 35"/>
              <p:cNvCxnSpPr/>
              <p:nvPr/>
            </p:nvCxnSpPr>
            <p:spPr>
              <a:xfrm>
                <a:off x="673100" y="4692000"/>
                <a:ext cx="3660775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>
                <a:off x="673100" y="4692000"/>
                <a:ext cx="1533717" cy="0"/>
              </a:xfrm>
              <a:prstGeom prst="line">
                <a:avLst/>
              </a:prstGeom>
              <a:ln w="19050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i$1iḋe"/>
            <p:cNvSpPr/>
            <p:nvPr/>
          </p:nvSpPr>
          <p:spPr>
            <a:xfrm>
              <a:off x="0" y="0"/>
              <a:ext cx="12192000" cy="2959013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6" name="išḻiďe"/>
            <p:cNvGrpSpPr/>
            <p:nvPr/>
          </p:nvGrpSpPr>
          <p:grpSpPr>
            <a:xfrm>
              <a:off x="6548526" y="3474559"/>
              <a:ext cx="548728" cy="548732"/>
              <a:chOff x="6548526" y="1708495"/>
              <a:chExt cx="548728" cy="548732"/>
            </a:xfrm>
          </p:grpSpPr>
          <p:sp>
            <p:nvSpPr>
              <p:cNvPr id="32" name="ísľïḍe"/>
              <p:cNvSpPr/>
              <p:nvPr/>
            </p:nvSpPr>
            <p:spPr>
              <a:xfrm>
                <a:off x="6548526" y="1708495"/>
                <a:ext cx="548728" cy="548732"/>
              </a:xfrm>
              <a:prstGeom prst="ellipse">
                <a:avLst/>
              </a:prstGeom>
              <a:solidFill>
                <a:schemeClr val="accent2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33" name="ïS1ídê"/>
              <p:cNvSpPr/>
              <p:nvPr/>
            </p:nvSpPr>
            <p:spPr>
              <a:xfrm>
                <a:off x="6673204" y="1833464"/>
                <a:ext cx="299371" cy="298794"/>
              </a:xfrm>
              <a:custGeom>
                <a:avLst/>
                <a:gdLst>
                  <a:gd name="T0" fmla="*/ 325 w 333"/>
                  <a:gd name="T1" fmla="*/ 136 h 333"/>
                  <a:gd name="T2" fmla="*/ 295 w 333"/>
                  <a:gd name="T3" fmla="*/ 132 h 333"/>
                  <a:gd name="T4" fmla="*/ 282 w 333"/>
                  <a:gd name="T5" fmla="*/ 100 h 333"/>
                  <a:gd name="T6" fmla="*/ 301 w 333"/>
                  <a:gd name="T7" fmla="*/ 77 h 333"/>
                  <a:gd name="T8" fmla="*/ 300 w 333"/>
                  <a:gd name="T9" fmla="*/ 64 h 333"/>
                  <a:gd name="T10" fmla="*/ 269 w 333"/>
                  <a:gd name="T11" fmla="*/ 33 h 333"/>
                  <a:gd name="T12" fmla="*/ 257 w 333"/>
                  <a:gd name="T13" fmla="*/ 33 h 333"/>
                  <a:gd name="T14" fmla="*/ 233 w 333"/>
                  <a:gd name="T15" fmla="*/ 51 h 333"/>
                  <a:gd name="T16" fmla="*/ 201 w 333"/>
                  <a:gd name="T17" fmla="*/ 38 h 333"/>
                  <a:gd name="T18" fmla="*/ 198 w 333"/>
                  <a:gd name="T19" fmla="*/ 8 h 333"/>
                  <a:gd name="T20" fmla="*/ 188 w 333"/>
                  <a:gd name="T21" fmla="*/ 0 h 333"/>
                  <a:gd name="T22" fmla="*/ 145 w 333"/>
                  <a:gd name="T23" fmla="*/ 0 h 333"/>
                  <a:gd name="T24" fmla="*/ 136 w 333"/>
                  <a:gd name="T25" fmla="*/ 8 h 333"/>
                  <a:gd name="T26" fmla="*/ 132 w 333"/>
                  <a:gd name="T27" fmla="*/ 38 h 333"/>
                  <a:gd name="T28" fmla="*/ 100 w 333"/>
                  <a:gd name="T29" fmla="*/ 51 h 333"/>
                  <a:gd name="T30" fmla="*/ 77 w 333"/>
                  <a:gd name="T31" fmla="*/ 33 h 333"/>
                  <a:gd name="T32" fmla="*/ 64 w 333"/>
                  <a:gd name="T33" fmla="*/ 33 h 333"/>
                  <a:gd name="T34" fmla="*/ 33 w 333"/>
                  <a:gd name="T35" fmla="*/ 64 h 333"/>
                  <a:gd name="T36" fmla="*/ 33 w 333"/>
                  <a:gd name="T37" fmla="*/ 77 h 333"/>
                  <a:gd name="T38" fmla="*/ 51 w 333"/>
                  <a:gd name="T39" fmla="*/ 100 h 333"/>
                  <a:gd name="T40" fmla="*/ 38 w 333"/>
                  <a:gd name="T41" fmla="*/ 132 h 333"/>
                  <a:gd name="T42" fmla="*/ 8 w 333"/>
                  <a:gd name="T43" fmla="*/ 136 h 333"/>
                  <a:gd name="T44" fmla="*/ 0 w 333"/>
                  <a:gd name="T45" fmla="*/ 145 h 333"/>
                  <a:gd name="T46" fmla="*/ 0 w 333"/>
                  <a:gd name="T47" fmla="*/ 188 h 333"/>
                  <a:gd name="T48" fmla="*/ 8 w 333"/>
                  <a:gd name="T49" fmla="*/ 198 h 333"/>
                  <a:gd name="T50" fmla="*/ 38 w 333"/>
                  <a:gd name="T51" fmla="*/ 201 h 333"/>
                  <a:gd name="T52" fmla="*/ 51 w 333"/>
                  <a:gd name="T53" fmla="*/ 233 h 333"/>
                  <a:gd name="T54" fmla="*/ 33 w 333"/>
                  <a:gd name="T55" fmla="*/ 257 h 333"/>
                  <a:gd name="T56" fmla="*/ 34 w 333"/>
                  <a:gd name="T57" fmla="*/ 269 h 333"/>
                  <a:gd name="T58" fmla="*/ 64 w 333"/>
                  <a:gd name="T59" fmla="*/ 300 h 333"/>
                  <a:gd name="T60" fmla="*/ 77 w 333"/>
                  <a:gd name="T61" fmla="*/ 301 h 333"/>
                  <a:gd name="T62" fmla="*/ 100 w 333"/>
                  <a:gd name="T63" fmla="*/ 282 h 333"/>
                  <a:gd name="T64" fmla="*/ 132 w 333"/>
                  <a:gd name="T65" fmla="*/ 295 h 333"/>
                  <a:gd name="T66" fmla="*/ 136 w 333"/>
                  <a:gd name="T67" fmla="*/ 325 h 333"/>
                  <a:gd name="T68" fmla="*/ 145 w 333"/>
                  <a:gd name="T69" fmla="*/ 333 h 333"/>
                  <a:gd name="T70" fmla="*/ 188 w 333"/>
                  <a:gd name="T71" fmla="*/ 333 h 333"/>
                  <a:gd name="T72" fmla="*/ 198 w 333"/>
                  <a:gd name="T73" fmla="*/ 325 h 333"/>
                  <a:gd name="T74" fmla="*/ 201 w 333"/>
                  <a:gd name="T75" fmla="*/ 295 h 333"/>
                  <a:gd name="T76" fmla="*/ 233 w 333"/>
                  <a:gd name="T77" fmla="*/ 282 h 333"/>
                  <a:gd name="T78" fmla="*/ 257 w 333"/>
                  <a:gd name="T79" fmla="*/ 301 h 333"/>
                  <a:gd name="T80" fmla="*/ 269 w 333"/>
                  <a:gd name="T81" fmla="*/ 300 h 333"/>
                  <a:gd name="T82" fmla="*/ 300 w 333"/>
                  <a:gd name="T83" fmla="*/ 269 h 333"/>
                  <a:gd name="T84" fmla="*/ 301 w 333"/>
                  <a:gd name="T85" fmla="*/ 257 h 333"/>
                  <a:gd name="T86" fmla="*/ 282 w 333"/>
                  <a:gd name="T87" fmla="*/ 233 h 333"/>
                  <a:gd name="T88" fmla="*/ 295 w 333"/>
                  <a:gd name="T89" fmla="*/ 201 h 333"/>
                  <a:gd name="T90" fmla="*/ 325 w 333"/>
                  <a:gd name="T91" fmla="*/ 198 h 333"/>
                  <a:gd name="T92" fmla="*/ 333 w 333"/>
                  <a:gd name="T93" fmla="*/ 188 h 333"/>
                  <a:gd name="T94" fmla="*/ 333 w 333"/>
                  <a:gd name="T95" fmla="*/ 145 h 333"/>
                  <a:gd name="T96" fmla="*/ 325 w 333"/>
                  <a:gd name="T97" fmla="*/ 136 h 333"/>
                  <a:gd name="T98" fmla="*/ 167 w 333"/>
                  <a:gd name="T99" fmla="*/ 250 h 333"/>
                  <a:gd name="T100" fmla="*/ 83 w 333"/>
                  <a:gd name="T101" fmla="*/ 167 h 333"/>
                  <a:gd name="T102" fmla="*/ 167 w 333"/>
                  <a:gd name="T103" fmla="*/ 83 h 333"/>
                  <a:gd name="T104" fmla="*/ 250 w 333"/>
                  <a:gd name="T105" fmla="*/ 167 h 333"/>
                  <a:gd name="T106" fmla="*/ 167 w 333"/>
                  <a:gd name="T107" fmla="*/ 25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33" h="333">
                    <a:moveTo>
                      <a:pt x="325" y="136"/>
                    </a:moveTo>
                    <a:lnTo>
                      <a:pt x="295" y="132"/>
                    </a:lnTo>
                    <a:cubicBezTo>
                      <a:pt x="292" y="121"/>
                      <a:pt x="288" y="110"/>
                      <a:pt x="282" y="100"/>
                    </a:cubicBezTo>
                    <a:lnTo>
                      <a:pt x="301" y="77"/>
                    </a:lnTo>
                    <a:cubicBezTo>
                      <a:pt x="303" y="73"/>
                      <a:pt x="303" y="67"/>
                      <a:pt x="300" y="64"/>
                    </a:cubicBezTo>
                    <a:lnTo>
                      <a:pt x="269" y="33"/>
                    </a:lnTo>
                    <a:cubicBezTo>
                      <a:pt x="266" y="30"/>
                      <a:pt x="260" y="30"/>
                      <a:pt x="257" y="33"/>
                    </a:cubicBezTo>
                    <a:lnTo>
                      <a:pt x="233" y="51"/>
                    </a:lnTo>
                    <a:cubicBezTo>
                      <a:pt x="223" y="45"/>
                      <a:pt x="213" y="41"/>
                      <a:pt x="201" y="38"/>
                    </a:cubicBezTo>
                    <a:lnTo>
                      <a:pt x="198" y="8"/>
                    </a:lnTo>
                    <a:cubicBezTo>
                      <a:pt x="197" y="4"/>
                      <a:pt x="193" y="0"/>
                      <a:pt x="188" y="0"/>
                    </a:cubicBezTo>
                    <a:lnTo>
                      <a:pt x="145" y="0"/>
                    </a:lnTo>
                    <a:cubicBezTo>
                      <a:pt x="140" y="0"/>
                      <a:pt x="136" y="4"/>
                      <a:pt x="136" y="8"/>
                    </a:cubicBezTo>
                    <a:lnTo>
                      <a:pt x="132" y="38"/>
                    </a:lnTo>
                    <a:cubicBezTo>
                      <a:pt x="121" y="41"/>
                      <a:pt x="110" y="46"/>
                      <a:pt x="100" y="51"/>
                    </a:cubicBezTo>
                    <a:lnTo>
                      <a:pt x="77" y="33"/>
                    </a:lnTo>
                    <a:cubicBezTo>
                      <a:pt x="73" y="30"/>
                      <a:pt x="67" y="30"/>
                      <a:pt x="64" y="33"/>
                    </a:cubicBezTo>
                    <a:lnTo>
                      <a:pt x="33" y="64"/>
                    </a:lnTo>
                    <a:cubicBezTo>
                      <a:pt x="30" y="67"/>
                      <a:pt x="30" y="73"/>
                      <a:pt x="33" y="77"/>
                    </a:cubicBezTo>
                    <a:lnTo>
                      <a:pt x="51" y="100"/>
                    </a:lnTo>
                    <a:cubicBezTo>
                      <a:pt x="45" y="110"/>
                      <a:pt x="41" y="121"/>
                      <a:pt x="38" y="132"/>
                    </a:cubicBezTo>
                    <a:lnTo>
                      <a:pt x="8" y="136"/>
                    </a:lnTo>
                    <a:cubicBezTo>
                      <a:pt x="4" y="136"/>
                      <a:pt x="0" y="140"/>
                      <a:pt x="0" y="145"/>
                    </a:cubicBezTo>
                    <a:lnTo>
                      <a:pt x="0" y="188"/>
                    </a:lnTo>
                    <a:cubicBezTo>
                      <a:pt x="0" y="193"/>
                      <a:pt x="4" y="197"/>
                      <a:pt x="8" y="198"/>
                    </a:cubicBezTo>
                    <a:lnTo>
                      <a:pt x="38" y="201"/>
                    </a:lnTo>
                    <a:cubicBezTo>
                      <a:pt x="41" y="213"/>
                      <a:pt x="46" y="223"/>
                      <a:pt x="51" y="233"/>
                    </a:cubicBezTo>
                    <a:lnTo>
                      <a:pt x="33" y="257"/>
                    </a:lnTo>
                    <a:cubicBezTo>
                      <a:pt x="30" y="260"/>
                      <a:pt x="30" y="266"/>
                      <a:pt x="34" y="269"/>
                    </a:cubicBezTo>
                    <a:lnTo>
                      <a:pt x="64" y="300"/>
                    </a:lnTo>
                    <a:cubicBezTo>
                      <a:pt x="67" y="303"/>
                      <a:pt x="73" y="303"/>
                      <a:pt x="77" y="301"/>
                    </a:cubicBezTo>
                    <a:lnTo>
                      <a:pt x="100" y="282"/>
                    </a:lnTo>
                    <a:cubicBezTo>
                      <a:pt x="110" y="288"/>
                      <a:pt x="121" y="292"/>
                      <a:pt x="132" y="295"/>
                    </a:cubicBezTo>
                    <a:lnTo>
                      <a:pt x="136" y="325"/>
                    </a:lnTo>
                    <a:cubicBezTo>
                      <a:pt x="136" y="330"/>
                      <a:pt x="140" y="333"/>
                      <a:pt x="145" y="333"/>
                    </a:cubicBezTo>
                    <a:lnTo>
                      <a:pt x="188" y="333"/>
                    </a:lnTo>
                    <a:cubicBezTo>
                      <a:pt x="193" y="333"/>
                      <a:pt x="197" y="330"/>
                      <a:pt x="198" y="325"/>
                    </a:cubicBezTo>
                    <a:lnTo>
                      <a:pt x="201" y="295"/>
                    </a:lnTo>
                    <a:cubicBezTo>
                      <a:pt x="213" y="292"/>
                      <a:pt x="223" y="288"/>
                      <a:pt x="233" y="282"/>
                    </a:cubicBezTo>
                    <a:lnTo>
                      <a:pt x="257" y="301"/>
                    </a:lnTo>
                    <a:cubicBezTo>
                      <a:pt x="260" y="303"/>
                      <a:pt x="266" y="303"/>
                      <a:pt x="269" y="300"/>
                    </a:cubicBezTo>
                    <a:lnTo>
                      <a:pt x="300" y="269"/>
                    </a:lnTo>
                    <a:cubicBezTo>
                      <a:pt x="303" y="266"/>
                      <a:pt x="303" y="260"/>
                      <a:pt x="301" y="257"/>
                    </a:cubicBezTo>
                    <a:lnTo>
                      <a:pt x="282" y="233"/>
                    </a:lnTo>
                    <a:cubicBezTo>
                      <a:pt x="288" y="223"/>
                      <a:pt x="292" y="213"/>
                      <a:pt x="295" y="201"/>
                    </a:cubicBezTo>
                    <a:lnTo>
                      <a:pt x="325" y="198"/>
                    </a:lnTo>
                    <a:cubicBezTo>
                      <a:pt x="330" y="197"/>
                      <a:pt x="333" y="193"/>
                      <a:pt x="333" y="188"/>
                    </a:cubicBezTo>
                    <a:lnTo>
                      <a:pt x="333" y="145"/>
                    </a:lnTo>
                    <a:cubicBezTo>
                      <a:pt x="333" y="140"/>
                      <a:pt x="330" y="136"/>
                      <a:pt x="325" y="136"/>
                    </a:cubicBezTo>
                    <a:close/>
                    <a:moveTo>
                      <a:pt x="167" y="250"/>
                    </a:moveTo>
                    <a:cubicBezTo>
                      <a:pt x="121" y="250"/>
                      <a:pt x="83" y="213"/>
                      <a:pt x="83" y="167"/>
                    </a:cubicBezTo>
                    <a:cubicBezTo>
                      <a:pt x="83" y="121"/>
                      <a:pt x="121" y="83"/>
                      <a:pt x="167" y="83"/>
                    </a:cubicBezTo>
                    <a:cubicBezTo>
                      <a:pt x="213" y="83"/>
                      <a:pt x="250" y="121"/>
                      <a:pt x="250" y="167"/>
                    </a:cubicBezTo>
                    <a:cubicBezTo>
                      <a:pt x="250" y="213"/>
                      <a:pt x="213" y="250"/>
                      <a:pt x="167" y="25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17" name="i$líḍè"/>
            <p:cNvGrpSpPr/>
            <p:nvPr/>
          </p:nvGrpSpPr>
          <p:grpSpPr>
            <a:xfrm>
              <a:off x="8463051" y="3474559"/>
              <a:ext cx="548728" cy="548732"/>
              <a:chOff x="8463051" y="1708495"/>
              <a:chExt cx="548728" cy="548732"/>
            </a:xfrm>
          </p:grpSpPr>
          <p:sp>
            <p:nvSpPr>
              <p:cNvPr id="30" name="î$1iďê"/>
              <p:cNvSpPr/>
              <p:nvPr/>
            </p:nvSpPr>
            <p:spPr>
              <a:xfrm>
                <a:off x="8463051" y="1708495"/>
                <a:ext cx="548728" cy="548732"/>
              </a:xfrm>
              <a:prstGeom prst="ellipse">
                <a:avLst/>
              </a:prstGeom>
              <a:solidFill>
                <a:schemeClr val="accent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31" name="íşḷíḋé"/>
              <p:cNvSpPr/>
              <p:nvPr/>
            </p:nvSpPr>
            <p:spPr>
              <a:xfrm>
                <a:off x="8600161" y="1833176"/>
                <a:ext cx="274507" cy="299371"/>
              </a:xfrm>
              <a:custGeom>
                <a:avLst/>
                <a:gdLst>
                  <a:gd name="T0" fmla="*/ 2518 w 2518"/>
                  <a:gd name="T1" fmla="*/ 2650 h 2750"/>
                  <a:gd name="T2" fmla="*/ 100 w 2518"/>
                  <a:gd name="T3" fmla="*/ 2750 h 2750"/>
                  <a:gd name="T4" fmla="*/ 0 w 2518"/>
                  <a:gd name="T5" fmla="*/ 2207 h 2750"/>
                  <a:gd name="T6" fmla="*/ 735 w 2518"/>
                  <a:gd name="T7" fmla="*/ 1547 h 2750"/>
                  <a:gd name="T8" fmla="*/ 871 w 2518"/>
                  <a:gd name="T9" fmla="*/ 1596 h 2750"/>
                  <a:gd name="T10" fmla="*/ 1098 w 2518"/>
                  <a:gd name="T11" fmla="*/ 1922 h 2750"/>
                  <a:gd name="T12" fmla="*/ 1069 w 2518"/>
                  <a:gd name="T13" fmla="*/ 1733 h 2750"/>
                  <a:gd name="T14" fmla="*/ 1366 w 2518"/>
                  <a:gd name="T15" fmla="*/ 1688 h 2750"/>
                  <a:gd name="T16" fmla="*/ 1459 w 2518"/>
                  <a:gd name="T17" fmla="*/ 1826 h 2750"/>
                  <a:gd name="T18" fmla="*/ 1453 w 2518"/>
                  <a:gd name="T19" fmla="*/ 2031 h 2750"/>
                  <a:gd name="T20" fmla="*/ 1705 w 2518"/>
                  <a:gd name="T21" fmla="*/ 1543 h 2750"/>
                  <a:gd name="T22" fmla="*/ 2221 w 2518"/>
                  <a:gd name="T23" fmla="*/ 1765 h 2750"/>
                  <a:gd name="T24" fmla="*/ 1774 w 2518"/>
                  <a:gd name="T25" fmla="*/ 827 h 2750"/>
                  <a:gd name="T26" fmla="*/ 1774 w 2518"/>
                  <a:gd name="T27" fmla="*/ 827 h 2750"/>
                  <a:gd name="T28" fmla="*/ 1752 w 2518"/>
                  <a:gd name="T29" fmla="*/ 1190 h 2750"/>
                  <a:gd name="T30" fmla="*/ 1453 w 2518"/>
                  <a:gd name="T31" fmla="*/ 1525 h 2750"/>
                  <a:gd name="T32" fmla="*/ 1065 w 2518"/>
                  <a:gd name="T33" fmla="*/ 1525 h 2750"/>
                  <a:gd name="T34" fmla="*/ 766 w 2518"/>
                  <a:gd name="T35" fmla="*/ 1190 h 2750"/>
                  <a:gd name="T36" fmla="*/ 582 w 2518"/>
                  <a:gd name="T37" fmla="*/ 719 h 2750"/>
                  <a:gd name="T38" fmla="*/ 632 w 2518"/>
                  <a:gd name="T39" fmla="*/ 594 h 2750"/>
                  <a:gd name="T40" fmla="*/ 633 w 2518"/>
                  <a:gd name="T41" fmla="*/ 586 h 2750"/>
                  <a:gd name="T42" fmla="*/ 874 w 2518"/>
                  <a:gd name="T43" fmla="*/ 132 h 2750"/>
                  <a:gd name="T44" fmla="*/ 1259 w 2518"/>
                  <a:gd name="T45" fmla="*/ 0 h 2750"/>
                  <a:gd name="T46" fmla="*/ 1292 w 2518"/>
                  <a:gd name="T47" fmla="*/ 2 h 2750"/>
                  <a:gd name="T48" fmla="*/ 1891 w 2518"/>
                  <a:gd name="T49" fmla="*/ 669 h 2750"/>
                  <a:gd name="T50" fmla="*/ 1959 w 2518"/>
                  <a:gd name="T51" fmla="*/ 960 h 2750"/>
                  <a:gd name="T52" fmla="*/ 1691 w 2518"/>
                  <a:gd name="T53" fmla="*/ 720 h 2750"/>
                  <a:gd name="T54" fmla="*/ 1526 w 2518"/>
                  <a:gd name="T55" fmla="*/ 617 h 2750"/>
                  <a:gd name="T56" fmla="*/ 1041 w 2518"/>
                  <a:gd name="T57" fmla="*/ 482 h 2750"/>
                  <a:gd name="T58" fmla="*/ 827 w 2518"/>
                  <a:gd name="T59" fmla="*/ 674 h 2750"/>
                  <a:gd name="T60" fmla="*/ 751 w 2518"/>
                  <a:gd name="T61" fmla="*/ 826 h 2750"/>
                  <a:gd name="T62" fmla="*/ 813 w 2518"/>
                  <a:gd name="T63" fmla="*/ 996 h 2750"/>
                  <a:gd name="T64" fmla="*/ 921 w 2518"/>
                  <a:gd name="T65" fmla="*/ 1052 h 2750"/>
                  <a:gd name="T66" fmla="*/ 1151 w 2518"/>
                  <a:gd name="T67" fmla="*/ 1344 h 2750"/>
                  <a:gd name="T68" fmla="*/ 1439 w 2518"/>
                  <a:gd name="T69" fmla="*/ 1304 h 2750"/>
                  <a:gd name="T70" fmla="*/ 1705 w 2518"/>
                  <a:gd name="T71" fmla="*/ 996 h 2750"/>
                  <a:gd name="T72" fmla="*/ 1774 w 2518"/>
                  <a:gd name="T73" fmla="*/ 827 h 2750"/>
                  <a:gd name="T74" fmla="*/ 1692 w 2518"/>
                  <a:gd name="T75" fmla="*/ 720 h 2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18" h="2750">
                    <a:moveTo>
                      <a:pt x="2518" y="2207"/>
                    </a:moveTo>
                    <a:lnTo>
                      <a:pt x="2518" y="2650"/>
                    </a:lnTo>
                    <a:cubicBezTo>
                      <a:pt x="2518" y="2705"/>
                      <a:pt x="2473" y="2750"/>
                      <a:pt x="2418" y="2750"/>
                    </a:cubicBezTo>
                    <a:lnTo>
                      <a:pt x="100" y="2750"/>
                    </a:lnTo>
                    <a:cubicBezTo>
                      <a:pt x="45" y="2750"/>
                      <a:pt x="0" y="2705"/>
                      <a:pt x="0" y="2650"/>
                    </a:cubicBezTo>
                    <a:lnTo>
                      <a:pt x="0" y="2207"/>
                    </a:lnTo>
                    <a:cubicBezTo>
                      <a:pt x="0" y="2012"/>
                      <a:pt x="117" y="1839"/>
                      <a:pt x="297" y="1765"/>
                    </a:cubicBezTo>
                    <a:lnTo>
                      <a:pt x="735" y="1547"/>
                    </a:lnTo>
                    <a:cubicBezTo>
                      <a:pt x="760" y="1535"/>
                      <a:pt x="788" y="1534"/>
                      <a:pt x="813" y="1543"/>
                    </a:cubicBezTo>
                    <a:cubicBezTo>
                      <a:pt x="839" y="1552"/>
                      <a:pt x="860" y="1571"/>
                      <a:pt x="871" y="1596"/>
                    </a:cubicBezTo>
                    <a:lnTo>
                      <a:pt x="1066" y="2031"/>
                    </a:lnTo>
                    <a:lnTo>
                      <a:pt x="1098" y="1922"/>
                    </a:lnTo>
                    <a:lnTo>
                      <a:pt x="1059" y="1826"/>
                    </a:lnTo>
                    <a:cubicBezTo>
                      <a:pt x="1047" y="1795"/>
                      <a:pt x="1050" y="1760"/>
                      <a:pt x="1069" y="1733"/>
                    </a:cubicBezTo>
                    <a:cubicBezTo>
                      <a:pt x="1087" y="1705"/>
                      <a:pt x="1118" y="1688"/>
                      <a:pt x="1152" y="1688"/>
                    </a:cubicBezTo>
                    <a:lnTo>
                      <a:pt x="1366" y="1688"/>
                    </a:lnTo>
                    <a:cubicBezTo>
                      <a:pt x="1400" y="1688"/>
                      <a:pt x="1431" y="1705"/>
                      <a:pt x="1449" y="1733"/>
                    </a:cubicBezTo>
                    <a:cubicBezTo>
                      <a:pt x="1468" y="1760"/>
                      <a:pt x="1472" y="1795"/>
                      <a:pt x="1459" y="1826"/>
                    </a:cubicBezTo>
                    <a:lnTo>
                      <a:pt x="1420" y="1922"/>
                    </a:lnTo>
                    <a:lnTo>
                      <a:pt x="1453" y="2031"/>
                    </a:lnTo>
                    <a:lnTo>
                      <a:pt x="1647" y="1596"/>
                    </a:lnTo>
                    <a:cubicBezTo>
                      <a:pt x="1658" y="1571"/>
                      <a:pt x="1679" y="1552"/>
                      <a:pt x="1705" y="1543"/>
                    </a:cubicBezTo>
                    <a:cubicBezTo>
                      <a:pt x="1730" y="1534"/>
                      <a:pt x="1759" y="1535"/>
                      <a:pt x="1783" y="1547"/>
                    </a:cubicBezTo>
                    <a:lnTo>
                      <a:pt x="2221" y="1765"/>
                    </a:lnTo>
                    <a:cubicBezTo>
                      <a:pt x="2402" y="1839"/>
                      <a:pt x="2518" y="2012"/>
                      <a:pt x="2518" y="2207"/>
                    </a:cubicBezTo>
                    <a:close/>
                    <a:moveTo>
                      <a:pt x="1774" y="827"/>
                    </a:moveTo>
                    <a:cubicBezTo>
                      <a:pt x="1774" y="827"/>
                      <a:pt x="1771" y="827"/>
                      <a:pt x="1774" y="827"/>
                    </a:cubicBezTo>
                    <a:lnTo>
                      <a:pt x="1774" y="827"/>
                    </a:lnTo>
                    <a:close/>
                    <a:moveTo>
                      <a:pt x="1959" y="960"/>
                    </a:moveTo>
                    <a:cubicBezTo>
                      <a:pt x="1915" y="1126"/>
                      <a:pt x="1817" y="1176"/>
                      <a:pt x="1752" y="1190"/>
                    </a:cubicBezTo>
                    <a:cubicBezTo>
                      <a:pt x="1715" y="1262"/>
                      <a:pt x="1646" y="1385"/>
                      <a:pt x="1576" y="1450"/>
                    </a:cubicBezTo>
                    <a:cubicBezTo>
                      <a:pt x="1544" y="1481"/>
                      <a:pt x="1502" y="1506"/>
                      <a:pt x="1453" y="1525"/>
                    </a:cubicBezTo>
                    <a:cubicBezTo>
                      <a:pt x="1391" y="1550"/>
                      <a:pt x="1326" y="1562"/>
                      <a:pt x="1259" y="1562"/>
                    </a:cubicBezTo>
                    <a:cubicBezTo>
                      <a:pt x="1192" y="1562"/>
                      <a:pt x="1127" y="1550"/>
                      <a:pt x="1065" y="1525"/>
                    </a:cubicBezTo>
                    <a:cubicBezTo>
                      <a:pt x="1016" y="1506"/>
                      <a:pt x="974" y="1481"/>
                      <a:pt x="942" y="1450"/>
                    </a:cubicBezTo>
                    <a:cubicBezTo>
                      <a:pt x="872" y="1385"/>
                      <a:pt x="803" y="1262"/>
                      <a:pt x="766" y="1190"/>
                    </a:cubicBezTo>
                    <a:cubicBezTo>
                      <a:pt x="701" y="1176"/>
                      <a:pt x="603" y="1126"/>
                      <a:pt x="560" y="960"/>
                    </a:cubicBezTo>
                    <a:cubicBezTo>
                      <a:pt x="534" y="862"/>
                      <a:pt x="541" y="781"/>
                      <a:pt x="582" y="719"/>
                    </a:cubicBezTo>
                    <a:cubicBezTo>
                      <a:pt x="595" y="698"/>
                      <a:pt x="611" y="681"/>
                      <a:pt x="627" y="669"/>
                    </a:cubicBezTo>
                    <a:cubicBezTo>
                      <a:pt x="627" y="648"/>
                      <a:pt x="629" y="622"/>
                      <a:pt x="632" y="594"/>
                    </a:cubicBezTo>
                    <a:cubicBezTo>
                      <a:pt x="632" y="593"/>
                      <a:pt x="632" y="592"/>
                      <a:pt x="632" y="591"/>
                    </a:cubicBezTo>
                    <a:cubicBezTo>
                      <a:pt x="633" y="589"/>
                      <a:pt x="633" y="588"/>
                      <a:pt x="633" y="586"/>
                    </a:cubicBezTo>
                    <a:cubicBezTo>
                      <a:pt x="646" y="480"/>
                      <a:pt x="683" y="337"/>
                      <a:pt x="783" y="219"/>
                    </a:cubicBezTo>
                    <a:cubicBezTo>
                      <a:pt x="811" y="185"/>
                      <a:pt x="842" y="156"/>
                      <a:pt x="874" y="132"/>
                    </a:cubicBezTo>
                    <a:cubicBezTo>
                      <a:pt x="965" y="54"/>
                      <a:pt x="1085" y="0"/>
                      <a:pt x="1241" y="0"/>
                    </a:cubicBezTo>
                    <a:cubicBezTo>
                      <a:pt x="1247" y="0"/>
                      <a:pt x="1253" y="0"/>
                      <a:pt x="1259" y="0"/>
                    </a:cubicBezTo>
                    <a:lnTo>
                      <a:pt x="1259" y="0"/>
                    </a:lnTo>
                    <a:cubicBezTo>
                      <a:pt x="1261" y="0"/>
                      <a:pt x="1273" y="0"/>
                      <a:pt x="1292" y="2"/>
                    </a:cubicBezTo>
                    <a:cubicBezTo>
                      <a:pt x="1693" y="28"/>
                      <a:pt x="1843" y="326"/>
                      <a:pt x="1867" y="486"/>
                    </a:cubicBezTo>
                    <a:cubicBezTo>
                      <a:pt x="1884" y="558"/>
                      <a:pt x="1890" y="623"/>
                      <a:pt x="1891" y="669"/>
                    </a:cubicBezTo>
                    <a:cubicBezTo>
                      <a:pt x="1907" y="681"/>
                      <a:pt x="1923" y="698"/>
                      <a:pt x="1937" y="719"/>
                    </a:cubicBezTo>
                    <a:cubicBezTo>
                      <a:pt x="1977" y="781"/>
                      <a:pt x="1984" y="862"/>
                      <a:pt x="1959" y="960"/>
                    </a:cubicBezTo>
                    <a:close/>
                    <a:moveTo>
                      <a:pt x="1692" y="720"/>
                    </a:moveTo>
                    <a:lnTo>
                      <a:pt x="1691" y="720"/>
                    </a:lnTo>
                    <a:cubicBezTo>
                      <a:pt x="1691" y="719"/>
                      <a:pt x="1694" y="674"/>
                      <a:pt x="1687" y="611"/>
                    </a:cubicBezTo>
                    <a:cubicBezTo>
                      <a:pt x="1642" y="615"/>
                      <a:pt x="1586" y="617"/>
                      <a:pt x="1526" y="617"/>
                    </a:cubicBezTo>
                    <a:cubicBezTo>
                      <a:pt x="1377" y="617"/>
                      <a:pt x="1268" y="601"/>
                      <a:pt x="1193" y="568"/>
                    </a:cubicBezTo>
                    <a:cubicBezTo>
                      <a:pt x="1131" y="540"/>
                      <a:pt x="1081" y="510"/>
                      <a:pt x="1041" y="482"/>
                    </a:cubicBezTo>
                    <a:cubicBezTo>
                      <a:pt x="1027" y="508"/>
                      <a:pt x="1009" y="534"/>
                      <a:pt x="988" y="557"/>
                    </a:cubicBezTo>
                    <a:cubicBezTo>
                      <a:pt x="934" y="615"/>
                      <a:pt x="873" y="652"/>
                      <a:pt x="827" y="674"/>
                    </a:cubicBezTo>
                    <a:cubicBezTo>
                      <a:pt x="826" y="702"/>
                      <a:pt x="827" y="720"/>
                      <a:pt x="827" y="720"/>
                    </a:cubicBezTo>
                    <a:cubicBezTo>
                      <a:pt x="832" y="770"/>
                      <a:pt x="799" y="815"/>
                      <a:pt x="751" y="826"/>
                    </a:cubicBezTo>
                    <a:cubicBezTo>
                      <a:pt x="746" y="829"/>
                      <a:pt x="738" y="854"/>
                      <a:pt x="753" y="909"/>
                    </a:cubicBezTo>
                    <a:cubicBezTo>
                      <a:pt x="767" y="962"/>
                      <a:pt x="789" y="994"/>
                      <a:pt x="813" y="996"/>
                    </a:cubicBezTo>
                    <a:cubicBezTo>
                      <a:pt x="822" y="993"/>
                      <a:pt x="831" y="992"/>
                      <a:pt x="839" y="992"/>
                    </a:cubicBezTo>
                    <a:cubicBezTo>
                      <a:pt x="875" y="992"/>
                      <a:pt x="904" y="1016"/>
                      <a:pt x="921" y="1052"/>
                    </a:cubicBezTo>
                    <a:cubicBezTo>
                      <a:pt x="955" y="1124"/>
                      <a:pt x="1027" y="1256"/>
                      <a:pt x="1079" y="1304"/>
                    </a:cubicBezTo>
                    <a:cubicBezTo>
                      <a:pt x="1094" y="1319"/>
                      <a:pt x="1120" y="1333"/>
                      <a:pt x="1151" y="1344"/>
                    </a:cubicBezTo>
                    <a:cubicBezTo>
                      <a:pt x="1221" y="1368"/>
                      <a:pt x="1297" y="1368"/>
                      <a:pt x="1367" y="1344"/>
                    </a:cubicBezTo>
                    <a:cubicBezTo>
                      <a:pt x="1398" y="1333"/>
                      <a:pt x="1424" y="1319"/>
                      <a:pt x="1439" y="1304"/>
                    </a:cubicBezTo>
                    <a:cubicBezTo>
                      <a:pt x="1491" y="1256"/>
                      <a:pt x="1564" y="1124"/>
                      <a:pt x="1597" y="1052"/>
                    </a:cubicBezTo>
                    <a:cubicBezTo>
                      <a:pt x="1618" y="1007"/>
                      <a:pt x="1658" y="982"/>
                      <a:pt x="1705" y="996"/>
                    </a:cubicBezTo>
                    <a:cubicBezTo>
                      <a:pt x="1729" y="994"/>
                      <a:pt x="1751" y="962"/>
                      <a:pt x="1765" y="909"/>
                    </a:cubicBezTo>
                    <a:cubicBezTo>
                      <a:pt x="1778" y="860"/>
                      <a:pt x="1774" y="840"/>
                      <a:pt x="1774" y="827"/>
                    </a:cubicBezTo>
                    <a:cubicBezTo>
                      <a:pt x="1774" y="824"/>
                      <a:pt x="1774" y="825"/>
                      <a:pt x="1774" y="826"/>
                    </a:cubicBezTo>
                    <a:cubicBezTo>
                      <a:pt x="1783" y="773"/>
                      <a:pt x="1745" y="725"/>
                      <a:pt x="1692" y="7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18" name="iṡľîḑé"/>
            <p:cNvGrpSpPr/>
            <p:nvPr/>
          </p:nvGrpSpPr>
          <p:grpSpPr>
            <a:xfrm>
              <a:off x="5955931" y="4139696"/>
              <a:ext cx="1733919" cy="1274443"/>
              <a:chOff x="5955931" y="2421257"/>
              <a:chExt cx="1733919" cy="1274443"/>
            </a:xfrm>
          </p:grpSpPr>
          <p:sp>
            <p:nvSpPr>
              <p:cNvPr id="28" name="ïSḷîdè"/>
              <p:cNvSpPr txBox="1"/>
              <p:nvPr/>
            </p:nvSpPr>
            <p:spPr>
              <a:xfrm>
                <a:off x="5955931" y="2858982"/>
                <a:ext cx="1733919" cy="8367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050" dirty="0"/>
                  <a:t>Supporting </a:t>
                </a:r>
                <a:r>
                  <a:rPr lang="zh-CN" altLang="en-US" sz="1050" dirty="0" smtClean="0"/>
                  <a:t>输入标题</a:t>
                </a:r>
                <a:r>
                  <a:rPr lang="en-US" altLang="zh-CN" sz="1050" dirty="0" smtClean="0"/>
                  <a:t>.</a:t>
                </a:r>
                <a:endParaRPr lang="en-US" altLang="zh-CN" sz="1050" dirty="0"/>
              </a:p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050" dirty="0"/>
                  <a:t>Supporting </a:t>
                </a:r>
                <a:r>
                  <a:rPr lang="zh-CN" altLang="en-US" sz="1050" dirty="0" smtClean="0"/>
                  <a:t>输入标题</a:t>
                </a:r>
                <a:r>
                  <a:rPr lang="en-US" altLang="zh-CN" sz="1050" dirty="0" smtClean="0"/>
                  <a:t>.</a:t>
                </a:r>
                <a:endParaRPr lang="en-US" altLang="zh-CN" sz="1050" dirty="0"/>
              </a:p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050" dirty="0"/>
                  <a:t>……</a:t>
                </a:r>
                <a:endParaRPr lang="en-US" altLang="zh-CN" sz="1050" dirty="0"/>
              </a:p>
            </p:txBody>
          </p:sp>
          <p:sp>
            <p:nvSpPr>
              <p:cNvPr id="29" name="íşḷïḋe"/>
              <p:cNvSpPr/>
              <p:nvPr/>
            </p:nvSpPr>
            <p:spPr>
              <a:xfrm>
                <a:off x="5955931" y="2421257"/>
                <a:ext cx="1733919" cy="437724"/>
              </a:xfrm>
              <a:prstGeom prst="rect">
                <a:avLst/>
              </a:prstGeom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ctr"/>
                <a:r>
                  <a:rPr lang="zh-CN" altLang="en-US" i="1" dirty="0" smtClean="0"/>
                  <a:t>输入标题</a:t>
                </a:r>
                <a:endParaRPr lang="zh-CN" altLang="en-US" i="1" dirty="0"/>
              </a:p>
            </p:txBody>
          </p:sp>
        </p:grpSp>
        <p:grpSp>
          <p:nvGrpSpPr>
            <p:cNvPr id="19" name="işļíďè"/>
            <p:cNvGrpSpPr/>
            <p:nvPr/>
          </p:nvGrpSpPr>
          <p:grpSpPr>
            <a:xfrm>
              <a:off x="7870456" y="4139696"/>
              <a:ext cx="1733919" cy="1274443"/>
              <a:chOff x="7870456" y="2421257"/>
              <a:chExt cx="1733919" cy="1274443"/>
            </a:xfrm>
          </p:grpSpPr>
          <p:sp>
            <p:nvSpPr>
              <p:cNvPr id="26" name="íṩlïďe"/>
              <p:cNvSpPr txBox="1"/>
              <p:nvPr/>
            </p:nvSpPr>
            <p:spPr>
              <a:xfrm>
                <a:off x="7870456" y="2858982"/>
                <a:ext cx="1733919" cy="8367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050" dirty="0"/>
                  <a:t>Supporting </a:t>
                </a:r>
                <a:r>
                  <a:rPr lang="zh-CN" altLang="en-US" sz="1050" dirty="0" smtClean="0"/>
                  <a:t>输入标题</a:t>
                </a:r>
                <a:r>
                  <a:rPr lang="en-US" altLang="zh-CN" sz="1050" dirty="0" smtClean="0"/>
                  <a:t>.</a:t>
                </a:r>
                <a:endParaRPr lang="en-US" altLang="zh-CN" sz="1050" dirty="0"/>
              </a:p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050" dirty="0"/>
                  <a:t>Supporting </a:t>
                </a:r>
                <a:r>
                  <a:rPr lang="zh-CN" altLang="en-US" sz="1050" dirty="0" smtClean="0"/>
                  <a:t>输入标题</a:t>
                </a:r>
                <a:r>
                  <a:rPr lang="en-US" altLang="zh-CN" sz="1050" dirty="0" smtClean="0"/>
                  <a:t>.</a:t>
                </a:r>
                <a:endParaRPr lang="en-US" altLang="zh-CN" sz="1050" dirty="0"/>
              </a:p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050" dirty="0"/>
                  <a:t>……</a:t>
                </a:r>
                <a:endParaRPr lang="en-US" altLang="zh-CN" sz="1050" dirty="0"/>
              </a:p>
            </p:txBody>
          </p:sp>
          <p:sp>
            <p:nvSpPr>
              <p:cNvPr id="27" name="îṣľïdé"/>
              <p:cNvSpPr/>
              <p:nvPr/>
            </p:nvSpPr>
            <p:spPr>
              <a:xfrm>
                <a:off x="7870456" y="2421257"/>
                <a:ext cx="1733919" cy="437724"/>
              </a:xfrm>
              <a:prstGeom prst="rect">
                <a:avLst/>
              </a:prstGeom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ctr"/>
                <a:r>
                  <a:rPr lang="zh-CN" altLang="en-US" i="1" dirty="0" smtClean="0"/>
                  <a:t>输入标题</a:t>
                </a:r>
                <a:endParaRPr lang="zh-CN" altLang="en-US" i="1" dirty="0"/>
              </a:p>
            </p:txBody>
          </p:sp>
        </p:grpSp>
        <p:grpSp>
          <p:nvGrpSpPr>
            <p:cNvPr id="20" name="îš1ïḍe"/>
            <p:cNvGrpSpPr/>
            <p:nvPr/>
          </p:nvGrpSpPr>
          <p:grpSpPr>
            <a:xfrm>
              <a:off x="9784981" y="4129832"/>
              <a:ext cx="1733919" cy="1274443"/>
              <a:chOff x="9784981" y="2421257"/>
              <a:chExt cx="1733919" cy="1274443"/>
            </a:xfrm>
          </p:grpSpPr>
          <p:sp>
            <p:nvSpPr>
              <p:cNvPr id="24" name="ïşliḓè"/>
              <p:cNvSpPr txBox="1"/>
              <p:nvPr/>
            </p:nvSpPr>
            <p:spPr>
              <a:xfrm>
                <a:off x="9784981" y="2858982"/>
                <a:ext cx="1733919" cy="8367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050" dirty="0"/>
                  <a:t>Supporting </a:t>
                </a:r>
                <a:r>
                  <a:rPr lang="zh-CN" altLang="en-US" sz="1050" dirty="0" smtClean="0"/>
                  <a:t>输入标题</a:t>
                </a:r>
                <a:r>
                  <a:rPr lang="en-US" altLang="zh-CN" sz="1050" dirty="0" smtClean="0"/>
                  <a:t>.</a:t>
                </a:r>
                <a:endParaRPr lang="en-US" altLang="zh-CN" sz="1050" dirty="0"/>
              </a:p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050" dirty="0"/>
                  <a:t>Supporting </a:t>
                </a:r>
                <a:r>
                  <a:rPr lang="zh-CN" altLang="en-US" sz="1050" dirty="0" smtClean="0"/>
                  <a:t>输入标题</a:t>
                </a:r>
                <a:r>
                  <a:rPr lang="en-US" altLang="zh-CN" sz="1050" dirty="0" smtClean="0"/>
                  <a:t>.</a:t>
                </a:r>
                <a:endParaRPr lang="en-US" altLang="zh-CN" sz="1050" dirty="0"/>
              </a:p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050" dirty="0"/>
                  <a:t>……</a:t>
                </a:r>
                <a:endParaRPr lang="en-US" altLang="zh-CN" sz="1050" dirty="0"/>
              </a:p>
            </p:txBody>
          </p:sp>
          <p:sp>
            <p:nvSpPr>
              <p:cNvPr id="25" name="íşḻïdè"/>
              <p:cNvSpPr/>
              <p:nvPr/>
            </p:nvSpPr>
            <p:spPr>
              <a:xfrm>
                <a:off x="9784981" y="2421257"/>
                <a:ext cx="1733919" cy="437724"/>
              </a:xfrm>
              <a:prstGeom prst="rect">
                <a:avLst/>
              </a:prstGeom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ctr"/>
                <a:r>
                  <a:rPr lang="zh-CN" altLang="en-US" i="1" dirty="0" smtClean="0"/>
                  <a:t>输入标题</a:t>
                </a:r>
                <a:endParaRPr lang="zh-CN" altLang="en-US" i="1" dirty="0"/>
              </a:p>
            </p:txBody>
          </p:sp>
        </p:grpSp>
        <p:grpSp>
          <p:nvGrpSpPr>
            <p:cNvPr id="21" name="íŝ1iďe"/>
            <p:cNvGrpSpPr/>
            <p:nvPr/>
          </p:nvGrpSpPr>
          <p:grpSpPr>
            <a:xfrm>
              <a:off x="10377576" y="3474559"/>
              <a:ext cx="548728" cy="548732"/>
              <a:chOff x="10377576" y="1708495"/>
              <a:chExt cx="548728" cy="548732"/>
            </a:xfrm>
          </p:grpSpPr>
          <p:sp>
            <p:nvSpPr>
              <p:cNvPr id="22" name="ísḻîde"/>
              <p:cNvSpPr/>
              <p:nvPr/>
            </p:nvSpPr>
            <p:spPr>
              <a:xfrm>
                <a:off x="10377576" y="1708495"/>
                <a:ext cx="548728" cy="548732"/>
              </a:xfrm>
              <a:prstGeom prst="ellipse">
                <a:avLst/>
              </a:prstGeom>
              <a:solidFill>
                <a:schemeClr val="accent2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3" name="ïŝḻiďè"/>
              <p:cNvSpPr/>
              <p:nvPr/>
            </p:nvSpPr>
            <p:spPr>
              <a:xfrm>
                <a:off x="10507188" y="1833176"/>
                <a:ext cx="289504" cy="299371"/>
              </a:xfrm>
              <a:custGeom>
                <a:avLst/>
                <a:gdLst>
                  <a:gd name="connsiteX0" fmla="*/ 554327 w 582017"/>
                  <a:gd name="connsiteY0" fmla="*/ 398973 h 601853"/>
                  <a:gd name="connsiteX1" fmla="*/ 563560 w 582017"/>
                  <a:gd name="connsiteY1" fmla="*/ 402454 h 601853"/>
                  <a:gd name="connsiteX2" fmla="*/ 577799 w 582017"/>
                  <a:gd name="connsiteY2" fmla="*/ 415635 h 601853"/>
                  <a:gd name="connsiteX3" fmla="*/ 578540 w 582017"/>
                  <a:gd name="connsiteY3" fmla="*/ 434001 h 601853"/>
                  <a:gd name="connsiteX4" fmla="*/ 468040 w 582017"/>
                  <a:gd name="connsiteY4" fmla="*/ 550266 h 601853"/>
                  <a:gd name="connsiteX5" fmla="*/ 448758 w 582017"/>
                  <a:gd name="connsiteY5" fmla="*/ 552043 h 601853"/>
                  <a:gd name="connsiteX6" fmla="*/ 357392 w 582017"/>
                  <a:gd name="connsiteY6" fmla="*/ 484654 h 601853"/>
                  <a:gd name="connsiteX7" fmla="*/ 354870 w 582017"/>
                  <a:gd name="connsiteY7" fmla="*/ 466584 h 601853"/>
                  <a:gd name="connsiteX8" fmla="*/ 366588 w 582017"/>
                  <a:gd name="connsiteY8" fmla="*/ 451033 h 601853"/>
                  <a:gd name="connsiteX9" fmla="*/ 384831 w 582017"/>
                  <a:gd name="connsiteY9" fmla="*/ 448367 h 601853"/>
                  <a:gd name="connsiteX10" fmla="*/ 443419 w 582017"/>
                  <a:gd name="connsiteY10" fmla="*/ 491319 h 601853"/>
                  <a:gd name="connsiteX11" fmla="*/ 462701 w 582017"/>
                  <a:gd name="connsiteY11" fmla="*/ 489393 h 601853"/>
                  <a:gd name="connsiteX12" fmla="*/ 545316 w 582017"/>
                  <a:gd name="connsiteY12" fmla="*/ 403046 h 601853"/>
                  <a:gd name="connsiteX13" fmla="*/ 554327 w 582017"/>
                  <a:gd name="connsiteY13" fmla="*/ 398973 h 601853"/>
                  <a:gd name="connsiteX14" fmla="*/ 262860 w 582017"/>
                  <a:gd name="connsiteY14" fmla="*/ 0 h 601853"/>
                  <a:gd name="connsiteX15" fmla="*/ 415651 w 582017"/>
                  <a:gd name="connsiteY15" fmla="*/ 73473 h 601853"/>
                  <a:gd name="connsiteX16" fmla="*/ 510885 w 582017"/>
                  <a:gd name="connsiteY16" fmla="*/ 82805 h 601853"/>
                  <a:gd name="connsiteX17" fmla="*/ 524829 w 582017"/>
                  <a:gd name="connsiteY17" fmla="*/ 99543 h 601853"/>
                  <a:gd name="connsiteX18" fmla="*/ 525571 w 582017"/>
                  <a:gd name="connsiteY18" fmla="*/ 272856 h 601853"/>
                  <a:gd name="connsiteX19" fmla="*/ 517412 w 582017"/>
                  <a:gd name="connsiteY19" fmla="*/ 332108 h 601853"/>
                  <a:gd name="connsiteX20" fmla="*/ 506138 w 582017"/>
                  <a:gd name="connsiteY20" fmla="*/ 338181 h 601853"/>
                  <a:gd name="connsiteX21" fmla="*/ 467125 w 582017"/>
                  <a:gd name="connsiteY21" fmla="*/ 332849 h 601853"/>
                  <a:gd name="connsiteX22" fmla="*/ 322938 w 582017"/>
                  <a:gd name="connsiteY22" fmla="*/ 476831 h 601853"/>
                  <a:gd name="connsiteX23" fmla="*/ 344002 w 582017"/>
                  <a:gd name="connsiteY23" fmla="*/ 551933 h 601853"/>
                  <a:gd name="connsiteX24" fmla="*/ 343260 w 582017"/>
                  <a:gd name="connsiteY24" fmla="*/ 561265 h 601853"/>
                  <a:gd name="connsiteX25" fmla="*/ 262860 w 582017"/>
                  <a:gd name="connsiteY25" fmla="*/ 601853 h 601853"/>
                  <a:gd name="connsiteX26" fmla="*/ 0 w 582017"/>
                  <a:gd name="connsiteY26" fmla="*/ 272856 h 601853"/>
                  <a:gd name="connsiteX27" fmla="*/ 3263 w 582017"/>
                  <a:gd name="connsiteY27" fmla="*/ 93766 h 601853"/>
                  <a:gd name="connsiteX28" fmla="*/ 15872 w 582017"/>
                  <a:gd name="connsiteY28" fmla="*/ 80879 h 601853"/>
                  <a:gd name="connsiteX29" fmla="*/ 126386 w 582017"/>
                  <a:gd name="connsiteY29" fmla="*/ 73473 h 601853"/>
                  <a:gd name="connsiteX30" fmla="*/ 262860 w 582017"/>
                  <a:gd name="connsiteY30" fmla="*/ 0 h 601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82017" h="601853">
                    <a:moveTo>
                      <a:pt x="554327" y="398973"/>
                    </a:moveTo>
                    <a:cubicBezTo>
                      <a:pt x="557627" y="398862"/>
                      <a:pt x="560965" y="400010"/>
                      <a:pt x="563560" y="402454"/>
                    </a:cubicBezTo>
                    <a:lnTo>
                      <a:pt x="577799" y="415635"/>
                    </a:lnTo>
                    <a:cubicBezTo>
                      <a:pt x="583138" y="420523"/>
                      <a:pt x="583435" y="428817"/>
                      <a:pt x="578540" y="434001"/>
                    </a:cubicBezTo>
                    <a:lnTo>
                      <a:pt x="468040" y="550266"/>
                    </a:lnTo>
                    <a:cubicBezTo>
                      <a:pt x="463146" y="555449"/>
                      <a:pt x="454543" y="556338"/>
                      <a:pt x="448758" y="552043"/>
                    </a:cubicBezTo>
                    <a:lnTo>
                      <a:pt x="357392" y="484654"/>
                    </a:lnTo>
                    <a:cubicBezTo>
                      <a:pt x="351756" y="480358"/>
                      <a:pt x="350569" y="472361"/>
                      <a:pt x="354870" y="466584"/>
                    </a:cubicBezTo>
                    <a:lnTo>
                      <a:pt x="366588" y="451033"/>
                    </a:lnTo>
                    <a:cubicBezTo>
                      <a:pt x="370741" y="445405"/>
                      <a:pt x="379047" y="444220"/>
                      <a:pt x="384831" y="448367"/>
                    </a:cubicBezTo>
                    <a:lnTo>
                      <a:pt x="443419" y="491319"/>
                    </a:lnTo>
                    <a:cubicBezTo>
                      <a:pt x="449055" y="495466"/>
                      <a:pt x="457806" y="494725"/>
                      <a:pt x="462701" y="489393"/>
                    </a:cubicBezTo>
                    <a:lnTo>
                      <a:pt x="545316" y="403046"/>
                    </a:lnTo>
                    <a:cubicBezTo>
                      <a:pt x="547764" y="400454"/>
                      <a:pt x="551027" y="399084"/>
                      <a:pt x="554327" y="398973"/>
                    </a:cubicBezTo>
                    <a:close/>
                    <a:moveTo>
                      <a:pt x="262860" y="0"/>
                    </a:moveTo>
                    <a:cubicBezTo>
                      <a:pt x="286001" y="0"/>
                      <a:pt x="346969" y="53623"/>
                      <a:pt x="415651" y="73473"/>
                    </a:cubicBezTo>
                    <a:cubicBezTo>
                      <a:pt x="448731" y="82953"/>
                      <a:pt x="480179" y="82953"/>
                      <a:pt x="510885" y="82805"/>
                    </a:cubicBezTo>
                    <a:cubicBezTo>
                      <a:pt x="515187" y="82805"/>
                      <a:pt x="524829" y="82805"/>
                      <a:pt x="524829" y="99543"/>
                    </a:cubicBezTo>
                    <a:cubicBezTo>
                      <a:pt x="524829" y="101617"/>
                      <a:pt x="525571" y="271523"/>
                      <a:pt x="525571" y="272856"/>
                    </a:cubicBezTo>
                    <a:cubicBezTo>
                      <a:pt x="525571" y="292853"/>
                      <a:pt x="522604" y="312703"/>
                      <a:pt x="517412" y="332108"/>
                    </a:cubicBezTo>
                    <a:cubicBezTo>
                      <a:pt x="516671" y="335071"/>
                      <a:pt x="513704" y="341440"/>
                      <a:pt x="506138" y="338181"/>
                    </a:cubicBezTo>
                    <a:cubicBezTo>
                      <a:pt x="494716" y="334922"/>
                      <a:pt x="483887" y="332849"/>
                      <a:pt x="467125" y="332849"/>
                    </a:cubicBezTo>
                    <a:cubicBezTo>
                      <a:pt x="387466" y="332849"/>
                      <a:pt x="322938" y="397433"/>
                      <a:pt x="322938" y="476831"/>
                    </a:cubicBezTo>
                    <a:cubicBezTo>
                      <a:pt x="322938" y="504383"/>
                      <a:pt x="330651" y="530158"/>
                      <a:pt x="344002" y="551933"/>
                    </a:cubicBezTo>
                    <a:cubicBezTo>
                      <a:pt x="345485" y="554303"/>
                      <a:pt x="348156" y="557118"/>
                      <a:pt x="343260" y="561265"/>
                    </a:cubicBezTo>
                    <a:cubicBezTo>
                      <a:pt x="306768" y="588373"/>
                      <a:pt x="279622" y="601853"/>
                      <a:pt x="262860" y="601853"/>
                    </a:cubicBezTo>
                    <a:cubicBezTo>
                      <a:pt x="210199" y="601853"/>
                      <a:pt x="0" y="442613"/>
                      <a:pt x="0" y="272856"/>
                    </a:cubicBezTo>
                    <a:cubicBezTo>
                      <a:pt x="0" y="270930"/>
                      <a:pt x="2670" y="97322"/>
                      <a:pt x="3263" y="93766"/>
                    </a:cubicBezTo>
                    <a:cubicBezTo>
                      <a:pt x="5192" y="79694"/>
                      <a:pt x="11719" y="80731"/>
                      <a:pt x="15872" y="80879"/>
                    </a:cubicBezTo>
                    <a:cubicBezTo>
                      <a:pt x="50584" y="82509"/>
                      <a:pt x="87669" y="84582"/>
                      <a:pt x="126386" y="73473"/>
                    </a:cubicBezTo>
                    <a:cubicBezTo>
                      <a:pt x="195068" y="53623"/>
                      <a:pt x="240312" y="0"/>
                      <a:pt x="26286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74090" y="197467"/>
            <a:ext cx="3591545" cy="878834"/>
            <a:chOff x="1713033" y="3931265"/>
            <a:chExt cx="3591545" cy="878834"/>
          </a:xfrm>
        </p:grpSpPr>
        <p:sp>
          <p:nvSpPr>
            <p:cNvPr id="2" name="îšliḓé"/>
            <p:cNvSpPr txBox="1"/>
            <p:nvPr/>
          </p:nvSpPr>
          <p:spPr>
            <a:xfrm>
              <a:off x="1713033" y="3931265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/>
            </a:bodyPr>
            <a:lstStyle/>
            <a:p>
              <a:pPr>
                <a:buSzPct val="25000"/>
              </a:pPr>
              <a:r>
                <a:rPr lang="zh-CN" altLang="en-US" sz="2000" b="1" dirty="0" smtClean="0"/>
                <a:t>点击输入您的标题</a:t>
              </a:r>
              <a:endParaRPr lang="de-DE" sz="2000" b="1" dirty="0"/>
            </a:p>
          </p:txBody>
        </p:sp>
        <p:sp>
          <p:nvSpPr>
            <p:cNvPr id="3" name="íṩḷídê"/>
            <p:cNvSpPr txBox="1"/>
            <p:nvPr/>
          </p:nvSpPr>
          <p:spPr>
            <a:xfrm>
              <a:off x="1713033" y="4370682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sz="1100" dirty="0"/>
                <a:t>Copy paste fonts. Choose the only option to retain text.</a:t>
              </a:r>
              <a:endParaRPr lang="de-DE" sz="1100" dirty="0"/>
            </a:p>
          </p:txBody>
        </p:sp>
      </p:grpSp>
      <p:grpSp>
        <p:nvGrpSpPr>
          <p:cNvPr id="9" name="组合 8"/>
          <p:cNvGrpSpPr/>
          <p:nvPr/>
        </p:nvGrpSpPr>
        <p:grpSpPr>
          <a:xfrm rot="5400000">
            <a:off x="11206359" y="165581"/>
            <a:ext cx="713082" cy="381922"/>
            <a:chOff x="349653" y="294850"/>
            <a:chExt cx="402648" cy="270310"/>
          </a:xfrm>
        </p:grpSpPr>
        <p:sp>
          <p:nvSpPr>
            <p:cNvPr id="6" name="矩形 5"/>
            <p:cNvSpPr/>
            <p:nvPr/>
          </p:nvSpPr>
          <p:spPr>
            <a:xfrm>
              <a:off x="349653" y="294850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9653" y="398156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49653" y="501461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0" name="20639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51000" y="1477686"/>
            <a:ext cx="10867902" cy="4669114"/>
            <a:chOff x="651000" y="1477686"/>
            <a:chExt cx="10867902" cy="4669114"/>
          </a:xfrm>
        </p:grpSpPr>
        <p:grpSp>
          <p:nvGrpSpPr>
            <p:cNvPr id="11" name="îš1iďe"/>
            <p:cNvGrpSpPr/>
            <p:nvPr/>
          </p:nvGrpSpPr>
          <p:grpSpPr>
            <a:xfrm>
              <a:off x="3219452" y="1477686"/>
              <a:ext cx="5753098" cy="3767588"/>
              <a:chOff x="3102522" y="2099464"/>
              <a:chExt cx="5986957" cy="3920738"/>
            </a:xfrm>
          </p:grpSpPr>
          <p:grpSp>
            <p:nvGrpSpPr>
              <p:cNvPr id="28" name="ïšḻîḍé"/>
              <p:cNvGrpSpPr>
                <a:grpSpLocks noChangeAspect="1"/>
              </p:cNvGrpSpPr>
              <p:nvPr/>
            </p:nvGrpSpPr>
            <p:grpSpPr>
              <a:xfrm>
                <a:off x="3102522" y="3537805"/>
                <a:ext cx="5986957" cy="2482397"/>
                <a:chOff x="3962400" y="3409950"/>
                <a:chExt cx="3124200" cy="1295400"/>
              </a:xfrm>
              <a:solidFill>
                <a:schemeClr val="tx1">
                  <a:lumMod val="85000"/>
                  <a:lumOff val="15000"/>
                </a:schemeClr>
              </a:solidFill>
              <a:effectLst/>
            </p:grpSpPr>
            <p:sp>
              <p:nvSpPr>
                <p:cNvPr id="35" name="ïŝľiḓé"/>
                <p:cNvSpPr/>
                <p:nvPr/>
              </p:nvSpPr>
              <p:spPr bwMode="auto">
                <a:xfrm>
                  <a:off x="3981382" y="3824784"/>
                  <a:ext cx="3082442" cy="880566"/>
                </a:xfrm>
                <a:custGeom>
                  <a:avLst/>
                  <a:gdLst/>
                  <a:ahLst/>
                  <a:cxnLst>
                    <a:cxn ang="0">
                      <a:pos x="817" y="22"/>
                    </a:cxn>
                    <a:cxn ang="0">
                      <a:pos x="817" y="25"/>
                    </a:cxn>
                    <a:cxn ang="0">
                      <a:pos x="816" y="28"/>
                    </a:cxn>
                    <a:cxn ang="0">
                      <a:pos x="815" y="31"/>
                    </a:cxn>
                    <a:cxn ang="0">
                      <a:pos x="813" y="34"/>
                    </a:cxn>
                    <a:cxn ang="0">
                      <a:pos x="811" y="36"/>
                    </a:cxn>
                    <a:cxn ang="0">
                      <a:pos x="807" y="40"/>
                    </a:cxn>
                    <a:cxn ang="0">
                      <a:pos x="803" y="43"/>
                    </a:cxn>
                    <a:cxn ang="0">
                      <a:pos x="317" y="326"/>
                    </a:cxn>
                    <a:cxn ang="0">
                      <a:pos x="298" y="336"/>
                    </a:cxn>
                    <a:cxn ang="0">
                      <a:pos x="292" y="338"/>
                    </a:cxn>
                    <a:cxn ang="0">
                      <a:pos x="284" y="340"/>
                    </a:cxn>
                    <a:cxn ang="0">
                      <a:pos x="276" y="341"/>
                    </a:cxn>
                    <a:cxn ang="0">
                      <a:pos x="271" y="342"/>
                    </a:cxn>
                    <a:cxn ang="0">
                      <a:pos x="269" y="342"/>
                    </a:cxn>
                    <a:cxn ang="0">
                      <a:pos x="266" y="342"/>
                    </a:cxn>
                    <a:cxn ang="0">
                      <a:pos x="265" y="342"/>
                    </a:cxn>
                    <a:cxn ang="0">
                      <a:pos x="263" y="342"/>
                    </a:cxn>
                    <a:cxn ang="0">
                      <a:pos x="258" y="341"/>
                    </a:cxn>
                    <a:cxn ang="0">
                      <a:pos x="253" y="341"/>
                    </a:cxn>
                    <a:cxn ang="0">
                      <a:pos x="248" y="340"/>
                    </a:cxn>
                    <a:cxn ang="0">
                      <a:pos x="243" y="339"/>
                    </a:cxn>
                    <a:cxn ang="0">
                      <a:pos x="234" y="336"/>
                    </a:cxn>
                    <a:cxn ang="0">
                      <a:pos x="16" y="210"/>
                    </a:cxn>
                    <a:cxn ang="0">
                      <a:pos x="16" y="217"/>
                    </a:cxn>
                    <a:cxn ang="0">
                      <a:pos x="234" y="343"/>
                    </a:cxn>
                    <a:cxn ang="0">
                      <a:pos x="243" y="346"/>
                    </a:cxn>
                    <a:cxn ang="0">
                      <a:pos x="248" y="347"/>
                    </a:cxn>
                    <a:cxn ang="0">
                      <a:pos x="253" y="348"/>
                    </a:cxn>
                    <a:cxn ang="0">
                      <a:pos x="258" y="349"/>
                    </a:cxn>
                    <a:cxn ang="0">
                      <a:pos x="263" y="349"/>
                    </a:cxn>
                    <a:cxn ang="0">
                      <a:pos x="265" y="349"/>
                    </a:cxn>
                    <a:cxn ang="0">
                      <a:pos x="266" y="349"/>
                    </a:cxn>
                    <a:cxn ang="0">
                      <a:pos x="269" y="349"/>
                    </a:cxn>
                    <a:cxn ang="0">
                      <a:pos x="271" y="349"/>
                    </a:cxn>
                    <a:cxn ang="0">
                      <a:pos x="276" y="349"/>
                    </a:cxn>
                    <a:cxn ang="0">
                      <a:pos x="284" y="347"/>
                    </a:cxn>
                    <a:cxn ang="0">
                      <a:pos x="292" y="345"/>
                    </a:cxn>
                    <a:cxn ang="0">
                      <a:pos x="298" y="343"/>
                    </a:cxn>
                    <a:cxn ang="0">
                      <a:pos x="317" y="333"/>
                    </a:cxn>
                    <a:cxn ang="0">
                      <a:pos x="803" y="50"/>
                    </a:cxn>
                    <a:cxn ang="0">
                      <a:pos x="807" y="47"/>
                    </a:cxn>
                    <a:cxn ang="0">
                      <a:pos x="811" y="43"/>
                    </a:cxn>
                    <a:cxn ang="0">
                      <a:pos x="813" y="41"/>
                    </a:cxn>
                    <a:cxn ang="0">
                      <a:pos x="815" y="38"/>
                    </a:cxn>
                    <a:cxn ang="0">
                      <a:pos x="816" y="35"/>
                    </a:cxn>
                    <a:cxn ang="0">
                      <a:pos x="817" y="32"/>
                    </a:cxn>
                    <a:cxn ang="0">
                      <a:pos x="817" y="29"/>
                    </a:cxn>
                  </a:cxnLst>
                  <a:rect l="0" t="0" r="r" b="b"/>
                  <a:pathLst>
                    <a:path w="817" h="349">
                      <a:moveTo>
                        <a:pt x="817" y="0"/>
                      </a:moveTo>
                      <a:cubicBezTo>
                        <a:pt x="817" y="0"/>
                        <a:pt x="817" y="1"/>
                        <a:pt x="817" y="1"/>
                      </a:cubicBezTo>
                      <a:cubicBezTo>
                        <a:pt x="817" y="8"/>
                        <a:pt x="817" y="15"/>
                        <a:pt x="817" y="22"/>
                      </a:cubicBezTo>
                      <a:cubicBezTo>
                        <a:pt x="817" y="22"/>
                        <a:pt x="817" y="22"/>
                        <a:pt x="817" y="22"/>
                      </a:cubicBezTo>
                      <a:cubicBezTo>
                        <a:pt x="817" y="23"/>
                        <a:pt x="817" y="23"/>
                        <a:pt x="817" y="24"/>
                      </a:cubicBezTo>
                      <a:cubicBezTo>
                        <a:pt x="817" y="24"/>
                        <a:pt x="817" y="25"/>
                        <a:pt x="817" y="25"/>
                      </a:cubicBezTo>
                      <a:cubicBezTo>
                        <a:pt x="817" y="26"/>
                        <a:pt x="817" y="26"/>
                        <a:pt x="817" y="26"/>
                      </a:cubicBezTo>
                      <a:cubicBezTo>
                        <a:pt x="817" y="27"/>
                        <a:pt x="817" y="27"/>
                        <a:pt x="817" y="27"/>
                      </a:cubicBezTo>
                      <a:cubicBezTo>
                        <a:pt x="817" y="27"/>
                        <a:pt x="816" y="28"/>
                        <a:pt x="816" y="28"/>
                      </a:cubicBezTo>
                      <a:cubicBezTo>
                        <a:pt x="816" y="29"/>
                        <a:pt x="816" y="29"/>
                        <a:pt x="816" y="29"/>
                      </a:cubicBezTo>
                      <a:cubicBezTo>
                        <a:pt x="816" y="30"/>
                        <a:pt x="816" y="30"/>
                        <a:pt x="816" y="30"/>
                      </a:cubicBezTo>
                      <a:cubicBezTo>
                        <a:pt x="816" y="30"/>
                        <a:pt x="815" y="31"/>
                        <a:pt x="815" y="31"/>
                      </a:cubicBezTo>
                      <a:cubicBezTo>
                        <a:pt x="815" y="32"/>
                        <a:pt x="815" y="32"/>
                        <a:pt x="815" y="32"/>
                      </a:cubicBezTo>
                      <a:cubicBezTo>
                        <a:pt x="814" y="32"/>
                        <a:pt x="814" y="32"/>
                        <a:pt x="814" y="32"/>
                      </a:cubicBezTo>
                      <a:cubicBezTo>
                        <a:pt x="814" y="33"/>
                        <a:pt x="813" y="34"/>
                        <a:pt x="813" y="34"/>
                      </a:cubicBezTo>
                      <a:cubicBezTo>
                        <a:pt x="813" y="35"/>
                        <a:pt x="813" y="35"/>
                        <a:pt x="813" y="35"/>
                      </a:cubicBezTo>
                      <a:cubicBezTo>
                        <a:pt x="812" y="35"/>
                        <a:pt x="812" y="36"/>
                        <a:pt x="812" y="36"/>
                      </a:cubicBezTo>
                      <a:cubicBezTo>
                        <a:pt x="811" y="36"/>
                        <a:pt x="811" y="36"/>
                        <a:pt x="811" y="36"/>
                      </a:cubicBezTo>
                      <a:cubicBezTo>
                        <a:pt x="811" y="37"/>
                        <a:pt x="810" y="38"/>
                        <a:pt x="809" y="38"/>
                      </a:cubicBezTo>
                      <a:cubicBezTo>
                        <a:pt x="809" y="39"/>
                        <a:pt x="809" y="39"/>
                        <a:pt x="809" y="39"/>
                      </a:cubicBezTo>
                      <a:cubicBezTo>
                        <a:pt x="809" y="39"/>
                        <a:pt x="808" y="39"/>
                        <a:pt x="807" y="40"/>
                      </a:cubicBezTo>
                      <a:cubicBezTo>
                        <a:pt x="807" y="40"/>
                        <a:pt x="806" y="41"/>
                        <a:pt x="806" y="41"/>
                      </a:cubicBezTo>
                      <a:cubicBezTo>
                        <a:pt x="805" y="41"/>
                        <a:pt x="805" y="42"/>
                        <a:pt x="804" y="42"/>
                      </a:cubicBezTo>
                      <a:cubicBezTo>
                        <a:pt x="804" y="43"/>
                        <a:pt x="803" y="43"/>
                        <a:pt x="803" y="43"/>
                      </a:cubicBezTo>
                      <a:cubicBezTo>
                        <a:pt x="802" y="44"/>
                        <a:pt x="802" y="44"/>
                        <a:pt x="802" y="44"/>
                      </a:cubicBezTo>
                      <a:cubicBezTo>
                        <a:pt x="777" y="58"/>
                        <a:pt x="777" y="58"/>
                        <a:pt x="777" y="58"/>
                      </a:cubicBezTo>
                      <a:cubicBezTo>
                        <a:pt x="317" y="326"/>
                        <a:pt x="317" y="326"/>
                        <a:pt x="317" y="326"/>
                      </a:cubicBezTo>
                      <a:cubicBezTo>
                        <a:pt x="304" y="333"/>
                        <a:pt x="304" y="333"/>
                        <a:pt x="304" y="333"/>
                      </a:cubicBezTo>
                      <a:cubicBezTo>
                        <a:pt x="303" y="334"/>
                        <a:pt x="301" y="335"/>
                        <a:pt x="299" y="335"/>
                      </a:cubicBezTo>
                      <a:cubicBezTo>
                        <a:pt x="299" y="336"/>
                        <a:pt x="298" y="336"/>
                        <a:pt x="298" y="336"/>
                      </a:cubicBezTo>
                      <a:cubicBezTo>
                        <a:pt x="296" y="337"/>
                        <a:pt x="295" y="337"/>
                        <a:pt x="293" y="338"/>
                      </a:cubicBezTo>
                      <a:cubicBezTo>
                        <a:pt x="293" y="338"/>
                        <a:pt x="293" y="338"/>
                        <a:pt x="293" y="338"/>
                      </a:cubicBezTo>
                      <a:cubicBezTo>
                        <a:pt x="292" y="338"/>
                        <a:pt x="292" y="338"/>
                        <a:pt x="292" y="338"/>
                      </a:cubicBezTo>
                      <a:cubicBezTo>
                        <a:pt x="291" y="339"/>
                        <a:pt x="290" y="339"/>
                        <a:pt x="289" y="339"/>
                      </a:cubicBezTo>
                      <a:cubicBezTo>
                        <a:pt x="289" y="339"/>
                        <a:pt x="288" y="339"/>
                        <a:pt x="287" y="340"/>
                      </a:cubicBezTo>
                      <a:cubicBezTo>
                        <a:pt x="286" y="340"/>
                        <a:pt x="285" y="340"/>
                        <a:pt x="284" y="340"/>
                      </a:cubicBezTo>
                      <a:cubicBezTo>
                        <a:pt x="284" y="340"/>
                        <a:pt x="283" y="340"/>
                        <a:pt x="283" y="341"/>
                      </a:cubicBezTo>
                      <a:cubicBezTo>
                        <a:pt x="282" y="341"/>
                        <a:pt x="282" y="341"/>
                        <a:pt x="282" y="341"/>
                      </a:cubicBezTo>
                      <a:cubicBezTo>
                        <a:pt x="280" y="341"/>
                        <a:pt x="278" y="341"/>
                        <a:pt x="276" y="341"/>
                      </a:cubicBezTo>
                      <a:cubicBezTo>
                        <a:pt x="276" y="341"/>
                        <a:pt x="276" y="341"/>
                        <a:pt x="276" y="341"/>
                      </a:cubicBezTo>
                      <a:cubicBezTo>
                        <a:pt x="275" y="342"/>
                        <a:pt x="275" y="342"/>
                        <a:pt x="274" y="342"/>
                      </a:cubicBezTo>
                      <a:cubicBezTo>
                        <a:pt x="273" y="342"/>
                        <a:pt x="272" y="342"/>
                        <a:pt x="271" y="342"/>
                      </a:cubicBezTo>
                      <a:cubicBezTo>
                        <a:pt x="270" y="342"/>
                        <a:pt x="270" y="342"/>
                        <a:pt x="270" y="342"/>
                      </a:cubicBezTo>
                      <a:cubicBezTo>
                        <a:pt x="270" y="342"/>
                        <a:pt x="269" y="342"/>
                        <a:pt x="269" y="342"/>
                      </a:cubicBezTo>
                      <a:cubicBezTo>
                        <a:pt x="269" y="342"/>
                        <a:pt x="269" y="342"/>
                        <a:pt x="269" y="342"/>
                      </a:cubicBezTo>
                      <a:cubicBezTo>
                        <a:pt x="269" y="342"/>
                        <a:pt x="269" y="342"/>
                        <a:pt x="269" y="342"/>
                      </a:cubicBezTo>
                      <a:cubicBezTo>
                        <a:pt x="269" y="342"/>
                        <a:pt x="268" y="342"/>
                        <a:pt x="268" y="342"/>
                      </a:cubicBezTo>
                      <a:cubicBezTo>
                        <a:pt x="268" y="342"/>
                        <a:pt x="267" y="342"/>
                        <a:pt x="266" y="342"/>
                      </a:cubicBezTo>
                      <a:cubicBezTo>
                        <a:pt x="266" y="342"/>
                        <a:pt x="266" y="342"/>
                        <a:pt x="265" y="342"/>
                      </a:cubicBezTo>
                      <a:cubicBezTo>
                        <a:pt x="265" y="342"/>
                        <a:pt x="265" y="342"/>
                        <a:pt x="265" y="342"/>
                      </a:cubicBezTo>
                      <a:cubicBezTo>
                        <a:pt x="265" y="342"/>
                        <a:pt x="265" y="342"/>
                        <a:pt x="265" y="342"/>
                      </a:cubicBezTo>
                      <a:cubicBezTo>
                        <a:pt x="265" y="342"/>
                        <a:pt x="265" y="342"/>
                        <a:pt x="264" y="342"/>
                      </a:cubicBezTo>
                      <a:cubicBezTo>
                        <a:pt x="264" y="342"/>
                        <a:pt x="264" y="342"/>
                        <a:pt x="264" y="342"/>
                      </a:cubicBezTo>
                      <a:cubicBezTo>
                        <a:pt x="264" y="342"/>
                        <a:pt x="263" y="342"/>
                        <a:pt x="263" y="342"/>
                      </a:cubicBezTo>
                      <a:cubicBezTo>
                        <a:pt x="262" y="342"/>
                        <a:pt x="261" y="342"/>
                        <a:pt x="260" y="342"/>
                      </a:cubicBezTo>
                      <a:cubicBezTo>
                        <a:pt x="260" y="342"/>
                        <a:pt x="259" y="342"/>
                        <a:pt x="259" y="342"/>
                      </a:cubicBezTo>
                      <a:cubicBezTo>
                        <a:pt x="259" y="342"/>
                        <a:pt x="258" y="342"/>
                        <a:pt x="258" y="341"/>
                      </a:cubicBezTo>
                      <a:cubicBezTo>
                        <a:pt x="257" y="341"/>
                        <a:pt x="256" y="341"/>
                        <a:pt x="255" y="341"/>
                      </a:cubicBezTo>
                      <a:cubicBezTo>
                        <a:pt x="255" y="341"/>
                        <a:pt x="254" y="341"/>
                        <a:pt x="254" y="341"/>
                      </a:cubicBezTo>
                      <a:cubicBezTo>
                        <a:pt x="254" y="341"/>
                        <a:pt x="253" y="341"/>
                        <a:pt x="253" y="341"/>
                      </a:cubicBezTo>
                      <a:cubicBezTo>
                        <a:pt x="252" y="341"/>
                        <a:pt x="251" y="341"/>
                        <a:pt x="250" y="340"/>
                      </a:cubicBezTo>
                      <a:cubicBezTo>
                        <a:pt x="250" y="340"/>
                        <a:pt x="249" y="340"/>
                        <a:pt x="249" y="340"/>
                      </a:cubicBezTo>
                      <a:cubicBezTo>
                        <a:pt x="248" y="340"/>
                        <a:pt x="248" y="340"/>
                        <a:pt x="248" y="340"/>
                      </a:cubicBezTo>
                      <a:cubicBezTo>
                        <a:pt x="247" y="340"/>
                        <a:pt x="246" y="339"/>
                        <a:pt x="244" y="339"/>
                      </a:cubicBezTo>
                      <a:cubicBezTo>
                        <a:pt x="244" y="339"/>
                        <a:pt x="244" y="339"/>
                        <a:pt x="243" y="339"/>
                      </a:cubicBezTo>
                      <a:cubicBezTo>
                        <a:pt x="243" y="339"/>
                        <a:pt x="243" y="339"/>
                        <a:pt x="243" y="339"/>
                      </a:cubicBezTo>
                      <a:cubicBezTo>
                        <a:pt x="241" y="338"/>
                        <a:pt x="239" y="337"/>
                        <a:pt x="237" y="337"/>
                      </a:cubicBezTo>
                      <a:cubicBezTo>
                        <a:pt x="237" y="337"/>
                        <a:pt x="237" y="337"/>
                        <a:pt x="237" y="337"/>
                      </a:cubicBezTo>
                      <a:cubicBezTo>
                        <a:pt x="236" y="336"/>
                        <a:pt x="235" y="336"/>
                        <a:pt x="234" y="336"/>
                      </a:cubicBezTo>
                      <a:cubicBezTo>
                        <a:pt x="234" y="335"/>
                        <a:pt x="233" y="335"/>
                        <a:pt x="233" y="335"/>
                      </a:cubicBezTo>
                      <a:cubicBezTo>
                        <a:pt x="232" y="334"/>
                        <a:pt x="230" y="334"/>
                        <a:pt x="229" y="333"/>
                      </a:cubicBezTo>
                      <a:cubicBezTo>
                        <a:pt x="16" y="210"/>
                        <a:pt x="16" y="210"/>
                        <a:pt x="16" y="210"/>
                      </a:cubicBezTo>
                      <a:cubicBezTo>
                        <a:pt x="6" y="204"/>
                        <a:pt x="1" y="197"/>
                        <a:pt x="1" y="189"/>
                      </a:cubicBezTo>
                      <a:cubicBezTo>
                        <a:pt x="1" y="195"/>
                        <a:pt x="1" y="195"/>
                        <a:pt x="1" y="195"/>
                      </a:cubicBezTo>
                      <a:cubicBezTo>
                        <a:pt x="0" y="203"/>
                        <a:pt x="6" y="211"/>
                        <a:pt x="16" y="217"/>
                      </a:cubicBezTo>
                      <a:cubicBezTo>
                        <a:pt x="229" y="340"/>
                        <a:pt x="229" y="340"/>
                        <a:pt x="229" y="340"/>
                      </a:cubicBezTo>
                      <a:cubicBezTo>
                        <a:pt x="230" y="341"/>
                        <a:pt x="232" y="341"/>
                        <a:pt x="233" y="342"/>
                      </a:cubicBezTo>
                      <a:cubicBezTo>
                        <a:pt x="233" y="342"/>
                        <a:pt x="234" y="342"/>
                        <a:pt x="234" y="343"/>
                      </a:cubicBezTo>
                      <a:cubicBezTo>
                        <a:pt x="235" y="343"/>
                        <a:pt x="236" y="343"/>
                        <a:pt x="237" y="344"/>
                      </a:cubicBezTo>
                      <a:cubicBezTo>
                        <a:pt x="237" y="344"/>
                        <a:pt x="237" y="344"/>
                        <a:pt x="237" y="344"/>
                      </a:cubicBezTo>
                      <a:cubicBezTo>
                        <a:pt x="239" y="345"/>
                        <a:pt x="241" y="345"/>
                        <a:pt x="243" y="346"/>
                      </a:cubicBezTo>
                      <a:cubicBezTo>
                        <a:pt x="243" y="346"/>
                        <a:pt x="243" y="346"/>
                        <a:pt x="243" y="346"/>
                      </a:cubicBezTo>
                      <a:cubicBezTo>
                        <a:pt x="244" y="346"/>
                        <a:pt x="244" y="346"/>
                        <a:pt x="244" y="346"/>
                      </a:cubicBezTo>
                      <a:cubicBezTo>
                        <a:pt x="246" y="346"/>
                        <a:pt x="247" y="347"/>
                        <a:pt x="248" y="347"/>
                      </a:cubicBezTo>
                      <a:cubicBezTo>
                        <a:pt x="249" y="347"/>
                        <a:pt x="249" y="347"/>
                        <a:pt x="249" y="347"/>
                      </a:cubicBezTo>
                      <a:cubicBezTo>
                        <a:pt x="249" y="347"/>
                        <a:pt x="250" y="347"/>
                        <a:pt x="250" y="347"/>
                      </a:cubicBezTo>
                      <a:cubicBezTo>
                        <a:pt x="251" y="348"/>
                        <a:pt x="252" y="348"/>
                        <a:pt x="253" y="348"/>
                      </a:cubicBezTo>
                      <a:cubicBezTo>
                        <a:pt x="253" y="348"/>
                        <a:pt x="254" y="348"/>
                        <a:pt x="254" y="348"/>
                      </a:cubicBezTo>
                      <a:cubicBezTo>
                        <a:pt x="254" y="348"/>
                        <a:pt x="255" y="348"/>
                        <a:pt x="255" y="348"/>
                      </a:cubicBezTo>
                      <a:cubicBezTo>
                        <a:pt x="256" y="348"/>
                        <a:pt x="257" y="348"/>
                        <a:pt x="258" y="349"/>
                      </a:cubicBezTo>
                      <a:cubicBezTo>
                        <a:pt x="258" y="349"/>
                        <a:pt x="259" y="349"/>
                        <a:pt x="259" y="349"/>
                      </a:cubicBezTo>
                      <a:cubicBezTo>
                        <a:pt x="259" y="349"/>
                        <a:pt x="260" y="349"/>
                        <a:pt x="260" y="349"/>
                      </a:cubicBezTo>
                      <a:cubicBezTo>
                        <a:pt x="261" y="349"/>
                        <a:pt x="262" y="349"/>
                        <a:pt x="263" y="349"/>
                      </a:cubicBezTo>
                      <a:cubicBezTo>
                        <a:pt x="263" y="349"/>
                        <a:pt x="264" y="349"/>
                        <a:pt x="264" y="349"/>
                      </a:cubicBezTo>
                      <a:cubicBezTo>
                        <a:pt x="264" y="349"/>
                        <a:pt x="264" y="349"/>
                        <a:pt x="265" y="349"/>
                      </a:cubicBezTo>
                      <a:cubicBezTo>
                        <a:pt x="265" y="349"/>
                        <a:pt x="265" y="349"/>
                        <a:pt x="265" y="349"/>
                      </a:cubicBezTo>
                      <a:cubicBezTo>
                        <a:pt x="265" y="349"/>
                        <a:pt x="265" y="349"/>
                        <a:pt x="265" y="349"/>
                      </a:cubicBezTo>
                      <a:cubicBezTo>
                        <a:pt x="265" y="349"/>
                        <a:pt x="265" y="349"/>
                        <a:pt x="265" y="349"/>
                      </a:cubicBezTo>
                      <a:cubicBezTo>
                        <a:pt x="266" y="349"/>
                        <a:pt x="266" y="349"/>
                        <a:pt x="266" y="349"/>
                      </a:cubicBezTo>
                      <a:cubicBezTo>
                        <a:pt x="267" y="349"/>
                        <a:pt x="268" y="349"/>
                        <a:pt x="268" y="349"/>
                      </a:cubicBezTo>
                      <a:cubicBezTo>
                        <a:pt x="268" y="349"/>
                        <a:pt x="269" y="349"/>
                        <a:pt x="269" y="349"/>
                      </a:cubicBezTo>
                      <a:cubicBezTo>
                        <a:pt x="269" y="349"/>
                        <a:pt x="269" y="349"/>
                        <a:pt x="269" y="349"/>
                      </a:cubicBezTo>
                      <a:cubicBezTo>
                        <a:pt x="269" y="349"/>
                        <a:pt x="269" y="349"/>
                        <a:pt x="269" y="349"/>
                      </a:cubicBezTo>
                      <a:cubicBezTo>
                        <a:pt x="269" y="349"/>
                        <a:pt x="270" y="349"/>
                        <a:pt x="270" y="349"/>
                      </a:cubicBezTo>
                      <a:cubicBezTo>
                        <a:pt x="271" y="349"/>
                        <a:pt x="271" y="349"/>
                        <a:pt x="271" y="349"/>
                      </a:cubicBezTo>
                      <a:cubicBezTo>
                        <a:pt x="272" y="349"/>
                        <a:pt x="273" y="349"/>
                        <a:pt x="274" y="349"/>
                      </a:cubicBezTo>
                      <a:cubicBezTo>
                        <a:pt x="275" y="349"/>
                        <a:pt x="275" y="349"/>
                        <a:pt x="276" y="349"/>
                      </a:cubicBezTo>
                      <a:cubicBezTo>
                        <a:pt x="276" y="349"/>
                        <a:pt x="276" y="349"/>
                        <a:pt x="276" y="349"/>
                      </a:cubicBezTo>
                      <a:cubicBezTo>
                        <a:pt x="278" y="348"/>
                        <a:pt x="280" y="348"/>
                        <a:pt x="282" y="348"/>
                      </a:cubicBezTo>
                      <a:cubicBezTo>
                        <a:pt x="283" y="348"/>
                        <a:pt x="283" y="348"/>
                        <a:pt x="283" y="348"/>
                      </a:cubicBezTo>
                      <a:cubicBezTo>
                        <a:pt x="283" y="348"/>
                        <a:pt x="284" y="347"/>
                        <a:pt x="284" y="347"/>
                      </a:cubicBezTo>
                      <a:cubicBezTo>
                        <a:pt x="285" y="347"/>
                        <a:pt x="286" y="347"/>
                        <a:pt x="287" y="347"/>
                      </a:cubicBezTo>
                      <a:cubicBezTo>
                        <a:pt x="288" y="346"/>
                        <a:pt x="289" y="346"/>
                        <a:pt x="289" y="346"/>
                      </a:cubicBezTo>
                      <a:cubicBezTo>
                        <a:pt x="290" y="346"/>
                        <a:pt x="291" y="346"/>
                        <a:pt x="292" y="345"/>
                      </a:cubicBezTo>
                      <a:cubicBezTo>
                        <a:pt x="293" y="345"/>
                        <a:pt x="293" y="345"/>
                        <a:pt x="293" y="345"/>
                      </a:cubicBezTo>
                      <a:cubicBezTo>
                        <a:pt x="293" y="345"/>
                        <a:pt x="293" y="345"/>
                        <a:pt x="293" y="345"/>
                      </a:cubicBezTo>
                      <a:cubicBezTo>
                        <a:pt x="295" y="344"/>
                        <a:pt x="296" y="344"/>
                        <a:pt x="298" y="343"/>
                      </a:cubicBezTo>
                      <a:cubicBezTo>
                        <a:pt x="298" y="343"/>
                        <a:pt x="299" y="343"/>
                        <a:pt x="299" y="343"/>
                      </a:cubicBezTo>
                      <a:cubicBezTo>
                        <a:pt x="301" y="342"/>
                        <a:pt x="303" y="341"/>
                        <a:pt x="304" y="340"/>
                      </a:cubicBezTo>
                      <a:cubicBezTo>
                        <a:pt x="317" y="333"/>
                        <a:pt x="317" y="333"/>
                        <a:pt x="317" y="333"/>
                      </a:cubicBezTo>
                      <a:cubicBezTo>
                        <a:pt x="777" y="65"/>
                        <a:pt x="777" y="65"/>
                        <a:pt x="777" y="65"/>
                      </a:cubicBezTo>
                      <a:cubicBezTo>
                        <a:pt x="802" y="51"/>
                        <a:pt x="802" y="51"/>
                        <a:pt x="802" y="51"/>
                      </a:cubicBezTo>
                      <a:cubicBezTo>
                        <a:pt x="803" y="50"/>
                        <a:pt x="803" y="50"/>
                        <a:pt x="803" y="50"/>
                      </a:cubicBezTo>
                      <a:cubicBezTo>
                        <a:pt x="803" y="50"/>
                        <a:pt x="804" y="50"/>
                        <a:pt x="804" y="49"/>
                      </a:cubicBezTo>
                      <a:cubicBezTo>
                        <a:pt x="805" y="49"/>
                        <a:pt x="805" y="49"/>
                        <a:pt x="806" y="48"/>
                      </a:cubicBezTo>
                      <a:cubicBezTo>
                        <a:pt x="806" y="48"/>
                        <a:pt x="807" y="47"/>
                        <a:pt x="807" y="47"/>
                      </a:cubicBezTo>
                      <a:cubicBezTo>
                        <a:pt x="808" y="46"/>
                        <a:pt x="809" y="46"/>
                        <a:pt x="809" y="46"/>
                      </a:cubicBezTo>
                      <a:cubicBezTo>
                        <a:pt x="809" y="45"/>
                        <a:pt x="809" y="45"/>
                        <a:pt x="809" y="45"/>
                      </a:cubicBezTo>
                      <a:cubicBezTo>
                        <a:pt x="810" y="45"/>
                        <a:pt x="811" y="44"/>
                        <a:pt x="811" y="43"/>
                      </a:cubicBezTo>
                      <a:cubicBezTo>
                        <a:pt x="812" y="43"/>
                        <a:pt x="812" y="43"/>
                        <a:pt x="812" y="43"/>
                      </a:cubicBezTo>
                      <a:cubicBezTo>
                        <a:pt x="812" y="43"/>
                        <a:pt x="812" y="42"/>
                        <a:pt x="813" y="42"/>
                      </a:cubicBezTo>
                      <a:cubicBezTo>
                        <a:pt x="813" y="41"/>
                        <a:pt x="813" y="41"/>
                        <a:pt x="813" y="41"/>
                      </a:cubicBezTo>
                      <a:cubicBezTo>
                        <a:pt x="813" y="41"/>
                        <a:pt x="814" y="40"/>
                        <a:pt x="814" y="39"/>
                      </a:cubicBezTo>
                      <a:cubicBezTo>
                        <a:pt x="815" y="39"/>
                        <a:pt x="815" y="39"/>
                        <a:pt x="815" y="39"/>
                      </a:cubicBezTo>
                      <a:cubicBezTo>
                        <a:pt x="815" y="38"/>
                        <a:pt x="815" y="38"/>
                        <a:pt x="815" y="38"/>
                      </a:cubicBezTo>
                      <a:cubicBezTo>
                        <a:pt x="815" y="38"/>
                        <a:pt x="816" y="37"/>
                        <a:pt x="816" y="37"/>
                      </a:cubicBezTo>
                      <a:cubicBezTo>
                        <a:pt x="816" y="36"/>
                        <a:pt x="816" y="36"/>
                        <a:pt x="816" y="36"/>
                      </a:cubicBezTo>
                      <a:cubicBezTo>
                        <a:pt x="816" y="35"/>
                        <a:pt x="816" y="35"/>
                        <a:pt x="816" y="35"/>
                      </a:cubicBezTo>
                      <a:cubicBezTo>
                        <a:pt x="816" y="35"/>
                        <a:pt x="817" y="34"/>
                        <a:pt x="817" y="34"/>
                      </a:cubicBezTo>
                      <a:cubicBezTo>
                        <a:pt x="817" y="33"/>
                        <a:pt x="817" y="33"/>
                        <a:pt x="817" y="33"/>
                      </a:cubicBezTo>
                      <a:cubicBezTo>
                        <a:pt x="817" y="32"/>
                        <a:pt x="817" y="32"/>
                        <a:pt x="817" y="32"/>
                      </a:cubicBezTo>
                      <a:cubicBezTo>
                        <a:pt x="817" y="32"/>
                        <a:pt x="817" y="31"/>
                        <a:pt x="817" y="31"/>
                      </a:cubicBezTo>
                      <a:cubicBezTo>
                        <a:pt x="817" y="30"/>
                        <a:pt x="817" y="30"/>
                        <a:pt x="817" y="30"/>
                      </a:cubicBezTo>
                      <a:cubicBezTo>
                        <a:pt x="817" y="29"/>
                        <a:pt x="817" y="29"/>
                        <a:pt x="817" y="29"/>
                      </a:cubicBezTo>
                      <a:cubicBezTo>
                        <a:pt x="817" y="19"/>
                        <a:pt x="817" y="10"/>
                        <a:pt x="817" y="0"/>
                      </a:cubicBez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</a:p>
              </p:txBody>
            </p:sp>
            <p:sp>
              <p:nvSpPr>
                <p:cNvPr id="36" name="íṧlîďé"/>
                <p:cNvSpPr/>
                <p:nvPr/>
              </p:nvSpPr>
              <p:spPr bwMode="auto">
                <a:xfrm>
                  <a:off x="4127156" y="3492328"/>
                  <a:ext cx="2729405" cy="1063805"/>
                </a:xfrm>
                <a:custGeom>
                  <a:avLst/>
                  <a:gdLst/>
                  <a:ahLst/>
                  <a:cxnLst>
                    <a:cxn ang="0">
                      <a:pos x="458" y="0"/>
                    </a:cxn>
                    <a:cxn ang="0">
                      <a:pos x="0" y="267"/>
                    </a:cxn>
                    <a:cxn ang="0">
                      <a:pos x="261" y="418"/>
                    </a:cxn>
                    <a:cxn ang="0">
                      <a:pos x="719" y="151"/>
                    </a:cxn>
                    <a:cxn ang="0">
                      <a:pos x="458" y="0"/>
                    </a:cxn>
                  </a:cxnLst>
                  <a:rect l="0" t="0" r="r" b="b"/>
                  <a:pathLst>
                    <a:path w="719" h="418">
                      <a:moveTo>
                        <a:pt x="458" y="0"/>
                      </a:moveTo>
                      <a:lnTo>
                        <a:pt x="0" y="267"/>
                      </a:lnTo>
                      <a:lnTo>
                        <a:pt x="261" y="418"/>
                      </a:lnTo>
                      <a:lnTo>
                        <a:pt x="719" y="151"/>
                      </a:lnTo>
                      <a:lnTo>
                        <a:pt x="458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</a:p>
              </p:txBody>
            </p:sp>
            <p:sp>
              <p:nvSpPr>
                <p:cNvPr id="37" name="ïşḻïdè"/>
                <p:cNvSpPr/>
                <p:nvPr/>
              </p:nvSpPr>
              <p:spPr bwMode="auto">
                <a:xfrm>
                  <a:off x="4178273" y="3473758"/>
                  <a:ext cx="2729405" cy="1063805"/>
                </a:xfrm>
                <a:custGeom>
                  <a:avLst/>
                  <a:gdLst/>
                  <a:ahLst/>
                  <a:cxnLst>
                    <a:cxn ang="0">
                      <a:pos x="458" y="0"/>
                    </a:cxn>
                    <a:cxn ang="0">
                      <a:pos x="0" y="267"/>
                    </a:cxn>
                    <a:cxn ang="0">
                      <a:pos x="261" y="418"/>
                    </a:cxn>
                    <a:cxn ang="0">
                      <a:pos x="719" y="151"/>
                    </a:cxn>
                    <a:cxn ang="0">
                      <a:pos x="458" y="0"/>
                    </a:cxn>
                  </a:cxnLst>
                  <a:rect l="0" t="0" r="r" b="b"/>
                  <a:pathLst>
                    <a:path w="719" h="418">
                      <a:moveTo>
                        <a:pt x="458" y="0"/>
                      </a:moveTo>
                      <a:lnTo>
                        <a:pt x="0" y="267"/>
                      </a:lnTo>
                      <a:lnTo>
                        <a:pt x="261" y="418"/>
                      </a:lnTo>
                      <a:lnTo>
                        <a:pt x="719" y="151"/>
                      </a:lnTo>
                      <a:lnTo>
                        <a:pt x="458" y="0"/>
                      </a:lnTo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9525">
                  <a:noFill/>
                  <a:round/>
                </a:ln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</a:p>
              </p:txBody>
            </p:sp>
            <p:sp>
              <p:nvSpPr>
                <p:cNvPr id="38" name="í$ľíḋé"/>
                <p:cNvSpPr/>
                <p:nvPr/>
              </p:nvSpPr>
              <p:spPr bwMode="auto">
                <a:xfrm>
                  <a:off x="4121837" y="3488845"/>
                  <a:ext cx="2759773" cy="1073985"/>
                </a:xfrm>
                <a:custGeom>
                  <a:avLst/>
                  <a:gdLst/>
                  <a:ahLst/>
                  <a:cxnLst>
                    <a:cxn ang="0">
                      <a:pos x="462" y="2"/>
                    </a:cxn>
                    <a:cxn ang="0">
                      <a:pos x="461" y="0"/>
                    </a:cxn>
                    <a:cxn ang="0">
                      <a:pos x="0" y="269"/>
                    </a:cxn>
                    <a:cxn ang="0">
                      <a:pos x="265" y="422"/>
                    </a:cxn>
                    <a:cxn ang="0">
                      <a:pos x="727" y="153"/>
                    </a:cxn>
                    <a:cxn ang="0">
                      <a:pos x="462" y="0"/>
                    </a:cxn>
                    <a:cxn ang="0">
                      <a:pos x="461" y="0"/>
                    </a:cxn>
                    <a:cxn ang="0">
                      <a:pos x="462" y="2"/>
                    </a:cxn>
                    <a:cxn ang="0">
                      <a:pos x="461" y="4"/>
                    </a:cxn>
                    <a:cxn ang="0">
                      <a:pos x="719" y="153"/>
                    </a:cxn>
                    <a:cxn ang="0">
                      <a:pos x="265" y="417"/>
                    </a:cxn>
                    <a:cxn ang="0">
                      <a:pos x="8" y="269"/>
                    </a:cxn>
                    <a:cxn ang="0">
                      <a:pos x="463" y="4"/>
                    </a:cxn>
                    <a:cxn ang="0">
                      <a:pos x="462" y="2"/>
                    </a:cxn>
                    <a:cxn ang="0">
                      <a:pos x="461" y="4"/>
                    </a:cxn>
                    <a:cxn ang="0">
                      <a:pos x="462" y="2"/>
                    </a:cxn>
                  </a:cxnLst>
                  <a:rect l="0" t="0" r="r" b="b"/>
                  <a:pathLst>
                    <a:path w="727" h="422">
                      <a:moveTo>
                        <a:pt x="462" y="2"/>
                      </a:moveTo>
                      <a:lnTo>
                        <a:pt x="461" y="0"/>
                      </a:lnTo>
                      <a:lnTo>
                        <a:pt x="0" y="269"/>
                      </a:lnTo>
                      <a:lnTo>
                        <a:pt x="265" y="422"/>
                      </a:lnTo>
                      <a:lnTo>
                        <a:pt x="727" y="153"/>
                      </a:lnTo>
                      <a:lnTo>
                        <a:pt x="462" y="0"/>
                      </a:lnTo>
                      <a:lnTo>
                        <a:pt x="461" y="0"/>
                      </a:lnTo>
                      <a:lnTo>
                        <a:pt x="462" y="2"/>
                      </a:lnTo>
                      <a:lnTo>
                        <a:pt x="461" y="4"/>
                      </a:lnTo>
                      <a:lnTo>
                        <a:pt x="719" y="153"/>
                      </a:lnTo>
                      <a:lnTo>
                        <a:pt x="265" y="417"/>
                      </a:lnTo>
                      <a:lnTo>
                        <a:pt x="8" y="269"/>
                      </a:lnTo>
                      <a:lnTo>
                        <a:pt x="463" y="4"/>
                      </a:lnTo>
                      <a:lnTo>
                        <a:pt x="462" y="2"/>
                      </a:lnTo>
                      <a:lnTo>
                        <a:pt x="461" y="4"/>
                      </a:lnTo>
                      <a:lnTo>
                        <a:pt x="462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</a:p>
              </p:txBody>
            </p:sp>
            <p:sp>
              <p:nvSpPr>
                <p:cNvPr id="39" name="í$ļïḑé"/>
                <p:cNvSpPr/>
                <p:nvPr/>
              </p:nvSpPr>
              <p:spPr bwMode="auto">
                <a:xfrm>
                  <a:off x="4121837" y="3488845"/>
                  <a:ext cx="2759773" cy="1073985"/>
                </a:xfrm>
                <a:custGeom>
                  <a:avLst/>
                  <a:gdLst/>
                  <a:ahLst/>
                  <a:cxnLst>
                    <a:cxn ang="0">
                      <a:pos x="462" y="2"/>
                    </a:cxn>
                    <a:cxn ang="0">
                      <a:pos x="461" y="0"/>
                    </a:cxn>
                    <a:cxn ang="0">
                      <a:pos x="0" y="269"/>
                    </a:cxn>
                    <a:cxn ang="0">
                      <a:pos x="265" y="422"/>
                    </a:cxn>
                    <a:cxn ang="0">
                      <a:pos x="727" y="153"/>
                    </a:cxn>
                    <a:cxn ang="0">
                      <a:pos x="462" y="0"/>
                    </a:cxn>
                    <a:cxn ang="0">
                      <a:pos x="461" y="0"/>
                    </a:cxn>
                    <a:cxn ang="0">
                      <a:pos x="462" y="2"/>
                    </a:cxn>
                    <a:cxn ang="0">
                      <a:pos x="461" y="4"/>
                    </a:cxn>
                    <a:cxn ang="0">
                      <a:pos x="719" y="153"/>
                    </a:cxn>
                    <a:cxn ang="0">
                      <a:pos x="265" y="417"/>
                    </a:cxn>
                    <a:cxn ang="0">
                      <a:pos x="8" y="269"/>
                    </a:cxn>
                    <a:cxn ang="0">
                      <a:pos x="463" y="4"/>
                    </a:cxn>
                    <a:cxn ang="0">
                      <a:pos x="462" y="2"/>
                    </a:cxn>
                    <a:cxn ang="0">
                      <a:pos x="461" y="4"/>
                    </a:cxn>
                    <a:cxn ang="0">
                      <a:pos x="462" y="2"/>
                    </a:cxn>
                  </a:cxnLst>
                  <a:rect l="0" t="0" r="r" b="b"/>
                  <a:pathLst>
                    <a:path w="727" h="422">
                      <a:moveTo>
                        <a:pt x="462" y="2"/>
                      </a:moveTo>
                      <a:lnTo>
                        <a:pt x="461" y="0"/>
                      </a:lnTo>
                      <a:lnTo>
                        <a:pt x="0" y="269"/>
                      </a:lnTo>
                      <a:lnTo>
                        <a:pt x="265" y="422"/>
                      </a:lnTo>
                      <a:lnTo>
                        <a:pt x="727" y="153"/>
                      </a:lnTo>
                      <a:lnTo>
                        <a:pt x="462" y="0"/>
                      </a:lnTo>
                      <a:lnTo>
                        <a:pt x="461" y="0"/>
                      </a:lnTo>
                      <a:lnTo>
                        <a:pt x="462" y="2"/>
                      </a:lnTo>
                      <a:lnTo>
                        <a:pt x="461" y="4"/>
                      </a:lnTo>
                      <a:lnTo>
                        <a:pt x="719" y="153"/>
                      </a:lnTo>
                      <a:lnTo>
                        <a:pt x="265" y="417"/>
                      </a:lnTo>
                      <a:lnTo>
                        <a:pt x="8" y="269"/>
                      </a:lnTo>
                      <a:lnTo>
                        <a:pt x="463" y="4"/>
                      </a:lnTo>
                      <a:lnTo>
                        <a:pt x="462" y="2"/>
                      </a:lnTo>
                      <a:lnTo>
                        <a:pt x="461" y="4"/>
                      </a:lnTo>
                      <a:lnTo>
                        <a:pt x="462" y="2"/>
                      </a:ln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</a:p>
              </p:txBody>
            </p:sp>
            <p:sp>
              <p:nvSpPr>
                <p:cNvPr id="40" name="îš1ïdè"/>
                <p:cNvSpPr/>
                <p:nvPr/>
              </p:nvSpPr>
              <p:spPr bwMode="auto">
                <a:xfrm>
                  <a:off x="6259048" y="3552469"/>
                  <a:ext cx="455533" cy="178149"/>
                </a:xfrm>
                <a:custGeom>
                  <a:avLst/>
                  <a:gdLst/>
                  <a:ahLst/>
                  <a:cxnLst>
                    <a:cxn ang="0">
                      <a:pos x="118" y="61"/>
                    </a:cxn>
                    <a:cxn ang="0">
                      <a:pos x="118" y="67"/>
                    </a:cxn>
                    <a:cxn ang="0">
                      <a:pos x="115" y="68"/>
                    </a:cxn>
                    <a:cxn ang="0">
                      <a:pos x="105" y="68"/>
                    </a:cxn>
                    <a:cxn ang="0">
                      <a:pos x="3" y="9"/>
                    </a:cxn>
                    <a:cxn ang="0">
                      <a:pos x="3" y="3"/>
                    </a:cxn>
                    <a:cxn ang="0">
                      <a:pos x="5" y="2"/>
                    </a:cxn>
                    <a:cxn ang="0">
                      <a:pos x="15" y="2"/>
                    </a:cxn>
                    <a:cxn ang="0">
                      <a:pos x="118" y="61"/>
                    </a:cxn>
                  </a:cxnLst>
                  <a:rect l="0" t="0" r="r" b="b"/>
                  <a:pathLst>
                    <a:path w="121" h="70">
                      <a:moveTo>
                        <a:pt x="118" y="61"/>
                      </a:moveTo>
                      <a:cubicBezTo>
                        <a:pt x="121" y="63"/>
                        <a:pt x="121" y="65"/>
                        <a:pt x="118" y="67"/>
                      </a:cubicBezTo>
                      <a:cubicBezTo>
                        <a:pt x="115" y="68"/>
                        <a:pt x="115" y="68"/>
                        <a:pt x="115" y="68"/>
                      </a:cubicBezTo>
                      <a:cubicBezTo>
                        <a:pt x="113" y="70"/>
                        <a:pt x="108" y="70"/>
                        <a:pt x="105" y="68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0" y="7"/>
                        <a:pt x="0" y="5"/>
                        <a:pt x="3" y="3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8" y="0"/>
                        <a:pt x="12" y="0"/>
                        <a:pt x="15" y="2"/>
                      </a:cubicBezTo>
                      <a:cubicBezTo>
                        <a:pt x="118" y="61"/>
                        <a:pt x="118" y="61"/>
                        <a:pt x="118" y="61"/>
                      </a:cubicBez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wrap="square" lIns="91440" tIns="45720" rIns="91440" bIns="45720" anchor="ctr">
                  <a:normAutofit fontScale="92500" lnSpcReduction="10000"/>
                </a:bodyPr>
                <a:lstStyle/>
                <a:p>
                  <a:pPr algn="ctr"/>
                </a:p>
              </p:txBody>
            </p:sp>
            <p:sp>
              <p:nvSpPr>
                <p:cNvPr id="41" name="îşļíḑé"/>
                <p:cNvSpPr/>
                <p:nvPr/>
              </p:nvSpPr>
              <p:spPr bwMode="auto">
                <a:xfrm>
                  <a:off x="6733561" y="3738254"/>
                  <a:ext cx="72127" cy="27996"/>
                </a:xfrm>
                <a:custGeom>
                  <a:avLst/>
                  <a:gdLst/>
                  <a:ahLst/>
                  <a:cxnLst>
                    <a:cxn ang="0">
                      <a:pos x="16" y="2"/>
                    </a:cxn>
                    <a:cxn ang="0">
                      <a:pos x="16" y="9"/>
                    </a:cxn>
                    <a:cxn ang="0">
                      <a:pos x="3" y="9"/>
                    </a:cxn>
                    <a:cxn ang="0">
                      <a:pos x="3" y="2"/>
                    </a:cxn>
                    <a:cxn ang="0">
                      <a:pos x="16" y="2"/>
                    </a:cxn>
                  </a:cxnLst>
                  <a:rect l="0" t="0" r="r" b="b"/>
                  <a:pathLst>
                    <a:path w="19" h="11">
                      <a:moveTo>
                        <a:pt x="16" y="2"/>
                      </a:moveTo>
                      <a:cubicBezTo>
                        <a:pt x="19" y="4"/>
                        <a:pt x="19" y="7"/>
                        <a:pt x="16" y="9"/>
                      </a:cubicBezTo>
                      <a:cubicBezTo>
                        <a:pt x="12" y="11"/>
                        <a:pt x="7" y="11"/>
                        <a:pt x="3" y="9"/>
                      </a:cubicBezTo>
                      <a:cubicBezTo>
                        <a:pt x="0" y="7"/>
                        <a:pt x="0" y="4"/>
                        <a:pt x="3" y="2"/>
                      </a:cubicBezTo>
                      <a:cubicBezTo>
                        <a:pt x="7" y="0"/>
                        <a:pt x="12" y="0"/>
                        <a:pt x="16" y="2"/>
                      </a:cubicBez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</a:p>
              </p:txBody>
            </p:sp>
            <p:sp>
              <p:nvSpPr>
                <p:cNvPr id="42" name="iṥľiḋè"/>
                <p:cNvSpPr/>
                <p:nvPr/>
              </p:nvSpPr>
              <p:spPr bwMode="auto">
                <a:xfrm>
                  <a:off x="3962400" y="3409950"/>
                  <a:ext cx="3124200" cy="1213960"/>
                </a:xfrm>
                <a:custGeom>
                  <a:avLst/>
                  <a:gdLst/>
                  <a:ahLst/>
                  <a:cxnLst>
                    <a:cxn ang="0">
                      <a:pos x="807" y="135"/>
                    </a:cxn>
                    <a:cxn ang="0">
                      <a:pos x="594" y="12"/>
                    </a:cxn>
                    <a:cxn ang="0">
                      <a:pos x="519" y="12"/>
                    </a:cxn>
                    <a:cxn ang="0">
                      <a:pos x="494" y="27"/>
                    </a:cxn>
                    <a:cxn ang="0">
                      <a:pos x="33" y="295"/>
                    </a:cxn>
                    <a:cxn ang="0">
                      <a:pos x="21" y="302"/>
                    </a:cxn>
                    <a:cxn ang="0">
                      <a:pos x="21" y="345"/>
                    </a:cxn>
                    <a:cxn ang="0">
                      <a:pos x="234" y="468"/>
                    </a:cxn>
                    <a:cxn ang="0">
                      <a:pos x="309" y="468"/>
                    </a:cxn>
                    <a:cxn ang="0">
                      <a:pos x="322" y="461"/>
                    </a:cxn>
                    <a:cxn ang="0">
                      <a:pos x="782" y="193"/>
                    </a:cxn>
                    <a:cxn ang="0">
                      <a:pos x="807" y="179"/>
                    </a:cxn>
                    <a:cxn ang="0">
                      <a:pos x="807" y="135"/>
                    </a:cxn>
                    <a:cxn ang="0">
                      <a:pos x="738" y="132"/>
                    </a:cxn>
                    <a:cxn ang="0">
                      <a:pos x="751" y="132"/>
                    </a:cxn>
                    <a:cxn ang="0">
                      <a:pos x="751" y="139"/>
                    </a:cxn>
                    <a:cxn ang="0">
                      <a:pos x="738" y="139"/>
                    </a:cxn>
                    <a:cxn ang="0">
                      <a:pos x="738" y="132"/>
                    </a:cxn>
                    <a:cxn ang="0">
                      <a:pos x="612" y="60"/>
                    </a:cxn>
                    <a:cxn ang="0">
                      <a:pos x="614" y="59"/>
                    </a:cxn>
                    <a:cxn ang="0">
                      <a:pos x="624" y="59"/>
                    </a:cxn>
                    <a:cxn ang="0">
                      <a:pos x="727" y="118"/>
                    </a:cxn>
                    <a:cxn ang="0">
                      <a:pos x="727" y="124"/>
                    </a:cxn>
                    <a:cxn ang="0">
                      <a:pos x="724" y="125"/>
                    </a:cxn>
                    <a:cxn ang="0">
                      <a:pos x="714" y="125"/>
                    </a:cxn>
                    <a:cxn ang="0">
                      <a:pos x="612" y="66"/>
                    </a:cxn>
                    <a:cxn ang="0">
                      <a:pos x="612" y="60"/>
                    </a:cxn>
                    <a:cxn ang="0">
                      <a:pos x="309" y="454"/>
                    </a:cxn>
                    <a:cxn ang="0">
                      <a:pos x="114" y="341"/>
                    </a:cxn>
                    <a:cxn ang="0">
                      <a:pos x="46" y="302"/>
                    </a:cxn>
                    <a:cxn ang="0">
                      <a:pos x="507" y="34"/>
                    </a:cxn>
                    <a:cxn ang="0">
                      <a:pos x="770" y="186"/>
                    </a:cxn>
                    <a:cxn ang="0">
                      <a:pos x="309" y="454"/>
                    </a:cxn>
                  </a:cxnLst>
                  <a:rect l="0" t="0" r="r" b="b"/>
                  <a:pathLst>
                    <a:path w="828" h="480">
                      <a:moveTo>
                        <a:pt x="807" y="135"/>
                      </a:moveTo>
                      <a:cubicBezTo>
                        <a:pt x="594" y="12"/>
                        <a:pt x="594" y="12"/>
                        <a:pt x="594" y="12"/>
                      </a:cubicBezTo>
                      <a:cubicBezTo>
                        <a:pt x="573" y="0"/>
                        <a:pt x="539" y="0"/>
                        <a:pt x="519" y="12"/>
                      </a:cubicBezTo>
                      <a:cubicBezTo>
                        <a:pt x="494" y="27"/>
                        <a:pt x="494" y="27"/>
                        <a:pt x="494" y="27"/>
                      </a:cubicBezTo>
                      <a:cubicBezTo>
                        <a:pt x="33" y="295"/>
                        <a:pt x="33" y="295"/>
                        <a:pt x="33" y="295"/>
                      </a:cubicBezTo>
                      <a:cubicBezTo>
                        <a:pt x="21" y="302"/>
                        <a:pt x="21" y="302"/>
                        <a:pt x="21" y="302"/>
                      </a:cubicBezTo>
                      <a:cubicBezTo>
                        <a:pt x="0" y="314"/>
                        <a:pt x="0" y="333"/>
                        <a:pt x="21" y="345"/>
                      </a:cubicBezTo>
                      <a:cubicBezTo>
                        <a:pt x="234" y="468"/>
                        <a:pt x="234" y="468"/>
                        <a:pt x="234" y="468"/>
                      </a:cubicBezTo>
                      <a:cubicBezTo>
                        <a:pt x="255" y="480"/>
                        <a:pt x="289" y="480"/>
                        <a:pt x="309" y="468"/>
                      </a:cubicBezTo>
                      <a:cubicBezTo>
                        <a:pt x="322" y="461"/>
                        <a:pt x="322" y="461"/>
                        <a:pt x="322" y="461"/>
                      </a:cubicBezTo>
                      <a:cubicBezTo>
                        <a:pt x="782" y="193"/>
                        <a:pt x="782" y="193"/>
                        <a:pt x="782" y="193"/>
                      </a:cubicBezTo>
                      <a:cubicBezTo>
                        <a:pt x="807" y="179"/>
                        <a:pt x="807" y="179"/>
                        <a:pt x="807" y="179"/>
                      </a:cubicBezTo>
                      <a:cubicBezTo>
                        <a:pt x="828" y="167"/>
                        <a:pt x="828" y="147"/>
                        <a:pt x="807" y="135"/>
                      </a:cubicBezTo>
                      <a:moveTo>
                        <a:pt x="738" y="132"/>
                      </a:moveTo>
                      <a:cubicBezTo>
                        <a:pt x="742" y="130"/>
                        <a:pt x="747" y="130"/>
                        <a:pt x="751" y="132"/>
                      </a:cubicBezTo>
                      <a:cubicBezTo>
                        <a:pt x="754" y="134"/>
                        <a:pt x="754" y="137"/>
                        <a:pt x="751" y="139"/>
                      </a:cubicBezTo>
                      <a:cubicBezTo>
                        <a:pt x="747" y="141"/>
                        <a:pt x="742" y="141"/>
                        <a:pt x="738" y="139"/>
                      </a:cubicBezTo>
                      <a:cubicBezTo>
                        <a:pt x="735" y="137"/>
                        <a:pt x="735" y="134"/>
                        <a:pt x="738" y="132"/>
                      </a:cubicBezTo>
                      <a:moveTo>
                        <a:pt x="612" y="60"/>
                      </a:moveTo>
                      <a:cubicBezTo>
                        <a:pt x="614" y="59"/>
                        <a:pt x="614" y="59"/>
                        <a:pt x="614" y="59"/>
                      </a:cubicBezTo>
                      <a:cubicBezTo>
                        <a:pt x="617" y="57"/>
                        <a:pt x="621" y="57"/>
                        <a:pt x="624" y="59"/>
                      </a:cubicBezTo>
                      <a:cubicBezTo>
                        <a:pt x="727" y="118"/>
                        <a:pt x="727" y="118"/>
                        <a:pt x="727" y="118"/>
                      </a:cubicBezTo>
                      <a:cubicBezTo>
                        <a:pt x="730" y="120"/>
                        <a:pt x="730" y="122"/>
                        <a:pt x="727" y="124"/>
                      </a:cubicBezTo>
                      <a:cubicBezTo>
                        <a:pt x="724" y="125"/>
                        <a:pt x="724" y="125"/>
                        <a:pt x="724" y="125"/>
                      </a:cubicBezTo>
                      <a:cubicBezTo>
                        <a:pt x="722" y="127"/>
                        <a:pt x="717" y="127"/>
                        <a:pt x="714" y="125"/>
                      </a:cubicBezTo>
                      <a:cubicBezTo>
                        <a:pt x="612" y="66"/>
                        <a:pt x="612" y="66"/>
                        <a:pt x="612" y="66"/>
                      </a:cubicBezTo>
                      <a:cubicBezTo>
                        <a:pt x="609" y="64"/>
                        <a:pt x="609" y="62"/>
                        <a:pt x="612" y="60"/>
                      </a:cubicBezTo>
                      <a:moveTo>
                        <a:pt x="309" y="454"/>
                      </a:moveTo>
                      <a:cubicBezTo>
                        <a:pt x="114" y="341"/>
                        <a:pt x="114" y="341"/>
                        <a:pt x="114" y="341"/>
                      </a:cubicBezTo>
                      <a:cubicBezTo>
                        <a:pt x="46" y="302"/>
                        <a:pt x="46" y="302"/>
                        <a:pt x="46" y="302"/>
                      </a:cubicBezTo>
                      <a:cubicBezTo>
                        <a:pt x="507" y="34"/>
                        <a:pt x="507" y="34"/>
                        <a:pt x="507" y="34"/>
                      </a:cubicBezTo>
                      <a:cubicBezTo>
                        <a:pt x="770" y="186"/>
                        <a:pt x="770" y="186"/>
                        <a:pt x="770" y="186"/>
                      </a:cubicBezTo>
                      <a:cubicBezTo>
                        <a:pt x="309" y="454"/>
                        <a:pt x="309" y="454"/>
                        <a:pt x="309" y="454"/>
                      </a:cubicBez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</a:p>
              </p:txBody>
            </p:sp>
          </p:grpSp>
          <p:sp>
            <p:nvSpPr>
              <p:cNvPr id="29" name="ïşļíḍé"/>
              <p:cNvSpPr/>
              <p:nvPr/>
            </p:nvSpPr>
            <p:spPr bwMode="auto">
              <a:xfrm>
                <a:off x="3634957" y="3372737"/>
                <a:ext cx="5230405" cy="2038589"/>
              </a:xfrm>
              <a:custGeom>
                <a:avLst/>
                <a:gdLst/>
                <a:ahLst/>
                <a:cxnLst>
                  <a:cxn ang="0">
                    <a:pos x="458" y="0"/>
                  </a:cxn>
                  <a:cxn ang="0">
                    <a:pos x="0" y="267"/>
                  </a:cxn>
                  <a:cxn ang="0">
                    <a:pos x="261" y="418"/>
                  </a:cxn>
                  <a:cxn ang="0">
                    <a:pos x="719" y="151"/>
                  </a:cxn>
                  <a:cxn ang="0">
                    <a:pos x="458" y="0"/>
                  </a:cxn>
                </a:cxnLst>
                <a:rect l="0" t="0" r="r" b="b"/>
                <a:pathLst>
                  <a:path w="719" h="418">
                    <a:moveTo>
                      <a:pt x="458" y="0"/>
                    </a:moveTo>
                    <a:lnTo>
                      <a:pt x="0" y="267"/>
                    </a:lnTo>
                    <a:lnTo>
                      <a:pt x="261" y="418"/>
                    </a:lnTo>
                    <a:lnTo>
                      <a:pt x="719" y="151"/>
                    </a:lnTo>
                    <a:lnTo>
                      <a:pt x="458" y="0"/>
                    </a:lnTo>
                  </a:path>
                </a:pathLst>
              </a:custGeom>
              <a:blipFill dpi="0" rotWithShape="1">
                <a:blip r:embed="rId2"/>
                <a:srcRect/>
                <a:tile tx="0" ty="0" sx="100000" sy="100000" flip="none" algn="l"/>
              </a:blipFill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30" name="îṥľïḑé"/>
              <p:cNvSpPr/>
              <p:nvPr/>
            </p:nvSpPr>
            <p:spPr bwMode="auto">
              <a:xfrm>
                <a:off x="3725192" y="3010842"/>
                <a:ext cx="5230405" cy="2038589"/>
              </a:xfrm>
              <a:custGeom>
                <a:avLst/>
                <a:gdLst/>
                <a:ahLst/>
                <a:cxnLst>
                  <a:cxn ang="0">
                    <a:pos x="458" y="0"/>
                  </a:cxn>
                  <a:cxn ang="0">
                    <a:pos x="0" y="267"/>
                  </a:cxn>
                  <a:cxn ang="0">
                    <a:pos x="261" y="418"/>
                  </a:cxn>
                  <a:cxn ang="0">
                    <a:pos x="719" y="151"/>
                  </a:cxn>
                  <a:cxn ang="0">
                    <a:pos x="458" y="0"/>
                  </a:cxn>
                </a:cxnLst>
                <a:rect l="0" t="0" r="r" b="b"/>
                <a:pathLst>
                  <a:path w="719" h="418">
                    <a:moveTo>
                      <a:pt x="458" y="0"/>
                    </a:moveTo>
                    <a:lnTo>
                      <a:pt x="0" y="267"/>
                    </a:lnTo>
                    <a:lnTo>
                      <a:pt x="261" y="418"/>
                    </a:lnTo>
                    <a:lnTo>
                      <a:pt x="719" y="151"/>
                    </a:lnTo>
                    <a:lnTo>
                      <a:pt x="458" y="0"/>
                    </a:lnTo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31" name="直接连接符 30"/>
              <p:cNvCxnSpPr>
                <a:endCxn id="33" idx="2"/>
              </p:cNvCxnSpPr>
              <p:nvPr/>
            </p:nvCxnSpPr>
            <p:spPr>
              <a:xfrm flipV="1">
                <a:off x="5564980" y="2449980"/>
                <a:ext cx="0" cy="2159119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>
                <a:endCxn id="34" idx="2"/>
              </p:cNvCxnSpPr>
              <p:nvPr/>
            </p:nvCxnSpPr>
            <p:spPr>
              <a:xfrm flipH="1" flipV="1">
                <a:off x="6781042" y="2759991"/>
                <a:ext cx="3542" cy="82220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iṩlîďe"/>
              <p:cNvSpPr txBox="1"/>
              <p:nvPr/>
            </p:nvSpPr>
            <p:spPr>
              <a:xfrm>
                <a:off x="5016131" y="2099464"/>
                <a:ext cx="1097699" cy="350516"/>
              </a:xfrm>
              <a:prstGeom prst="rect">
                <a:avLst/>
              </a:prstGeom>
            </p:spPr>
            <p:txBody>
              <a:bodyPr vert="horz" wrap="none" lIns="91440" tIns="45720" rIns="91440" bIns="45720" anchor="ctr">
                <a:normAutofit/>
              </a:bodyPr>
              <a:lstStyle/>
              <a:p>
                <a:pPr lvl="0" algn="ctr" defTabSz="913765"/>
                <a:r>
                  <a:rPr lang="en-US" altLang="zh-CN" sz="1600" b="1" dirty="0">
                    <a:solidFill>
                      <a:schemeClr val="accent1"/>
                    </a:solidFill>
                  </a:rPr>
                  <a:t>Text</a:t>
                </a:r>
                <a:endParaRPr lang="zh-CN" altLang="en-US" sz="16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4" name="ísḷîde"/>
              <p:cNvSpPr txBox="1"/>
              <p:nvPr/>
            </p:nvSpPr>
            <p:spPr>
              <a:xfrm>
                <a:off x="6232192" y="2409475"/>
                <a:ext cx="1097699" cy="350516"/>
              </a:xfrm>
              <a:prstGeom prst="rect">
                <a:avLst/>
              </a:prstGeom>
            </p:spPr>
            <p:txBody>
              <a:bodyPr vert="horz" wrap="none" lIns="91440" tIns="45720" rIns="91440" bIns="45720" anchor="ctr">
                <a:normAutofit/>
              </a:bodyPr>
              <a:lstStyle/>
              <a:p>
                <a:pPr marL="0" lvl="0" indent="0" algn="ctr" defTabSz="913765">
                  <a:buNone/>
                </a:pPr>
                <a:r>
                  <a:rPr lang="en-US" altLang="zh-CN" sz="1600" b="1" dirty="0">
                    <a:solidFill>
                      <a:schemeClr val="accent1"/>
                    </a:solidFill>
                  </a:rPr>
                  <a:t>Text</a:t>
                </a:r>
                <a:endParaRPr lang="zh-CN" altLang="en-US" sz="1600" b="1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12" name="iṥļïḑé"/>
            <p:cNvGrpSpPr/>
            <p:nvPr/>
          </p:nvGrpSpPr>
          <p:grpSpPr>
            <a:xfrm>
              <a:off x="673100" y="2344050"/>
              <a:ext cx="3127900" cy="1017430"/>
              <a:chOff x="8661000" y="1781570"/>
              <a:chExt cx="2295000" cy="1017430"/>
            </a:xfrm>
          </p:grpSpPr>
          <p:sp>
            <p:nvSpPr>
              <p:cNvPr id="26" name="ï$ḷïḋé"/>
              <p:cNvSpPr txBox="1"/>
              <p:nvPr/>
            </p:nvSpPr>
            <p:spPr>
              <a:xfrm>
                <a:off x="8661000" y="1781570"/>
                <a:ext cx="2295000" cy="3925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 lnSpcReduction="10000"/>
              </a:bodyPr>
              <a:lstStyle/>
              <a:p>
                <a:pPr>
                  <a:buSzPct val="25000"/>
                </a:pPr>
                <a:r>
                  <a:rPr lang="zh-CN" altLang="en-US" sz="2000" b="1" dirty="0" smtClean="0"/>
                  <a:t>输入标题</a:t>
                </a:r>
                <a:endParaRPr lang="de-DE" sz="2000" b="1" dirty="0"/>
              </a:p>
            </p:txBody>
          </p:sp>
          <p:sp>
            <p:nvSpPr>
              <p:cNvPr id="27" name="iśḻiďé"/>
              <p:cNvSpPr txBox="1"/>
              <p:nvPr/>
            </p:nvSpPr>
            <p:spPr>
              <a:xfrm>
                <a:off x="8661000" y="2174082"/>
                <a:ext cx="2295000" cy="624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 lnSpcReduction="10000"/>
              </a:bodyPr>
              <a:lstStyle/>
              <a:p>
                <a:pPr>
                  <a:lnSpc>
                    <a:spcPct val="150000"/>
                  </a:lnSpc>
                  <a:buSzPct val="25000"/>
                </a:pPr>
                <a:r>
                  <a:rPr lang="en-US" sz="1200" dirty="0"/>
                  <a:t>Copy paste fonts. Choose the only option to retain text.…</a:t>
                </a:r>
                <a:r>
                  <a:rPr lang="de-DE" sz="1200" dirty="0"/>
                  <a:t>.</a:t>
                </a:r>
                <a:endParaRPr lang="de-DE" sz="1200" dirty="0"/>
              </a:p>
            </p:txBody>
          </p:sp>
        </p:grpSp>
        <p:sp>
          <p:nvSpPr>
            <p:cNvPr id="13" name="ïśľîdé"/>
            <p:cNvSpPr txBox="1"/>
            <p:nvPr/>
          </p:nvSpPr>
          <p:spPr>
            <a:xfrm>
              <a:off x="673100" y="4129222"/>
              <a:ext cx="2385774" cy="6249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 lnSpcReduction="10000"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sz="1200" dirty="0"/>
                <a:t>Copy paste fonts. Choose the only option to retain text.…</a:t>
              </a:r>
              <a:r>
                <a:rPr lang="de-DE" sz="1200" dirty="0"/>
                <a:t>.</a:t>
              </a:r>
              <a:endParaRPr lang="de-DE" sz="1200" dirty="0"/>
            </a:p>
          </p:txBody>
        </p:sp>
        <p:sp>
          <p:nvSpPr>
            <p:cNvPr id="14" name="ïṧliḋe"/>
            <p:cNvSpPr txBox="1"/>
            <p:nvPr/>
          </p:nvSpPr>
          <p:spPr>
            <a:xfrm>
              <a:off x="673100" y="5521882"/>
              <a:ext cx="3127900" cy="6249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 lnSpcReduction="10000"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sz="1200" dirty="0"/>
                <a:t>Copy paste fonts. Choose the only option to retain text.…</a:t>
              </a:r>
              <a:r>
                <a:rPr lang="de-DE" sz="1200" dirty="0"/>
                <a:t>.</a:t>
              </a:r>
              <a:endParaRPr lang="de-DE" sz="1200" dirty="0"/>
            </a:p>
          </p:txBody>
        </p:sp>
        <p:grpSp>
          <p:nvGrpSpPr>
            <p:cNvPr id="15" name="îṩḷiḓe"/>
            <p:cNvGrpSpPr/>
            <p:nvPr/>
          </p:nvGrpSpPr>
          <p:grpSpPr>
            <a:xfrm>
              <a:off x="651000" y="3863486"/>
              <a:ext cx="2865203" cy="1249809"/>
              <a:chOff x="651000" y="3863486"/>
              <a:chExt cx="3155735" cy="1249809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51000" y="3863486"/>
                <a:ext cx="3155735" cy="0"/>
              </a:xfrm>
              <a:prstGeom prst="line">
                <a:avLst/>
              </a:prstGeom>
              <a:ln w="3175" cap="rnd">
                <a:solidFill>
                  <a:schemeClr val="tx2">
                    <a:lumMod val="40000"/>
                    <a:lumOff val="60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/>
            </p:nvCxnSpPr>
            <p:spPr>
              <a:xfrm>
                <a:off x="651000" y="5113295"/>
                <a:ext cx="3155735" cy="0"/>
              </a:xfrm>
              <a:prstGeom prst="line">
                <a:avLst/>
              </a:prstGeom>
              <a:ln w="3175" cap="rnd">
                <a:solidFill>
                  <a:schemeClr val="tx2">
                    <a:lumMod val="40000"/>
                    <a:lumOff val="60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íSḻïḍè"/>
            <p:cNvGrpSpPr/>
            <p:nvPr/>
          </p:nvGrpSpPr>
          <p:grpSpPr>
            <a:xfrm>
              <a:off x="8843897" y="2344050"/>
              <a:ext cx="2669269" cy="1017430"/>
              <a:chOff x="8661000" y="1781570"/>
              <a:chExt cx="2295000" cy="1017430"/>
            </a:xfrm>
          </p:grpSpPr>
          <p:sp>
            <p:nvSpPr>
              <p:cNvPr id="22" name="íṥļíḑe"/>
              <p:cNvSpPr txBox="1"/>
              <p:nvPr/>
            </p:nvSpPr>
            <p:spPr>
              <a:xfrm>
                <a:off x="8661000" y="1781570"/>
                <a:ext cx="2295000" cy="3925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 lnSpcReduction="10000"/>
              </a:bodyPr>
              <a:lstStyle/>
              <a:p>
                <a:pPr algn="r">
                  <a:buSzPct val="25000"/>
                </a:pPr>
                <a:r>
                  <a:rPr lang="zh-CN" altLang="en-US" sz="2000" b="1" dirty="0" smtClean="0"/>
                  <a:t>输入标题</a:t>
                </a:r>
                <a:endParaRPr lang="de-DE" sz="2000" b="1" dirty="0"/>
              </a:p>
            </p:txBody>
          </p:sp>
          <p:sp>
            <p:nvSpPr>
              <p:cNvPr id="23" name="î$ḻîḑè"/>
              <p:cNvSpPr txBox="1"/>
              <p:nvPr/>
            </p:nvSpPr>
            <p:spPr>
              <a:xfrm>
                <a:off x="8661000" y="2174082"/>
                <a:ext cx="2295000" cy="624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 lnSpcReduction="10000"/>
              </a:bodyPr>
              <a:lstStyle/>
              <a:p>
                <a:pPr algn="r">
                  <a:lnSpc>
                    <a:spcPct val="150000"/>
                  </a:lnSpc>
                  <a:buSzPct val="25000"/>
                </a:pPr>
                <a:r>
                  <a:rPr lang="en-US" sz="1200" dirty="0"/>
                  <a:t>Copy paste fonts. Choose the only option to retain text.…</a:t>
                </a:r>
                <a:r>
                  <a:rPr lang="de-DE" sz="1200" dirty="0"/>
                  <a:t>.</a:t>
                </a:r>
                <a:endParaRPr lang="de-DE" sz="1200" dirty="0"/>
              </a:p>
            </p:txBody>
          </p:sp>
        </p:grpSp>
        <p:sp>
          <p:nvSpPr>
            <p:cNvPr id="17" name="ïşlïďè"/>
            <p:cNvSpPr txBox="1"/>
            <p:nvPr/>
          </p:nvSpPr>
          <p:spPr>
            <a:xfrm>
              <a:off x="9110333" y="4129222"/>
              <a:ext cx="2402833" cy="6249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 lnSpcReduction="10000"/>
            </a:bodyPr>
            <a:lstStyle/>
            <a:p>
              <a:pPr algn="r">
                <a:lnSpc>
                  <a:spcPct val="150000"/>
                </a:lnSpc>
                <a:buSzPct val="25000"/>
              </a:pPr>
              <a:r>
                <a:rPr lang="en-US" sz="1200" dirty="0"/>
                <a:t>Copy paste fonts. Choose the only option to retain text.…</a:t>
              </a:r>
              <a:r>
                <a:rPr lang="de-DE" sz="1200" dirty="0"/>
                <a:t>.</a:t>
              </a:r>
              <a:endParaRPr lang="de-DE" sz="1200" dirty="0"/>
            </a:p>
          </p:txBody>
        </p:sp>
        <p:sp>
          <p:nvSpPr>
            <p:cNvPr id="18" name="îṧļîḓé"/>
            <p:cNvSpPr txBox="1"/>
            <p:nvPr/>
          </p:nvSpPr>
          <p:spPr>
            <a:xfrm>
              <a:off x="8843897" y="5521882"/>
              <a:ext cx="2669269" cy="6249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 lnSpcReduction="10000"/>
            </a:bodyPr>
            <a:lstStyle/>
            <a:p>
              <a:pPr algn="r">
                <a:lnSpc>
                  <a:spcPct val="150000"/>
                </a:lnSpc>
                <a:buSzPct val="25000"/>
              </a:pPr>
              <a:r>
                <a:rPr lang="en-US" sz="1200" dirty="0"/>
                <a:t>Copy paste fonts. Choose the only option to retain text.…</a:t>
              </a:r>
              <a:r>
                <a:rPr lang="de-DE" sz="1200" dirty="0"/>
                <a:t>.</a:t>
              </a:r>
              <a:endParaRPr lang="de-DE" sz="1200" dirty="0"/>
            </a:p>
          </p:txBody>
        </p:sp>
        <p:grpSp>
          <p:nvGrpSpPr>
            <p:cNvPr id="19" name="îṣḻïďê"/>
            <p:cNvGrpSpPr/>
            <p:nvPr/>
          </p:nvGrpSpPr>
          <p:grpSpPr>
            <a:xfrm>
              <a:off x="8836843" y="3863486"/>
              <a:ext cx="2682059" cy="1249809"/>
              <a:chOff x="8363167" y="3863486"/>
              <a:chExt cx="3155735" cy="1249809"/>
            </a:xfrm>
          </p:grpSpPr>
          <p:cxnSp>
            <p:nvCxnSpPr>
              <p:cNvPr id="20" name="直接连接符 19"/>
              <p:cNvCxnSpPr/>
              <p:nvPr/>
            </p:nvCxnSpPr>
            <p:spPr>
              <a:xfrm>
                <a:off x="8363167" y="3863486"/>
                <a:ext cx="3155735" cy="0"/>
              </a:xfrm>
              <a:prstGeom prst="line">
                <a:avLst/>
              </a:prstGeom>
              <a:ln w="3175" cap="rnd">
                <a:solidFill>
                  <a:schemeClr val="tx2">
                    <a:lumMod val="40000"/>
                    <a:lumOff val="60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8363167" y="5113295"/>
                <a:ext cx="3155735" cy="0"/>
              </a:xfrm>
              <a:prstGeom prst="line">
                <a:avLst/>
              </a:prstGeom>
              <a:ln w="3175" cap="rnd">
                <a:solidFill>
                  <a:schemeClr val="tx2">
                    <a:lumMod val="40000"/>
                    <a:lumOff val="60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349653" y="251738"/>
            <a:ext cx="11500175" cy="6469081"/>
            <a:chOff x="349653" y="251738"/>
            <a:chExt cx="11500175" cy="6469081"/>
          </a:xfrm>
        </p:grpSpPr>
        <p:grpSp>
          <p:nvGrpSpPr>
            <p:cNvPr id="17" name="组合 16"/>
            <p:cNvGrpSpPr/>
            <p:nvPr/>
          </p:nvGrpSpPr>
          <p:grpSpPr>
            <a:xfrm>
              <a:off x="350174" y="251738"/>
              <a:ext cx="11499654" cy="6469081"/>
              <a:chOff x="388274" y="160298"/>
              <a:chExt cx="11499654" cy="6469081"/>
            </a:xfrm>
          </p:grpSpPr>
          <p:sp>
            <p:nvSpPr>
              <p:cNvPr id="18" name="文本框 17"/>
              <p:cNvSpPr txBox="1"/>
              <p:nvPr/>
            </p:nvSpPr>
            <p:spPr>
              <a:xfrm>
                <a:off x="389797" y="1049380"/>
                <a:ext cx="274955" cy="456184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endParaRPr lang="en-US" altLang="zh-CN" sz="600" b="1" spc="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11612985" y="1066016"/>
                <a:ext cx="274943" cy="456184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endParaRPr lang="en-US" altLang="zh-CN" sz="600" b="1" spc="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" name="PA_矩形 6" descr="e7d195523061f1c0d318120d6aeaf1b6ccceb6ba3da59c0775C5DE19DDDEBC09ED96DBD9900D9848D623ECAD1D4904B78047D0015C22C8BE97228BE8B5BFF08FE7A3AE04126DA07312A96C0F69F9BAB7B8762A2F02ECB167EB1D3D935132D44A03185F23F8625673A228DA0C7DA620D0616217B810CE4DCA0BDC2CD812D5F48220C6184BA351E466"/>
              <p:cNvSpPr/>
              <p:nvPr>
                <p:custDataLst>
                  <p:tags r:id="rId2"/>
                </p:custDataLst>
              </p:nvPr>
            </p:nvSpPr>
            <p:spPr>
              <a:xfrm>
                <a:off x="6379671" y="160298"/>
                <a:ext cx="74892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1" i="0" u="none" strike="noStrike" kern="1200" cap="none" spc="600" normalizeH="0" baseline="0" noProof="0" dirty="0" smtClean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rPr>
                  <a:t>时间</a:t>
                </a:r>
                <a:endParaRPr kumimoji="0" lang="zh-CN" altLang="en-US" sz="16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1" name="PA_矩形 8" descr="e7d195523061f1c0d318120d6aeaf1b6ccceb6ba3da59c0775C5DE19DDDEBC09ED96DBD9900D9848D623ECAD1D4904B78047D0015C22C8BE97228BE8B5BFF08FE7A3AE04126DA07312A96C0F69F9BAB7B8762A2F02ECB167EB1D3D935132D44A03185F23F8625673A228DA0C7DA620D0616217B810CE4DCA0BDC2CD812D5F48220C6184BA351E466"/>
              <p:cNvSpPr/>
              <p:nvPr>
                <p:custDataLst>
                  <p:tags r:id="rId3"/>
                </p:custDataLst>
              </p:nvPr>
            </p:nvSpPr>
            <p:spPr>
              <a:xfrm>
                <a:off x="9425108" y="160298"/>
                <a:ext cx="131318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1" i="0" u="none" strike="noStrike" kern="1200" cap="none" spc="600" normalizeH="0" baseline="0" noProof="0" dirty="0" smtClean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rPr>
                  <a:t>点击输入</a:t>
                </a:r>
                <a:endParaRPr kumimoji="0" lang="zh-CN" altLang="en-US" sz="16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PA_十字形 9" descr="e7d195523061f1c0d318120d6aeaf1b6ccceb6ba3da59c0775C5DE19DDDEBC09ED96DBD9900D9848D623ECAD1D4904B78047D0015C22C8BE97228BE8B5BFF08FE7A3AE04126DA07312A96C0F69F9BAB7B8762A2F02ECB167EB1D3D935132D44A03185F23F8625673A228DA0C7DA620D0616217B810CE4DCA0BDC2CD812D5F48220C6184BA351E466"/>
              <p:cNvSpPr/>
              <p:nvPr>
                <p:custDataLst>
                  <p:tags r:id="rId4"/>
                </p:custDataLst>
              </p:nvPr>
            </p:nvSpPr>
            <p:spPr>
              <a:xfrm>
                <a:off x="11646386" y="174668"/>
                <a:ext cx="241542" cy="241540"/>
              </a:xfrm>
              <a:prstGeom prst="plus">
                <a:avLst>
                  <a:gd name="adj" fmla="val 43690"/>
                </a:avLst>
              </a:prstGeom>
              <a:solidFill>
                <a:srgbClr val="2944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3" name="PA_矩形 11" descr="e7d195523061f1c0d318120d6aeaf1b6ccceb6ba3da59c0775C5DE19DDDEBC09ED96DBD9900D9848D623ECAD1D4904B78047D0015C22C8BE97228BE8B5BFF08FE7A3AE04126DA07312A96C0F69F9BAB7B8762A2F02ECB167EB1D3D935132D44A03185F23F8625673A228DA0C7DA620D0616217B810CE4DCA0BDC2CD812D5F48220C6184BA351E466"/>
              <p:cNvSpPr/>
              <p:nvPr>
                <p:custDataLst>
                  <p:tags r:id="rId5"/>
                </p:custDataLst>
              </p:nvPr>
            </p:nvSpPr>
            <p:spPr>
              <a:xfrm>
                <a:off x="1251857" y="6248890"/>
                <a:ext cx="1704313" cy="3804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1" i="0" u="none" strike="noStrike" kern="1200" cap="none" spc="600" normalizeH="0" baseline="0" noProof="0" dirty="0" smtClean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rPr>
                  <a:t>点击输入</a:t>
                </a:r>
                <a:r>
                  <a:rPr lang="zh-CN" altLang="en-US" sz="1400" b="1" spc="6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文字</a:t>
                </a:r>
                <a:endParaRPr kumimoji="0" lang="en-US" altLang="zh-CN" sz="1400" b="1" i="0" u="none" strike="noStrike" kern="1200" cap="none" spc="600" normalizeH="0" baseline="0" noProof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grpSp>
            <p:nvGrpSpPr>
              <p:cNvPr id="24" name="PA_组 15" descr="e7d195523061f1c0d318120d6aeaf1b6ccceb6ba3da59c0775C5DE19DDDEBC09ED96DBD9900D9848D623ECAD1D4904B78047D0015C22C8BE97228BE8B5BFF08FE7A3AE04126DA07312A96C0F69F9BAB7B8762A2F02ECB167EB1D3D935132D44A03185F23F8625673A228DA0C7DA620D0616217B810CE4DCA0BDC2CD812D5F48220C6184BA351E466"/>
              <p:cNvGrpSpPr/>
              <p:nvPr>
                <p:custDataLst>
                  <p:tags r:id="rId6"/>
                </p:custDataLst>
              </p:nvPr>
            </p:nvGrpSpPr>
            <p:grpSpPr>
              <a:xfrm>
                <a:off x="388274" y="6411026"/>
                <a:ext cx="539486" cy="91226"/>
                <a:chOff x="230747" y="6475698"/>
                <a:chExt cx="683707" cy="115614"/>
              </a:xfrm>
              <a:solidFill>
                <a:schemeClr val="bg1"/>
              </a:solidFill>
            </p:grpSpPr>
            <p:sp>
              <p:nvSpPr>
                <p:cNvPr id="27" name="椭圆 26"/>
                <p:cNvSpPr/>
                <p:nvPr/>
              </p:nvSpPr>
              <p:spPr>
                <a:xfrm>
                  <a:off x="230747" y="6475698"/>
                  <a:ext cx="115613" cy="115614"/>
                </a:xfrm>
                <a:prstGeom prst="ellipse">
                  <a:avLst/>
                </a:prstGeom>
                <a:solidFill>
                  <a:srgbClr val="DD8D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椭圆 27"/>
                <p:cNvSpPr/>
                <p:nvPr/>
              </p:nvSpPr>
              <p:spPr>
                <a:xfrm>
                  <a:off x="514794" y="6475698"/>
                  <a:ext cx="115613" cy="115614"/>
                </a:xfrm>
                <a:prstGeom prst="ellipse">
                  <a:avLst/>
                </a:prstGeom>
                <a:solidFill>
                  <a:srgbClr val="DD8D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椭圆 28"/>
                <p:cNvSpPr/>
                <p:nvPr/>
              </p:nvSpPr>
              <p:spPr>
                <a:xfrm>
                  <a:off x="798841" y="6475698"/>
                  <a:ext cx="115613" cy="115614"/>
                </a:xfrm>
                <a:prstGeom prst="ellipse">
                  <a:avLst/>
                </a:prstGeom>
                <a:solidFill>
                  <a:srgbClr val="AF32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5" name="PA_矩形 16" descr="e7d195523061f1c0d318120d6aeaf1b6ccceb6ba3da59c0775C5DE19DDDEBC09ED96DBD9900D9848D623ECAD1D4904B78047D0015C22C8BE97228BE8B5BFF08FE7A3AE04126DA07312A96C0F69F9BAB7B8762A2F02ECB167EB1D3D935132D44A03185F23F8625673A228DA0C7DA620D0616217B810CE4DCA0BDC2CD812D5F48220C6184BA351E466"/>
              <p:cNvSpPr/>
              <p:nvPr>
                <p:custDataLst>
                  <p:tags r:id="rId7"/>
                </p:custDataLst>
              </p:nvPr>
            </p:nvSpPr>
            <p:spPr>
              <a:xfrm>
                <a:off x="9556841" y="6323904"/>
                <a:ext cx="233108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1" i="0" u="none" strike="noStrike" kern="1200" cap="none" spc="600" normalizeH="0" baseline="0" noProof="0" dirty="0" smtClean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rPr>
                  <a:t>ADD YOUR</a:t>
                </a:r>
                <a:r>
                  <a:rPr kumimoji="0" lang="en-US" altLang="zh-CN" sz="1200" b="1" i="0" u="none" strike="noStrike" kern="1200" cap="none" spc="600" normalizeH="0" noProof="0" dirty="0" smtClean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rPr>
                  <a:t> </a:t>
                </a:r>
                <a:r>
                  <a:rPr kumimoji="0" lang="en-US" altLang="zh-CN" sz="1200" b="1" i="0" u="none" strike="noStrike" kern="1200" cap="none" spc="600" normalizeH="0" baseline="0" noProof="0" dirty="0" smtClean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rPr>
                  <a:t>TITLE</a:t>
                </a:r>
                <a:endParaRPr kumimoji="0" lang="zh-CN" altLang="en-US" sz="1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6" name="PA_矩形 6" descr="e7d195523061f1c0d318120d6aeaf1b6ccceb6ba3da59c0775C5DE19DDDEBC09ED96DBD9900D9848D623ECAD1D4904B78047D0015C22C8BE97228BE8B5BFF08FE7A3AE04126DA07312A96C0F69F9BAB7B8762A2F02ECB167EB1D3D935132D44A03185F23F8625673A228DA0C7DA620D0616217B810CE4DCA0BDC2CD812D5F48220C6184BA351E466"/>
              <p:cNvSpPr/>
              <p:nvPr>
                <p:custDataLst>
                  <p:tags r:id="rId8"/>
                </p:custDataLst>
              </p:nvPr>
            </p:nvSpPr>
            <p:spPr>
              <a:xfrm>
                <a:off x="7849947" y="160298"/>
                <a:ext cx="74892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1" i="0" u="none" strike="noStrike" kern="1200" cap="none" spc="60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rPr>
                  <a:t>地点</a:t>
                </a:r>
                <a:endParaRPr kumimoji="0" lang="zh-CN" altLang="en-US" sz="16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49653" y="294850"/>
              <a:ext cx="402648" cy="252330"/>
              <a:chOff x="987094" y="251738"/>
              <a:chExt cx="402648" cy="252330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987094" y="251738"/>
                <a:ext cx="402648" cy="45719"/>
              </a:xfrm>
              <a:prstGeom prst="rect">
                <a:avLst/>
              </a:prstGeom>
              <a:solidFill>
                <a:srgbClr val="2944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987094" y="355044"/>
                <a:ext cx="402648" cy="45719"/>
              </a:xfrm>
              <a:prstGeom prst="rect">
                <a:avLst/>
              </a:prstGeom>
              <a:solidFill>
                <a:srgbClr val="2944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987094" y="458349"/>
                <a:ext cx="402648" cy="45719"/>
              </a:xfrm>
              <a:prstGeom prst="rect">
                <a:avLst/>
              </a:prstGeom>
              <a:solidFill>
                <a:srgbClr val="2944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753181" y="1086987"/>
            <a:ext cx="10517918" cy="4703863"/>
            <a:chOff x="753181" y="1239390"/>
            <a:chExt cx="10517918" cy="4703863"/>
          </a:xfrm>
        </p:grpSpPr>
        <p:sp useBgFill="1">
          <p:nvSpPr>
            <p:cNvPr id="16" name="矩形 15"/>
            <p:cNvSpPr/>
            <p:nvPr/>
          </p:nvSpPr>
          <p:spPr>
            <a:xfrm>
              <a:off x="940556" y="1926771"/>
              <a:ext cx="10330543" cy="1908933"/>
            </a:xfrm>
            <a:prstGeom prst="rect">
              <a:avLst/>
            </a:prstGeom>
            <a:ln w="44450">
              <a:noFill/>
            </a:ln>
            <a:effectLst>
              <a:outerShdw blurRad="1778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3690257" y="1239390"/>
              <a:ext cx="4811486" cy="1376243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28575"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800" spc="1200" dirty="0" smtClean="0">
                  <a:solidFill>
                    <a:srgbClr val="71130E"/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rPr>
                <a:t>CONTENT</a:t>
              </a:r>
              <a:endParaRPr lang="zh-CN" altLang="en-US" sz="4800" spc="1200" dirty="0">
                <a:solidFill>
                  <a:srgbClr val="71130E"/>
                </a:solidFill>
                <a:latin typeface="义启小魏楷" panose="02010601030101010101" pitchFamily="2" charset="-122"/>
                <a:ea typeface="义启小魏楷" panose="02010601030101010101" pitchFamily="2" charset="-122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753181" y="4083668"/>
              <a:ext cx="4551397" cy="878834"/>
              <a:chOff x="1978574" y="4457236"/>
              <a:chExt cx="4551397" cy="878834"/>
            </a:xfrm>
          </p:grpSpPr>
          <p:sp>
            <p:nvSpPr>
              <p:cNvPr id="69" name="îšliḓé"/>
              <p:cNvSpPr txBox="1"/>
              <p:nvPr/>
            </p:nvSpPr>
            <p:spPr>
              <a:xfrm>
                <a:off x="2938426" y="4457236"/>
                <a:ext cx="3591545" cy="4394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b" anchorCtr="0">
                <a:normAutofit/>
              </a:bodyPr>
              <a:lstStyle/>
              <a:p>
                <a:pPr>
                  <a:buSzPct val="25000"/>
                </a:pPr>
                <a:r>
                  <a:rPr lang="zh-CN" altLang="en-US" sz="2000" b="1" dirty="0" smtClean="0"/>
                  <a:t>点击输入您的标题</a:t>
                </a:r>
                <a:endParaRPr lang="de-DE" sz="2000" b="1" dirty="0"/>
              </a:p>
            </p:txBody>
          </p:sp>
          <p:sp>
            <p:nvSpPr>
              <p:cNvPr id="70" name="íṩḷídê"/>
              <p:cNvSpPr txBox="1"/>
              <p:nvPr/>
            </p:nvSpPr>
            <p:spPr>
              <a:xfrm>
                <a:off x="2938426" y="4896653"/>
                <a:ext cx="3591545" cy="4394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/>
              <a:p>
                <a:pPr>
                  <a:lnSpc>
                    <a:spcPct val="150000"/>
                  </a:lnSpc>
                  <a:buSzPct val="25000"/>
                </a:pPr>
                <a:r>
                  <a:rPr lang="en-US" sz="1100" dirty="0"/>
                  <a:t>Copy paste fonts. Choose the only option to retain text.</a:t>
                </a:r>
                <a:endParaRPr lang="de-DE" sz="1100" dirty="0"/>
              </a:p>
            </p:txBody>
          </p:sp>
          <p:sp>
            <p:nvSpPr>
              <p:cNvPr id="71" name="íS1îdè"/>
              <p:cNvSpPr txBox="1"/>
              <p:nvPr/>
            </p:nvSpPr>
            <p:spPr>
              <a:xfrm>
                <a:off x="1978574" y="4573441"/>
                <a:ext cx="960120" cy="6464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normAutofit fontScale="8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sz="3600" b="1" i="1" dirty="0">
                    <a:solidFill>
                      <a:schemeClr val="accent1"/>
                    </a:solidFill>
                  </a:rPr>
                  <a:t>01.</a:t>
                </a:r>
                <a:endParaRPr lang="en-US" sz="3600" b="1" i="1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72" name="组合 71"/>
            <p:cNvGrpSpPr/>
            <p:nvPr/>
          </p:nvGrpSpPr>
          <p:grpSpPr>
            <a:xfrm>
              <a:off x="753181" y="5064419"/>
              <a:ext cx="4551397" cy="878834"/>
              <a:chOff x="1978574" y="4457236"/>
              <a:chExt cx="4551397" cy="878834"/>
            </a:xfrm>
          </p:grpSpPr>
          <p:sp>
            <p:nvSpPr>
              <p:cNvPr id="73" name="îšliḓé"/>
              <p:cNvSpPr txBox="1"/>
              <p:nvPr/>
            </p:nvSpPr>
            <p:spPr>
              <a:xfrm>
                <a:off x="2938426" y="4457236"/>
                <a:ext cx="3591545" cy="4394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b" anchorCtr="0">
                <a:normAutofit/>
              </a:bodyPr>
              <a:lstStyle/>
              <a:p>
                <a:pPr>
                  <a:buSzPct val="25000"/>
                </a:pPr>
                <a:r>
                  <a:rPr lang="zh-CN" altLang="en-US" sz="2000" b="1" dirty="0"/>
                  <a:t>点击输入您的标题</a:t>
                </a:r>
                <a:endParaRPr lang="de-DE" sz="2000" b="1" dirty="0"/>
              </a:p>
            </p:txBody>
          </p:sp>
          <p:sp>
            <p:nvSpPr>
              <p:cNvPr id="74" name="íṩḷídê"/>
              <p:cNvSpPr txBox="1"/>
              <p:nvPr/>
            </p:nvSpPr>
            <p:spPr>
              <a:xfrm>
                <a:off x="2938426" y="4896653"/>
                <a:ext cx="3591545" cy="4394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/>
              <a:p>
                <a:pPr>
                  <a:lnSpc>
                    <a:spcPct val="150000"/>
                  </a:lnSpc>
                  <a:buSzPct val="25000"/>
                </a:pPr>
                <a:r>
                  <a:rPr lang="en-US" sz="1100" dirty="0"/>
                  <a:t>Copy paste fonts. Choose the only option to retain text.</a:t>
                </a:r>
                <a:endParaRPr lang="de-DE" sz="1100" dirty="0"/>
              </a:p>
            </p:txBody>
          </p:sp>
          <p:sp>
            <p:nvSpPr>
              <p:cNvPr id="75" name="íS1îdè"/>
              <p:cNvSpPr txBox="1"/>
              <p:nvPr/>
            </p:nvSpPr>
            <p:spPr>
              <a:xfrm>
                <a:off x="1978574" y="4573441"/>
                <a:ext cx="960120" cy="6464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normAutofit fontScale="8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sz="3600" b="1" i="1" dirty="0" smtClean="0">
                    <a:solidFill>
                      <a:schemeClr val="accent1"/>
                    </a:solidFill>
                  </a:rPr>
                  <a:t>03.</a:t>
                </a:r>
                <a:endParaRPr lang="en-US" sz="3600" b="1" i="1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6642962" y="5064419"/>
              <a:ext cx="4627597" cy="878834"/>
              <a:chOff x="1902374" y="4457236"/>
              <a:chExt cx="4627597" cy="878834"/>
            </a:xfrm>
          </p:grpSpPr>
          <p:sp>
            <p:nvSpPr>
              <p:cNvPr id="77" name="îšliḓé"/>
              <p:cNvSpPr txBox="1"/>
              <p:nvPr/>
            </p:nvSpPr>
            <p:spPr>
              <a:xfrm>
                <a:off x="2938426" y="4457236"/>
                <a:ext cx="3591545" cy="4394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b" anchorCtr="0">
                <a:normAutofit/>
              </a:bodyPr>
              <a:lstStyle/>
              <a:p>
                <a:pPr>
                  <a:buSzPct val="25000"/>
                </a:pPr>
                <a:r>
                  <a:rPr lang="zh-CN" altLang="en-US" sz="2000" b="1" dirty="0" smtClean="0"/>
                  <a:t>点击输入您的标题</a:t>
                </a:r>
                <a:endParaRPr lang="de-DE" sz="2000" b="1" dirty="0"/>
              </a:p>
            </p:txBody>
          </p:sp>
          <p:sp>
            <p:nvSpPr>
              <p:cNvPr id="78" name="íṩḷídê"/>
              <p:cNvSpPr txBox="1"/>
              <p:nvPr/>
            </p:nvSpPr>
            <p:spPr>
              <a:xfrm>
                <a:off x="2938426" y="4896653"/>
                <a:ext cx="3591545" cy="4394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/>
              <a:p>
                <a:pPr>
                  <a:lnSpc>
                    <a:spcPct val="150000"/>
                  </a:lnSpc>
                  <a:buSzPct val="25000"/>
                </a:pPr>
                <a:r>
                  <a:rPr lang="en-US" sz="1100" dirty="0"/>
                  <a:t>Copy paste fonts. Choose the only option to retain text.</a:t>
                </a:r>
                <a:endParaRPr lang="de-DE" sz="1100" dirty="0"/>
              </a:p>
            </p:txBody>
          </p:sp>
          <p:sp>
            <p:nvSpPr>
              <p:cNvPr id="79" name="íS1îdè"/>
              <p:cNvSpPr txBox="1"/>
              <p:nvPr/>
            </p:nvSpPr>
            <p:spPr>
              <a:xfrm>
                <a:off x="1902374" y="4573441"/>
                <a:ext cx="1036320" cy="6464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normAutofit fontScale="8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sz="3600" b="1" i="1" dirty="0" smtClean="0">
                    <a:solidFill>
                      <a:schemeClr val="accent1"/>
                    </a:solidFill>
                  </a:rPr>
                  <a:t>04.</a:t>
                </a:r>
                <a:endParaRPr lang="en-US" sz="3600" b="1" i="1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80" name="组合 79"/>
            <p:cNvGrpSpPr/>
            <p:nvPr/>
          </p:nvGrpSpPr>
          <p:grpSpPr>
            <a:xfrm>
              <a:off x="6642962" y="4083668"/>
              <a:ext cx="4627597" cy="878834"/>
              <a:chOff x="1902374" y="4457236"/>
              <a:chExt cx="4627597" cy="878834"/>
            </a:xfrm>
          </p:grpSpPr>
          <p:sp>
            <p:nvSpPr>
              <p:cNvPr id="81" name="îšliḓé"/>
              <p:cNvSpPr txBox="1"/>
              <p:nvPr/>
            </p:nvSpPr>
            <p:spPr>
              <a:xfrm>
                <a:off x="2938426" y="4457236"/>
                <a:ext cx="3591545" cy="4394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b" anchorCtr="0">
                <a:normAutofit/>
              </a:bodyPr>
              <a:lstStyle/>
              <a:p>
                <a:pPr>
                  <a:buSzPct val="25000"/>
                </a:pPr>
                <a:r>
                  <a:rPr lang="zh-CN" altLang="en-US" sz="2000" b="1" dirty="0" smtClean="0"/>
                  <a:t>点击输入您的标题</a:t>
                </a:r>
                <a:endParaRPr lang="de-DE" sz="2000" b="1" dirty="0"/>
              </a:p>
            </p:txBody>
          </p:sp>
          <p:sp>
            <p:nvSpPr>
              <p:cNvPr id="82" name="íṩḷídê"/>
              <p:cNvSpPr txBox="1"/>
              <p:nvPr/>
            </p:nvSpPr>
            <p:spPr>
              <a:xfrm>
                <a:off x="2938426" y="4896653"/>
                <a:ext cx="3591545" cy="4394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/>
              <a:p>
                <a:pPr>
                  <a:lnSpc>
                    <a:spcPct val="150000"/>
                  </a:lnSpc>
                  <a:buSzPct val="25000"/>
                </a:pPr>
                <a:r>
                  <a:rPr lang="en-US" sz="1100" dirty="0"/>
                  <a:t>Copy paste fonts. Choose the only option to retain text.</a:t>
                </a:r>
                <a:endParaRPr lang="de-DE" sz="1100" dirty="0"/>
              </a:p>
            </p:txBody>
          </p:sp>
          <p:sp>
            <p:nvSpPr>
              <p:cNvPr id="83" name="íS1îdè"/>
              <p:cNvSpPr txBox="1"/>
              <p:nvPr/>
            </p:nvSpPr>
            <p:spPr>
              <a:xfrm>
                <a:off x="1902374" y="4573441"/>
                <a:ext cx="1036320" cy="6464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normAutofit fontScale="8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sz="3600" b="1" i="1" dirty="0" smtClean="0">
                    <a:solidFill>
                      <a:schemeClr val="accent1"/>
                    </a:solidFill>
                  </a:rPr>
                  <a:t>02.</a:t>
                </a:r>
                <a:endParaRPr lang="en-US" sz="3600" b="1" i="1" dirty="0">
                  <a:solidFill>
                    <a:schemeClr val="accent1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21773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73100" y="0"/>
            <a:ext cx="10845800" cy="6143624"/>
            <a:chOff x="673100" y="0"/>
            <a:chExt cx="10845800" cy="6143624"/>
          </a:xfrm>
        </p:grpSpPr>
        <p:sp>
          <p:nvSpPr>
            <p:cNvPr id="11" name="iṡlîḓé"/>
            <p:cNvSpPr/>
            <p:nvPr/>
          </p:nvSpPr>
          <p:spPr>
            <a:xfrm>
              <a:off x="876300" y="2332949"/>
              <a:ext cx="4438649" cy="16875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2" name="í$ľíḑè"/>
            <p:cNvSpPr/>
            <p:nvPr/>
          </p:nvSpPr>
          <p:spPr>
            <a:xfrm>
              <a:off x="673100" y="0"/>
              <a:ext cx="203200" cy="1864357"/>
            </a:xfrm>
            <a:prstGeom prst="rect">
              <a:avLst/>
            </a:prstGeom>
            <a:solidFill>
              <a:schemeClr val="accent1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grpSp>
          <p:nvGrpSpPr>
            <p:cNvPr id="13" name="í$lídé"/>
            <p:cNvGrpSpPr/>
            <p:nvPr/>
          </p:nvGrpSpPr>
          <p:grpSpPr>
            <a:xfrm>
              <a:off x="1797413" y="2725177"/>
              <a:ext cx="2469419" cy="903055"/>
              <a:chOff x="1645013" y="2610082"/>
              <a:chExt cx="2469419" cy="903055"/>
            </a:xfrm>
          </p:grpSpPr>
          <p:sp>
            <p:nvSpPr>
              <p:cNvPr id="25" name="îŝlïḋè"/>
              <p:cNvSpPr txBox="1"/>
              <p:nvPr/>
            </p:nvSpPr>
            <p:spPr>
              <a:xfrm>
                <a:off x="1645013" y="3028389"/>
                <a:ext cx="2469419" cy="48474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 anchorCtr="0">
                <a:normAutofit fontScale="92500" lnSpcReduction="10000"/>
              </a:bodyPr>
              <a:lstStyle/>
              <a:p>
                <a:pPr defTabSz="913765">
                  <a:lnSpc>
                    <a:spcPct val="120000"/>
                  </a:lnSpc>
                  <a:defRPr/>
                </a:pPr>
                <a:r>
                  <a:rPr lang="en-US" altLang="zh-CN" sz="1200" dirty="0"/>
                  <a:t>Copy paste fonts. Choose the only option to retain text.</a:t>
                </a:r>
                <a:endParaRPr lang="en-US" altLang="zh-CN" sz="1200" dirty="0"/>
              </a:p>
            </p:txBody>
          </p:sp>
          <p:sp>
            <p:nvSpPr>
              <p:cNvPr id="26" name="ïṩ1ïďê"/>
              <p:cNvSpPr/>
              <p:nvPr/>
            </p:nvSpPr>
            <p:spPr>
              <a:xfrm>
                <a:off x="1645013" y="2610082"/>
                <a:ext cx="2469418" cy="418308"/>
              </a:xfrm>
              <a:prstGeom prst="rect">
                <a:avLst/>
              </a:prstGeom>
            </p:spPr>
            <p:txBody>
              <a:bodyPr wrap="square" lIns="91440" tIns="45720" rIns="91440" bIns="45720" anchor="t" anchorCtr="0">
                <a:normAutofit/>
              </a:bodyPr>
              <a:lstStyle/>
              <a:p>
                <a:pPr lvl="0" defTabSz="913765">
                  <a:defRPr/>
                </a:pPr>
                <a:r>
                  <a:rPr lang="zh-CN" altLang="en-US" b="1" dirty="0" smtClean="0"/>
                  <a:t>输入标题</a:t>
                </a:r>
                <a:endParaRPr lang="zh-CN" altLang="en-US" b="1" dirty="0"/>
              </a:p>
            </p:txBody>
          </p:sp>
        </p:grpSp>
        <p:grpSp>
          <p:nvGrpSpPr>
            <p:cNvPr id="14" name="îşľïďe"/>
            <p:cNvGrpSpPr/>
            <p:nvPr/>
          </p:nvGrpSpPr>
          <p:grpSpPr>
            <a:xfrm>
              <a:off x="1797413" y="4445910"/>
              <a:ext cx="2469419" cy="903055"/>
              <a:chOff x="1645013" y="2610082"/>
              <a:chExt cx="2469419" cy="903055"/>
            </a:xfrm>
          </p:grpSpPr>
          <p:sp>
            <p:nvSpPr>
              <p:cNvPr id="23" name="íšľîdê"/>
              <p:cNvSpPr txBox="1"/>
              <p:nvPr/>
            </p:nvSpPr>
            <p:spPr>
              <a:xfrm>
                <a:off x="1645013" y="3028389"/>
                <a:ext cx="2469419" cy="48474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 anchorCtr="0">
                <a:normAutofit fontScale="92500" lnSpcReduction="10000"/>
              </a:bodyPr>
              <a:lstStyle/>
              <a:p>
                <a:pPr defTabSz="913765">
                  <a:lnSpc>
                    <a:spcPct val="120000"/>
                  </a:lnSpc>
                  <a:defRPr/>
                </a:pPr>
                <a:r>
                  <a:rPr lang="en-US" altLang="zh-CN" sz="1200" dirty="0"/>
                  <a:t>Copy paste fonts. Choose the only option to retain text.</a:t>
                </a:r>
                <a:endParaRPr lang="en-US" altLang="zh-CN" sz="1200" dirty="0"/>
              </a:p>
            </p:txBody>
          </p:sp>
          <p:sp>
            <p:nvSpPr>
              <p:cNvPr id="24" name="ïśḷïḓè"/>
              <p:cNvSpPr/>
              <p:nvPr/>
            </p:nvSpPr>
            <p:spPr>
              <a:xfrm>
                <a:off x="1645013" y="2610082"/>
                <a:ext cx="2469418" cy="418308"/>
              </a:xfrm>
              <a:prstGeom prst="rect">
                <a:avLst/>
              </a:prstGeom>
            </p:spPr>
            <p:txBody>
              <a:bodyPr wrap="square" lIns="91440" tIns="45720" rIns="91440" bIns="45720" anchor="t" anchorCtr="0">
                <a:normAutofit/>
              </a:bodyPr>
              <a:lstStyle/>
              <a:p>
                <a:pPr lvl="0" defTabSz="913765">
                  <a:defRPr/>
                </a:pPr>
                <a:r>
                  <a:rPr lang="zh-CN" altLang="en-US" b="1" dirty="0" smtClean="0"/>
                  <a:t>输入标题</a:t>
                </a:r>
                <a:endParaRPr lang="zh-CN" altLang="en-US" b="1" dirty="0"/>
              </a:p>
            </p:txBody>
          </p:sp>
        </p:grpSp>
        <p:sp>
          <p:nvSpPr>
            <p:cNvPr id="15" name="íṧḷiḓé"/>
            <p:cNvSpPr/>
            <p:nvPr/>
          </p:nvSpPr>
          <p:spPr>
            <a:xfrm>
              <a:off x="1074829" y="2485537"/>
              <a:ext cx="455191" cy="394306"/>
            </a:xfrm>
            <a:custGeom>
              <a:avLst/>
              <a:gdLst/>
              <a:ahLst/>
              <a:cxnLst/>
              <a:rect l="l" t="t" r="r" b="b"/>
              <a:pathLst>
                <a:path w="512592" h="444029">
                  <a:moveTo>
                    <a:pt x="461442" y="0"/>
                  </a:moveTo>
                  <a:lnTo>
                    <a:pt x="512592" y="96860"/>
                  </a:lnTo>
                  <a:cubicBezTo>
                    <a:pt x="470874" y="116449"/>
                    <a:pt x="442034" y="135948"/>
                    <a:pt x="426072" y="155356"/>
                  </a:cubicBezTo>
                  <a:cubicBezTo>
                    <a:pt x="410110" y="174764"/>
                    <a:pt x="401222" y="197709"/>
                    <a:pt x="399409" y="224191"/>
                  </a:cubicBezTo>
                  <a:lnTo>
                    <a:pt x="512592" y="224191"/>
                  </a:lnTo>
                  <a:lnTo>
                    <a:pt x="512592" y="444029"/>
                  </a:lnTo>
                  <a:lnTo>
                    <a:pt x="275886" y="444029"/>
                  </a:lnTo>
                  <a:lnTo>
                    <a:pt x="275886" y="261738"/>
                  </a:lnTo>
                  <a:cubicBezTo>
                    <a:pt x="275886" y="194626"/>
                    <a:pt x="289853" y="141661"/>
                    <a:pt x="317786" y="102845"/>
                  </a:cubicBezTo>
                  <a:cubicBezTo>
                    <a:pt x="345719" y="64029"/>
                    <a:pt x="393604" y="29747"/>
                    <a:pt x="461442" y="0"/>
                  </a:cubicBezTo>
                  <a:close/>
                  <a:moveTo>
                    <a:pt x="185557" y="0"/>
                  </a:moveTo>
                  <a:lnTo>
                    <a:pt x="236707" y="96860"/>
                  </a:lnTo>
                  <a:cubicBezTo>
                    <a:pt x="194989" y="116449"/>
                    <a:pt x="166149" y="135948"/>
                    <a:pt x="150187" y="155356"/>
                  </a:cubicBezTo>
                  <a:cubicBezTo>
                    <a:pt x="134225" y="174764"/>
                    <a:pt x="125337" y="197709"/>
                    <a:pt x="123523" y="224191"/>
                  </a:cubicBezTo>
                  <a:lnTo>
                    <a:pt x="236707" y="224191"/>
                  </a:lnTo>
                  <a:lnTo>
                    <a:pt x="236707" y="444029"/>
                  </a:lnTo>
                  <a:lnTo>
                    <a:pt x="0" y="444029"/>
                  </a:lnTo>
                  <a:lnTo>
                    <a:pt x="0" y="261738"/>
                  </a:lnTo>
                  <a:cubicBezTo>
                    <a:pt x="0" y="194626"/>
                    <a:pt x="13967" y="141661"/>
                    <a:pt x="41900" y="102845"/>
                  </a:cubicBezTo>
                  <a:cubicBezTo>
                    <a:pt x="69833" y="64029"/>
                    <a:pt x="117719" y="29747"/>
                    <a:pt x="185557" y="0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6" name="îšľíḋê"/>
            <p:cNvSpPr/>
            <p:nvPr/>
          </p:nvSpPr>
          <p:spPr>
            <a:xfrm rot="10800000">
              <a:off x="4742038" y="5366427"/>
              <a:ext cx="455191" cy="394306"/>
            </a:xfrm>
            <a:custGeom>
              <a:avLst/>
              <a:gdLst/>
              <a:ahLst/>
              <a:cxnLst/>
              <a:rect l="l" t="t" r="r" b="b"/>
              <a:pathLst>
                <a:path w="512592" h="444029">
                  <a:moveTo>
                    <a:pt x="461442" y="0"/>
                  </a:moveTo>
                  <a:lnTo>
                    <a:pt x="512592" y="96860"/>
                  </a:lnTo>
                  <a:cubicBezTo>
                    <a:pt x="470874" y="116449"/>
                    <a:pt x="442034" y="135948"/>
                    <a:pt x="426072" y="155356"/>
                  </a:cubicBezTo>
                  <a:cubicBezTo>
                    <a:pt x="410110" y="174764"/>
                    <a:pt x="401222" y="197709"/>
                    <a:pt x="399409" y="224191"/>
                  </a:cubicBezTo>
                  <a:lnTo>
                    <a:pt x="512592" y="224191"/>
                  </a:lnTo>
                  <a:lnTo>
                    <a:pt x="512592" y="444029"/>
                  </a:lnTo>
                  <a:lnTo>
                    <a:pt x="275886" y="444029"/>
                  </a:lnTo>
                  <a:lnTo>
                    <a:pt x="275886" y="261738"/>
                  </a:lnTo>
                  <a:cubicBezTo>
                    <a:pt x="275886" y="194626"/>
                    <a:pt x="289853" y="141661"/>
                    <a:pt x="317786" y="102845"/>
                  </a:cubicBezTo>
                  <a:cubicBezTo>
                    <a:pt x="345719" y="64029"/>
                    <a:pt x="393604" y="29747"/>
                    <a:pt x="461442" y="0"/>
                  </a:cubicBezTo>
                  <a:close/>
                  <a:moveTo>
                    <a:pt x="185557" y="0"/>
                  </a:moveTo>
                  <a:lnTo>
                    <a:pt x="236707" y="96860"/>
                  </a:lnTo>
                  <a:cubicBezTo>
                    <a:pt x="194989" y="116449"/>
                    <a:pt x="166149" y="135948"/>
                    <a:pt x="150187" y="155356"/>
                  </a:cubicBezTo>
                  <a:cubicBezTo>
                    <a:pt x="134225" y="174764"/>
                    <a:pt x="125337" y="197709"/>
                    <a:pt x="123523" y="224191"/>
                  </a:cubicBezTo>
                  <a:lnTo>
                    <a:pt x="236707" y="224191"/>
                  </a:lnTo>
                  <a:lnTo>
                    <a:pt x="236707" y="444029"/>
                  </a:lnTo>
                  <a:lnTo>
                    <a:pt x="0" y="444029"/>
                  </a:lnTo>
                  <a:lnTo>
                    <a:pt x="0" y="261738"/>
                  </a:lnTo>
                  <a:cubicBezTo>
                    <a:pt x="0" y="194626"/>
                    <a:pt x="13967" y="141661"/>
                    <a:pt x="41900" y="102845"/>
                  </a:cubicBezTo>
                  <a:cubicBezTo>
                    <a:pt x="69833" y="64029"/>
                    <a:pt x="117719" y="29747"/>
                    <a:pt x="185557" y="0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7" name="íṧľîďè"/>
            <p:cNvSpPr/>
            <p:nvPr/>
          </p:nvSpPr>
          <p:spPr>
            <a:xfrm>
              <a:off x="876300" y="1123950"/>
              <a:ext cx="2954655" cy="740407"/>
            </a:xfrm>
            <a:prstGeom prst="rect">
              <a:avLst/>
            </a:prstGeom>
          </p:spPr>
          <p:txBody>
            <a:bodyPr wrap="square" lIns="91440" tIns="45720" rIns="91440" bIns="45720" anchor="b">
              <a:normAutofit/>
            </a:bodyPr>
            <a:lstStyle/>
            <a:p>
              <a:pPr lvl="0" defTabSz="913765">
                <a:defRPr/>
              </a:pPr>
              <a:r>
                <a:rPr lang="zh-CN" altLang="en-US" sz="3200" b="1" dirty="0" smtClean="0"/>
                <a:t>输入标题</a:t>
              </a:r>
              <a:endParaRPr lang="zh-CN" altLang="en-US" sz="3200" b="1" dirty="0"/>
            </a:p>
          </p:txBody>
        </p:sp>
        <p:sp>
          <p:nvSpPr>
            <p:cNvPr id="18" name="îsļíḍê"/>
            <p:cNvSpPr/>
            <p:nvPr/>
          </p:nvSpPr>
          <p:spPr>
            <a:xfrm>
              <a:off x="7540795" y="3709081"/>
              <a:ext cx="1929586" cy="2434543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ct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9" name="iŝlîḑè"/>
            <p:cNvSpPr/>
            <p:nvPr/>
          </p:nvSpPr>
          <p:spPr>
            <a:xfrm>
              <a:off x="7540795" y="2332949"/>
              <a:ext cx="1929586" cy="1248451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ct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0" name="îšḻïḍè"/>
            <p:cNvSpPr/>
            <p:nvPr/>
          </p:nvSpPr>
          <p:spPr>
            <a:xfrm>
              <a:off x="5582343" y="2332949"/>
              <a:ext cx="1839519" cy="3810675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l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1" name="îšḷîḍê"/>
            <p:cNvSpPr/>
            <p:nvPr/>
          </p:nvSpPr>
          <p:spPr>
            <a:xfrm>
              <a:off x="9589314" y="2332949"/>
              <a:ext cx="1929586" cy="1858051"/>
            </a:xfrm>
            <a:prstGeom prst="rect">
              <a:avLst/>
            </a:prstGeom>
            <a:blipFill dpi="0" rotWithShape="1">
              <a:blip r:embed="rId4"/>
              <a:srcRect/>
              <a:tile tx="0" ty="0" sx="100000" sy="100000" flip="none" algn="l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2" name="íšļîḋe"/>
            <p:cNvSpPr/>
            <p:nvPr/>
          </p:nvSpPr>
          <p:spPr>
            <a:xfrm>
              <a:off x="9587217" y="4343400"/>
              <a:ext cx="1929586" cy="1800224"/>
            </a:xfrm>
            <a:prstGeom prst="rect">
              <a:avLst/>
            </a:prstGeom>
            <a:blipFill dpi="0" rotWithShape="1">
              <a:blip r:embed="rId4"/>
              <a:srcRect/>
              <a:tile tx="0" ty="0" sx="100000" sy="100000" flip="none" algn="l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3" name="矩形 2"/>
          <p:cNvSpPr/>
          <p:nvPr/>
        </p:nvSpPr>
        <p:spPr>
          <a:xfrm>
            <a:off x="941614" y="827316"/>
            <a:ext cx="10330543" cy="5225144"/>
          </a:xfrm>
          <a:prstGeom prst="rect">
            <a:avLst/>
          </a:prstGeom>
          <a:ln w="44450">
            <a:noFill/>
          </a:ln>
          <a:effectLst>
            <a:outerShdw blurRad="1778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102499" y="1442359"/>
            <a:ext cx="4008773" cy="3455839"/>
            <a:chOff x="4102499" y="1442359"/>
            <a:chExt cx="4008773" cy="3455839"/>
          </a:xfrm>
        </p:grpSpPr>
        <p:grpSp>
          <p:nvGrpSpPr>
            <p:cNvPr id="6" name="组合 5"/>
            <p:cNvGrpSpPr/>
            <p:nvPr/>
          </p:nvGrpSpPr>
          <p:grpSpPr>
            <a:xfrm>
              <a:off x="4102499" y="1442359"/>
              <a:ext cx="4008773" cy="3455839"/>
              <a:chOff x="4102499" y="1442359"/>
              <a:chExt cx="4008773" cy="3455839"/>
            </a:xfrm>
          </p:grpSpPr>
          <p:sp>
            <p:nvSpPr>
              <p:cNvPr id="4" name="等腰三角形 3"/>
              <p:cNvSpPr/>
              <p:nvPr/>
            </p:nvSpPr>
            <p:spPr>
              <a:xfrm>
                <a:off x="4102499" y="1442359"/>
                <a:ext cx="4008773" cy="345583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等腰三角形 4"/>
              <p:cNvSpPr/>
              <p:nvPr/>
            </p:nvSpPr>
            <p:spPr>
              <a:xfrm>
                <a:off x="4328376" y="1733551"/>
                <a:ext cx="3535247" cy="3047627"/>
              </a:xfrm>
              <a:prstGeom prst="triangle">
                <a:avLst/>
              </a:prstGeom>
              <a:noFill/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5584375" y="2717355"/>
              <a:ext cx="10232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spc="600" dirty="0" smtClean="0">
                  <a:solidFill>
                    <a:srgbClr val="71130E"/>
                  </a:solidFill>
                </a:rPr>
                <a:t>04</a:t>
              </a:r>
              <a:endParaRPr lang="zh-CN" altLang="en-US" sz="4800" spc="600" dirty="0">
                <a:solidFill>
                  <a:srgbClr val="71130E"/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4304736" y="3605802"/>
              <a:ext cx="3591545" cy="890353"/>
              <a:chOff x="4343802" y="3827787"/>
              <a:chExt cx="3591545" cy="890353"/>
            </a:xfrm>
          </p:grpSpPr>
          <p:sp>
            <p:nvSpPr>
              <p:cNvPr id="8" name="îšliḓé"/>
              <p:cNvSpPr txBox="1"/>
              <p:nvPr/>
            </p:nvSpPr>
            <p:spPr>
              <a:xfrm>
                <a:off x="4343802" y="3827787"/>
                <a:ext cx="3591545" cy="4394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b" anchorCtr="0">
                <a:noAutofit/>
              </a:bodyPr>
              <a:lstStyle/>
              <a:p>
                <a:pPr algn="ctr">
                  <a:buSzPct val="25000"/>
                </a:pPr>
                <a:r>
                  <a:rPr lang="zh-CN" altLang="en-US" sz="2400" b="1" spc="600" dirty="0" smtClean="0"/>
                  <a:t>输入标题</a:t>
                </a:r>
                <a:endParaRPr lang="de-DE" sz="2400" b="1" spc="600" dirty="0"/>
              </a:p>
            </p:txBody>
          </p:sp>
          <p:sp>
            <p:nvSpPr>
              <p:cNvPr id="9" name="íṩḷídê"/>
              <p:cNvSpPr txBox="1"/>
              <p:nvPr/>
            </p:nvSpPr>
            <p:spPr>
              <a:xfrm>
                <a:off x="4822771" y="4278723"/>
                <a:ext cx="2629464" cy="4394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ct val="25000"/>
                </a:pPr>
                <a:r>
                  <a:rPr lang="en-US" sz="900" spc="300" dirty="0"/>
                  <a:t>Copy paste fonts. Choose the only option to retain text.</a:t>
                </a:r>
                <a:endParaRPr lang="de-DE" sz="900" spc="300" dirty="0"/>
              </a:p>
            </p:txBody>
          </p: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74090" y="197467"/>
            <a:ext cx="3591545" cy="878834"/>
            <a:chOff x="1713033" y="3931265"/>
            <a:chExt cx="3591545" cy="878834"/>
          </a:xfrm>
        </p:grpSpPr>
        <p:sp>
          <p:nvSpPr>
            <p:cNvPr id="2" name="îšliḓé"/>
            <p:cNvSpPr txBox="1"/>
            <p:nvPr/>
          </p:nvSpPr>
          <p:spPr>
            <a:xfrm>
              <a:off x="1713033" y="3931265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/>
            </a:bodyPr>
            <a:lstStyle/>
            <a:p>
              <a:pPr>
                <a:buSzPct val="25000"/>
              </a:pPr>
              <a:r>
                <a:rPr lang="zh-CN" altLang="en-US" sz="2000" b="1" dirty="0" smtClean="0"/>
                <a:t>点击输入您的标题</a:t>
              </a:r>
              <a:endParaRPr lang="de-DE" sz="2000" b="1" dirty="0"/>
            </a:p>
          </p:txBody>
        </p:sp>
        <p:sp>
          <p:nvSpPr>
            <p:cNvPr id="3" name="íṩḷídê"/>
            <p:cNvSpPr txBox="1"/>
            <p:nvPr/>
          </p:nvSpPr>
          <p:spPr>
            <a:xfrm>
              <a:off x="1713033" y="4370682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sz="1100" dirty="0"/>
                <a:t>Copy paste fonts. Choose the only option to retain text.</a:t>
              </a:r>
              <a:endParaRPr lang="de-DE" sz="1100" dirty="0"/>
            </a:p>
          </p:txBody>
        </p:sp>
      </p:grpSp>
      <p:grpSp>
        <p:nvGrpSpPr>
          <p:cNvPr id="9" name="组合 8"/>
          <p:cNvGrpSpPr/>
          <p:nvPr/>
        </p:nvGrpSpPr>
        <p:grpSpPr>
          <a:xfrm rot="5400000">
            <a:off x="11206359" y="165581"/>
            <a:ext cx="713082" cy="381922"/>
            <a:chOff x="349653" y="294850"/>
            <a:chExt cx="402648" cy="270310"/>
          </a:xfrm>
        </p:grpSpPr>
        <p:sp>
          <p:nvSpPr>
            <p:cNvPr id="6" name="矩形 5"/>
            <p:cNvSpPr/>
            <p:nvPr/>
          </p:nvSpPr>
          <p:spPr>
            <a:xfrm>
              <a:off x="349653" y="294850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9653" y="398156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49653" y="501461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5" name="22204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81077" y="1308718"/>
            <a:ext cx="10848973" cy="5013315"/>
            <a:chOff x="669926" y="1130300"/>
            <a:chExt cx="10848973" cy="5013315"/>
          </a:xfrm>
        </p:grpSpPr>
        <p:sp>
          <p:nvSpPr>
            <p:cNvPr id="26" name="íSļiḓe"/>
            <p:cNvSpPr txBox="1"/>
            <p:nvPr/>
          </p:nvSpPr>
          <p:spPr>
            <a:xfrm>
              <a:off x="673099" y="1130300"/>
              <a:ext cx="10845800" cy="5819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rm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Unified fonts make reading more fluent.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27" name="îŝḻiḓê"/>
            <p:cNvSpPr/>
            <p:nvPr/>
          </p:nvSpPr>
          <p:spPr>
            <a:xfrm>
              <a:off x="669926" y="3290470"/>
              <a:ext cx="2650318" cy="28531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ïṣḻidè"/>
            <p:cNvSpPr/>
            <p:nvPr/>
          </p:nvSpPr>
          <p:spPr>
            <a:xfrm>
              <a:off x="1372735" y="2668123"/>
              <a:ext cx="1244698" cy="1244695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r"/>
            </a:blipFill>
            <a:ln w="57150">
              <a:solidFill>
                <a:schemeClr val="bg1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 sz="2800" b="1"/>
            </a:p>
          </p:txBody>
        </p:sp>
        <p:sp>
          <p:nvSpPr>
            <p:cNvPr id="29" name="íṣ1idè"/>
            <p:cNvSpPr txBox="1"/>
            <p:nvPr/>
          </p:nvSpPr>
          <p:spPr bwMode="auto">
            <a:xfrm>
              <a:off x="900390" y="3912818"/>
              <a:ext cx="2189388" cy="445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b="1" dirty="0"/>
                <a:t>XXXX</a:t>
              </a:r>
              <a:endParaRPr lang="zh-CN" altLang="en-US" sz="2000" b="1" dirty="0"/>
            </a:p>
          </p:txBody>
        </p:sp>
        <p:sp>
          <p:nvSpPr>
            <p:cNvPr id="30" name="íṥ1iḋe"/>
            <p:cNvSpPr/>
            <p:nvPr/>
          </p:nvSpPr>
          <p:spPr bwMode="auto">
            <a:xfrm>
              <a:off x="669926" y="4426084"/>
              <a:ext cx="2650317" cy="1273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100" dirty="0"/>
                <a:t>Copy paste fonts. Choose the only option to retain text.</a:t>
              </a:r>
              <a:endParaRPr lang="en-US" altLang="zh-CN" sz="1100" dirty="0"/>
            </a:p>
            <a:p>
              <a:pPr algn="ctr">
                <a:lnSpc>
                  <a:spcPct val="150000"/>
                </a:lnSpc>
              </a:pPr>
              <a:r>
                <a:rPr lang="en-US" altLang="zh-CN" sz="1100" dirty="0"/>
                <a:t>……</a:t>
              </a:r>
              <a:endParaRPr lang="en-US" altLang="zh-CN" sz="1100" dirty="0"/>
            </a:p>
          </p:txBody>
        </p:sp>
        <p:cxnSp>
          <p:nvCxnSpPr>
            <p:cNvPr id="31" name="直接连接符 30"/>
            <p:cNvCxnSpPr/>
            <p:nvPr/>
          </p:nvCxnSpPr>
          <p:spPr>
            <a:xfrm>
              <a:off x="1546398" y="5921675"/>
              <a:ext cx="897373" cy="0"/>
            </a:xfrm>
            <a:prstGeom prst="line">
              <a:avLst/>
            </a:prstGeom>
            <a:ln w="31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ïšḻiḑê"/>
            <p:cNvSpPr/>
            <p:nvPr/>
          </p:nvSpPr>
          <p:spPr>
            <a:xfrm>
              <a:off x="3401753" y="3290470"/>
              <a:ext cx="2650318" cy="28531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íṣ1íḓé"/>
            <p:cNvSpPr/>
            <p:nvPr/>
          </p:nvSpPr>
          <p:spPr>
            <a:xfrm>
              <a:off x="4104562" y="2668123"/>
              <a:ext cx="1244698" cy="1244695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l"/>
            </a:blipFill>
            <a:ln w="57150">
              <a:solidFill>
                <a:schemeClr val="bg1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 sz="2800" b="1"/>
            </a:p>
          </p:txBody>
        </p:sp>
        <p:sp>
          <p:nvSpPr>
            <p:cNvPr id="34" name="iSḻíḓé"/>
            <p:cNvSpPr txBox="1"/>
            <p:nvPr/>
          </p:nvSpPr>
          <p:spPr bwMode="auto">
            <a:xfrm>
              <a:off x="3632217" y="3912818"/>
              <a:ext cx="2189388" cy="445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b="1" dirty="0"/>
                <a:t>XXXX</a:t>
              </a:r>
              <a:endParaRPr lang="zh-CN" altLang="en-US" sz="2000" b="1" dirty="0"/>
            </a:p>
          </p:txBody>
        </p:sp>
        <p:sp>
          <p:nvSpPr>
            <p:cNvPr id="35" name="îṣľïďê"/>
            <p:cNvSpPr/>
            <p:nvPr/>
          </p:nvSpPr>
          <p:spPr bwMode="auto">
            <a:xfrm>
              <a:off x="3401753" y="4426084"/>
              <a:ext cx="2650317" cy="1273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100" dirty="0"/>
                <a:t>Copy paste fonts. Choose the only option to retain text.</a:t>
              </a:r>
              <a:endParaRPr lang="en-US" altLang="zh-CN" sz="1100" dirty="0"/>
            </a:p>
            <a:p>
              <a:pPr algn="ctr">
                <a:lnSpc>
                  <a:spcPct val="150000"/>
                </a:lnSpc>
              </a:pPr>
              <a:r>
                <a:rPr lang="en-US" altLang="zh-CN" sz="1100" dirty="0"/>
                <a:t>……</a:t>
              </a:r>
              <a:endParaRPr lang="en-US" altLang="zh-CN" sz="1100" dirty="0"/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4278225" y="5921675"/>
              <a:ext cx="897373" cy="0"/>
            </a:xfrm>
            <a:prstGeom prst="line">
              <a:avLst/>
            </a:prstGeom>
            <a:ln w="31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iṡ1iḓe"/>
            <p:cNvSpPr/>
            <p:nvPr/>
          </p:nvSpPr>
          <p:spPr>
            <a:xfrm>
              <a:off x="6133581" y="3290470"/>
              <a:ext cx="2650318" cy="28531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8" name="iṩľîḍê"/>
            <p:cNvSpPr/>
            <p:nvPr/>
          </p:nvSpPr>
          <p:spPr>
            <a:xfrm>
              <a:off x="6836390" y="2668123"/>
              <a:ext cx="1244698" cy="1244695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r"/>
            </a:blipFill>
            <a:ln w="57150">
              <a:solidFill>
                <a:schemeClr val="bg1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 sz="2800" b="1"/>
            </a:p>
          </p:txBody>
        </p:sp>
        <p:sp>
          <p:nvSpPr>
            <p:cNvPr id="39" name="išḻiḓè"/>
            <p:cNvSpPr txBox="1"/>
            <p:nvPr/>
          </p:nvSpPr>
          <p:spPr bwMode="auto">
            <a:xfrm>
              <a:off x="6364045" y="3912818"/>
              <a:ext cx="2189388" cy="445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b="1" dirty="0"/>
                <a:t>XXXX</a:t>
              </a:r>
              <a:endParaRPr lang="zh-CN" altLang="en-US" sz="2000" b="1" dirty="0"/>
            </a:p>
          </p:txBody>
        </p:sp>
        <p:sp>
          <p:nvSpPr>
            <p:cNvPr id="40" name="iṧḷíďê"/>
            <p:cNvSpPr/>
            <p:nvPr/>
          </p:nvSpPr>
          <p:spPr bwMode="auto">
            <a:xfrm>
              <a:off x="6133581" y="4426084"/>
              <a:ext cx="2650317" cy="1273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100" dirty="0"/>
                <a:t>Copy paste fonts. Choose the only option to retain text.</a:t>
              </a:r>
              <a:endParaRPr lang="en-US" altLang="zh-CN" sz="1100" dirty="0"/>
            </a:p>
            <a:p>
              <a:pPr algn="ctr">
                <a:lnSpc>
                  <a:spcPct val="150000"/>
                </a:lnSpc>
              </a:pPr>
              <a:r>
                <a:rPr lang="en-US" altLang="zh-CN" sz="1100" dirty="0"/>
                <a:t>……</a:t>
              </a:r>
              <a:endParaRPr lang="en-US" altLang="zh-CN" sz="1100" dirty="0"/>
            </a:p>
          </p:txBody>
        </p:sp>
        <p:cxnSp>
          <p:nvCxnSpPr>
            <p:cNvPr id="41" name="直接连接符 40"/>
            <p:cNvCxnSpPr/>
            <p:nvPr/>
          </p:nvCxnSpPr>
          <p:spPr>
            <a:xfrm>
              <a:off x="7010053" y="5921675"/>
              <a:ext cx="897373" cy="0"/>
            </a:xfrm>
            <a:prstGeom prst="line">
              <a:avLst/>
            </a:prstGeom>
            <a:ln w="31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íSḷíḋé"/>
            <p:cNvSpPr/>
            <p:nvPr/>
          </p:nvSpPr>
          <p:spPr>
            <a:xfrm>
              <a:off x="8865408" y="3290470"/>
              <a:ext cx="2650318" cy="28531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3" name="ïšḻiďe"/>
            <p:cNvSpPr/>
            <p:nvPr/>
          </p:nvSpPr>
          <p:spPr>
            <a:xfrm>
              <a:off x="9568217" y="2668123"/>
              <a:ext cx="1244698" cy="1244695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l"/>
            </a:blipFill>
            <a:ln w="57150">
              <a:solidFill>
                <a:schemeClr val="bg1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 sz="2800" b="1"/>
            </a:p>
          </p:txBody>
        </p:sp>
        <p:sp>
          <p:nvSpPr>
            <p:cNvPr id="44" name="ïśḻïḍè"/>
            <p:cNvSpPr txBox="1"/>
            <p:nvPr/>
          </p:nvSpPr>
          <p:spPr bwMode="auto">
            <a:xfrm>
              <a:off x="9095872" y="3912818"/>
              <a:ext cx="2189388" cy="445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b="1" dirty="0"/>
                <a:t>XXXX</a:t>
              </a:r>
              <a:endParaRPr lang="zh-CN" altLang="en-US" sz="2000" b="1" dirty="0"/>
            </a:p>
          </p:txBody>
        </p:sp>
        <p:sp>
          <p:nvSpPr>
            <p:cNvPr id="45" name="iṡļiḍê"/>
            <p:cNvSpPr/>
            <p:nvPr/>
          </p:nvSpPr>
          <p:spPr bwMode="auto">
            <a:xfrm>
              <a:off x="8865408" y="4426084"/>
              <a:ext cx="2650317" cy="1273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100" dirty="0"/>
                <a:t>Copy paste fonts. Choose the only option to retain text.</a:t>
              </a:r>
              <a:endParaRPr lang="en-US" altLang="zh-CN" sz="1100" dirty="0"/>
            </a:p>
            <a:p>
              <a:pPr algn="ctr">
                <a:lnSpc>
                  <a:spcPct val="150000"/>
                </a:lnSpc>
              </a:pPr>
              <a:r>
                <a:rPr lang="en-US" altLang="zh-CN" sz="1100" dirty="0"/>
                <a:t>……</a:t>
              </a:r>
              <a:endParaRPr lang="en-US" altLang="zh-CN" sz="1100" dirty="0"/>
            </a:p>
          </p:txBody>
        </p:sp>
        <p:cxnSp>
          <p:nvCxnSpPr>
            <p:cNvPr id="46" name="直接连接符 45"/>
            <p:cNvCxnSpPr/>
            <p:nvPr/>
          </p:nvCxnSpPr>
          <p:spPr>
            <a:xfrm>
              <a:off x="9741880" y="5921675"/>
              <a:ext cx="897373" cy="0"/>
            </a:xfrm>
            <a:prstGeom prst="line">
              <a:avLst/>
            </a:prstGeom>
            <a:ln w="31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ïŝḻïḓe"/>
            <p:cNvSpPr txBox="1"/>
            <p:nvPr/>
          </p:nvSpPr>
          <p:spPr>
            <a:xfrm>
              <a:off x="673101" y="1712226"/>
              <a:ext cx="10845796" cy="5944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Theme color makes PPT more convenient to change.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  <a:p>
              <a:pPr marL="0" marR="0" lvl="0" indent="0" algn="ctr" defTabSz="913765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Adjust the spacing to adapt to Chinese typesetting, use the reference line in PPT.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74090" y="197467"/>
            <a:ext cx="3591545" cy="878834"/>
            <a:chOff x="1713033" y="3931265"/>
            <a:chExt cx="3591545" cy="878834"/>
          </a:xfrm>
        </p:grpSpPr>
        <p:sp>
          <p:nvSpPr>
            <p:cNvPr id="2" name="îšliḓé"/>
            <p:cNvSpPr txBox="1"/>
            <p:nvPr/>
          </p:nvSpPr>
          <p:spPr>
            <a:xfrm>
              <a:off x="1713033" y="3931265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/>
            </a:bodyPr>
            <a:lstStyle/>
            <a:p>
              <a:pPr>
                <a:buSzPct val="25000"/>
              </a:pPr>
              <a:r>
                <a:rPr lang="zh-CN" altLang="en-US" sz="2000" b="1" dirty="0" smtClean="0"/>
                <a:t>点击输入您的标题</a:t>
              </a:r>
              <a:endParaRPr lang="de-DE" sz="2000" b="1" dirty="0"/>
            </a:p>
          </p:txBody>
        </p:sp>
        <p:sp>
          <p:nvSpPr>
            <p:cNvPr id="3" name="íṩḷídê"/>
            <p:cNvSpPr txBox="1"/>
            <p:nvPr/>
          </p:nvSpPr>
          <p:spPr>
            <a:xfrm>
              <a:off x="1713033" y="4370682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sz="1100" dirty="0"/>
                <a:t>Copy paste fonts. Choose the only option to retain text.</a:t>
              </a:r>
              <a:endParaRPr lang="de-DE" sz="1100" dirty="0"/>
            </a:p>
          </p:txBody>
        </p:sp>
      </p:grpSp>
      <p:grpSp>
        <p:nvGrpSpPr>
          <p:cNvPr id="9" name="组合 8"/>
          <p:cNvGrpSpPr/>
          <p:nvPr/>
        </p:nvGrpSpPr>
        <p:grpSpPr>
          <a:xfrm rot="5400000">
            <a:off x="11206359" y="165581"/>
            <a:ext cx="713082" cy="381922"/>
            <a:chOff x="349653" y="294850"/>
            <a:chExt cx="402648" cy="270310"/>
          </a:xfrm>
        </p:grpSpPr>
        <p:sp>
          <p:nvSpPr>
            <p:cNvPr id="6" name="矩形 5"/>
            <p:cNvSpPr/>
            <p:nvPr/>
          </p:nvSpPr>
          <p:spPr>
            <a:xfrm>
              <a:off x="349653" y="294850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9653" y="398156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49653" y="501461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0" name="22439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84251" y="1386097"/>
            <a:ext cx="10845800" cy="5118100"/>
            <a:chOff x="673100" y="1028700"/>
            <a:chExt cx="10845800" cy="5118100"/>
          </a:xfrm>
        </p:grpSpPr>
        <p:sp>
          <p:nvSpPr>
            <p:cNvPr id="11" name="iŝḻïḋé"/>
            <p:cNvSpPr/>
            <p:nvPr/>
          </p:nvSpPr>
          <p:spPr>
            <a:xfrm>
              <a:off x="673100" y="1028700"/>
              <a:ext cx="10845800" cy="1847665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r"/>
            </a:blipFill>
            <a:ln w="635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flat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3765"/>
              <a:endParaRPr lang="zh-CN" altLang="en-US" dirty="0"/>
            </a:p>
          </p:txBody>
        </p:sp>
        <p:sp>
          <p:nvSpPr>
            <p:cNvPr id="12" name="ïšḻîḍè"/>
            <p:cNvSpPr txBox="1"/>
            <p:nvPr/>
          </p:nvSpPr>
          <p:spPr>
            <a:xfrm>
              <a:off x="673100" y="2984673"/>
              <a:ext cx="10845800" cy="7546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  <a:buSzPct val="25000"/>
              </a:pPr>
              <a:r>
                <a:rPr lang="en-US" altLang="zh-CN" dirty="0"/>
                <a:t>Unified fonts make reading more fluent.</a:t>
              </a:r>
              <a:endParaRPr lang="en-US" dirty="0"/>
            </a:p>
            <a:p>
              <a:pPr algn="ctr">
                <a:lnSpc>
                  <a:spcPct val="150000"/>
                </a:lnSpc>
                <a:buSzPct val="25000"/>
              </a:pPr>
              <a:r>
                <a:rPr lang="en-US" sz="1100" dirty="0"/>
                <a:t>Theme color makes PPT more convenient to </a:t>
              </a:r>
              <a:r>
                <a:rPr lang="en-US" sz="1100" dirty="0" err="1"/>
                <a:t>change.Adjust</a:t>
              </a:r>
              <a:r>
                <a:rPr lang="en-US" sz="1100" dirty="0"/>
                <a:t> the spacing to adapt to Chinese typesetting, use the reference line in PPT.</a:t>
              </a:r>
              <a:endParaRPr lang="en-US" sz="1100" dirty="0"/>
            </a:p>
          </p:txBody>
        </p:sp>
        <p:grpSp>
          <p:nvGrpSpPr>
            <p:cNvPr id="13" name="íṩ1iḍè"/>
            <p:cNvGrpSpPr/>
            <p:nvPr/>
          </p:nvGrpSpPr>
          <p:grpSpPr>
            <a:xfrm>
              <a:off x="1858391" y="4145975"/>
              <a:ext cx="778276" cy="781722"/>
              <a:chOff x="1858391" y="4234875"/>
              <a:chExt cx="778276" cy="781722"/>
            </a:xfrm>
          </p:grpSpPr>
          <p:sp>
            <p:nvSpPr>
              <p:cNvPr id="38" name="îṥḻide"/>
              <p:cNvSpPr/>
              <p:nvPr/>
            </p:nvSpPr>
            <p:spPr bwMode="auto">
              <a:xfrm>
                <a:off x="1858391" y="4234875"/>
                <a:ext cx="778276" cy="781722"/>
              </a:xfrm>
              <a:prstGeom prst="ellipse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marL="225425" indent="-225425"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sz="2000" b="1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iṩḻîḍê"/>
              <p:cNvSpPr/>
              <p:nvPr/>
            </p:nvSpPr>
            <p:spPr bwMode="auto">
              <a:xfrm>
                <a:off x="2062577" y="4374549"/>
                <a:ext cx="369906" cy="502374"/>
              </a:xfrm>
              <a:custGeom>
                <a:avLst/>
                <a:gdLst>
                  <a:gd name="connsiteX0" fmla="*/ 345526 w 447102"/>
                  <a:gd name="connsiteY0" fmla="*/ 386587 h 607216"/>
                  <a:gd name="connsiteX1" fmla="*/ 239995 w 447102"/>
                  <a:gd name="connsiteY1" fmla="*/ 415581 h 607216"/>
                  <a:gd name="connsiteX2" fmla="*/ 239995 w 447102"/>
                  <a:gd name="connsiteY2" fmla="*/ 569388 h 607216"/>
                  <a:gd name="connsiteX3" fmla="*/ 326897 w 447102"/>
                  <a:gd name="connsiteY3" fmla="*/ 545382 h 607216"/>
                  <a:gd name="connsiteX4" fmla="*/ 326272 w 447102"/>
                  <a:gd name="connsiteY4" fmla="*/ 500902 h 607216"/>
                  <a:gd name="connsiteX5" fmla="*/ 345526 w 447102"/>
                  <a:gd name="connsiteY5" fmla="*/ 487600 h 607216"/>
                  <a:gd name="connsiteX6" fmla="*/ 101680 w 447102"/>
                  <a:gd name="connsiteY6" fmla="*/ 386587 h 607216"/>
                  <a:gd name="connsiteX7" fmla="*/ 101680 w 447102"/>
                  <a:gd name="connsiteY7" fmla="*/ 487600 h 607216"/>
                  <a:gd name="connsiteX8" fmla="*/ 120934 w 447102"/>
                  <a:gd name="connsiteY8" fmla="*/ 500902 h 607216"/>
                  <a:gd name="connsiteX9" fmla="*/ 120206 w 447102"/>
                  <a:gd name="connsiteY9" fmla="*/ 545382 h 607216"/>
                  <a:gd name="connsiteX10" fmla="*/ 207212 w 447102"/>
                  <a:gd name="connsiteY10" fmla="*/ 569284 h 607216"/>
                  <a:gd name="connsiteX11" fmla="*/ 207212 w 447102"/>
                  <a:gd name="connsiteY11" fmla="*/ 415581 h 607216"/>
                  <a:gd name="connsiteX12" fmla="*/ 188062 w 447102"/>
                  <a:gd name="connsiteY12" fmla="*/ 249096 h 607216"/>
                  <a:gd name="connsiteX13" fmla="*/ 221678 w 447102"/>
                  <a:gd name="connsiteY13" fmla="*/ 282455 h 607216"/>
                  <a:gd name="connsiteX14" fmla="*/ 207836 w 447102"/>
                  <a:gd name="connsiteY14" fmla="*/ 381806 h 607216"/>
                  <a:gd name="connsiteX15" fmla="*/ 223551 w 447102"/>
                  <a:gd name="connsiteY15" fmla="*/ 386171 h 607216"/>
                  <a:gd name="connsiteX16" fmla="*/ 239370 w 447102"/>
                  <a:gd name="connsiteY16" fmla="*/ 381806 h 607216"/>
                  <a:gd name="connsiteX17" fmla="*/ 225529 w 447102"/>
                  <a:gd name="connsiteY17" fmla="*/ 282455 h 607216"/>
                  <a:gd name="connsiteX18" fmla="*/ 259040 w 447102"/>
                  <a:gd name="connsiteY18" fmla="*/ 249096 h 607216"/>
                  <a:gd name="connsiteX19" fmla="*/ 279959 w 447102"/>
                  <a:gd name="connsiteY19" fmla="*/ 266659 h 607216"/>
                  <a:gd name="connsiteX20" fmla="*/ 323462 w 447102"/>
                  <a:gd name="connsiteY20" fmla="*/ 286716 h 607216"/>
                  <a:gd name="connsiteX21" fmla="*/ 329290 w 447102"/>
                  <a:gd name="connsiteY21" fmla="*/ 289522 h 607216"/>
                  <a:gd name="connsiteX22" fmla="*/ 404432 w 447102"/>
                  <a:gd name="connsiteY22" fmla="*/ 381910 h 607216"/>
                  <a:gd name="connsiteX23" fmla="*/ 446998 w 447102"/>
                  <a:gd name="connsiteY23" fmla="*/ 535509 h 607216"/>
                  <a:gd name="connsiteX24" fmla="*/ 447102 w 447102"/>
                  <a:gd name="connsiteY24" fmla="*/ 538107 h 607216"/>
                  <a:gd name="connsiteX25" fmla="*/ 400789 w 447102"/>
                  <a:gd name="connsiteY25" fmla="*/ 581547 h 607216"/>
                  <a:gd name="connsiteX26" fmla="*/ 395273 w 447102"/>
                  <a:gd name="connsiteY26" fmla="*/ 581131 h 607216"/>
                  <a:gd name="connsiteX27" fmla="*/ 361241 w 447102"/>
                  <a:gd name="connsiteY27" fmla="*/ 569908 h 607216"/>
                  <a:gd name="connsiteX28" fmla="*/ 227922 w 447102"/>
                  <a:gd name="connsiteY28" fmla="*/ 606593 h 607216"/>
                  <a:gd name="connsiteX29" fmla="*/ 226882 w 447102"/>
                  <a:gd name="connsiteY29" fmla="*/ 606800 h 607216"/>
                  <a:gd name="connsiteX30" fmla="*/ 225945 w 447102"/>
                  <a:gd name="connsiteY30" fmla="*/ 607008 h 607216"/>
                  <a:gd name="connsiteX31" fmla="*/ 223551 w 447102"/>
                  <a:gd name="connsiteY31" fmla="*/ 607216 h 607216"/>
                  <a:gd name="connsiteX32" fmla="*/ 221158 w 447102"/>
                  <a:gd name="connsiteY32" fmla="*/ 607008 h 607216"/>
                  <a:gd name="connsiteX33" fmla="*/ 220429 w 447102"/>
                  <a:gd name="connsiteY33" fmla="*/ 606800 h 607216"/>
                  <a:gd name="connsiteX34" fmla="*/ 220221 w 447102"/>
                  <a:gd name="connsiteY34" fmla="*/ 606800 h 607216"/>
                  <a:gd name="connsiteX35" fmla="*/ 219180 w 447102"/>
                  <a:gd name="connsiteY35" fmla="*/ 606593 h 607216"/>
                  <a:gd name="connsiteX36" fmla="*/ 85861 w 447102"/>
                  <a:gd name="connsiteY36" fmla="*/ 569908 h 607216"/>
                  <a:gd name="connsiteX37" fmla="*/ 51933 w 447102"/>
                  <a:gd name="connsiteY37" fmla="*/ 581131 h 607216"/>
                  <a:gd name="connsiteX38" fmla="*/ 46313 w 447102"/>
                  <a:gd name="connsiteY38" fmla="*/ 581547 h 607216"/>
                  <a:gd name="connsiteX39" fmla="*/ 0 w 447102"/>
                  <a:gd name="connsiteY39" fmla="*/ 538107 h 607216"/>
                  <a:gd name="connsiteX40" fmla="*/ 104 w 447102"/>
                  <a:gd name="connsiteY40" fmla="*/ 535509 h 607216"/>
                  <a:gd name="connsiteX41" fmla="*/ 42670 w 447102"/>
                  <a:gd name="connsiteY41" fmla="*/ 381910 h 607216"/>
                  <a:gd name="connsiteX42" fmla="*/ 117916 w 447102"/>
                  <a:gd name="connsiteY42" fmla="*/ 289522 h 607216"/>
                  <a:gd name="connsiteX43" fmla="*/ 123744 w 447102"/>
                  <a:gd name="connsiteY43" fmla="*/ 286716 h 607216"/>
                  <a:gd name="connsiteX44" fmla="*/ 167247 w 447102"/>
                  <a:gd name="connsiteY44" fmla="*/ 266659 h 607216"/>
                  <a:gd name="connsiteX45" fmla="*/ 184672 w 447102"/>
                  <a:gd name="connsiteY45" fmla="*/ 89514 h 607216"/>
                  <a:gd name="connsiteX46" fmla="*/ 144544 w 447102"/>
                  <a:gd name="connsiteY46" fmla="*/ 125639 h 607216"/>
                  <a:gd name="connsiteX47" fmla="*/ 223551 w 447102"/>
                  <a:gd name="connsiteY47" fmla="*/ 226753 h 607216"/>
                  <a:gd name="connsiteX48" fmla="*/ 302663 w 447102"/>
                  <a:gd name="connsiteY48" fmla="*/ 125639 h 607216"/>
                  <a:gd name="connsiteX49" fmla="*/ 202628 w 447102"/>
                  <a:gd name="connsiteY49" fmla="*/ 127822 h 607216"/>
                  <a:gd name="connsiteX50" fmla="*/ 184672 w 447102"/>
                  <a:gd name="connsiteY50" fmla="*/ 89514 h 607216"/>
                  <a:gd name="connsiteX51" fmla="*/ 223551 w 447102"/>
                  <a:gd name="connsiteY51" fmla="*/ 0 h 607216"/>
                  <a:gd name="connsiteX52" fmla="*/ 327646 w 447102"/>
                  <a:gd name="connsiteY52" fmla="*/ 102153 h 607216"/>
                  <a:gd name="connsiteX53" fmla="*/ 223551 w 447102"/>
                  <a:gd name="connsiteY53" fmla="*/ 249096 h 607216"/>
                  <a:gd name="connsiteX54" fmla="*/ 119457 w 447102"/>
                  <a:gd name="connsiteY54" fmla="*/ 102153 h 607216"/>
                  <a:gd name="connsiteX55" fmla="*/ 223551 w 447102"/>
                  <a:gd name="connsiteY55" fmla="*/ 0 h 607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447102" h="607216">
                    <a:moveTo>
                      <a:pt x="345526" y="386587"/>
                    </a:moveTo>
                    <a:lnTo>
                      <a:pt x="239995" y="415581"/>
                    </a:lnTo>
                    <a:lnTo>
                      <a:pt x="239995" y="569388"/>
                    </a:lnTo>
                    <a:lnTo>
                      <a:pt x="326897" y="545382"/>
                    </a:lnTo>
                    <a:cubicBezTo>
                      <a:pt x="316906" y="532703"/>
                      <a:pt x="316177" y="514516"/>
                      <a:pt x="326272" y="500902"/>
                    </a:cubicBezTo>
                    <a:cubicBezTo>
                      <a:pt x="331268" y="494251"/>
                      <a:pt x="338137" y="489783"/>
                      <a:pt x="345526" y="487600"/>
                    </a:cubicBezTo>
                    <a:close/>
                    <a:moveTo>
                      <a:pt x="101680" y="386587"/>
                    </a:moveTo>
                    <a:lnTo>
                      <a:pt x="101680" y="487600"/>
                    </a:lnTo>
                    <a:cubicBezTo>
                      <a:pt x="109069" y="489783"/>
                      <a:pt x="115938" y="494251"/>
                      <a:pt x="120934" y="500902"/>
                    </a:cubicBezTo>
                    <a:cubicBezTo>
                      <a:pt x="131029" y="514516"/>
                      <a:pt x="130301" y="532703"/>
                      <a:pt x="120206" y="545382"/>
                    </a:cubicBezTo>
                    <a:lnTo>
                      <a:pt x="207212" y="569284"/>
                    </a:lnTo>
                    <a:lnTo>
                      <a:pt x="207212" y="415581"/>
                    </a:lnTo>
                    <a:close/>
                    <a:moveTo>
                      <a:pt x="188062" y="249096"/>
                    </a:moveTo>
                    <a:lnTo>
                      <a:pt x="221678" y="282455"/>
                    </a:lnTo>
                    <a:lnTo>
                      <a:pt x="207836" y="381806"/>
                    </a:lnTo>
                    <a:lnTo>
                      <a:pt x="223551" y="386171"/>
                    </a:lnTo>
                    <a:lnTo>
                      <a:pt x="239370" y="381806"/>
                    </a:lnTo>
                    <a:lnTo>
                      <a:pt x="225529" y="282455"/>
                    </a:lnTo>
                    <a:lnTo>
                      <a:pt x="259040" y="249096"/>
                    </a:lnTo>
                    <a:lnTo>
                      <a:pt x="279959" y="266659"/>
                    </a:lnTo>
                    <a:lnTo>
                      <a:pt x="323462" y="286716"/>
                    </a:lnTo>
                    <a:cubicBezTo>
                      <a:pt x="324711" y="287236"/>
                      <a:pt x="328562" y="289107"/>
                      <a:pt x="329290" y="289522"/>
                    </a:cubicBezTo>
                    <a:cubicBezTo>
                      <a:pt x="369255" y="311554"/>
                      <a:pt x="387988" y="348966"/>
                      <a:pt x="404432" y="381910"/>
                    </a:cubicBezTo>
                    <a:cubicBezTo>
                      <a:pt x="404432" y="381910"/>
                      <a:pt x="446998" y="462035"/>
                      <a:pt x="446998" y="535509"/>
                    </a:cubicBezTo>
                    <a:cubicBezTo>
                      <a:pt x="446998" y="536340"/>
                      <a:pt x="447102" y="537276"/>
                      <a:pt x="447102" y="538107"/>
                    </a:cubicBezTo>
                    <a:cubicBezTo>
                      <a:pt x="447102" y="562113"/>
                      <a:pt x="426392" y="581547"/>
                      <a:pt x="400789" y="581547"/>
                    </a:cubicBezTo>
                    <a:cubicBezTo>
                      <a:pt x="398916" y="581547"/>
                      <a:pt x="397147" y="581443"/>
                      <a:pt x="395273" y="581131"/>
                    </a:cubicBezTo>
                    <a:cubicBezTo>
                      <a:pt x="382368" y="579157"/>
                      <a:pt x="371232" y="575104"/>
                      <a:pt x="361241" y="569908"/>
                    </a:cubicBezTo>
                    <a:lnTo>
                      <a:pt x="227922" y="606593"/>
                    </a:lnTo>
                    <a:cubicBezTo>
                      <a:pt x="227610" y="606696"/>
                      <a:pt x="227298" y="606800"/>
                      <a:pt x="226882" y="606800"/>
                    </a:cubicBezTo>
                    <a:cubicBezTo>
                      <a:pt x="226569" y="606904"/>
                      <a:pt x="226257" y="607008"/>
                      <a:pt x="225945" y="607008"/>
                    </a:cubicBezTo>
                    <a:cubicBezTo>
                      <a:pt x="225216" y="607112"/>
                      <a:pt x="224384" y="607216"/>
                      <a:pt x="223551" y="607216"/>
                    </a:cubicBezTo>
                    <a:cubicBezTo>
                      <a:pt x="222823" y="607216"/>
                      <a:pt x="221990" y="607112"/>
                      <a:pt x="221158" y="607008"/>
                    </a:cubicBezTo>
                    <a:cubicBezTo>
                      <a:pt x="220949" y="607008"/>
                      <a:pt x="220637" y="606904"/>
                      <a:pt x="220429" y="606800"/>
                    </a:cubicBezTo>
                    <a:lnTo>
                      <a:pt x="220221" y="606800"/>
                    </a:lnTo>
                    <a:cubicBezTo>
                      <a:pt x="219909" y="606800"/>
                      <a:pt x="219596" y="606696"/>
                      <a:pt x="219180" y="606593"/>
                    </a:cubicBezTo>
                    <a:lnTo>
                      <a:pt x="85861" y="569908"/>
                    </a:lnTo>
                    <a:cubicBezTo>
                      <a:pt x="75870" y="575104"/>
                      <a:pt x="64838" y="579157"/>
                      <a:pt x="51933" y="581131"/>
                    </a:cubicBezTo>
                    <a:cubicBezTo>
                      <a:pt x="50059" y="581443"/>
                      <a:pt x="48186" y="581547"/>
                      <a:pt x="46313" y="581547"/>
                    </a:cubicBezTo>
                    <a:cubicBezTo>
                      <a:pt x="20815" y="581547"/>
                      <a:pt x="0" y="562113"/>
                      <a:pt x="0" y="538107"/>
                    </a:cubicBezTo>
                    <a:cubicBezTo>
                      <a:pt x="0" y="537276"/>
                      <a:pt x="104" y="536340"/>
                      <a:pt x="104" y="535509"/>
                    </a:cubicBezTo>
                    <a:cubicBezTo>
                      <a:pt x="7077" y="454553"/>
                      <a:pt x="42670" y="381910"/>
                      <a:pt x="42670" y="381910"/>
                    </a:cubicBezTo>
                    <a:cubicBezTo>
                      <a:pt x="59218" y="348966"/>
                      <a:pt x="77847" y="311554"/>
                      <a:pt x="117916" y="289522"/>
                    </a:cubicBezTo>
                    <a:cubicBezTo>
                      <a:pt x="118644" y="289107"/>
                      <a:pt x="122495" y="287236"/>
                      <a:pt x="123744" y="286716"/>
                    </a:cubicBezTo>
                    <a:lnTo>
                      <a:pt x="167247" y="266659"/>
                    </a:lnTo>
                    <a:close/>
                    <a:moveTo>
                      <a:pt x="184672" y="89514"/>
                    </a:moveTo>
                    <a:cubicBezTo>
                      <a:pt x="164816" y="87682"/>
                      <a:pt x="141265" y="98256"/>
                      <a:pt x="144544" y="125639"/>
                    </a:cubicBezTo>
                    <a:cubicBezTo>
                      <a:pt x="150581" y="176248"/>
                      <a:pt x="180352" y="226753"/>
                      <a:pt x="223551" y="226753"/>
                    </a:cubicBezTo>
                    <a:cubicBezTo>
                      <a:pt x="264773" y="226753"/>
                      <a:pt x="302247" y="165960"/>
                      <a:pt x="302663" y="125639"/>
                    </a:cubicBezTo>
                    <a:cubicBezTo>
                      <a:pt x="303392" y="58403"/>
                      <a:pt x="256445" y="133537"/>
                      <a:pt x="202628" y="127822"/>
                    </a:cubicBezTo>
                    <a:cubicBezTo>
                      <a:pt x="220689" y="105583"/>
                      <a:pt x="204528" y="91346"/>
                      <a:pt x="184672" y="89514"/>
                    </a:cubicBezTo>
                    <a:close/>
                    <a:moveTo>
                      <a:pt x="223551" y="0"/>
                    </a:moveTo>
                    <a:cubicBezTo>
                      <a:pt x="297875" y="0"/>
                      <a:pt x="328270" y="38243"/>
                      <a:pt x="327646" y="102153"/>
                    </a:cubicBezTo>
                    <a:cubicBezTo>
                      <a:pt x="326709" y="194226"/>
                      <a:pt x="267583" y="249096"/>
                      <a:pt x="223551" y="249096"/>
                    </a:cubicBezTo>
                    <a:cubicBezTo>
                      <a:pt x="172025" y="249096"/>
                      <a:pt x="120498" y="194226"/>
                      <a:pt x="119457" y="102153"/>
                    </a:cubicBezTo>
                    <a:cubicBezTo>
                      <a:pt x="118832" y="38243"/>
                      <a:pt x="149332" y="0"/>
                      <a:pt x="223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</p:grpSp>
        <p:grpSp>
          <p:nvGrpSpPr>
            <p:cNvPr id="14" name="îSľïḋè"/>
            <p:cNvGrpSpPr/>
            <p:nvPr/>
          </p:nvGrpSpPr>
          <p:grpSpPr>
            <a:xfrm>
              <a:off x="1062800" y="4977229"/>
              <a:ext cx="2369459" cy="1169571"/>
              <a:chOff x="1447939" y="5066129"/>
              <a:chExt cx="2369459" cy="1169571"/>
            </a:xfrm>
          </p:grpSpPr>
          <p:sp>
            <p:nvSpPr>
              <p:cNvPr id="36" name="isḻîďe"/>
              <p:cNvSpPr/>
              <p:nvPr/>
            </p:nvSpPr>
            <p:spPr bwMode="auto">
              <a:xfrm>
                <a:off x="1447939" y="5466256"/>
                <a:ext cx="2369459" cy="769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en-US" altLang="zh-CN" sz="1100" dirty="0"/>
                  <a:t>Copy paste fonts. Choose the only option to retain text.</a:t>
                </a:r>
                <a:endParaRPr lang="en-US" altLang="zh-CN" sz="1100" dirty="0"/>
              </a:p>
              <a:p>
                <a:pPr algn="ctr">
                  <a:lnSpc>
                    <a:spcPct val="130000"/>
                  </a:lnSpc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  <p:sp>
            <p:nvSpPr>
              <p:cNvPr id="37" name="îṥḻïḓé"/>
              <p:cNvSpPr txBox="1"/>
              <p:nvPr/>
            </p:nvSpPr>
            <p:spPr bwMode="auto">
              <a:xfrm>
                <a:off x="1447939" y="5066129"/>
                <a:ext cx="2369459" cy="400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zh-CN" b="1" i="1" dirty="0"/>
                  <a:t>01</a:t>
                </a:r>
                <a:r>
                  <a:rPr lang="en-US" altLang="zh-CN" b="1" i="1" dirty="0" smtClean="0"/>
                  <a:t>.</a:t>
                </a:r>
                <a:r>
                  <a:rPr lang="zh-CN" altLang="en-US" b="1" i="1" dirty="0" smtClean="0"/>
                  <a:t>输入标题</a:t>
                </a:r>
                <a:endParaRPr lang="en-US" altLang="zh-CN" b="1" i="1" dirty="0"/>
              </a:p>
            </p:txBody>
          </p:sp>
        </p:grpSp>
        <p:grpSp>
          <p:nvGrpSpPr>
            <p:cNvPr id="15" name="îṣľíďe"/>
            <p:cNvGrpSpPr/>
            <p:nvPr/>
          </p:nvGrpSpPr>
          <p:grpSpPr>
            <a:xfrm>
              <a:off x="4424038" y="4145975"/>
              <a:ext cx="778276" cy="781722"/>
              <a:chOff x="4424038" y="4234875"/>
              <a:chExt cx="778276" cy="781722"/>
            </a:xfrm>
          </p:grpSpPr>
          <p:sp>
            <p:nvSpPr>
              <p:cNvPr id="34" name="íṥlïḑê"/>
              <p:cNvSpPr/>
              <p:nvPr/>
            </p:nvSpPr>
            <p:spPr bwMode="auto">
              <a:xfrm>
                <a:off x="4424038" y="4234875"/>
                <a:ext cx="778276" cy="781722"/>
              </a:xfrm>
              <a:prstGeom prst="ellipse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marL="225425" indent="-225425"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sz="2000" b="1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íślîḑê"/>
              <p:cNvSpPr/>
              <p:nvPr/>
            </p:nvSpPr>
            <p:spPr bwMode="auto">
              <a:xfrm>
                <a:off x="4628224" y="4374549"/>
                <a:ext cx="369906" cy="502374"/>
              </a:xfrm>
              <a:custGeom>
                <a:avLst/>
                <a:gdLst>
                  <a:gd name="connsiteX0" fmla="*/ 345526 w 447102"/>
                  <a:gd name="connsiteY0" fmla="*/ 386587 h 607216"/>
                  <a:gd name="connsiteX1" fmla="*/ 239995 w 447102"/>
                  <a:gd name="connsiteY1" fmla="*/ 415581 h 607216"/>
                  <a:gd name="connsiteX2" fmla="*/ 239995 w 447102"/>
                  <a:gd name="connsiteY2" fmla="*/ 569388 h 607216"/>
                  <a:gd name="connsiteX3" fmla="*/ 326897 w 447102"/>
                  <a:gd name="connsiteY3" fmla="*/ 545382 h 607216"/>
                  <a:gd name="connsiteX4" fmla="*/ 326272 w 447102"/>
                  <a:gd name="connsiteY4" fmla="*/ 500902 h 607216"/>
                  <a:gd name="connsiteX5" fmla="*/ 345526 w 447102"/>
                  <a:gd name="connsiteY5" fmla="*/ 487600 h 607216"/>
                  <a:gd name="connsiteX6" fmla="*/ 101680 w 447102"/>
                  <a:gd name="connsiteY6" fmla="*/ 386587 h 607216"/>
                  <a:gd name="connsiteX7" fmla="*/ 101680 w 447102"/>
                  <a:gd name="connsiteY7" fmla="*/ 487600 h 607216"/>
                  <a:gd name="connsiteX8" fmla="*/ 120934 w 447102"/>
                  <a:gd name="connsiteY8" fmla="*/ 500902 h 607216"/>
                  <a:gd name="connsiteX9" fmla="*/ 120206 w 447102"/>
                  <a:gd name="connsiteY9" fmla="*/ 545382 h 607216"/>
                  <a:gd name="connsiteX10" fmla="*/ 207212 w 447102"/>
                  <a:gd name="connsiteY10" fmla="*/ 569284 h 607216"/>
                  <a:gd name="connsiteX11" fmla="*/ 207212 w 447102"/>
                  <a:gd name="connsiteY11" fmla="*/ 415581 h 607216"/>
                  <a:gd name="connsiteX12" fmla="*/ 188062 w 447102"/>
                  <a:gd name="connsiteY12" fmla="*/ 249096 h 607216"/>
                  <a:gd name="connsiteX13" fmla="*/ 221678 w 447102"/>
                  <a:gd name="connsiteY13" fmla="*/ 282455 h 607216"/>
                  <a:gd name="connsiteX14" fmla="*/ 207836 w 447102"/>
                  <a:gd name="connsiteY14" fmla="*/ 381806 h 607216"/>
                  <a:gd name="connsiteX15" fmla="*/ 223551 w 447102"/>
                  <a:gd name="connsiteY15" fmla="*/ 386171 h 607216"/>
                  <a:gd name="connsiteX16" fmla="*/ 239370 w 447102"/>
                  <a:gd name="connsiteY16" fmla="*/ 381806 h 607216"/>
                  <a:gd name="connsiteX17" fmla="*/ 225529 w 447102"/>
                  <a:gd name="connsiteY17" fmla="*/ 282455 h 607216"/>
                  <a:gd name="connsiteX18" fmla="*/ 259040 w 447102"/>
                  <a:gd name="connsiteY18" fmla="*/ 249096 h 607216"/>
                  <a:gd name="connsiteX19" fmla="*/ 279959 w 447102"/>
                  <a:gd name="connsiteY19" fmla="*/ 266659 h 607216"/>
                  <a:gd name="connsiteX20" fmla="*/ 323462 w 447102"/>
                  <a:gd name="connsiteY20" fmla="*/ 286716 h 607216"/>
                  <a:gd name="connsiteX21" fmla="*/ 329290 w 447102"/>
                  <a:gd name="connsiteY21" fmla="*/ 289522 h 607216"/>
                  <a:gd name="connsiteX22" fmla="*/ 404432 w 447102"/>
                  <a:gd name="connsiteY22" fmla="*/ 381910 h 607216"/>
                  <a:gd name="connsiteX23" fmla="*/ 446998 w 447102"/>
                  <a:gd name="connsiteY23" fmla="*/ 535509 h 607216"/>
                  <a:gd name="connsiteX24" fmla="*/ 447102 w 447102"/>
                  <a:gd name="connsiteY24" fmla="*/ 538107 h 607216"/>
                  <a:gd name="connsiteX25" fmla="*/ 400789 w 447102"/>
                  <a:gd name="connsiteY25" fmla="*/ 581547 h 607216"/>
                  <a:gd name="connsiteX26" fmla="*/ 395273 w 447102"/>
                  <a:gd name="connsiteY26" fmla="*/ 581131 h 607216"/>
                  <a:gd name="connsiteX27" fmla="*/ 361241 w 447102"/>
                  <a:gd name="connsiteY27" fmla="*/ 569908 h 607216"/>
                  <a:gd name="connsiteX28" fmla="*/ 227922 w 447102"/>
                  <a:gd name="connsiteY28" fmla="*/ 606593 h 607216"/>
                  <a:gd name="connsiteX29" fmla="*/ 226882 w 447102"/>
                  <a:gd name="connsiteY29" fmla="*/ 606800 h 607216"/>
                  <a:gd name="connsiteX30" fmla="*/ 225945 w 447102"/>
                  <a:gd name="connsiteY30" fmla="*/ 607008 h 607216"/>
                  <a:gd name="connsiteX31" fmla="*/ 223551 w 447102"/>
                  <a:gd name="connsiteY31" fmla="*/ 607216 h 607216"/>
                  <a:gd name="connsiteX32" fmla="*/ 221158 w 447102"/>
                  <a:gd name="connsiteY32" fmla="*/ 607008 h 607216"/>
                  <a:gd name="connsiteX33" fmla="*/ 220429 w 447102"/>
                  <a:gd name="connsiteY33" fmla="*/ 606800 h 607216"/>
                  <a:gd name="connsiteX34" fmla="*/ 220221 w 447102"/>
                  <a:gd name="connsiteY34" fmla="*/ 606800 h 607216"/>
                  <a:gd name="connsiteX35" fmla="*/ 219180 w 447102"/>
                  <a:gd name="connsiteY35" fmla="*/ 606593 h 607216"/>
                  <a:gd name="connsiteX36" fmla="*/ 85861 w 447102"/>
                  <a:gd name="connsiteY36" fmla="*/ 569908 h 607216"/>
                  <a:gd name="connsiteX37" fmla="*/ 51933 w 447102"/>
                  <a:gd name="connsiteY37" fmla="*/ 581131 h 607216"/>
                  <a:gd name="connsiteX38" fmla="*/ 46313 w 447102"/>
                  <a:gd name="connsiteY38" fmla="*/ 581547 h 607216"/>
                  <a:gd name="connsiteX39" fmla="*/ 0 w 447102"/>
                  <a:gd name="connsiteY39" fmla="*/ 538107 h 607216"/>
                  <a:gd name="connsiteX40" fmla="*/ 104 w 447102"/>
                  <a:gd name="connsiteY40" fmla="*/ 535509 h 607216"/>
                  <a:gd name="connsiteX41" fmla="*/ 42670 w 447102"/>
                  <a:gd name="connsiteY41" fmla="*/ 381910 h 607216"/>
                  <a:gd name="connsiteX42" fmla="*/ 117916 w 447102"/>
                  <a:gd name="connsiteY42" fmla="*/ 289522 h 607216"/>
                  <a:gd name="connsiteX43" fmla="*/ 123744 w 447102"/>
                  <a:gd name="connsiteY43" fmla="*/ 286716 h 607216"/>
                  <a:gd name="connsiteX44" fmla="*/ 167247 w 447102"/>
                  <a:gd name="connsiteY44" fmla="*/ 266659 h 607216"/>
                  <a:gd name="connsiteX45" fmla="*/ 184672 w 447102"/>
                  <a:gd name="connsiteY45" fmla="*/ 89514 h 607216"/>
                  <a:gd name="connsiteX46" fmla="*/ 144544 w 447102"/>
                  <a:gd name="connsiteY46" fmla="*/ 125639 h 607216"/>
                  <a:gd name="connsiteX47" fmla="*/ 223551 w 447102"/>
                  <a:gd name="connsiteY47" fmla="*/ 226753 h 607216"/>
                  <a:gd name="connsiteX48" fmla="*/ 302663 w 447102"/>
                  <a:gd name="connsiteY48" fmla="*/ 125639 h 607216"/>
                  <a:gd name="connsiteX49" fmla="*/ 202628 w 447102"/>
                  <a:gd name="connsiteY49" fmla="*/ 127822 h 607216"/>
                  <a:gd name="connsiteX50" fmla="*/ 184672 w 447102"/>
                  <a:gd name="connsiteY50" fmla="*/ 89514 h 607216"/>
                  <a:gd name="connsiteX51" fmla="*/ 223551 w 447102"/>
                  <a:gd name="connsiteY51" fmla="*/ 0 h 607216"/>
                  <a:gd name="connsiteX52" fmla="*/ 327646 w 447102"/>
                  <a:gd name="connsiteY52" fmla="*/ 102153 h 607216"/>
                  <a:gd name="connsiteX53" fmla="*/ 223551 w 447102"/>
                  <a:gd name="connsiteY53" fmla="*/ 249096 h 607216"/>
                  <a:gd name="connsiteX54" fmla="*/ 119457 w 447102"/>
                  <a:gd name="connsiteY54" fmla="*/ 102153 h 607216"/>
                  <a:gd name="connsiteX55" fmla="*/ 223551 w 447102"/>
                  <a:gd name="connsiteY55" fmla="*/ 0 h 607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447102" h="607216">
                    <a:moveTo>
                      <a:pt x="345526" y="386587"/>
                    </a:moveTo>
                    <a:lnTo>
                      <a:pt x="239995" y="415581"/>
                    </a:lnTo>
                    <a:lnTo>
                      <a:pt x="239995" y="569388"/>
                    </a:lnTo>
                    <a:lnTo>
                      <a:pt x="326897" y="545382"/>
                    </a:lnTo>
                    <a:cubicBezTo>
                      <a:pt x="316906" y="532703"/>
                      <a:pt x="316177" y="514516"/>
                      <a:pt x="326272" y="500902"/>
                    </a:cubicBezTo>
                    <a:cubicBezTo>
                      <a:pt x="331268" y="494251"/>
                      <a:pt x="338137" y="489783"/>
                      <a:pt x="345526" y="487600"/>
                    </a:cubicBezTo>
                    <a:close/>
                    <a:moveTo>
                      <a:pt x="101680" y="386587"/>
                    </a:moveTo>
                    <a:lnTo>
                      <a:pt x="101680" y="487600"/>
                    </a:lnTo>
                    <a:cubicBezTo>
                      <a:pt x="109069" y="489783"/>
                      <a:pt x="115938" y="494251"/>
                      <a:pt x="120934" y="500902"/>
                    </a:cubicBezTo>
                    <a:cubicBezTo>
                      <a:pt x="131029" y="514516"/>
                      <a:pt x="130301" y="532703"/>
                      <a:pt x="120206" y="545382"/>
                    </a:cubicBezTo>
                    <a:lnTo>
                      <a:pt x="207212" y="569284"/>
                    </a:lnTo>
                    <a:lnTo>
                      <a:pt x="207212" y="415581"/>
                    </a:lnTo>
                    <a:close/>
                    <a:moveTo>
                      <a:pt x="188062" y="249096"/>
                    </a:moveTo>
                    <a:lnTo>
                      <a:pt x="221678" y="282455"/>
                    </a:lnTo>
                    <a:lnTo>
                      <a:pt x="207836" y="381806"/>
                    </a:lnTo>
                    <a:lnTo>
                      <a:pt x="223551" y="386171"/>
                    </a:lnTo>
                    <a:lnTo>
                      <a:pt x="239370" y="381806"/>
                    </a:lnTo>
                    <a:lnTo>
                      <a:pt x="225529" y="282455"/>
                    </a:lnTo>
                    <a:lnTo>
                      <a:pt x="259040" y="249096"/>
                    </a:lnTo>
                    <a:lnTo>
                      <a:pt x="279959" y="266659"/>
                    </a:lnTo>
                    <a:lnTo>
                      <a:pt x="323462" y="286716"/>
                    </a:lnTo>
                    <a:cubicBezTo>
                      <a:pt x="324711" y="287236"/>
                      <a:pt x="328562" y="289107"/>
                      <a:pt x="329290" y="289522"/>
                    </a:cubicBezTo>
                    <a:cubicBezTo>
                      <a:pt x="369255" y="311554"/>
                      <a:pt x="387988" y="348966"/>
                      <a:pt x="404432" y="381910"/>
                    </a:cubicBezTo>
                    <a:cubicBezTo>
                      <a:pt x="404432" y="381910"/>
                      <a:pt x="446998" y="462035"/>
                      <a:pt x="446998" y="535509"/>
                    </a:cubicBezTo>
                    <a:cubicBezTo>
                      <a:pt x="446998" y="536340"/>
                      <a:pt x="447102" y="537276"/>
                      <a:pt x="447102" y="538107"/>
                    </a:cubicBezTo>
                    <a:cubicBezTo>
                      <a:pt x="447102" y="562113"/>
                      <a:pt x="426392" y="581547"/>
                      <a:pt x="400789" y="581547"/>
                    </a:cubicBezTo>
                    <a:cubicBezTo>
                      <a:pt x="398916" y="581547"/>
                      <a:pt x="397147" y="581443"/>
                      <a:pt x="395273" y="581131"/>
                    </a:cubicBezTo>
                    <a:cubicBezTo>
                      <a:pt x="382368" y="579157"/>
                      <a:pt x="371232" y="575104"/>
                      <a:pt x="361241" y="569908"/>
                    </a:cubicBezTo>
                    <a:lnTo>
                      <a:pt x="227922" y="606593"/>
                    </a:lnTo>
                    <a:cubicBezTo>
                      <a:pt x="227610" y="606696"/>
                      <a:pt x="227298" y="606800"/>
                      <a:pt x="226882" y="606800"/>
                    </a:cubicBezTo>
                    <a:cubicBezTo>
                      <a:pt x="226569" y="606904"/>
                      <a:pt x="226257" y="607008"/>
                      <a:pt x="225945" y="607008"/>
                    </a:cubicBezTo>
                    <a:cubicBezTo>
                      <a:pt x="225216" y="607112"/>
                      <a:pt x="224384" y="607216"/>
                      <a:pt x="223551" y="607216"/>
                    </a:cubicBezTo>
                    <a:cubicBezTo>
                      <a:pt x="222823" y="607216"/>
                      <a:pt x="221990" y="607112"/>
                      <a:pt x="221158" y="607008"/>
                    </a:cubicBezTo>
                    <a:cubicBezTo>
                      <a:pt x="220949" y="607008"/>
                      <a:pt x="220637" y="606904"/>
                      <a:pt x="220429" y="606800"/>
                    </a:cubicBezTo>
                    <a:lnTo>
                      <a:pt x="220221" y="606800"/>
                    </a:lnTo>
                    <a:cubicBezTo>
                      <a:pt x="219909" y="606800"/>
                      <a:pt x="219596" y="606696"/>
                      <a:pt x="219180" y="606593"/>
                    </a:cubicBezTo>
                    <a:lnTo>
                      <a:pt x="85861" y="569908"/>
                    </a:lnTo>
                    <a:cubicBezTo>
                      <a:pt x="75870" y="575104"/>
                      <a:pt x="64838" y="579157"/>
                      <a:pt x="51933" y="581131"/>
                    </a:cubicBezTo>
                    <a:cubicBezTo>
                      <a:pt x="50059" y="581443"/>
                      <a:pt x="48186" y="581547"/>
                      <a:pt x="46313" y="581547"/>
                    </a:cubicBezTo>
                    <a:cubicBezTo>
                      <a:pt x="20815" y="581547"/>
                      <a:pt x="0" y="562113"/>
                      <a:pt x="0" y="538107"/>
                    </a:cubicBezTo>
                    <a:cubicBezTo>
                      <a:pt x="0" y="537276"/>
                      <a:pt x="104" y="536340"/>
                      <a:pt x="104" y="535509"/>
                    </a:cubicBezTo>
                    <a:cubicBezTo>
                      <a:pt x="7077" y="454553"/>
                      <a:pt x="42670" y="381910"/>
                      <a:pt x="42670" y="381910"/>
                    </a:cubicBezTo>
                    <a:cubicBezTo>
                      <a:pt x="59218" y="348966"/>
                      <a:pt x="77847" y="311554"/>
                      <a:pt x="117916" y="289522"/>
                    </a:cubicBezTo>
                    <a:cubicBezTo>
                      <a:pt x="118644" y="289107"/>
                      <a:pt x="122495" y="287236"/>
                      <a:pt x="123744" y="286716"/>
                    </a:cubicBezTo>
                    <a:lnTo>
                      <a:pt x="167247" y="266659"/>
                    </a:lnTo>
                    <a:close/>
                    <a:moveTo>
                      <a:pt x="184672" y="89514"/>
                    </a:moveTo>
                    <a:cubicBezTo>
                      <a:pt x="164816" y="87682"/>
                      <a:pt x="141265" y="98256"/>
                      <a:pt x="144544" y="125639"/>
                    </a:cubicBezTo>
                    <a:cubicBezTo>
                      <a:pt x="150581" y="176248"/>
                      <a:pt x="180352" y="226753"/>
                      <a:pt x="223551" y="226753"/>
                    </a:cubicBezTo>
                    <a:cubicBezTo>
                      <a:pt x="264773" y="226753"/>
                      <a:pt x="302247" y="165960"/>
                      <a:pt x="302663" y="125639"/>
                    </a:cubicBezTo>
                    <a:cubicBezTo>
                      <a:pt x="303392" y="58403"/>
                      <a:pt x="256445" y="133537"/>
                      <a:pt x="202628" y="127822"/>
                    </a:cubicBezTo>
                    <a:cubicBezTo>
                      <a:pt x="220689" y="105583"/>
                      <a:pt x="204528" y="91346"/>
                      <a:pt x="184672" y="89514"/>
                    </a:cubicBezTo>
                    <a:close/>
                    <a:moveTo>
                      <a:pt x="223551" y="0"/>
                    </a:moveTo>
                    <a:cubicBezTo>
                      <a:pt x="297875" y="0"/>
                      <a:pt x="328270" y="38243"/>
                      <a:pt x="327646" y="102153"/>
                    </a:cubicBezTo>
                    <a:cubicBezTo>
                      <a:pt x="326709" y="194226"/>
                      <a:pt x="267583" y="249096"/>
                      <a:pt x="223551" y="249096"/>
                    </a:cubicBezTo>
                    <a:cubicBezTo>
                      <a:pt x="172025" y="249096"/>
                      <a:pt x="120498" y="194226"/>
                      <a:pt x="119457" y="102153"/>
                    </a:cubicBezTo>
                    <a:cubicBezTo>
                      <a:pt x="118832" y="38243"/>
                      <a:pt x="149332" y="0"/>
                      <a:pt x="223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</p:grpSp>
        <p:grpSp>
          <p:nvGrpSpPr>
            <p:cNvPr id="16" name="ïşlîdé"/>
            <p:cNvGrpSpPr/>
            <p:nvPr/>
          </p:nvGrpSpPr>
          <p:grpSpPr>
            <a:xfrm>
              <a:off x="3628447" y="4977229"/>
              <a:ext cx="2369459" cy="1169571"/>
              <a:chOff x="1447939" y="5066129"/>
              <a:chExt cx="2369459" cy="1169571"/>
            </a:xfrm>
          </p:grpSpPr>
          <p:sp>
            <p:nvSpPr>
              <p:cNvPr id="32" name="ïšḷïḋè"/>
              <p:cNvSpPr/>
              <p:nvPr/>
            </p:nvSpPr>
            <p:spPr bwMode="auto">
              <a:xfrm>
                <a:off x="1447939" y="5466256"/>
                <a:ext cx="2369459" cy="769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en-US" altLang="zh-CN" sz="1100" dirty="0"/>
                  <a:t>Copy paste fonts. Choose the only option to retain text.</a:t>
                </a:r>
                <a:endParaRPr lang="en-US" altLang="zh-CN" sz="1100" dirty="0"/>
              </a:p>
              <a:p>
                <a:pPr algn="ctr">
                  <a:lnSpc>
                    <a:spcPct val="130000"/>
                  </a:lnSpc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  <p:sp>
            <p:nvSpPr>
              <p:cNvPr id="33" name="íṡliḓe"/>
              <p:cNvSpPr txBox="1"/>
              <p:nvPr/>
            </p:nvSpPr>
            <p:spPr bwMode="auto">
              <a:xfrm>
                <a:off x="1447939" y="5066129"/>
                <a:ext cx="2369459" cy="400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zh-CN" b="1" i="1" dirty="0"/>
                  <a:t>02</a:t>
                </a:r>
                <a:r>
                  <a:rPr lang="en-US" altLang="zh-CN" b="1" i="1" dirty="0" smtClean="0"/>
                  <a:t>.</a:t>
                </a:r>
                <a:r>
                  <a:rPr lang="zh-CN" altLang="en-US" b="1" i="1" dirty="0" smtClean="0"/>
                  <a:t>输入标题</a:t>
                </a:r>
                <a:endParaRPr lang="en-US" altLang="zh-CN" b="1" i="1" dirty="0"/>
              </a:p>
            </p:txBody>
          </p:sp>
        </p:grpSp>
        <p:grpSp>
          <p:nvGrpSpPr>
            <p:cNvPr id="17" name="ï$1îḓè"/>
            <p:cNvGrpSpPr/>
            <p:nvPr/>
          </p:nvGrpSpPr>
          <p:grpSpPr>
            <a:xfrm>
              <a:off x="6989685" y="4145975"/>
              <a:ext cx="778276" cy="781722"/>
              <a:chOff x="6989685" y="4234875"/>
              <a:chExt cx="778276" cy="781722"/>
            </a:xfrm>
          </p:grpSpPr>
          <p:sp>
            <p:nvSpPr>
              <p:cNvPr id="30" name="ïś1îďê"/>
              <p:cNvSpPr/>
              <p:nvPr/>
            </p:nvSpPr>
            <p:spPr bwMode="auto">
              <a:xfrm>
                <a:off x="6989685" y="4234875"/>
                <a:ext cx="778276" cy="781722"/>
              </a:xfrm>
              <a:prstGeom prst="ellipse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marL="225425" indent="-225425"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sz="2000" b="1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íṧḷiḑé"/>
              <p:cNvSpPr/>
              <p:nvPr/>
            </p:nvSpPr>
            <p:spPr bwMode="auto">
              <a:xfrm>
                <a:off x="7193870" y="4374549"/>
                <a:ext cx="369906" cy="502374"/>
              </a:xfrm>
              <a:custGeom>
                <a:avLst/>
                <a:gdLst>
                  <a:gd name="connsiteX0" fmla="*/ 345526 w 447102"/>
                  <a:gd name="connsiteY0" fmla="*/ 386587 h 607216"/>
                  <a:gd name="connsiteX1" fmla="*/ 239995 w 447102"/>
                  <a:gd name="connsiteY1" fmla="*/ 415581 h 607216"/>
                  <a:gd name="connsiteX2" fmla="*/ 239995 w 447102"/>
                  <a:gd name="connsiteY2" fmla="*/ 569388 h 607216"/>
                  <a:gd name="connsiteX3" fmla="*/ 326897 w 447102"/>
                  <a:gd name="connsiteY3" fmla="*/ 545382 h 607216"/>
                  <a:gd name="connsiteX4" fmla="*/ 326272 w 447102"/>
                  <a:gd name="connsiteY4" fmla="*/ 500902 h 607216"/>
                  <a:gd name="connsiteX5" fmla="*/ 345526 w 447102"/>
                  <a:gd name="connsiteY5" fmla="*/ 487600 h 607216"/>
                  <a:gd name="connsiteX6" fmla="*/ 101680 w 447102"/>
                  <a:gd name="connsiteY6" fmla="*/ 386587 h 607216"/>
                  <a:gd name="connsiteX7" fmla="*/ 101680 w 447102"/>
                  <a:gd name="connsiteY7" fmla="*/ 487600 h 607216"/>
                  <a:gd name="connsiteX8" fmla="*/ 120934 w 447102"/>
                  <a:gd name="connsiteY8" fmla="*/ 500902 h 607216"/>
                  <a:gd name="connsiteX9" fmla="*/ 120206 w 447102"/>
                  <a:gd name="connsiteY9" fmla="*/ 545382 h 607216"/>
                  <a:gd name="connsiteX10" fmla="*/ 207212 w 447102"/>
                  <a:gd name="connsiteY10" fmla="*/ 569284 h 607216"/>
                  <a:gd name="connsiteX11" fmla="*/ 207212 w 447102"/>
                  <a:gd name="connsiteY11" fmla="*/ 415581 h 607216"/>
                  <a:gd name="connsiteX12" fmla="*/ 188062 w 447102"/>
                  <a:gd name="connsiteY12" fmla="*/ 249096 h 607216"/>
                  <a:gd name="connsiteX13" fmla="*/ 221678 w 447102"/>
                  <a:gd name="connsiteY13" fmla="*/ 282455 h 607216"/>
                  <a:gd name="connsiteX14" fmla="*/ 207836 w 447102"/>
                  <a:gd name="connsiteY14" fmla="*/ 381806 h 607216"/>
                  <a:gd name="connsiteX15" fmla="*/ 223551 w 447102"/>
                  <a:gd name="connsiteY15" fmla="*/ 386171 h 607216"/>
                  <a:gd name="connsiteX16" fmla="*/ 239370 w 447102"/>
                  <a:gd name="connsiteY16" fmla="*/ 381806 h 607216"/>
                  <a:gd name="connsiteX17" fmla="*/ 225529 w 447102"/>
                  <a:gd name="connsiteY17" fmla="*/ 282455 h 607216"/>
                  <a:gd name="connsiteX18" fmla="*/ 259040 w 447102"/>
                  <a:gd name="connsiteY18" fmla="*/ 249096 h 607216"/>
                  <a:gd name="connsiteX19" fmla="*/ 279959 w 447102"/>
                  <a:gd name="connsiteY19" fmla="*/ 266659 h 607216"/>
                  <a:gd name="connsiteX20" fmla="*/ 323462 w 447102"/>
                  <a:gd name="connsiteY20" fmla="*/ 286716 h 607216"/>
                  <a:gd name="connsiteX21" fmla="*/ 329290 w 447102"/>
                  <a:gd name="connsiteY21" fmla="*/ 289522 h 607216"/>
                  <a:gd name="connsiteX22" fmla="*/ 404432 w 447102"/>
                  <a:gd name="connsiteY22" fmla="*/ 381910 h 607216"/>
                  <a:gd name="connsiteX23" fmla="*/ 446998 w 447102"/>
                  <a:gd name="connsiteY23" fmla="*/ 535509 h 607216"/>
                  <a:gd name="connsiteX24" fmla="*/ 447102 w 447102"/>
                  <a:gd name="connsiteY24" fmla="*/ 538107 h 607216"/>
                  <a:gd name="connsiteX25" fmla="*/ 400789 w 447102"/>
                  <a:gd name="connsiteY25" fmla="*/ 581547 h 607216"/>
                  <a:gd name="connsiteX26" fmla="*/ 395273 w 447102"/>
                  <a:gd name="connsiteY26" fmla="*/ 581131 h 607216"/>
                  <a:gd name="connsiteX27" fmla="*/ 361241 w 447102"/>
                  <a:gd name="connsiteY27" fmla="*/ 569908 h 607216"/>
                  <a:gd name="connsiteX28" fmla="*/ 227922 w 447102"/>
                  <a:gd name="connsiteY28" fmla="*/ 606593 h 607216"/>
                  <a:gd name="connsiteX29" fmla="*/ 226882 w 447102"/>
                  <a:gd name="connsiteY29" fmla="*/ 606800 h 607216"/>
                  <a:gd name="connsiteX30" fmla="*/ 225945 w 447102"/>
                  <a:gd name="connsiteY30" fmla="*/ 607008 h 607216"/>
                  <a:gd name="connsiteX31" fmla="*/ 223551 w 447102"/>
                  <a:gd name="connsiteY31" fmla="*/ 607216 h 607216"/>
                  <a:gd name="connsiteX32" fmla="*/ 221158 w 447102"/>
                  <a:gd name="connsiteY32" fmla="*/ 607008 h 607216"/>
                  <a:gd name="connsiteX33" fmla="*/ 220429 w 447102"/>
                  <a:gd name="connsiteY33" fmla="*/ 606800 h 607216"/>
                  <a:gd name="connsiteX34" fmla="*/ 220221 w 447102"/>
                  <a:gd name="connsiteY34" fmla="*/ 606800 h 607216"/>
                  <a:gd name="connsiteX35" fmla="*/ 219180 w 447102"/>
                  <a:gd name="connsiteY35" fmla="*/ 606593 h 607216"/>
                  <a:gd name="connsiteX36" fmla="*/ 85861 w 447102"/>
                  <a:gd name="connsiteY36" fmla="*/ 569908 h 607216"/>
                  <a:gd name="connsiteX37" fmla="*/ 51933 w 447102"/>
                  <a:gd name="connsiteY37" fmla="*/ 581131 h 607216"/>
                  <a:gd name="connsiteX38" fmla="*/ 46313 w 447102"/>
                  <a:gd name="connsiteY38" fmla="*/ 581547 h 607216"/>
                  <a:gd name="connsiteX39" fmla="*/ 0 w 447102"/>
                  <a:gd name="connsiteY39" fmla="*/ 538107 h 607216"/>
                  <a:gd name="connsiteX40" fmla="*/ 104 w 447102"/>
                  <a:gd name="connsiteY40" fmla="*/ 535509 h 607216"/>
                  <a:gd name="connsiteX41" fmla="*/ 42670 w 447102"/>
                  <a:gd name="connsiteY41" fmla="*/ 381910 h 607216"/>
                  <a:gd name="connsiteX42" fmla="*/ 117916 w 447102"/>
                  <a:gd name="connsiteY42" fmla="*/ 289522 h 607216"/>
                  <a:gd name="connsiteX43" fmla="*/ 123744 w 447102"/>
                  <a:gd name="connsiteY43" fmla="*/ 286716 h 607216"/>
                  <a:gd name="connsiteX44" fmla="*/ 167247 w 447102"/>
                  <a:gd name="connsiteY44" fmla="*/ 266659 h 607216"/>
                  <a:gd name="connsiteX45" fmla="*/ 184672 w 447102"/>
                  <a:gd name="connsiteY45" fmla="*/ 89514 h 607216"/>
                  <a:gd name="connsiteX46" fmla="*/ 144544 w 447102"/>
                  <a:gd name="connsiteY46" fmla="*/ 125639 h 607216"/>
                  <a:gd name="connsiteX47" fmla="*/ 223551 w 447102"/>
                  <a:gd name="connsiteY47" fmla="*/ 226753 h 607216"/>
                  <a:gd name="connsiteX48" fmla="*/ 302663 w 447102"/>
                  <a:gd name="connsiteY48" fmla="*/ 125639 h 607216"/>
                  <a:gd name="connsiteX49" fmla="*/ 202628 w 447102"/>
                  <a:gd name="connsiteY49" fmla="*/ 127822 h 607216"/>
                  <a:gd name="connsiteX50" fmla="*/ 184672 w 447102"/>
                  <a:gd name="connsiteY50" fmla="*/ 89514 h 607216"/>
                  <a:gd name="connsiteX51" fmla="*/ 223551 w 447102"/>
                  <a:gd name="connsiteY51" fmla="*/ 0 h 607216"/>
                  <a:gd name="connsiteX52" fmla="*/ 327646 w 447102"/>
                  <a:gd name="connsiteY52" fmla="*/ 102153 h 607216"/>
                  <a:gd name="connsiteX53" fmla="*/ 223551 w 447102"/>
                  <a:gd name="connsiteY53" fmla="*/ 249096 h 607216"/>
                  <a:gd name="connsiteX54" fmla="*/ 119457 w 447102"/>
                  <a:gd name="connsiteY54" fmla="*/ 102153 h 607216"/>
                  <a:gd name="connsiteX55" fmla="*/ 223551 w 447102"/>
                  <a:gd name="connsiteY55" fmla="*/ 0 h 607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447102" h="607216">
                    <a:moveTo>
                      <a:pt x="345526" y="386587"/>
                    </a:moveTo>
                    <a:lnTo>
                      <a:pt x="239995" y="415581"/>
                    </a:lnTo>
                    <a:lnTo>
                      <a:pt x="239995" y="569388"/>
                    </a:lnTo>
                    <a:lnTo>
                      <a:pt x="326897" y="545382"/>
                    </a:lnTo>
                    <a:cubicBezTo>
                      <a:pt x="316906" y="532703"/>
                      <a:pt x="316177" y="514516"/>
                      <a:pt x="326272" y="500902"/>
                    </a:cubicBezTo>
                    <a:cubicBezTo>
                      <a:pt x="331268" y="494251"/>
                      <a:pt x="338137" y="489783"/>
                      <a:pt x="345526" y="487600"/>
                    </a:cubicBezTo>
                    <a:close/>
                    <a:moveTo>
                      <a:pt x="101680" y="386587"/>
                    </a:moveTo>
                    <a:lnTo>
                      <a:pt x="101680" y="487600"/>
                    </a:lnTo>
                    <a:cubicBezTo>
                      <a:pt x="109069" y="489783"/>
                      <a:pt x="115938" y="494251"/>
                      <a:pt x="120934" y="500902"/>
                    </a:cubicBezTo>
                    <a:cubicBezTo>
                      <a:pt x="131029" y="514516"/>
                      <a:pt x="130301" y="532703"/>
                      <a:pt x="120206" y="545382"/>
                    </a:cubicBezTo>
                    <a:lnTo>
                      <a:pt x="207212" y="569284"/>
                    </a:lnTo>
                    <a:lnTo>
                      <a:pt x="207212" y="415581"/>
                    </a:lnTo>
                    <a:close/>
                    <a:moveTo>
                      <a:pt x="188062" y="249096"/>
                    </a:moveTo>
                    <a:lnTo>
                      <a:pt x="221678" y="282455"/>
                    </a:lnTo>
                    <a:lnTo>
                      <a:pt x="207836" y="381806"/>
                    </a:lnTo>
                    <a:lnTo>
                      <a:pt x="223551" y="386171"/>
                    </a:lnTo>
                    <a:lnTo>
                      <a:pt x="239370" y="381806"/>
                    </a:lnTo>
                    <a:lnTo>
                      <a:pt x="225529" y="282455"/>
                    </a:lnTo>
                    <a:lnTo>
                      <a:pt x="259040" y="249096"/>
                    </a:lnTo>
                    <a:lnTo>
                      <a:pt x="279959" y="266659"/>
                    </a:lnTo>
                    <a:lnTo>
                      <a:pt x="323462" y="286716"/>
                    </a:lnTo>
                    <a:cubicBezTo>
                      <a:pt x="324711" y="287236"/>
                      <a:pt x="328562" y="289107"/>
                      <a:pt x="329290" y="289522"/>
                    </a:cubicBezTo>
                    <a:cubicBezTo>
                      <a:pt x="369255" y="311554"/>
                      <a:pt x="387988" y="348966"/>
                      <a:pt x="404432" y="381910"/>
                    </a:cubicBezTo>
                    <a:cubicBezTo>
                      <a:pt x="404432" y="381910"/>
                      <a:pt x="446998" y="462035"/>
                      <a:pt x="446998" y="535509"/>
                    </a:cubicBezTo>
                    <a:cubicBezTo>
                      <a:pt x="446998" y="536340"/>
                      <a:pt x="447102" y="537276"/>
                      <a:pt x="447102" y="538107"/>
                    </a:cubicBezTo>
                    <a:cubicBezTo>
                      <a:pt x="447102" y="562113"/>
                      <a:pt x="426392" y="581547"/>
                      <a:pt x="400789" y="581547"/>
                    </a:cubicBezTo>
                    <a:cubicBezTo>
                      <a:pt x="398916" y="581547"/>
                      <a:pt x="397147" y="581443"/>
                      <a:pt x="395273" y="581131"/>
                    </a:cubicBezTo>
                    <a:cubicBezTo>
                      <a:pt x="382368" y="579157"/>
                      <a:pt x="371232" y="575104"/>
                      <a:pt x="361241" y="569908"/>
                    </a:cubicBezTo>
                    <a:lnTo>
                      <a:pt x="227922" y="606593"/>
                    </a:lnTo>
                    <a:cubicBezTo>
                      <a:pt x="227610" y="606696"/>
                      <a:pt x="227298" y="606800"/>
                      <a:pt x="226882" y="606800"/>
                    </a:cubicBezTo>
                    <a:cubicBezTo>
                      <a:pt x="226569" y="606904"/>
                      <a:pt x="226257" y="607008"/>
                      <a:pt x="225945" y="607008"/>
                    </a:cubicBezTo>
                    <a:cubicBezTo>
                      <a:pt x="225216" y="607112"/>
                      <a:pt x="224384" y="607216"/>
                      <a:pt x="223551" y="607216"/>
                    </a:cubicBezTo>
                    <a:cubicBezTo>
                      <a:pt x="222823" y="607216"/>
                      <a:pt x="221990" y="607112"/>
                      <a:pt x="221158" y="607008"/>
                    </a:cubicBezTo>
                    <a:cubicBezTo>
                      <a:pt x="220949" y="607008"/>
                      <a:pt x="220637" y="606904"/>
                      <a:pt x="220429" y="606800"/>
                    </a:cubicBezTo>
                    <a:lnTo>
                      <a:pt x="220221" y="606800"/>
                    </a:lnTo>
                    <a:cubicBezTo>
                      <a:pt x="219909" y="606800"/>
                      <a:pt x="219596" y="606696"/>
                      <a:pt x="219180" y="606593"/>
                    </a:cubicBezTo>
                    <a:lnTo>
                      <a:pt x="85861" y="569908"/>
                    </a:lnTo>
                    <a:cubicBezTo>
                      <a:pt x="75870" y="575104"/>
                      <a:pt x="64838" y="579157"/>
                      <a:pt x="51933" y="581131"/>
                    </a:cubicBezTo>
                    <a:cubicBezTo>
                      <a:pt x="50059" y="581443"/>
                      <a:pt x="48186" y="581547"/>
                      <a:pt x="46313" y="581547"/>
                    </a:cubicBezTo>
                    <a:cubicBezTo>
                      <a:pt x="20815" y="581547"/>
                      <a:pt x="0" y="562113"/>
                      <a:pt x="0" y="538107"/>
                    </a:cubicBezTo>
                    <a:cubicBezTo>
                      <a:pt x="0" y="537276"/>
                      <a:pt x="104" y="536340"/>
                      <a:pt x="104" y="535509"/>
                    </a:cubicBezTo>
                    <a:cubicBezTo>
                      <a:pt x="7077" y="454553"/>
                      <a:pt x="42670" y="381910"/>
                      <a:pt x="42670" y="381910"/>
                    </a:cubicBezTo>
                    <a:cubicBezTo>
                      <a:pt x="59218" y="348966"/>
                      <a:pt x="77847" y="311554"/>
                      <a:pt x="117916" y="289522"/>
                    </a:cubicBezTo>
                    <a:cubicBezTo>
                      <a:pt x="118644" y="289107"/>
                      <a:pt x="122495" y="287236"/>
                      <a:pt x="123744" y="286716"/>
                    </a:cubicBezTo>
                    <a:lnTo>
                      <a:pt x="167247" y="266659"/>
                    </a:lnTo>
                    <a:close/>
                    <a:moveTo>
                      <a:pt x="184672" y="89514"/>
                    </a:moveTo>
                    <a:cubicBezTo>
                      <a:pt x="164816" y="87682"/>
                      <a:pt x="141265" y="98256"/>
                      <a:pt x="144544" y="125639"/>
                    </a:cubicBezTo>
                    <a:cubicBezTo>
                      <a:pt x="150581" y="176248"/>
                      <a:pt x="180352" y="226753"/>
                      <a:pt x="223551" y="226753"/>
                    </a:cubicBezTo>
                    <a:cubicBezTo>
                      <a:pt x="264773" y="226753"/>
                      <a:pt x="302247" y="165960"/>
                      <a:pt x="302663" y="125639"/>
                    </a:cubicBezTo>
                    <a:cubicBezTo>
                      <a:pt x="303392" y="58403"/>
                      <a:pt x="256445" y="133537"/>
                      <a:pt x="202628" y="127822"/>
                    </a:cubicBezTo>
                    <a:cubicBezTo>
                      <a:pt x="220689" y="105583"/>
                      <a:pt x="204528" y="91346"/>
                      <a:pt x="184672" y="89514"/>
                    </a:cubicBezTo>
                    <a:close/>
                    <a:moveTo>
                      <a:pt x="223551" y="0"/>
                    </a:moveTo>
                    <a:cubicBezTo>
                      <a:pt x="297875" y="0"/>
                      <a:pt x="328270" y="38243"/>
                      <a:pt x="327646" y="102153"/>
                    </a:cubicBezTo>
                    <a:cubicBezTo>
                      <a:pt x="326709" y="194226"/>
                      <a:pt x="267583" y="249096"/>
                      <a:pt x="223551" y="249096"/>
                    </a:cubicBezTo>
                    <a:cubicBezTo>
                      <a:pt x="172025" y="249096"/>
                      <a:pt x="120498" y="194226"/>
                      <a:pt x="119457" y="102153"/>
                    </a:cubicBezTo>
                    <a:cubicBezTo>
                      <a:pt x="118832" y="38243"/>
                      <a:pt x="149332" y="0"/>
                      <a:pt x="223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</p:grpSp>
        <p:grpSp>
          <p:nvGrpSpPr>
            <p:cNvPr id="18" name="îśḷiḍê"/>
            <p:cNvGrpSpPr/>
            <p:nvPr/>
          </p:nvGrpSpPr>
          <p:grpSpPr>
            <a:xfrm>
              <a:off x="6194094" y="4977229"/>
              <a:ext cx="2369459" cy="1169571"/>
              <a:chOff x="1447939" y="5066129"/>
              <a:chExt cx="2369459" cy="1169571"/>
            </a:xfrm>
          </p:grpSpPr>
          <p:sp>
            <p:nvSpPr>
              <p:cNvPr id="28" name="ï$ḻïḋe"/>
              <p:cNvSpPr/>
              <p:nvPr/>
            </p:nvSpPr>
            <p:spPr bwMode="auto">
              <a:xfrm>
                <a:off x="1447939" y="5466256"/>
                <a:ext cx="2369459" cy="769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en-US" altLang="zh-CN" sz="1100" dirty="0"/>
                  <a:t>Copy paste fonts. Choose the only option to retain text.</a:t>
                </a:r>
                <a:endParaRPr lang="en-US" altLang="zh-CN" sz="1100" dirty="0"/>
              </a:p>
              <a:p>
                <a:pPr algn="ctr">
                  <a:lnSpc>
                    <a:spcPct val="130000"/>
                  </a:lnSpc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  <p:sp>
            <p:nvSpPr>
              <p:cNvPr id="29" name="îṩľïḓe"/>
              <p:cNvSpPr txBox="1"/>
              <p:nvPr/>
            </p:nvSpPr>
            <p:spPr bwMode="auto">
              <a:xfrm>
                <a:off x="1447939" y="5066129"/>
                <a:ext cx="2369459" cy="400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zh-CN" b="1" i="1" dirty="0"/>
                  <a:t>03</a:t>
                </a:r>
                <a:r>
                  <a:rPr lang="en-US" altLang="zh-CN" b="1" i="1" dirty="0" smtClean="0"/>
                  <a:t>.</a:t>
                </a:r>
                <a:r>
                  <a:rPr lang="zh-CN" altLang="en-US" b="1" i="1" dirty="0" smtClean="0"/>
                  <a:t>输入标题</a:t>
                </a:r>
                <a:endParaRPr lang="en-US" altLang="zh-CN" b="1" i="1" dirty="0"/>
              </a:p>
            </p:txBody>
          </p:sp>
        </p:grpSp>
        <p:grpSp>
          <p:nvGrpSpPr>
            <p:cNvPr id="19" name="i$1íḋe"/>
            <p:cNvGrpSpPr/>
            <p:nvPr/>
          </p:nvGrpSpPr>
          <p:grpSpPr>
            <a:xfrm>
              <a:off x="9555332" y="4145975"/>
              <a:ext cx="778276" cy="781722"/>
              <a:chOff x="9555332" y="4234875"/>
              <a:chExt cx="778276" cy="781722"/>
            </a:xfrm>
          </p:grpSpPr>
          <p:sp>
            <p:nvSpPr>
              <p:cNvPr id="26" name="íŝlîḍè"/>
              <p:cNvSpPr/>
              <p:nvPr/>
            </p:nvSpPr>
            <p:spPr bwMode="auto">
              <a:xfrm>
                <a:off x="9555332" y="4234875"/>
                <a:ext cx="778276" cy="781722"/>
              </a:xfrm>
              <a:prstGeom prst="ellipse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marL="225425" indent="-225425"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sz="2000" b="1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íṩḷïdè"/>
              <p:cNvSpPr/>
              <p:nvPr/>
            </p:nvSpPr>
            <p:spPr bwMode="auto">
              <a:xfrm>
                <a:off x="9759518" y="4374549"/>
                <a:ext cx="369906" cy="502374"/>
              </a:xfrm>
              <a:custGeom>
                <a:avLst/>
                <a:gdLst>
                  <a:gd name="connsiteX0" fmla="*/ 345526 w 447102"/>
                  <a:gd name="connsiteY0" fmla="*/ 386587 h 607216"/>
                  <a:gd name="connsiteX1" fmla="*/ 239995 w 447102"/>
                  <a:gd name="connsiteY1" fmla="*/ 415581 h 607216"/>
                  <a:gd name="connsiteX2" fmla="*/ 239995 w 447102"/>
                  <a:gd name="connsiteY2" fmla="*/ 569388 h 607216"/>
                  <a:gd name="connsiteX3" fmla="*/ 326897 w 447102"/>
                  <a:gd name="connsiteY3" fmla="*/ 545382 h 607216"/>
                  <a:gd name="connsiteX4" fmla="*/ 326272 w 447102"/>
                  <a:gd name="connsiteY4" fmla="*/ 500902 h 607216"/>
                  <a:gd name="connsiteX5" fmla="*/ 345526 w 447102"/>
                  <a:gd name="connsiteY5" fmla="*/ 487600 h 607216"/>
                  <a:gd name="connsiteX6" fmla="*/ 101680 w 447102"/>
                  <a:gd name="connsiteY6" fmla="*/ 386587 h 607216"/>
                  <a:gd name="connsiteX7" fmla="*/ 101680 w 447102"/>
                  <a:gd name="connsiteY7" fmla="*/ 487600 h 607216"/>
                  <a:gd name="connsiteX8" fmla="*/ 120934 w 447102"/>
                  <a:gd name="connsiteY8" fmla="*/ 500902 h 607216"/>
                  <a:gd name="connsiteX9" fmla="*/ 120206 w 447102"/>
                  <a:gd name="connsiteY9" fmla="*/ 545382 h 607216"/>
                  <a:gd name="connsiteX10" fmla="*/ 207212 w 447102"/>
                  <a:gd name="connsiteY10" fmla="*/ 569284 h 607216"/>
                  <a:gd name="connsiteX11" fmla="*/ 207212 w 447102"/>
                  <a:gd name="connsiteY11" fmla="*/ 415581 h 607216"/>
                  <a:gd name="connsiteX12" fmla="*/ 188062 w 447102"/>
                  <a:gd name="connsiteY12" fmla="*/ 249096 h 607216"/>
                  <a:gd name="connsiteX13" fmla="*/ 221678 w 447102"/>
                  <a:gd name="connsiteY13" fmla="*/ 282455 h 607216"/>
                  <a:gd name="connsiteX14" fmla="*/ 207836 w 447102"/>
                  <a:gd name="connsiteY14" fmla="*/ 381806 h 607216"/>
                  <a:gd name="connsiteX15" fmla="*/ 223551 w 447102"/>
                  <a:gd name="connsiteY15" fmla="*/ 386171 h 607216"/>
                  <a:gd name="connsiteX16" fmla="*/ 239370 w 447102"/>
                  <a:gd name="connsiteY16" fmla="*/ 381806 h 607216"/>
                  <a:gd name="connsiteX17" fmla="*/ 225529 w 447102"/>
                  <a:gd name="connsiteY17" fmla="*/ 282455 h 607216"/>
                  <a:gd name="connsiteX18" fmla="*/ 259040 w 447102"/>
                  <a:gd name="connsiteY18" fmla="*/ 249096 h 607216"/>
                  <a:gd name="connsiteX19" fmla="*/ 279959 w 447102"/>
                  <a:gd name="connsiteY19" fmla="*/ 266659 h 607216"/>
                  <a:gd name="connsiteX20" fmla="*/ 323462 w 447102"/>
                  <a:gd name="connsiteY20" fmla="*/ 286716 h 607216"/>
                  <a:gd name="connsiteX21" fmla="*/ 329290 w 447102"/>
                  <a:gd name="connsiteY21" fmla="*/ 289522 h 607216"/>
                  <a:gd name="connsiteX22" fmla="*/ 404432 w 447102"/>
                  <a:gd name="connsiteY22" fmla="*/ 381910 h 607216"/>
                  <a:gd name="connsiteX23" fmla="*/ 446998 w 447102"/>
                  <a:gd name="connsiteY23" fmla="*/ 535509 h 607216"/>
                  <a:gd name="connsiteX24" fmla="*/ 447102 w 447102"/>
                  <a:gd name="connsiteY24" fmla="*/ 538107 h 607216"/>
                  <a:gd name="connsiteX25" fmla="*/ 400789 w 447102"/>
                  <a:gd name="connsiteY25" fmla="*/ 581547 h 607216"/>
                  <a:gd name="connsiteX26" fmla="*/ 395273 w 447102"/>
                  <a:gd name="connsiteY26" fmla="*/ 581131 h 607216"/>
                  <a:gd name="connsiteX27" fmla="*/ 361241 w 447102"/>
                  <a:gd name="connsiteY27" fmla="*/ 569908 h 607216"/>
                  <a:gd name="connsiteX28" fmla="*/ 227922 w 447102"/>
                  <a:gd name="connsiteY28" fmla="*/ 606593 h 607216"/>
                  <a:gd name="connsiteX29" fmla="*/ 226882 w 447102"/>
                  <a:gd name="connsiteY29" fmla="*/ 606800 h 607216"/>
                  <a:gd name="connsiteX30" fmla="*/ 225945 w 447102"/>
                  <a:gd name="connsiteY30" fmla="*/ 607008 h 607216"/>
                  <a:gd name="connsiteX31" fmla="*/ 223551 w 447102"/>
                  <a:gd name="connsiteY31" fmla="*/ 607216 h 607216"/>
                  <a:gd name="connsiteX32" fmla="*/ 221158 w 447102"/>
                  <a:gd name="connsiteY32" fmla="*/ 607008 h 607216"/>
                  <a:gd name="connsiteX33" fmla="*/ 220429 w 447102"/>
                  <a:gd name="connsiteY33" fmla="*/ 606800 h 607216"/>
                  <a:gd name="connsiteX34" fmla="*/ 220221 w 447102"/>
                  <a:gd name="connsiteY34" fmla="*/ 606800 h 607216"/>
                  <a:gd name="connsiteX35" fmla="*/ 219180 w 447102"/>
                  <a:gd name="connsiteY35" fmla="*/ 606593 h 607216"/>
                  <a:gd name="connsiteX36" fmla="*/ 85861 w 447102"/>
                  <a:gd name="connsiteY36" fmla="*/ 569908 h 607216"/>
                  <a:gd name="connsiteX37" fmla="*/ 51933 w 447102"/>
                  <a:gd name="connsiteY37" fmla="*/ 581131 h 607216"/>
                  <a:gd name="connsiteX38" fmla="*/ 46313 w 447102"/>
                  <a:gd name="connsiteY38" fmla="*/ 581547 h 607216"/>
                  <a:gd name="connsiteX39" fmla="*/ 0 w 447102"/>
                  <a:gd name="connsiteY39" fmla="*/ 538107 h 607216"/>
                  <a:gd name="connsiteX40" fmla="*/ 104 w 447102"/>
                  <a:gd name="connsiteY40" fmla="*/ 535509 h 607216"/>
                  <a:gd name="connsiteX41" fmla="*/ 42670 w 447102"/>
                  <a:gd name="connsiteY41" fmla="*/ 381910 h 607216"/>
                  <a:gd name="connsiteX42" fmla="*/ 117916 w 447102"/>
                  <a:gd name="connsiteY42" fmla="*/ 289522 h 607216"/>
                  <a:gd name="connsiteX43" fmla="*/ 123744 w 447102"/>
                  <a:gd name="connsiteY43" fmla="*/ 286716 h 607216"/>
                  <a:gd name="connsiteX44" fmla="*/ 167247 w 447102"/>
                  <a:gd name="connsiteY44" fmla="*/ 266659 h 607216"/>
                  <a:gd name="connsiteX45" fmla="*/ 184672 w 447102"/>
                  <a:gd name="connsiteY45" fmla="*/ 89514 h 607216"/>
                  <a:gd name="connsiteX46" fmla="*/ 144544 w 447102"/>
                  <a:gd name="connsiteY46" fmla="*/ 125639 h 607216"/>
                  <a:gd name="connsiteX47" fmla="*/ 223551 w 447102"/>
                  <a:gd name="connsiteY47" fmla="*/ 226753 h 607216"/>
                  <a:gd name="connsiteX48" fmla="*/ 302663 w 447102"/>
                  <a:gd name="connsiteY48" fmla="*/ 125639 h 607216"/>
                  <a:gd name="connsiteX49" fmla="*/ 202628 w 447102"/>
                  <a:gd name="connsiteY49" fmla="*/ 127822 h 607216"/>
                  <a:gd name="connsiteX50" fmla="*/ 184672 w 447102"/>
                  <a:gd name="connsiteY50" fmla="*/ 89514 h 607216"/>
                  <a:gd name="connsiteX51" fmla="*/ 223551 w 447102"/>
                  <a:gd name="connsiteY51" fmla="*/ 0 h 607216"/>
                  <a:gd name="connsiteX52" fmla="*/ 327646 w 447102"/>
                  <a:gd name="connsiteY52" fmla="*/ 102153 h 607216"/>
                  <a:gd name="connsiteX53" fmla="*/ 223551 w 447102"/>
                  <a:gd name="connsiteY53" fmla="*/ 249096 h 607216"/>
                  <a:gd name="connsiteX54" fmla="*/ 119457 w 447102"/>
                  <a:gd name="connsiteY54" fmla="*/ 102153 h 607216"/>
                  <a:gd name="connsiteX55" fmla="*/ 223551 w 447102"/>
                  <a:gd name="connsiteY55" fmla="*/ 0 h 607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447102" h="607216">
                    <a:moveTo>
                      <a:pt x="345526" y="386587"/>
                    </a:moveTo>
                    <a:lnTo>
                      <a:pt x="239995" y="415581"/>
                    </a:lnTo>
                    <a:lnTo>
                      <a:pt x="239995" y="569388"/>
                    </a:lnTo>
                    <a:lnTo>
                      <a:pt x="326897" y="545382"/>
                    </a:lnTo>
                    <a:cubicBezTo>
                      <a:pt x="316906" y="532703"/>
                      <a:pt x="316177" y="514516"/>
                      <a:pt x="326272" y="500902"/>
                    </a:cubicBezTo>
                    <a:cubicBezTo>
                      <a:pt x="331268" y="494251"/>
                      <a:pt x="338137" y="489783"/>
                      <a:pt x="345526" y="487600"/>
                    </a:cubicBezTo>
                    <a:close/>
                    <a:moveTo>
                      <a:pt x="101680" y="386587"/>
                    </a:moveTo>
                    <a:lnTo>
                      <a:pt x="101680" y="487600"/>
                    </a:lnTo>
                    <a:cubicBezTo>
                      <a:pt x="109069" y="489783"/>
                      <a:pt x="115938" y="494251"/>
                      <a:pt x="120934" y="500902"/>
                    </a:cubicBezTo>
                    <a:cubicBezTo>
                      <a:pt x="131029" y="514516"/>
                      <a:pt x="130301" y="532703"/>
                      <a:pt x="120206" y="545382"/>
                    </a:cubicBezTo>
                    <a:lnTo>
                      <a:pt x="207212" y="569284"/>
                    </a:lnTo>
                    <a:lnTo>
                      <a:pt x="207212" y="415581"/>
                    </a:lnTo>
                    <a:close/>
                    <a:moveTo>
                      <a:pt x="188062" y="249096"/>
                    </a:moveTo>
                    <a:lnTo>
                      <a:pt x="221678" y="282455"/>
                    </a:lnTo>
                    <a:lnTo>
                      <a:pt x="207836" y="381806"/>
                    </a:lnTo>
                    <a:lnTo>
                      <a:pt x="223551" y="386171"/>
                    </a:lnTo>
                    <a:lnTo>
                      <a:pt x="239370" y="381806"/>
                    </a:lnTo>
                    <a:lnTo>
                      <a:pt x="225529" y="282455"/>
                    </a:lnTo>
                    <a:lnTo>
                      <a:pt x="259040" y="249096"/>
                    </a:lnTo>
                    <a:lnTo>
                      <a:pt x="279959" y="266659"/>
                    </a:lnTo>
                    <a:lnTo>
                      <a:pt x="323462" y="286716"/>
                    </a:lnTo>
                    <a:cubicBezTo>
                      <a:pt x="324711" y="287236"/>
                      <a:pt x="328562" y="289107"/>
                      <a:pt x="329290" y="289522"/>
                    </a:cubicBezTo>
                    <a:cubicBezTo>
                      <a:pt x="369255" y="311554"/>
                      <a:pt x="387988" y="348966"/>
                      <a:pt x="404432" y="381910"/>
                    </a:cubicBezTo>
                    <a:cubicBezTo>
                      <a:pt x="404432" y="381910"/>
                      <a:pt x="446998" y="462035"/>
                      <a:pt x="446998" y="535509"/>
                    </a:cubicBezTo>
                    <a:cubicBezTo>
                      <a:pt x="446998" y="536340"/>
                      <a:pt x="447102" y="537276"/>
                      <a:pt x="447102" y="538107"/>
                    </a:cubicBezTo>
                    <a:cubicBezTo>
                      <a:pt x="447102" y="562113"/>
                      <a:pt x="426392" y="581547"/>
                      <a:pt x="400789" y="581547"/>
                    </a:cubicBezTo>
                    <a:cubicBezTo>
                      <a:pt x="398916" y="581547"/>
                      <a:pt x="397147" y="581443"/>
                      <a:pt x="395273" y="581131"/>
                    </a:cubicBezTo>
                    <a:cubicBezTo>
                      <a:pt x="382368" y="579157"/>
                      <a:pt x="371232" y="575104"/>
                      <a:pt x="361241" y="569908"/>
                    </a:cubicBezTo>
                    <a:lnTo>
                      <a:pt x="227922" y="606593"/>
                    </a:lnTo>
                    <a:cubicBezTo>
                      <a:pt x="227610" y="606696"/>
                      <a:pt x="227298" y="606800"/>
                      <a:pt x="226882" y="606800"/>
                    </a:cubicBezTo>
                    <a:cubicBezTo>
                      <a:pt x="226569" y="606904"/>
                      <a:pt x="226257" y="607008"/>
                      <a:pt x="225945" y="607008"/>
                    </a:cubicBezTo>
                    <a:cubicBezTo>
                      <a:pt x="225216" y="607112"/>
                      <a:pt x="224384" y="607216"/>
                      <a:pt x="223551" y="607216"/>
                    </a:cubicBezTo>
                    <a:cubicBezTo>
                      <a:pt x="222823" y="607216"/>
                      <a:pt x="221990" y="607112"/>
                      <a:pt x="221158" y="607008"/>
                    </a:cubicBezTo>
                    <a:cubicBezTo>
                      <a:pt x="220949" y="607008"/>
                      <a:pt x="220637" y="606904"/>
                      <a:pt x="220429" y="606800"/>
                    </a:cubicBezTo>
                    <a:lnTo>
                      <a:pt x="220221" y="606800"/>
                    </a:lnTo>
                    <a:cubicBezTo>
                      <a:pt x="219909" y="606800"/>
                      <a:pt x="219596" y="606696"/>
                      <a:pt x="219180" y="606593"/>
                    </a:cubicBezTo>
                    <a:lnTo>
                      <a:pt x="85861" y="569908"/>
                    </a:lnTo>
                    <a:cubicBezTo>
                      <a:pt x="75870" y="575104"/>
                      <a:pt x="64838" y="579157"/>
                      <a:pt x="51933" y="581131"/>
                    </a:cubicBezTo>
                    <a:cubicBezTo>
                      <a:pt x="50059" y="581443"/>
                      <a:pt x="48186" y="581547"/>
                      <a:pt x="46313" y="581547"/>
                    </a:cubicBezTo>
                    <a:cubicBezTo>
                      <a:pt x="20815" y="581547"/>
                      <a:pt x="0" y="562113"/>
                      <a:pt x="0" y="538107"/>
                    </a:cubicBezTo>
                    <a:cubicBezTo>
                      <a:pt x="0" y="537276"/>
                      <a:pt x="104" y="536340"/>
                      <a:pt x="104" y="535509"/>
                    </a:cubicBezTo>
                    <a:cubicBezTo>
                      <a:pt x="7077" y="454553"/>
                      <a:pt x="42670" y="381910"/>
                      <a:pt x="42670" y="381910"/>
                    </a:cubicBezTo>
                    <a:cubicBezTo>
                      <a:pt x="59218" y="348966"/>
                      <a:pt x="77847" y="311554"/>
                      <a:pt x="117916" y="289522"/>
                    </a:cubicBezTo>
                    <a:cubicBezTo>
                      <a:pt x="118644" y="289107"/>
                      <a:pt x="122495" y="287236"/>
                      <a:pt x="123744" y="286716"/>
                    </a:cubicBezTo>
                    <a:lnTo>
                      <a:pt x="167247" y="266659"/>
                    </a:lnTo>
                    <a:close/>
                    <a:moveTo>
                      <a:pt x="184672" y="89514"/>
                    </a:moveTo>
                    <a:cubicBezTo>
                      <a:pt x="164816" y="87682"/>
                      <a:pt x="141265" y="98256"/>
                      <a:pt x="144544" y="125639"/>
                    </a:cubicBezTo>
                    <a:cubicBezTo>
                      <a:pt x="150581" y="176248"/>
                      <a:pt x="180352" y="226753"/>
                      <a:pt x="223551" y="226753"/>
                    </a:cubicBezTo>
                    <a:cubicBezTo>
                      <a:pt x="264773" y="226753"/>
                      <a:pt x="302247" y="165960"/>
                      <a:pt x="302663" y="125639"/>
                    </a:cubicBezTo>
                    <a:cubicBezTo>
                      <a:pt x="303392" y="58403"/>
                      <a:pt x="256445" y="133537"/>
                      <a:pt x="202628" y="127822"/>
                    </a:cubicBezTo>
                    <a:cubicBezTo>
                      <a:pt x="220689" y="105583"/>
                      <a:pt x="204528" y="91346"/>
                      <a:pt x="184672" y="89514"/>
                    </a:cubicBezTo>
                    <a:close/>
                    <a:moveTo>
                      <a:pt x="223551" y="0"/>
                    </a:moveTo>
                    <a:cubicBezTo>
                      <a:pt x="297875" y="0"/>
                      <a:pt x="328270" y="38243"/>
                      <a:pt x="327646" y="102153"/>
                    </a:cubicBezTo>
                    <a:cubicBezTo>
                      <a:pt x="326709" y="194226"/>
                      <a:pt x="267583" y="249096"/>
                      <a:pt x="223551" y="249096"/>
                    </a:cubicBezTo>
                    <a:cubicBezTo>
                      <a:pt x="172025" y="249096"/>
                      <a:pt x="120498" y="194226"/>
                      <a:pt x="119457" y="102153"/>
                    </a:cubicBezTo>
                    <a:cubicBezTo>
                      <a:pt x="118832" y="38243"/>
                      <a:pt x="149332" y="0"/>
                      <a:pt x="223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</p:grpSp>
        <p:grpSp>
          <p:nvGrpSpPr>
            <p:cNvPr id="20" name="ïşľiḓé"/>
            <p:cNvGrpSpPr/>
            <p:nvPr/>
          </p:nvGrpSpPr>
          <p:grpSpPr>
            <a:xfrm>
              <a:off x="8759741" y="4977229"/>
              <a:ext cx="2369459" cy="1169571"/>
              <a:chOff x="1447939" y="5066129"/>
              <a:chExt cx="2369459" cy="1169571"/>
            </a:xfrm>
          </p:grpSpPr>
          <p:sp>
            <p:nvSpPr>
              <p:cNvPr id="24" name="ïŝlíḋê"/>
              <p:cNvSpPr/>
              <p:nvPr/>
            </p:nvSpPr>
            <p:spPr bwMode="auto">
              <a:xfrm>
                <a:off x="1447939" y="5466256"/>
                <a:ext cx="2369459" cy="769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en-US" altLang="zh-CN" sz="1100" dirty="0"/>
                  <a:t>Copy paste fonts. Choose the only option to retain text.</a:t>
                </a:r>
                <a:endParaRPr lang="en-US" altLang="zh-CN" sz="1100" dirty="0"/>
              </a:p>
              <a:p>
                <a:pPr algn="ctr">
                  <a:lnSpc>
                    <a:spcPct val="130000"/>
                  </a:lnSpc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  <p:sp>
            <p:nvSpPr>
              <p:cNvPr id="25" name="iṥliďe"/>
              <p:cNvSpPr txBox="1"/>
              <p:nvPr/>
            </p:nvSpPr>
            <p:spPr bwMode="auto">
              <a:xfrm>
                <a:off x="1447939" y="5066129"/>
                <a:ext cx="2369459" cy="400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zh-CN" b="1" i="1" dirty="0"/>
                  <a:t>04</a:t>
                </a:r>
                <a:r>
                  <a:rPr lang="en-US" altLang="zh-CN" b="1" i="1" dirty="0" smtClean="0"/>
                  <a:t>.</a:t>
                </a:r>
                <a:r>
                  <a:rPr lang="zh-CN" altLang="en-US" b="1" i="1" dirty="0" smtClean="0"/>
                  <a:t>输入标题</a:t>
                </a:r>
                <a:endParaRPr lang="en-US" altLang="zh-CN" b="1" i="1" dirty="0"/>
              </a:p>
            </p:txBody>
          </p:sp>
        </p:grpSp>
        <p:cxnSp>
          <p:nvCxnSpPr>
            <p:cNvPr id="21" name="直接连接符 20"/>
            <p:cNvCxnSpPr/>
            <p:nvPr/>
          </p:nvCxnSpPr>
          <p:spPr>
            <a:xfrm>
              <a:off x="3530353" y="4145975"/>
              <a:ext cx="0" cy="2000825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6096000" y="4145975"/>
              <a:ext cx="0" cy="2000825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8661647" y="4145975"/>
              <a:ext cx="0" cy="2000825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74090" y="197467"/>
            <a:ext cx="3591545" cy="878834"/>
            <a:chOff x="1713033" y="3931265"/>
            <a:chExt cx="3591545" cy="878834"/>
          </a:xfrm>
        </p:grpSpPr>
        <p:sp>
          <p:nvSpPr>
            <p:cNvPr id="2" name="îšliḓé"/>
            <p:cNvSpPr txBox="1"/>
            <p:nvPr/>
          </p:nvSpPr>
          <p:spPr>
            <a:xfrm>
              <a:off x="1713033" y="3931265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/>
            </a:bodyPr>
            <a:lstStyle/>
            <a:p>
              <a:pPr>
                <a:buSzPct val="25000"/>
              </a:pPr>
              <a:r>
                <a:rPr lang="zh-CN" altLang="en-US" sz="2000" b="1" dirty="0" smtClean="0"/>
                <a:t>点击输入您的标题</a:t>
              </a:r>
              <a:endParaRPr lang="de-DE" sz="2000" b="1" dirty="0"/>
            </a:p>
          </p:txBody>
        </p:sp>
        <p:sp>
          <p:nvSpPr>
            <p:cNvPr id="3" name="íṩḷídê"/>
            <p:cNvSpPr txBox="1"/>
            <p:nvPr/>
          </p:nvSpPr>
          <p:spPr>
            <a:xfrm>
              <a:off x="1713033" y="4370682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sz="1100" dirty="0"/>
                <a:t>Copy paste fonts. Choose the only option to retain text.</a:t>
              </a:r>
              <a:endParaRPr lang="de-DE" sz="1100" dirty="0"/>
            </a:p>
          </p:txBody>
        </p:sp>
      </p:grpSp>
      <p:grpSp>
        <p:nvGrpSpPr>
          <p:cNvPr id="9" name="组合 8"/>
          <p:cNvGrpSpPr/>
          <p:nvPr/>
        </p:nvGrpSpPr>
        <p:grpSpPr>
          <a:xfrm rot="5400000">
            <a:off x="11206359" y="165581"/>
            <a:ext cx="713082" cy="381922"/>
            <a:chOff x="349653" y="294850"/>
            <a:chExt cx="402648" cy="270310"/>
          </a:xfrm>
        </p:grpSpPr>
        <p:sp>
          <p:nvSpPr>
            <p:cNvPr id="6" name="矩形 5"/>
            <p:cNvSpPr/>
            <p:nvPr/>
          </p:nvSpPr>
          <p:spPr>
            <a:xfrm>
              <a:off x="349653" y="294850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9653" y="398156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49653" y="501461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0" name="18630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352045" y="1268760"/>
            <a:ext cx="10309594" cy="4745330"/>
            <a:chOff x="1352045" y="1268760"/>
            <a:chExt cx="10309594" cy="4745330"/>
          </a:xfrm>
        </p:grpSpPr>
        <p:sp>
          <p:nvSpPr>
            <p:cNvPr id="11" name="íŝḷiḋê"/>
            <p:cNvSpPr/>
            <p:nvPr/>
          </p:nvSpPr>
          <p:spPr bwMode="auto">
            <a:xfrm>
              <a:off x="1352045" y="1551977"/>
              <a:ext cx="2673513" cy="4024336"/>
            </a:xfrm>
            <a:custGeom>
              <a:avLst/>
              <a:gdLst>
                <a:gd name="connsiteX0" fmla="*/ 1301755 w 2673513"/>
                <a:gd name="connsiteY0" fmla="*/ 3424138 h 4024336"/>
                <a:gd name="connsiteX1" fmla="*/ 1601854 w 2673513"/>
                <a:gd name="connsiteY1" fmla="*/ 3724237 h 4024336"/>
                <a:gd name="connsiteX2" fmla="*/ 1301755 w 2673513"/>
                <a:gd name="connsiteY2" fmla="*/ 4024336 h 4024336"/>
                <a:gd name="connsiteX3" fmla="*/ 1001656 w 2673513"/>
                <a:gd name="connsiteY3" fmla="*/ 3724237 h 4024336"/>
                <a:gd name="connsiteX4" fmla="*/ 1301755 w 2673513"/>
                <a:gd name="connsiteY4" fmla="*/ 3424138 h 4024336"/>
                <a:gd name="connsiteX5" fmla="*/ 1366007 w 2673513"/>
                <a:gd name="connsiteY5" fmla="*/ 315 h 4024336"/>
                <a:gd name="connsiteX6" fmla="*/ 2302245 w 2673513"/>
                <a:gd name="connsiteY6" fmla="*/ 412118 h 4024336"/>
                <a:gd name="connsiteX7" fmla="*/ 2261192 w 2673513"/>
                <a:gd name="connsiteY7" fmla="*/ 2302437 h 4024336"/>
                <a:gd name="connsiteX8" fmla="*/ 1295850 w 2673513"/>
                <a:gd name="connsiteY8" fmla="*/ 3226776 h 4024336"/>
                <a:gd name="connsiteX9" fmla="*/ 370974 w 2673513"/>
                <a:gd name="connsiteY9" fmla="*/ 2261382 h 4024336"/>
                <a:gd name="connsiteX10" fmla="*/ 412614 w 2673513"/>
                <a:gd name="connsiteY10" fmla="*/ 371062 h 4024336"/>
                <a:gd name="connsiteX11" fmla="*/ 1366007 w 2673513"/>
                <a:gd name="connsiteY11" fmla="*/ 315 h 402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3513" h="4024336">
                  <a:moveTo>
                    <a:pt x="1301755" y="3424138"/>
                  </a:moveTo>
                  <a:cubicBezTo>
                    <a:pt x="1467495" y="3424138"/>
                    <a:pt x="1601854" y="3558497"/>
                    <a:pt x="1601854" y="3724237"/>
                  </a:cubicBezTo>
                  <a:cubicBezTo>
                    <a:pt x="1601854" y="3889977"/>
                    <a:pt x="1467495" y="4024336"/>
                    <a:pt x="1301755" y="4024336"/>
                  </a:cubicBezTo>
                  <a:cubicBezTo>
                    <a:pt x="1136015" y="4024336"/>
                    <a:pt x="1001656" y="3889977"/>
                    <a:pt x="1001656" y="3724237"/>
                  </a:cubicBezTo>
                  <a:cubicBezTo>
                    <a:pt x="1001656" y="3558497"/>
                    <a:pt x="1136015" y="3424138"/>
                    <a:pt x="1301755" y="3424138"/>
                  </a:cubicBezTo>
                  <a:close/>
                  <a:moveTo>
                    <a:pt x="1366007" y="315"/>
                  </a:moveTo>
                  <a:cubicBezTo>
                    <a:pt x="1707997" y="7720"/>
                    <a:pt x="2047127" y="145549"/>
                    <a:pt x="2302245" y="412118"/>
                  </a:cubicBezTo>
                  <a:cubicBezTo>
                    <a:pt x="2813067" y="945841"/>
                    <a:pt x="2794300" y="1792174"/>
                    <a:pt x="2261192" y="2302437"/>
                  </a:cubicBezTo>
                  <a:cubicBezTo>
                    <a:pt x="1939216" y="2610941"/>
                    <a:pt x="1617239" y="2918858"/>
                    <a:pt x="1295850" y="3226776"/>
                  </a:cubicBezTo>
                  <a:cubicBezTo>
                    <a:pt x="987362" y="2905369"/>
                    <a:pt x="679462" y="2583375"/>
                    <a:pt x="370974" y="2261382"/>
                  </a:cubicBezTo>
                  <a:cubicBezTo>
                    <a:pt x="-139261" y="1728244"/>
                    <a:pt x="-121080" y="881912"/>
                    <a:pt x="412614" y="371062"/>
                  </a:cubicBezTo>
                  <a:cubicBezTo>
                    <a:pt x="679168" y="115931"/>
                    <a:pt x="1024017" y="-7090"/>
                    <a:pt x="1366007" y="315"/>
                  </a:cubicBezTo>
                  <a:close/>
                </a:path>
              </a:pathLst>
            </a:custGeom>
            <a:blipFill>
              <a:blip r:embed="rId2"/>
              <a:tile tx="0" ty="0" sx="100000" sy="100000" flip="none" algn="r"/>
            </a:blip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5030501" y="1268760"/>
              <a:ext cx="0" cy="4608512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5030501" y="1733550"/>
              <a:ext cx="2865699" cy="0"/>
            </a:xfrm>
            <a:prstGeom prst="line">
              <a:avLst/>
            </a:prstGeom>
            <a:ln cap="rnd">
              <a:solidFill>
                <a:schemeClr val="tx1">
                  <a:lumMod val="20000"/>
                  <a:lumOff val="80000"/>
                </a:schemeClr>
              </a:solidFill>
              <a:round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5030501" y="3631290"/>
              <a:ext cx="2865699" cy="0"/>
            </a:xfrm>
            <a:prstGeom prst="line">
              <a:avLst/>
            </a:prstGeom>
            <a:ln cap="rnd">
              <a:solidFill>
                <a:schemeClr val="tx1">
                  <a:lumMod val="20000"/>
                  <a:lumOff val="80000"/>
                </a:schemeClr>
              </a:solidFill>
              <a:round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5030501" y="5527260"/>
              <a:ext cx="2865699" cy="0"/>
            </a:xfrm>
            <a:prstGeom prst="line">
              <a:avLst/>
            </a:prstGeom>
            <a:ln cap="rnd">
              <a:solidFill>
                <a:schemeClr val="tx1">
                  <a:lumMod val="20000"/>
                  <a:lumOff val="80000"/>
                </a:schemeClr>
              </a:solidFill>
              <a:round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îṩḻïḍe"/>
            <p:cNvGrpSpPr/>
            <p:nvPr/>
          </p:nvGrpSpPr>
          <p:grpSpPr>
            <a:xfrm>
              <a:off x="4761590" y="1471046"/>
              <a:ext cx="537820" cy="537824"/>
              <a:chOff x="5371847" y="2312243"/>
              <a:chExt cx="656438" cy="656442"/>
            </a:xfrm>
          </p:grpSpPr>
          <p:sp>
            <p:nvSpPr>
              <p:cNvPr id="38" name="ïŝľîḍe"/>
              <p:cNvSpPr/>
              <p:nvPr/>
            </p:nvSpPr>
            <p:spPr>
              <a:xfrm>
                <a:off x="5371847" y="2312243"/>
                <a:ext cx="656438" cy="65644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39" name="íşliḋe"/>
              <p:cNvSpPr/>
              <p:nvPr/>
            </p:nvSpPr>
            <p:spPr bwMode="auto">
              <a:xfrm>
                <a:off x="5532706" y="2519691"/>
                <a:ext cx="334720" cy="241545"/>
              </a:xfrm>
              <a:custGeom>
                <a:avLst/>
                <a:gdLst>
                  <a:gd name="connsiteX0" fmla="*/ 91000 w 605879"/>
                  <a:gd name="connsiteY0" fmla="*/ 173662 h 437224"/>
                  <a:gd name="connsiteX1" fmla="*/ 331193 w 605879"/>
                  <a:gd name="connsiteY1" fmla="*/ 173662 h 437224"/>
                  <a:gd name="connsiteX2" fmla="*/ 342454 w 605879"/>
                  <a:gd name="connsiteY2" fmla="*/ 184882 h 437224"/>
                  <a:gd name="connsiteX3" fmla="*/ 331193 w 605879"/>
                  <a:gd name="connsiteY3" fmla="*/ 196102 h 437224"/>
                  <a:gd name="connsiteX4" fmla="*/ 91000 w 605879"/>
                  <a:gd name="connsiteY4" fmla="*/ 196102 h 437224"/>
                  <a:gd name="connsiteX5" fmla="*/ 79739 w 605879"/>
                  <a:gd name="connsiteY5" fmla="*/ 184882 h 437224"/>
                  <a:gd name="connsiteX6" fmla="*/ 91000 w 605879"/>
                  <a:gd name="connsiteY6" fmla="*/ 173662 h 437224"/>
                  <a:gd name="connsiteX7" fmla="*/ 421630 w 605879"/>
                  <a:gd name="connsiteY7" fmla="*/ 131441 h 437224"/>
                  <a:gd name="connsiteX8" fmla="*/ 423552 w 605879"/>
                  <a:gd name="connsiteY8" fmla="*/ 152274 h 437224"/>
                  <a:gd name="connsiteX9" fmla="*/ 275961 w 605879"/>
                  <a:gd name="connsiteY9" fmla="*/ 300986 h 437224"/>
                  <a:gd name="connsiteX10" fmla="*/ 408175 w 605879"/>
                  <a:gd name="connsiteY10" fmla="*/ 358277 h 437224"/>
                  <a:gd name="connsiteX11" fmla="*/ 418060 w 605879"/>
                  <a:gd name="connsiteY11" fmla="*/ 365267 h 437224"/>
                  <a:gd name="connsiteX12" fmla="*/ 488218 w 605879"/>
                  <a:gd name="connsiteY12" fmla="*/ 410360 h 437224"/>
                  <a:gd name="connsiteX13" fmla="*/ 474214 w 605879"/>
                  <a:gd name="connsiteY13" fmla="*/ 363348 h 437224"/>
                  <a:gd name="connsiteX14" fmla="*/ 482039 w 605879"/>
                  <a:gd name="connsiteY14" fmla="*/ 349916 h 437224"/>
                  <a:gd name="connsiteX15" fmla="*/ 583363 w 605879"/>
                  <a:gd name="connsiteY15" fmla="*/ 244928 h 437224"/>
                  <a:gd name="connsiteX16" fmla="*/ 421630 w 605879"/>
                  <a:gd name="connsiteY16" fmla="*/ 131441 h 437224"/>
                  <a:gd name="connsiteX17" fmla="*/ 75898 w 605879"/>
                  <a:gd name="connsiteY17" fmla="*/ 120173 h 437224"/>
                  <a:gd name="connsiteX18" fmla="*/ 340509 w 605879"/>
                  <a:gd name="connsiteY18" fmla="*/ 120173 h 437224"/>
                  <a:gd name="connsiteX19" fmla="*/ 351769 w 605879"/>
                  <a:gd name="connsiteY19" fmla="*/ 131428 h 437224"/>
                  <a:gd name="connsiteX20" fmla="*/ 340509 w 605879"/>
                  <a:gd name="connsiteY20" fmla="*/ 142683 h 437224"/>
                  <a:gd name="connsiteX21" fmla="*/ 75898 w 605879"/>
                  <a:gd name="connsiteY21" fmla="*/ 142683 h 437224"/>
                  <a:gd name="connsiteX22" fmla="*/ 64638 w 605879"/>
                  <a:gd name="connsiteY22" fmla="*/ 131428 h 437224"/>
                  <a:gd name="connsiteX23" fmla="*/ 75898 w 605879"/>
                  <a:gd name="connsiteY23" fmla="*/ 120173 h 437224"/>
                  <a:gd name="connsiteX24" fmla="*/ 210609 w 605879"/>
                  <a:gd name="connsiteY24" fmla="*/ 22478 h 437224"/>
                  <a:gd name="connsiteX25" fmla="*/ 22516 w 605879"/>
                  <a:gd name="connsiteY25" fmla="*/ 153508 h 437224"/>
                  <a:gd name="connsiteX26" fmla="*/ 139216 w 605879"/>
                  <a:gd name="connsiteY26" fmla="*/ 274807 h 437224"/>
                  <a:gd name="connsiteX27" fmla="*/ 147042 w 605879"/>
                  <a:gd name="connsiteY27" fmla="*/ 288102 h 437224"/>
                  <a:gd name="connsiteX28" fmla="*/ 130017 w 605879"/>
                  <a:gd name="connsiteY28" fmla="*/ 344297 h 437224"/>
                  <a:gd name="connsiteX29" fmla="*/ 214041 w 605879"/>
                  <a:gd name="connsiteY29" fmla="*/ 291254 h 437224"/>
                  <a:gd name="connsiteX30" fmla="*/ 223927 w 605879"/>
                  <a:gd name="connsiteY30" fmla="*/ 284264 h 437224"/>
                  <a:gd name="connsiteX31" fmla="*/ 398839 w 605879"/>
                  <a:gd name="connsiteY31" fmla="*/ 152960 h 437224"/>
                  <a:gd name="connsiteX32" fmla="*/ 369596 w 605879"/>
                  <a:gd name="connsiteY32" fmla="*/ 80592 h 437224"/>
                  <a:gd name="connsiteX33" fmla="*/ 210609 w 605879"/>
                  <a:gd name="connsiteY33" fmla="*/ 22478 h 437224"/>
                  <a:gd name="connsiteX34" fmla="*/ 210609 w 605879"/>
                  <a:gd name="connsiteY34" fmla="*/ 0 h 437224"/>
                  <a:gd name="connsiteX35" fmla="*/ 385796 w 605879"/>
                  <a:gd name="connsiteY35" fmla="*/ 64967 h 437224"/>
                  <a:gd name="connsiteX36" fmla="*/ 414079 w 605879"/>
                  <a:gd name="connsiteY36" fmla="*/ 109100 h 437224"/>
                  <a:gd name="connsiteX37" fmla="*/ 419845 w 605879"/>
                  <a:gd name="connsiteY37" fmla="*/ 108963 h 437224"/>
                  <a:gd name="connsiteX38" fmla="*/ 605879 w 605879"/>
                  <a:gd name="connsiteY38" fmla="*/ 244928 h 437224"/>
                  <a:gd name="connsiteX39" fmla="*/ 498515 w 605879"/>
                  <a:gd name="connsiteY39" fmla="*/ 368420 h 437224"/>
                  <a:gd name="connsiteX40" fmla="*/ 516088 w 605879"/>
                  <a:gd name="connsiteY40" fmla="*/ 414609 h 437224"/>
                  <a:gd name="connsiteX41" fmla="*/ 522953 w 605879"/>
                  <a:gd name="connsiteY41" fmla="*/ 428178 h 437224"/>
                  <a:gd name="connsiteX42" fmla="*/ 510185 w 605879"/>
                  <a:gd name="connsiteY42" fmla="*/ 437224 h 437224"/>
                  <a:gd name="connsiteX43" fmla="*/ 400487 w 605879"/>
                  <a:gd name="connsiteY43" fmla="*/ 380344 h 437224"/>
                  <a:gd name="connsiteX44" fmla="*/ 250836 w 605879"/>
                  <a:gd name="connsiteY44" fmla="*/ 304275 h 437224"/>
                  <a:gd name="connsiteX45" fmla="*/ 231752 w 605879"/>
                  <a:gd name="connsiteY45" fmla="*/ 306331 h 437224"/>
                  <a:gd name="connsiteX46" fmla="*/ 107639 w 605879"/>
                  <a:gd name="connsiteY46" fmla="*/ 371161 h 437224"/>
                  <a:gd name="connsiteX47" fmla="*/ 94596 w 605879"/>
                  <a:gd name="connsiteY47" fmla="*/ 361978 h 437224"/>
                  <a:gd name="connsiteX48" fmla="*/ 102009 w 605879"/>
                  <a:gd name="connsiteY48" fmla="*/ 348135 h 437224"/>
                  <a:gd name="connsiteX49" fmla="*/ 122741 w 605879"/>
                  <a:gd name="connsiteY49" fmla="*/ 293173 h 437224"/>
                  <a:gd name="connsiteX50" fmla="*/ 0 w 605879"/>
                  <a:gd name="connsiteY50" fmla="*/ 153508 h 437224"/>
                  <a:gd name="connsiteX51" fmla="*/ 210609 w 605879"/>
                  <a:gd name="connsiteY51" fmla="*/ 0 h 43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605879" h="437224">
                    <a:moveTo>
                      <a:pt x="91000" y="173662"/>
                    </a:moveTo>
                    <a:lnTo>
                      <a:pt x="331193" y="173662"/>
                    </a:lnTo>
                    <a:cubicBezTo>
                      <a:pt x="337373" y="173662"/>
                      <a:pt x="342454" y="178725"/>
                      <a:pt x="342454" y="184882"/>
                    </a:cubicBezTo>
                    <a:cubicBezTo>
                      <a:pt x="342454" y="191040"/>
                      <a:pt x="337373" y="196102"/>
                      <a:pt x="331193" y="196102"/>
                    </a:cubicBezTo>
                    <a:lnTo>
                      <a:pt x="91000" y="196102"/>
                    </a:lnTo>
                    <a:cubicBezTo>
                      <a:pt x="84683" y="196102"/>
                      <a:pt x="79739" y="191040"/>
                      <a:pt x="79739" y="184882"/>
                    </a:cubicBezTo>
                    <a:cubicBezTo>
                      <a:pt x="79739" y="178725"/>
                      <a:pt x="84683" y="173662"/>
                      <a:pt x="91000" y="173662"/>
                    </a:cubicBezTo>
                    <a:close/>
                    <a:moveTo>
                      <a:pt x="421630" y="131441"/>
                    </a:moveTo>
                    <a:cubicBezTo>
                      <a:pt x="423003" y="138294"/>
                      <a:pt x="423552" y="145284"/>
                      <a:pt x="423552" y="152274"/>
                    </a:cubicBezTo>
                    <a:cubicBezTo>
                      <a:pt x="423552" y="220668"/>
                      <a:pt x="362456" y="281249"/>
                      <a:pt x="275961" y="300986"/>
                    </a:cubicBezTo>
                    <a:cubicBezTo>
                      <a:pt x="302047" y="334017"/>
                      <a:pt x="350924" y="355536"/>
                      <a:pt x="408175" y="358277"/>
                    </a:cubicBezTo>
                    <a:cubicBezTo>
                      <a:pt x="412569" y="358551"/>
                      <a:pt x="416413" y="361293"/>
                      <a:pt x="418060" y="365267"/>
                    </a:cubicBezTo>
                    <a:cubicBezTo>
                      <a:pt x="427259" y="388019"/>
                      <a:pt x="463505" y="403370"/>
                      <a:pt x="488218" y="410360"/>
                    </a:cubicBezTo>
                    <a:cubicBezTo>
                      <a:pt x="483962" y="399944"/>
                      <a:pt x="479156" y="385004"/>
                      <a:pt x="474214" y="363348"/>
                    </a:cubicBezTo>
                    <a:cubicBezTo>
                      <a:pt x="472841" y="357455"/>
                      <a:pt x="476273" y="351698"/>
                      <a:pt x="482039" y="349916"/>
                    </a:cubicBezTo>
                    <a:cubicBezTo>
                      <a:pt x="543685" y="332236"/>
                      <a:pt x="583500" y="290980"/>
                      <a:pt x="583363" y="244928"/>
                    </a:cubicBezTo>
                    <a:cubicBezTo>
                      <a:pt x="583363" y="182839"/>
                      <a:pt x="511009" y="132126"/>
                      <a:pt x="421630" y="131441"/>
                    </a:cubicBezTo>
                    <a:close/>
                    <a:moveTo>
                      <a:pt x="75898" y="120173"/>
                    </a:moveTo>
                    <a:lnTo>
                      <a:pt x="340509" y="120173"/>
                    </a:lnTo>
                    <a:cubicBezTo>
                      <a:pt x="346826" y="120173"/>
                      <a:pt x="351769" y="125114"/>
                      <a:pt x="351769" y="131428"/>
                    </a:cubicBezTo>
                    <a:cubicBezTo>
                      <a:pt x="351769" y="137604"/>
                      <a:pt x="346826" y="142683"/>
                      <a:pt x="340509" y="142683"/>
                    </a:cubicBezTo>
                    <a:lnTo>
                      <a:pt x="75898" y="142683"/>
                    </a:lnTo>
                    <a:cubicBezTo>
                      <a:pt x="69719" y="142683"/>
                      <a:pt x="64638" y="137604"/>
                      <a:pt x="64638" y="131428"/>
                    </a:cubicBezTo>
                    <a:cubicBezTo>
                      <a:pt x="64638" y="125114"/>
                      <a:pt x="69719" y="120173"/>
                      <a:pt x="75898" y="120173"/>
                    </a:cubicBezTo>
                    <a:close/>
                    <a:moveTo>
                      <a:pt x="210609" y="22478"/>
                    </a:moveTo>
                    <a:cubicBezTo>
                      <a:pt x="106952" y="22478"/>
                      <a:pt x="22516" y="81277"/>
                      <a:pt x="22516" y="153508"/>
                    </a:cubicBezTo>
                    <a:cubicBezTo>
                      <a:pt x="22516" y="206688"/>
                      <a:pt x="68372" y="254385"/>
                      <a:pt x="139216" y="274807"/>
                    </a:cubicBezTo>
                    <a:cubicBezTo>
                      <a:pt x="144983" y="276452"/>
                      <a:pt x="148415" y="282208"/>
                      <a:pt x="147042" y="288102"/>
                    </a:cubicBezTo>
                    <a:cubicBezTo>
                      <a:pt x="140864" y="314966"/>
                      <a:pt x="135097" y="332647"/>
                      <a:pt x="130017" y="344297"/>
                    </a:cubicBezTo>
                    <a:cubicBezTo>
                      <a:pt x="158437" y="336622"/>
                      <a:pt x="203058" y="318667"/>
                      <a:pt x="214041" y="291254"/>
                    </a:cubicBezTo>
                    <a:cubicBezTo>
                      <a:pt x="215689" y="287280"/>
                      <a:pt x="219533" y="284538"/>
                      <a:pt x="223927" y="284264"/>
                    </a:cubicBezTo>
                    <a:cubicBezTo>
                      <a:pt x="320170" y="279604"/>
                      <a:pt x="395407" y="223135"/>
                      <a:pt x="398839" y="152960"/>
                    </a:cubicBezTo>
                    <a:cubicBezTo>
                      <a:pt x="400075" y="126918"/>
                      <a:pt x="389915" y="101836"/>
                      <a:pt x="369596" y="80592"/>
                    </a:cubicBezTo>
                    <a:cubicBezTo>
                      <a:pt x="334860" y="44133"/>
                      <a:pt x="275412" y="22478"/>
                      <a:pt x="210609" y="22478"/>
                    </a:cubicBezTo>
                    <a:close/>
                    <a:moveTo>
                      <a:pt x="210609" y="0"/>
                    </a:moveTo>
                    <a:cubicBezTo>
                      <a:pt x="281453" y="0"/>
                      <a:pt x="346942" y="24260"/>
                      <a:pt x="385796" y="64967"/>
                    </a:cubicBezTo>
                    <a:cubicBezTo>
                      <a:pt x="398702" y="78536"/>
                      <a:pt x="408175" y="93338"/>
                      <a:pt x="414079" y="109100"/>
                    </a:cubicBezTo>
                    <a:cubicBezTo>
                      <a:pt x="416001" y="108963"/>
                      <a:pt x="417923" y="108963"/>
                      <a:pt x="419845" y="108963"/>
                    </a:cubicBezTo>
                    <a:cubicBezTo>
                      <a:pt x="522404" y="108963"/>
                      <a:pt x="606016" y="169955"/>
                      <a:pt x="605879" y="244928"/>
                    </a:cubicBezTo>
                    <a:cubicBezTo>
                      <a:pt x="605879" y="298519"/>
                      <a:pt x="564141" y="346079"/>
                      <a:pt x="498515" y="368420"/>
                    </a:cubicBezTo>
                    <a:cubicBezTo>
                      <a:pt x="506066" y="398025"/>
                      <a:pt x="512931" y="412279"/>
                      <a:pt x="516088" y="414609"/>
                    </a:cubicBezTo>
                    <a:cubicBezTo>
                      <a:pt x="524601" y="418858"/>
                      <a:pt x="523228" y="426671"/>
                      <a:pt x="522953" y="428178"/>
                    </a:cubicBezTo>
                    <a:cubicBezTo>
                      <a:pt x="522541" y="429686"/>
                      <a:pt x="520207" y="437224"/>
                      <a:pt x="510185" y="437224"/>
                    </a:cubicBezTo>
                    <a:cubicBezTo>
                      <a:pt x="497828" y="437224"/>
                      <a:pt x="423689" y="421325"/>
                      <a:pt x="400487" y="380344"/>
                    </a:cubicBezTo>
                    <a:cubicBezTo>
                      <a:pt x="333899" y="375410"/>
                      <a:pt x="277746" y="346764"/>
                      <a:pt x="250836" y="304275"/>
                    </a:cubicBezTo>
                    <a:cubicBezTo>
                      <a:pt x="244521" y="305098"/>
                      <a:pt x="238205" y="305783"/>
                      <a:pt x="231752" y="306331"/>
                    </a:cubicBezTo>
                    <a:cubicBezTo>
                      <a:pt x="206216" y="353069"/>
                      <a:pt x="121643" y="371161"/>
                      <a:pt x="107639" y="371161"/>
                    </a:cubicBezTo>
                    <a:cubicBezTo>
                      <a:pt x="97616" y="371161"/>
                      <a:pt x="95145" y="364171"/>
                      <a:pt x="94596" y="361978"/>
                    </a:cubicBezTo>
                    <a:cubicBezTo>
                      <a:pt x="94184" y="360470"/>
                      <a:pt x="92948" y="352658"/>
                      <a:pt x="102009" y="348135"/>
                    </a:cubicBezTo>
                    <a:cubicBezTo>
                      <a:pt x="105030" y="345942"/>
                      <a:pt x="113130" y="331550"/>
                      <a:pt x="122741" y="293173"/>
                    </a:cubicBezTo>
                    <a:cubicBezTo>
                      <a:pt x="47778" y="268228"/>
                      <a:pt x="0" y="214226"/>
                      <a:pt x="0" y="153508"/>
                    </a:cubicBezTo>
                    <a:cubicBezTo>
                      <a:pt x="0" y="68804"/>
                      <a:pt x="94458" y="0"/>
                      <a:pt x="21060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 sz="7200" dirty="0"/>
              </a:p>
            </p:txBody>
          </p:sp>
        </p:grpSp>
        <p:grpSp>
          <p:nvGrpSpPr>
            <p:cNvPr id="17" name="íšḻïde"/>
            <p:cNvGrpSpPr/>
            <p:nvPr/>
          </p:nvGrpSpPr>
          <p:grpSpPr>
            <a:xfrm>
              <a:off x="4761590" y="3364697"/>
              <a:ext cx="537820" cy="537824"/>
              <a:chOff x="5371847" y="2312243"/>
              <a:chExt cx="656438" cy="656442"/>
            </a:xfrm>
          </p:grpSpPr>
          <p:sp>
            <p:nvSpPr>
              <p:cNvPr id="36" name="íṡlíḋé"/>
              <p:cNvSpPr/>
              <p:nvPr/>
            </p:nvSpPr>
            <p:spPr>
              <a:xfrm>
                <a:off x="5371847" y="2312243"/>
                <a:ext cx="656438" cy="656442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37" name="iṣḷiḓe"/>
              <p:cNvSpPr/>
              <p:nvPr/>
            </p:nvSpPr>
            <p:spPr bwMode="auto">
              <a:xfrm>
                <a:off x="5532706" y="2473323"/>
                <a:ext cx="334720" cy="334280"/>
              </a:xfrm>
              <a:custGeom>
                <a:avLst/>
                <a:gdLst>
                  <a:gd name="connsiteX0" fmla="*/ 86413 w 591547"/>
                  <a:gd name="connsiteY0" fmla="*/ 515758 h 590770"/>
                  <a:gd name="connsiteX1" fmla="*/ 171919 w 591547"/>
                  <a:gd name="connsiteY1" fmla="*/ 515758 h 590770"/>
                  <a:gd name="connsiteX2" fmla="*/ 171919 w 591547"/>
                  <a:gd name="connsiteY2" fmla="*/ 537523 h 590770"/>
                  <a:gd name="connsiteX3" fmla="*/ 86413 w 591547"/>
                  <a:gd name="connsiteY3" fmla="*/ 537523 h 590770"/>
                  <a:gd name="connsiteX4" fmla="*/ 86413 w 591547"/>
                  <a:gd name="connsiteY4" fmla="*/ 461733 h 590770"/>
                  <a:gd name="connsiteX5" fmla="*/ 171919 w 591547"/>
                  <a:gd name="connsiteY5" fmla="*/ 461733 h 590770"/>
                  <a:gd name="connsiteX6" fmla="*/ 171919 w 591547"/>
                  <a:gd name="connsiteY6" fmla="*/ 483498 h 590770"/>
                  <a:gd name="connsiteX7" fmla="*/ 86413 w 591547"/>
                  <a:gd name="connsiteY7" fmla="*/ 483498 h 590770"/>
                  <a:gd name="connsiteX8" fmla="*/ 86413 w 591547"/>
                  <a:gd name="connsiteY8" fmla="*/ 408616 h 590770"/>
                  <a:gd name="connsiteX9" fmla="*/ 171919 w 591547"/>
                  <a:gd name="connsiteY9" fmla="*/ 408616 h 590770"/>
                  <a:gd name="connsiteX10" fmla="*/ 171919 w 591547"/>
                  <a:gd name="connsiteY10" fmla="*/ 429474 h 590770"/>
                  <a:gd name="connsiteX11" fmla="*/ 86413 w 591547"/>
                  <a:gd name="connsiteY11" fmla="*/ 429474 h 590770"/>
                  <a:gd name="connsiteX12" fmla="*/ 204177 w 591547"/>
                  <a:gd name="connsiteY12" fmla="*/ 357041 h 590770"/>
                  <a:gd name="connsiteX13" fmla="*/ 204177 w 591547"/>
                  <a:gd name="connsiteY13" fmla="*/ 569815 h 590770"/>
                  <a:gd name="connsiteX14" fmla="*/ 333300 w 591547"/>
                  <a:gd name="connsiteY14" fmla="*/ 569815 h 590770"/>
                  <a:gd name="connsiteX15" fmla="*/ 333300 w 591547"/>
                  <a:gd name="connsiteY15" fmla="*/ 382026 h 590770"/>
                  <a:gd name="connsiteX16" fmla="*/ 183194 w 591547"/>
                  <a:gd name="connsiteY16" fmla="*/ 357041 h 590770"/>
                  <a:gd name="connsiteX17" fmla="*/ 75053 w 591547"/>
                  <a:gd name="connsiteY17" fmla="*/ 382026 h 590770"/>
                  <a:gd name="connsiteX18" fmla="*/ 75053 w 591547"/>
                  <a:gd name="connsiteY18" fmla="*/ 569815 h 590770"/>
                  <a:gd name="connsiteX19" fmla="*/ 183194 w 591547"/>
                  <a:gd name="connsiteY19" fmla="*/ 569815 h 590770"/>
                  <a:gd name="connsiteX20" fmla="*/ 247709 w 591547"/>
                  <a:gd name="connsiteY20" fmla="*/ 311838 h 590770"/>
                  <a:gd name="connsiteX21" fmla="*/ 322851 w 591547"/>
                  <a:gd name="connsiteY21" fmla="*/ 311838 h 590770"/>
                  <a:gd name="connsiteX22" fmla="*/ 322851 w 591547"/>
                  <a:gd name="connsiteY22" fmla="*/ 332826 h 590770"/>
                  <a:gd name="connsiteX23" fmla="*/ 247709 w 591547"/>
                  <a:gd name="connsiteY23" fmla="*/ 332826 h 590770"/>
                  <a:gd name="connsiteX24" fmla="*/ 247709 w 591547"/>
                  <a:gd name="connsiteY24" fmla="*/ 257944 h 590770"/>
                  <a:gd name="connsiteX25" fmla="*/ 322851 w 591547"/>
                  <a:gd name="connsiteY25" fmla="*/ 257944 h 590770"/>
                  <a:gd name="connsiteX26" fmla="*/ 322851 w 591547"/>
                  <a:gd name="connsiteY26" fmla="*/ 279580 h 590770"/>
                  <a:gd name="connsiteX27" fmla="*/ 247709 w 591547"/>
                  <a:gd name="connsiteY27" fmla="*/ 279580 h 590770"/>
                  <a:gd name="connsiteX28" fmla="*/ 247709 w 591547"/>
                  <a:gd name="connsiteY28" fmla="*/ 203919 h 590770"/>
                  <a:gd name="connsiteX29" fmla="*/ 322851 w 591547"/>
                  <a:gd name="connsiteY29" fmla="*/ 203919 h 590770"/>
                  <a:gd name="connsiteX30" fmla="*/ 322851 w 591547"/>
                  <a:gd name="connsiteY30" fmla="*/ 225684 h 590770"/>
                  <a:gd name="connsiteX31" fmla="*/ 247709 w 591547"/>
                  <a:gd name="connsiteY31" fmla="*/ 225684 h 590770"/>
                  <a:gd name="connsiteX32" fmla="*/ 247709 w 591547"/>
                  <a:gd name="connsiteY32" fmla="*/ 150672 h 590770"/>
                  <a:gd name="connsiteX33" fmla="*/ 322851 w 591547"/>
                  <a:gd name="connsiteY33" fmla="*/ 150672 h 590770"/>
                  <a:gd name="connsiteX34" fmla="*/ 322851 w 591547"/>
                  <a:gd name="connsiteY34" fmla="*/ 171660 h 590770"/>
                  <a:gd name="connsiteX35" fmla="*/ 247709 w 591547"/>
                  <a:gd name="connsiteY35" fmla="*/ 171660 h 590770"/>
                  <a:gd name="connsiteX36" fmla="*/ 355090 w 591547"/>
                  <a:gd name="connsiteY36" fmla="*/ 102357 h 590770"/>
                  <a:gd name="connsiteX37" fmla="*/ 355090 w 591547"/>
                  <a:gd name="connsiteY37" fmla="*/ 373160 h 590770"/>
                  <a:gd name="connsiteX38" fmla="*/ 355090 w 591547"/>
                  <a:gd name="connsiteY38" fmla="*/ 376384 h 590770"/>
                  <a:gd name="connsiteX39" fmla="*/ 355090 w 591547"/>
                  <a:gd name="connsiteY39" fmla="*/ 569815 h 590770"/>
                  <a:gd name="connsiteX40" fmla="*/ 484213 w 591547"/>
                  <a:gd name="connsiteY40" fmla="*/ 569815 h 590770"/>
                  <a:gd name="connsiteX41" fmla="*/ 484213 w 591547"/>
                  <a:gd name="connsiteY41" fmla="*/ 154744 h 590770"/>
                  <a:gd name="connsiteX42" fmla="*/ 333300 w 591547"/>
                  <a:gd name="connsiteY42" fmla="*/ 99939 h 590770"/>
                  <a:gd name="connsiteX43" fmla="*/ 236458 w 591547"/>
                  <a:gd name="connsiteY43" fmla="*/ 125730 h 590770"/>
                  <a:gd name="connsiteX44" fmla="*/ 236458 w 591547"/>
                  <a:gd name="connsiteY44" fmla="*/ 341728 h 590770"/>
                  <a:gd name="connsiteX45" fmla="*/ 333300 w 591547"/>
                  <a:gd name="connsiteY45" fmla="*/ 360265 h 590770"/>
                  <a:gd name="connsiteX46" fmla="*/ 397862 w 591547"/>
                  <a:gd name="connsiteY46" fmla="*/ 21761 h 590770"/>
                  <a:gd name="connsiteX47" fmla="*/ 387371 w 591547"/>
                  <a:gd name="connsiteY47" fmla="*/ 32238 h 590770"/>
                  <a:gd name="connsiteX48" fmla="*/ 397862 w 591547"/>
                  <a:gd name="connsiteY48" fmla="*/ 42716 h 590770"/>
                  <a:gd name="connsiteX49" fmla="*/ 409160 w 591547"/>
                  <a:gd name="connsiteY49" fmla="*/ 32238 h 590770"/>
                  <a:gd name="connsiteX50" fmla="*/ 397862 w 591547"/>
                  <a:gd name="connsiteY50" fmla="*/ 21761 h 590770"/>
                  <a:gd name="connsiteX51" fmla="*/ 397862 w 591547"/>
                  <a:gd name="connsiteY51" fmla="*/ 0 h 590770"/>
                  <a:gd name="connsiteX52" fmla="*/ 430143 w 591547"/>
                  <a:gd name="connsiteY52" fmla="*/ 32238 h 590770"/>
                  <a:gd name="connsiteX53" fmla="*/ 409160 w 591547"/>
                  <a:gd name="connsiteY53" fmla="*/ 62865 h 590770"/>
                  <a:gd name="connsiteX54" fmla="*/ 409160 w 591547"/>
                  <a:gd name="connsiteY54" fmla="*/ 100745 h 590770"/>
                  <a:gd name="connsiteX55" fmla="*/ 498740 w 591547"/>
                  <a:gd name="connsiteY55" fmla="*/ 137819 h 590770"/>
                  <a:gd name="connsiteX56" fmla="*/ 506003 w 591547"/>
                  <a:gd name="connsiteY56" fmla="*/ 147491 h 590770"/>
                  <a:gd name="connsiteX57" fmla="*/ 506003 w 591547"/>
                  <a:gd name="connsiteY57" fmla="*/ 569815 h 590770"/>
                  <a:gd name="connsiteX58" fmla="*/ 591547 w 591547"/>
                  <a:gd name="connsiteY58" fmla="*/ 569815 h 590770"/>
                  <a:gd name="connsiteX59" fmla="*/ 591547 w 591547"/>
                  <a:gd name="connsiteY59" fmla="*/ 590770 h 590770"/>
                  <a:gd name="connsiteX60" fmla="*/ 494705 w 591547"/>
                  <a:gd name="connsiteY60" fmla="*/ 590770 h 590770"/>
                  <a:gd name="connsiteX61" fmla="*/ 344598 w 591547"/>
                  <a:gd name="connsiteY61" fmla="*/ 590770 h 590770"/>
                  <a:gd name="connsiteX62" fmla="*/ 193685 w 591547"/>
                  <a:gd name="connsiteY62" fmla="*/ 590770 h 590770"/>
                  <a:gd name="connsiteX63" fmla="*/ 64562 w 591547"/>
                  <a:gd name="connsiteY63" fmla="*/ 590770 h 590770"/>
                  <a:gd name="connsiteX64" fmla="*/ 0 w 591547"/>
                  <a:gd name="connsiteY64" fmla="*/ 590770 h 590770"/>
                  <a:gd name="connsiteX65" fmla="*/ 0 w 591547"/>
                  <a:gd name="connsiteY65" fmla="*/ 569815 h 590770"/>
                  <a:gd name="connsiteX66" fmla="*/ 54070 w 591547"/>
                  <a:gd name="connsiteY66" fmla="*/ 569815 h 590770"/>
                  <a:gd name="connsiteX67" fmla="*/ 54070 w 591547"/>
                  <a:gd name="connsiteY67" fmla="*/ 373160 h 590770"/>
                  <a:gd name="connsiteX68" fmla="*/ 62141 w 591547"/>
                  <a:gd name="connsiteY68" fmla="*/ 362683 h 590770"/>
                  <a:gd name="connsiteX69" fmla="*/ 191264 w 591547"/>
                  <a:gd name="connsiteY69" fmla="*/ 333668 h 590770"/>
                  <a:gd name="connsiteX70" fmla="*/ 195299 w 591547"/>
                  <a:gd name="connsiteY70" fmla="*/ 333668 h 590770"/>
                  <a:gd name="connsiteX71" fmla="*/ 196106 w 591547"/>
                  <a:gd name="connsiteY71" fmla="*/ 333668 h 590770"/>
                  <a:gd name="connsiteX72" fmla="*/ 215475 w 591547"/>
                  <a:gd name="connsiteY72" fmla="*/ 336892 h 590770"/>
                  <a:gd name="connsiteX73" fmla="*/ 215475 w 591547"/>
                  <a:gd name="connsiteY73" fmla="*/ 116864 h 590770"/>
                  <a:gd name="connsiteX74" fmla="*/ 223545 w 591547"/>
                  <a:gd name="connsiteY74" fmla="*/ 106387 h 590770"/>
                  <a:gd name="connsiteX75" fmla="*/ 341370 w 591547"/>
                  <a:gd name="connsiteY75" fmla="*/ 75760 h 590770"/>
                  <a:gd name="connsiteX76" fmla="*/ 342984 w 591547"/>
                  <a:gd name="connsiteY76" fmla="*/ 75760 h 590770"/>
                  <a:gd name="connsiteX77" fmla="*/ 345405 w 591547"/>
                  <a:gd name="connsiteY77" fmla="*/ 75760 h 590770"/>
                  <a:gd name="connsiteX78" fmla="*/ 347020 w 591547"/>
                  <a:gd name="connsiteY78" fmla="*/ 75760 h 590770"/>
                  <a:gd name="connsiteX79" fmla="*/ 348634 w 591547"/>
                  <a:gd name="connsiteY79" fmla="*/ 75760 h 590770"/>
                  <a:gd name="connsiteX80" fmla="*/ 387371 w 591547"/>
                  <a:gd name="connsiteY80" fmla="*/ 91879 h 590770"/>
                  <a:gd name="connsiteX81" fmla="*/ 387371 w 591547"/>
                  <a:gd name="connsiteY81" fmla="*/ 62865 h 590770"/>
                  <a:gd name="connsiteX82" fmla="*/ 365581 w 591547"/>
                  <a:gd name="connsiteY82" fmla="*/ 32238 h 590770"/>
                  <a:gd name="connsiteX83" fmla="*/ 397862 w 591547"/>
                  <a:gd name="connsiteY83" fmla="*/ 0 h 590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591547" h="590770">
                    <a:moveTo>
                      <a:pt x="86413" y="515758"/>
                    </a:moveTo>
                    <a:lnTo>
                      <a:pt x="171919" y="515758"/>
                    </a:lnTo>
                    <a:lnTo>
                      <a:pt x="171919" y="537523"/>
                    </a:lnTo>
                    <a:lnTo>
                      <a:pt x="86413" y="537523"/>
                    </a:lnTo>
                    <a:close/>
                    <a:moveTo>
                      <a:pt x="86413" y="461733"/>
                    </a:moveTo>
                    <a:lnTo>
                      <a:pt x="171919" y="461733"/>
                    </a:lnTo>
                    <a:lnTo>
                      <a:pt x="171919" y="483498"/>
                    </a:lnTo>
                    <a:lnTo>
                      <a:pt x="86413" y="483498"/>
                    </a:lnTo>
                    <a:close/>
                    <a:moveTo>
                      <a:pt x="86413" y="408616"/>
                    </a:moveTo>
                    <a:lnTo>
                      <a:pt x="171919" y="408616"/>
                    </a:lnTo>
                    <a:lnTo>
                      <a:pt x="171919" y="429474"/>
                    </a:lnTo>
                    <a:lnTo>
                      <a:pt x="86413" y="429474"/>
                    </a:lnTo>
                    <a:close/>
                    <a:moveTo>
                      <a:pt x="204177" y="357041"/>
                    </a:moveTo>
                    <a:lnTo>
                      <a:pt x="204177" y="569815"/>
                    </a:lnTo>
                    <a:lnTo>
                      <a:pt x="333300" y="569815"/>
                    </a:lnTo>
                    <a:lnTo>
                      <a:pt x="333300" y="382026"/>
                    </a:lnTo>
                    <a:close/>
                    <a:moveTo>
                      <a:pt x="183194" y="357041"/>
                    </a:moveTo>
                    <a:lnTo>
                      <a:pt x="75053" y="382026"/>
                    </a:lnTo>
                    <a:lnTo>
                      <a:pt x="75053" y="569815"/>
                    </a:lnTo>
                    <a:lnTo>
                      <a:pt x="183194" y="569815"/>
                    </a:lnTo>
                    <a:close/>
                    <a:moveTo>
                      <a:pt x="247709" y="311838"/>
                    </a:moveTo>
                    <a:lnTo>
                      <a:pt x="322851" y="311838"/>
                    </a:lnTo>
                    <a:lnTo>
                      <a:pt x="322851" y="332826"/>
                    </a:lnTo>
                    <a:lnTo>
                      <a:pt x="247709" y="332826"/>
                    </a:lnTo>
                    <a:close/>
                    <a:moveTo>
                      <a:pt x="247709" y="257944"/>
                    </a:moveTo>
                    <a:lnTo>
                      <a:pt x="322851" y="257944"/>
                    </a:lnTo>
                    <a:lnTo>
                      <a:pt x="322851" y="279580"/>
                    </a:lnTo>
                    <a:lnTo>
                      <a:pt x="247709" y="279580"/>
                    </a:lnTo>
                    <a:close/>
                    <a:moveTo>
                      <a:pt x="247709" y="203919"/>
                    </a:moveTo>
                    <a:lnTo>
                      <a:pt x="322851" y="203919"/>
                    </a:lnTo>
                    <a:lnTo>
                      <a:pt x="322851" y="225684"/>
                    </a:lnTo>
                    <a:lnTo>
                      <a:pt x="247709" y="225684"/>
                    </a:lnTo>
                    <a:close/>
                    <a:moveTo>
                      <a:pt x="247709" y="150672"/>
                    </a:moveTo>
                    <a:lnTo>
                      <a:pt x="322851" y="150672"/>
                    </a:lnTo>
                    <a:lnTo>
                      <a:pt x="322851" y="171660"/>
                    </a:lnTo>
                    <a:lnTo>
                      <a:pt x="247709" y="171660"/>
                    </a:lnTo>
                    <a:close/>
                    <a:moveTo>
                      <a:pt x="355090" y="102357"/>
                    </a:moveTo>
                    <a:lnTo>
                      <a:pt x="355090" y="373160"/>
                    </a:lnTo>
                    <a:lnTo>
                      <a:pt x="355090" y="376384"/>
                    </a:lnTo>
                    <a:lnTo>
                      <a:pt x="355090" y="569815"/>
                    </a:lnTo>
                    <a:lnTo>
                      <a:pt x="484213" y="569815"/>
                    </a:lnTo>
                    <a:lnTo>
                      <a:pt x="484213" y="154744"/>
                    </a:lnTo>
                    <a:close/>
                    <a:moveTo>
                      <a:pt x="333300" y="99939"/>
                    </a:moveTo>
                    <a:lnTo>
                      <a:pt x="236458" y="125730"/>
                    </a:lnTo>
                    <a:lnTo>
                      <a:pt x="236458" y="341728"/>
                    </a:lnTo>
                    <a:lnTo>
                      <a:pt x="333300" y="360265"/>
                    </a:lnTo>
                    <a:close/>
                    <a:moveTo>
                      <a:pt x="397862" y="21761"/>
                    </a:moveTo>
                    <a:cubicBezTo>
                      <a:pt x="392213" y="21761"/>
                      <a:pt x="387371" y="26596"/>
                      <a:pt x="387371" y="32238"/>
                    </a:cubicBezTo>
                    <a:cubicBezTo>
                      <a:pt x="387371" y="37880"/>
                      <a:pt x="392213" y="42716"/>
                      <a:pt x="397862" y="42716"/>
                    </a:cubicBezTo>
                    <a:cubicBezTo>
                      <a:pt x="404318" y="42716"/>
                      <a:pt x="409160" y="37880"/>
                      <a:pt x="409160" y="32238"/>
                    </a:cubicBezTo>
                    <a:cubicBezTo>
                      <a:pt x="409160" y="26596"/>
                      <a:pt x="404318" y="21761"/>
                      <a:pt x="397862" y="21761"/>
                    </a:cubicBezTo>
                    <a:close/>
                    <a:moveTo>
                      <a:pt x="397862" y="0"/>
                    </a:moveTo>
                    <a:cubicBezTo>
                      <a:pt x="415616" y="0"/>
                      <a:pt x="430143" y="14507"/>
                      <a:pt x="430143" y="32238"/>
                    </a:cubicBezTo>
                    <a:cubicBezTo>
                      <a:pt x="430143" y="45940"/>
                      <a:pt x="421266" y="58029"/>
                      <a:pt x="409160" y="62865"/>
                    </a:cubicBezTo>
                    <a:lnTo>
                      <a:pt x="409160" y="100745"/>
                    </a:lnTo>
                    <a:lnTo>
                      <a:pt x="498740" y="137819"/>
                    </a:lnTo>
                    <a:cubicBezTo>
                      <a:pt x="502775" y="139431"/>
                      <a:pt x="506003" y="143461"/>
                      <a:pt x="506003" y="147491"/>
                    </a:cubicBezTo>
                    <a:lnTo>
                      <a:pt x="506003" y="569815"/>
                    </a:lnTo>
                    <a:lnTo>
                      <a:pt x="591547" y="569815"/>
                    </a:lnTo>
                    <a:lnTo>
                      <a:pt x="591547" y="590770"/>
                    </a:lnTo>
                    <a:lnTo>
                      <a:pt x="494705" y="590770"/>
                    </a:lnTo>
                    <a:lnTo>
                      <a:pt x="344598" y="590770"/>
                    </a:lnTo>
                    <a:lnTo>
                      <a:pt x="193685" y="590770"/>
                    </a:lnTo>
                    <a:lnTo>
                      <a:pt x="64562" y="590770"/>
                    </a:lnTo>
                    <a:lnTo>
                      <a:pt x="0" y="590770"/>
                    </a:lnTo>
                    <a:lnTo>
                      <a:pt x="0" y="569815"/>
                    </a:lnTo>
                    <a:lnTo>
                      <a:pt x="54070" y="569815"/>
                    </a:lnTo>
                    <a:lnTo>
                      <a:pt x="54070" y="373160"/>
                    </a:lnTo>
                    <a:cubicBezTo>
                      <a:pt x="54070" y="368324"/>
                      <a:pt x="57298" y="364294"/>
                      <a:pt x="62141" y="362683"/>
                    </a:cubicBezTo>
                    <a:lnTo>
                      <a:pt x="191264" y="333668"/>
                    </a:lnTo>
                    <a:cubicBezTo>
                      <a:pt x="192878" y="332862"/>
                      <a:pt x="194492" y="332862"/>
                      <a:pt x="195299" y="333668"/>
                    </a:cubicBezTo>
                    <a:cubicBezTo>
                      <a:pt x="196106" y="333668"/>
                      <a:pt x="196106" y="333668"/>
                      <a:pt x="196106" y="333668"/>
                    </a:cubicBezTo>
                    <a:lnTo>
                      <a:pt x="215475" y="336892"/>
                    </a:lnTo>
                    <a:lnTo>
                      <a:pt x="215475" y="116864"/>
                    </a:lnTo>
                    <a:cubicBezTo>
                      <a:pt x="215475" y="112028"/>
                      <a:pt x="218703" y="107999"/>
                      <a:pt x="223545" y="106387"/>
                    </a:cubicBezTo>
                    <a:lnTo>
                      <a:pt x="341370" y="75760"/>
                    </a:lnTo>
                    <a:cubicBezTo>
                      <a:pt x="342177" y="75760"/>
                      <a:pt x="342177" y="75760"/>
                      <a:pt x="342984" y="75760"/>
                    </a:cubicBezTo>
                    <a:cubicBezTo>
                      <a:pt x="343791" y="75760"/>
                      <a:pt x="344598" y="74954"/>
                      <a:pt x="345405" y="75760"/>
                    </a:cubicBezTo>
                    <a:cubicBezTo>
                      <a:pt x="346213" y="75760"/>
                      <a:pt x="347020" y="75760"/>
                      <a:pt x="347020" y="75760"/>
                    </a:cubicBezTo>
                    <a:cubicBezTo>
                      <a:pt x="347827" y="75760"/>
                      <a:pt x="347827" y="75760"/>
                      <a:pt x="348634" y="75760"/>
                    </a:cubicBezTo>
                    <a:lnTo>
                      <a:pt x="387371" y="91879"/>
                    </a:lnTo>
                    <a:lnTo>
                      <a:pt x="387371" y="62865"/>
                    </a:lnTo>
                    <a:cubicBezTo>
                      <a:pt x="375265" y="58029"/>
                      <a:pt x="365581" y="45940"/>
                      <a:pt x="365581" y="32238"/>
                    </a:cubicBezTo>
                    <a:cubicBezTo>
                      <a:pt x="365581" y="14507"/>
                      <a:pt x="380107" y="0"/>
                      <a:pt x="39786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 sz="7200" dirty="0"/>
              </a:p>
            </p:txBody>
          </p:sp>
        </p:grpSp>
        <p:grpSp>
          <p:nvGrpSpPr>
            <p:cNvPr id="18" name="ïṧ1îḓê"/>
            <p:cNvGrpSpPr/>
            <p:nvPr/>
          </p:nvGrpSpPr>
          <p:grpSpPr>
            <a:xfrm>
              <a:off x="4761590" y="5258348"/>
              <a:ext cx="537820" cy="537824"/>
              <a:chOff x="5371847" y="2312243"/>
              <a:chExt cx="656438" cy="656442"/>
            </a:xfrm>
          </p:grpSpPr>
          <p:sp>
            <p:nvSpPr>
              <p:cNvPr id="34" name="iŝľíḍe"/>
              <p:cNvSpPr/>
              <p:nvPr/>
            </p:nvSpPr>
            <p:spPr>
              <a:xfrm>
                <a:off x="5371847" y="2312243"/>
                <a:ext cx="656438" cy="65644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35" name="îṥ1ïḍé"/>
              <p:cNvSpPr/>
              <p:nvPr/>
            </p:nvSpPr>
            <p:spPr bwMode="auto">
              <a:xfrm>
                <a:off x="5532706" y="2526260"/>
                <a:ext cx="334720" cy="228406"/>
              </a:xfrm>
              <a:custGeom>
                <a:avLst/>
                <a:gdLst>
                  <a:gd name="connsiteX0" fmla="*/ 20293 w 607639"/>
                  <a:gd name="connsiteY0" fmla="*/ 364067 h 414642"/>
                  <a:gd name="connsiteX1" fmla="*/ 20293 w 607639"/>
                  <a:gd name="connsiteY1" fmla="*/ 384244 h 414642"/>
                  <a:gd name="connsiteX2" fmla="*/ 30351 w 607639"/>
                  <a:gd name="connsiteY2" fmla="*/ 394377 h 414642"/>
                  <a:gd name="connsiteX3" fmla="*/ 577199 w 607639"/>
                  <a:gd name="connsiteY3" fmla="*/ 394377 h 414642"/>
                  <a:gd name="connsiteX4" fmla="*/ 587346 w 607639"/>
                  <a:gd name="connsiteY4" fmla="*/ 384244 h 414642"/>
                  <a:gd name="connsiteX5" fmla="*/ 587346 w 607639"/>
                  <a:gd name="connsiteY5" fmla="*/ 364067 h 414642"/>
                  <a:gd name="connsiteX6" fmla="*/ 556995 w 607639"/>
                  <a:gd name="connsiteY6" fmla="*/ 364067 h 414642"/>
                  <a:gd name="connsiteX7" fmla="*/ 394916 w 607639"/>
                  <a:gd name="connsiteY7" fmla="*/ 364067 h 414642"/>
                  <a:gd name="connsiteX8" fmla="*/ 394916 w 607639"/>
                  <a:gd name="connsiteY8" fmla="*/ 374200 h 414642"/>
                  <a:gd name="connsiteX9" fmla="*/ 384859 w 607639"/>
                  <a:gd name="connsiteY9" fmla="*/ 384244 h 414642"/>
                  <a:gd name="connsiteX10" fmla="*/ 222780 w 607639"/>
                  <a:gd name="connsiteY10" fmla="*/ 384244 h 414642"/>
                  <a:gd name="connsiteX11" fmla="*/ 212634 w 607639"/>
                  <a:gd name="connsiteY11" fmla="*/ 374200 h 414642"/>
                  <a:gd name="connsiteX12" fmla="*/ 212634 w 607639"/>
                  <a:gd name="connsiteY12" fmla="*/ 364067 h 414642"/>
                  <a:gd name="connsiteX13" fmla="*/ 50644 w 607639"/>
                  <a:gd name="connsiteY13" fmla="*/ 364067 h 414642"/>
                  <a:gd name="connsiteX14" fmla="*/ 263288 w 607639"/>
                  <a:gd name="connsiteY14" fmla="*/ 252811 h 414642"/>
                  <a:gd name="connsiteX15" fmla="*/ 243084 w 607639"/>
                  <a:gd name="connsiteY15" fmla="*/ 273078 h 414642"/>
                  <a:gd name="connsiteX16" fmla="*/ 263288 w 607639"/>
                  <a:gd name="connsiteY16" fmla="*/ 293255 h 414642"/>
                  <a:gd name="connsiteX17" fmla="*/ 283580 w 607639"/>
                  <a:gd name="connsiteY17" fmla="*/ 273078 h 414642"/>
                  <a:gd name="connsiteX18" fmla="*/ 278685 w 607639"/>
                  <a:gd name="connsiteY18" fmla="*/ 260011 h 414642"/>
                  <a:gd name="connsiteX19" fmla="*/ 277528 w 607639"/>
                  <a:gd name="connsiteY19" fmla="*/ 258944 h 414642"/>
                  <a:gd name="connsiteX20" fmla="*/ 276549 w 607639"/>
                  <a:gd name="connsiteY20" fmla="*/ 257789 h 414642"/>
                  <a:gd name="connsiteX21" fmla="*/ 263288 w 607639"/>
                  <a:gd name="connsiteY21" fmla="*/ 252811 h 414642"/>
                  <a:gd name="connsiteX22" fmla="*/ 121505 w 607639"/>
                  <a:gd name="connsiteY22" fmla="*/ 252811 h 414642"/>
                  <a:gd name="connsiteX23" fmla="*/ 101302 w 607639"/>
                  <a:gd name="connsiteY23" fmla="*/ 273078 h 414642"/>
                  <a:gd name="connsiteX24" fmla="*/ 121505 w 607639"/>
                  <a:gd name="connsiteY24" fmla="*/ 293255 h 414642"/>
                  <a:gd name="connsiteX25" fmla="*/ 141798 w 607639"/>
                  <a:gd name="connsiteY25" fmla="*/ 273078 h 414642"/>
                  <a:gd name="connsiteX26" fmla="*/ 121505 w 607639"/>
                  <a:gd name="connsiteY26" fmla="*/ 252811 h 414642"/>
                  <a:gd name="connsiteX27" fmla="*/ 486063 w 607639"/>
                  <a:gd name="connsiteY27" fmla="*/ 232633 h 414642"/>
                  <a:gd name="connsiteX28" fmla="*/ 465859 w 607639"/>
                  <a:gd name="connsiteY28" fmla="*/ 252811 h 414642"/>
                  <a:gd name="connsiteX29" fmla="*/ 486063 w 607639"/>
                  <a:gd name="connsiteY29" fmla="*/ 273078 h 414642"/>
                  <a:gd name="connsiteX30" fmla="*/ 506355 w 607639"/>
                  <a:gd name="connsiteY30" fmla="*/ 252811 h 414642"/>
                  <a:gd name="connsiteX31" fmla="*/ 486063 w 607639"/>
                  <a:gd name="connsiteY31" fmla="*/ 232633 h 414642"/>
                  <a:gd name="connsiteX32" fmla="*/ 192441 w 607639"/>
                  <a:gd name="connsiteY32" fmla="*/ 182056 h 414642"/>
                  <a:gd name="connsiteX33" fmla="*/ 172148 w 607639"/>
                  <a:gd name="connsiteY33" fmla="*/ 202233 h 414642"/>
                  <a:gd name="connsiteX34" fmla="*/ 192441 w 607639"/>
                  <a:gd name="connsiteY34" fmla="*/ 222500 h 414642"/>
                  <a:gd name="connsiteX35" fmla="*/ 212645 w 607639"/>
                  <a:gd name="connsiteY35" fmla="*/ 202233 h 414642"/>
                  <a:gd name="connsiteX36" fmla="*/ 192441 w 607639"/>
                  <a:gd name="connsiteY36" fmla="*/ 182056 h 414642"/>
                  <a:gd name="connsiteX37" fmla="*/ 394923 w 607639"/>
                  <a:gd name="connsiteY37" fmla="*/ 131478 h 414642"/>
                  <a:gd name="connsiteX38" fmla="*/ 374720 w 607639"/>
                  <a:gd name="connsiteY38" fmla="*/ 151744 h 414642"/>
                  <a:gd name="connsiteX39" fmla="*/ 394923 w 607639"/>
                  <a:gd name="connsiteY39" fmla="*/ 171922 h 414642"/>
                  <a:gd name="connsiteX40" fmla="*/ 415216 w 607639"/>
                  <a:gd name="connsiteY40" fmla="*/ 151744 h 414642"/>
                  <a:gd name="connsiteX41" fmla="*/ 394923 w 607639"/>
                  <a:gd name="connsiteY41" fmla="*/ 131478 h 414642"/>
                  <a:gd name="connsiteX42" fmla="*/ 394923 w 607639"/>
                  <a:gd name="connsiteY42" fmla="*/ 111211 h 414642"/>
                  <a:gd name="connsiteX43" fmla="*/ 435420 w 607639"/>
                  <a:gd name="connsiteY43" fmla="*/ 151744 h 414642"/>
                  <a:gd name="connsiteX44" fmla="*/ 433106 w 607639"/>
                  <a:gd name="connsiteY44" fmla="*/ 165344 h 414642"/>
                  <a:gd name="connsiteX45" fmla="*/ 472979 w 607639"/>
                  <a:gd name="connsiteY45" fmla="*/ 214589 h 414642"/>
                  <a:gd name="connsiteX46" fmla="*/ 486063 w 607639"/>
                  <a:gd name="connsiteY46" fmla="*/ 212367 h 414642"/>
                  <a:gd name="connsiteX47" fmla="*/ 526559 w 607639"/>
                  <a:gd name="connsiteY47" fmla="*/ 252811 h 414642"/>
                  <a:gd name="connsiteX48" fmla="*/ 486063 w 607639"/>
                  <a:gd name="connsiteY48" fmla="*/ 293255 h 414642"/>
                  <a:gd name="connsiteX49" fmla="*/ 445566 w 607639"/>
                  <a:gd name="connsiteY49" fmla="*/ 252811 h 414642"/>
                  <a:gd name="connsiteX50" fmla="*/ 456157 w 607639"/>
                  <a:gd name="connsiteY50" fmla="*/ 225700 h 414642"/>
                  <a:gd name="connsiteX51" fmla="*/ 421090 w 607639"/>
                  <a:gd name="connsiteY51" fmla="*/ 182500 h 414642"/>
                  <a:gd name="connsiteX52" fmla="*/ 394923 w 607639"/>
                  <a:gd name="connsiteY52" fmla="*/ 192189 h 414642"/>
                  <a:gd name="connsiteX53" fmla="*/ 368489 w 607639"/>
                  <a:gd name="connsiteY53" fmla="*/ 182233 h 414642"/>
                  <a:gd name="connsiteX54" fmla="*/ 298088 w 607639"/>
                  <a:gd name="connsiteY54" fmla="*/ 252455 h 414642"/>
                  <a:gd name="connsiteX55" fmla="*/ 303784 w 607639"/>
                  <a:gd name="connsiteY55" fmla="*/ 273078 h 414642"/>
                  <a:gd name="connsiteX56" fmla="*/ 263288 w 607639"/>
                  <a:gd name="connsiteY56" fmla="*/ 313522 h 414642"/>
                  <a:gd name="connsiteX57" fmla="*/ 222791 w 607639"/>
                  <a:gd name="connsiteY57" fmla="*/ 273078 h 414642"/>
                  <a:gd name="connsiteX58" fmla="*/ 232759 w 607639"/>
                  <a:gd name="connsiteY58" fmla="*/ 246589 h 414642"/>
                  <a:gd name="connsiteX59" fmla="*/ 218964 w 607639"/>
                  <a:gd name="connsiteY59" fmla="*/ 232811 h 414642"/>
                  <a:gd name="connsiteX60" fmla="*/ 192441 w 607639"/>
                  <a:gd name="connsiteY60" fmla="*/ 242767 h 414642"/>
                  <a:gd name="connsiteX61" fmla="*/ 165918 w 607639"/>
                  <a:gd name="connsiteY61" fmla="*/ 232811 h 414642"/>
                  <a:gd name="connsiteX62" fmla="*/ 152123 w 607639"/>
                  <a:gd name="connsiteY62" fmla="*/ 246589 h 414642"/>
                  <a:gd name="connsiteX63" fmla="*/ 162002 w 607639"/>
                  <a:gd name="connsiteY63" fmla="*/ 273078 h 414642"/>
                  <a:gd name="connsiteX64" fmla="*/ 121505 w 607639"/>
                  <a:gd name="connsiteY64" fmla="*/ 313522 h 414642"/>
                  <a:gd name="connsiteX65" fmla="*/ 81009 w 607639"/>
                  <a:gd name="connsiteY65" fmla="*/ 273078 h 414642"/>
                  <a:gd name="connsiteX66" fmla="*/ 121505 w 607639"/>
                  <a:gd name="connsiteY66" fmla="*/ 232633 h 414642"/>
                  <a:gd name="connsiteX67" fmla="*/ 136013 w 607639"/>
                  <a:gd name="connsiteY67" fmla="*/ 235300 h 414642"/>
                  <a:gd name="connsiteX68" fmla="*/ 154615 w 607639"/>
                  <a:gd name="connsiteY68" fmla="*/ 216722 h 414642"/>
                  <a:gd name="connsiteX69" fmla="*/ 151945 w 607639"/>
                  <a:gd name="connsiteY69" fmla="*/ 202233 h 414642"/>
                  <a:gd name="connsiteX70" fmla="*/ 192441 w 607639"/>
                  <a:gd name="connsiteY70" fmla="*/ 161789 h 414642"/>
                  <a:gd name="connsiteX71" fmla="*/ 232937 w 607639"/>
                  <a:gd name="connsiteY71" fmla="*/ 202233 h 414642"/>
                  <a:gd name="connsiteX72" fmla="*/ 230534 w 607639"/>
                  <a:gd name="connsiteY72" fmla="*/ 216011 h 414642"/>
                  <a:gd name="connsiteX73" fmla="*/ 249492 w 607639"/>
                  <a:gd name="connsiteY73" fmla="*/ 235033 h 414642"/>
                  <a:gd name="connsiteX74" fmla="*/ 263288 w 607639"/>
                  <a:gd name="connsiteY74" fmla="*/ 232633 h 414642"/>
                  <a:gd name="connsiteX75" fmla="*/ 283936 w 607639"/>
                  <a:gd name="connsiteY75" fmla="*/ 238322 h 414642"/>
                  <a:gd name="connsiteX76" fmla="*/ 356830 w 607639"/>
                  <a:gd name="connsiteY76" fmla="*/ 165433 h 414642"/>
                  <a:gd name="connsiteX77" fmla="*/ 354427 w 607639"/>
                  <a:gd name="connsiteY77" fmla="*/ 151744 h 414642"/>
                  <a:gd name="connsiteX78" fmla="*/ 394923 w 607639"/>
                  <a:gd name="connsiteY78" fmla="*/ 111211 h 414642"/>
                  <a:gd name="connsiteX79" fmla="*/ 324090 w 607639"/>
                  <a:gd name="connsiteY79" fmla="*/ 80938 h 414642"/>
                  <a:gd name="connsiteX80" fmla="*/ 334234 w 607639"/>
                  <a:gd name="connsiteY80" fmla="*/ 80938 h 414642"/>
                  <a:gd name="connsiteX81" fmla="*/ 344289 w 607639"/>
                  <a:gd name="connsiteY81" fmla="*/ 91064 h 414642"/>
                  <a:gd name="connsiteX82" fmla="*/ 334234 w 607639"/>
                  <a:gd name="connsiteY82" fmla="*/ 101190 h 414642"/>
                  <a:gd name="connsiteX83" fmla="*/ 324090 w 607639"/>
                  <a:gd name="connsiteY83" fmla="*/ 101190 h 414642"/>
                  <a:gd name="connsiteX84" fmla="*/ 313946 w 607639"/>
                  <a:gd name="connsiteY84" fmla="*/ 91064 h 414642"/>
                  <a:gd name="connsiteX85" fmla="*/ 324090 w 607639"/>
                  <a:gd name="connsiteY85" fmla="*/ 80938 h 414642"/>
                  <a:gd name="connsiteX86" fmla="*/ 192417 w 607639"/>
                  <a:gd name="connsiteY86" fmla="*/ 80938 h 414642"/>
                  <a:gd name="connsiteX87" fmla="*/ 283548 w 607639"/>
                  <a:gd name="connsiteY87" fmla="*/ 80938 h 414642"/>
                  <a:gd name="connsiteX88" fmla="*/ 293694 w 607639"/>
                  <a:gd name="connsiteY88" fmla="*/ 91064 h 414642"/>
                  <a:gd name="connsiteX89" fmla="*/ 283548 w 607639"/>
                  <a:gd name="connsiteY89" fmla="*/ 101190 h 414642"/>
                  <a:gd name="connsiteX90" fmla="*/ 192417 w 607639"/>
                  <a:gd name="connsiteY90" fmla="*/ 101190 h 414642"/>
                  <a:gd name="connsiteX91" fmla="*/ 182271 w 607639"/>
                  <a:gd name="connsiteY91" fmla="*/ 91064 h 414642"/>
                  <a:gd name="connsiteX92" fmla="*/ 192417 w 607639"/>
                  <a:gd name="connsiteY92" fmla="*/ 80938 h 414642"/>
                  <a:gd name="connsiteX93" fmla="*/ 91157 w 607639"/>
                  <a:gd name="connsiteY93" fmla="*/ 80938 h 414642"/>
                  <a:gd name="connsiteX94" fmla="*/ 151959 w 607639"/>
                  <a:gd name="connsiteY94" fmla="*/ 80938 h 414642"/>
                  <a:gd name="connsiteX95" fmla="*/ 162018 w 607639"/>
                  <a:gd name="connsiteY95" fmla="*/ 91064 h 414642"/>
                  <a:gd name="connsiteX96" fmla="*/ 151959 w 607639"/>
                  <a:gd name="connsiteY96" fmla="*/ 101190 h 414642"/>
                  <a:gd name="connsiteX97" fmla="*/ 91157 w 607639"/>
                  <a:gd name="connsiteY97" fmla="*/ 101190 h 414642"/>
                  <a:gd name="connsiteX98" fmla="*/ 81009 w 607639"/>
                  <a:gd name="connsiteY98" fmla="*/ 91064 h 414642"/>
                  <a:gd name="connsiteX99" fmla="*/ 91157 w 607639"/>
                  <a:gd name="connsiteY99" fmla="*/ 80938 h 414642"/>
                  <a:gd name="connsiteX100" fmla="*/ 243084 w 607639"/>
                  <a:gd name="connsiteY100" fmla="*/ 40505 h 414642"/>
                  <a:gd name="connsiteX101" fmla="*/ 334231 w 607639"/>
                  <a:gd name="connsiteY101" fmla="*/ 40505 h 414642"/>
                  <a:gd name="connsiteX102" fmla="*/ 344289 w 607639"/>
                  <a:gd name="connsiteY102" fmla="*/ 50631 h 414642"/>
                  <a:gd name="connsiteX103" fmla="*/ 334231 w 607639"/>
                  <a:gd name="connsiteY103" fmla="*/ 60757 h 414642"/>
                  <a:gd name="connsiteX104" fmla="*/ 243084 w 607639"/>
                  <a:gd name="connsiteY104" fmla="*/ 60757 h 414642"/>
                  <a:gd name="connsiteX105" fmla="*/ 232937 w 607639"/>
                  <a:gd name="connsiteY105" fmla="*/ 50631 h 414642"/>
                  <a:gd name="connsiteX106" fmla="*/ 243084 w 607639"/>
                  <a:gd name="connsiteY106" fmla="*/ 40505 h 414642"/>
                  <a:gd name="connsiteX107" fmla="*/ 91153 w 607639"/>
                  <a:gd name="connsiteY107" fmla="*/ 40505 h 414642"/>
                  <a:gd name="connsiteX108" fmla="*/ 202559 w 607639"/>
                  <a:gd name="connsiteY108" fmla="*/ 40505 h 414642"/>
                  <a:gd name="connsiteX109" fmla="*/ 212614 w 607639"/>
                  <a:gd name="connsiteY109" fmla="*/ 50631 h 414642"/>
                  <a:gd name="connsiteX110" fmla="*/ 202559 w 607639"/>
                  <a:gd name="connsiteY110" fmla="*/ 60757 h 414642"/>
                  <a:gd name="connsiteX111" fmla="*/ 91153 w 607639"/>
                  <a:gd name="connsiteY111" fmla="*/ 60757 h 414642"/>
                  <a:gd name="connsiteX112" fmla="*/ 81009 w 607639"/>
                  <a:gd name="connsiteY112" fmla="*/ 50631 h 414642"/>
                  <a:gd name="connsiteX113" fmla="*/ 91153 w 607639"/>
                  <a:gd name="connsiteY113" fmla="*/ 40505 h 414642"/>
                  <a:gd name="connsiteX114" fmla="*/ 70848 w 607639"/>
                  <a:gd name="connsiteY114" fmla="*/ 20176 h 414642"/>
                  <a:gd name="connsiteX115" fmla="*/ 60791 w 607639"/>
                  <a:gd name="connsiteY115" fmla="*/ 30309 h 414642"/>
                  <a:gd name="connsiteX116" fmla="*/ 60791 w 607639"/>
                  <a:gd name="connsiteY116" fmla="*/ 343802 h 414642"/>
                  <a:gd name="connsiteX117" fmla="*/ 222780 w 607639"/>
                  <a:gd name="connsiteY117" fmla="*/ 343802 h 414642"/>
                  <a:gd name="connsiteX118" fmla="*/ 232927 w 607639"/>
                  <a:gd name="connsiteY118" fmla="*/ 353935 h 414642"/>
                  <a:gd name="connsiteX119" fmla="*/ 232927 w 607639"/>
                  <a:gd name="connsiteY119" fmla="*/ 364067 h 414642"/>
                  <a:gd name="connsiteX120" fmla="*/ 374712 w 607639"/>
                  <a:gd name="connsiteY120" fmla="*/ 364067 h 414642"/>
                  <a:gd name="connsiteX121" fmla="*/ 374712 w 607639"/>
                  <a:gd name="connsiteY121" fmla="*/ 353935 h 414642"/>
                  <a:gd name="connsiteX122" fmla="*/ 384859 w 607639"/>
                  <a:gd name="connsiteY122" fmla="*/ 343802 h 414642"/>
                  <a:gd name="connsiteX123" fmla="*/ 546848 w 607639"/>
                  <a:gd name="connsiteY123" fmla="*/ 343802 h 414642"/>
                  <a:gd name="connsiteX124" fmla="*/ 546848 w 607639"/>
                  <a:gd name="connsiteY124" fmla="*/ 30309 h 414642"/>
                  <a:gd name="connsiteX125" fmla="*/ 536702 w 607639"/>
                  <a:gd name="connsiteY125" fmla="*/ 20176 h 414642"/>
                  <a:gd name="connsiteX126" fmla="*/ 70848 w 607639"/>
                  <a:gd name="connsiteY126" fmla="*/ 0 h 414642"/>
                  <a:gd name="connsiteX127" fmla="*/ 536702 w 607639"/>
                  <a:gd name="connsiteY127" fmla="*/ 0 h 414642"/>
                  <a:gd name="connsiteX128" fmla="*/ 567142 w 607639"/>
                  <a:gd name="connsiteY128" fmla="*/ 30309 h 414642"/>
                  <a:gd name="connsiteX129" fmla="*/ 567142 w 607639"/>
                  <a:gd name="connsiteY129" fmla="*/ 343802 h 414642"/>
                  <a:gd name="connsiteX130" fmla="*/ 597492 w 607639"/>
                  <a:gd name="connsiteY130" fmla="*/ 343802 h 414642"/>
                  <a:gd name="connsiteX131" fmla="*/ 607639 w 607639"/>
                  <a:gd name="connsiteY131" fmla="*/ 353935 h 414642"/>
                  <a:gd name="connsiteX132" fmla="*/ 607639 w 607639"/>
                  <a:gd name="connsiteY132" fmla="*/ 384244 h 414642"/>
                  <a:gd name="connsiteX133" fmla="*/ 577199 w 607639"/>
                  <a:gd name="connsiteY133" fmla="*/ 414642 h 414642"/>
                  <a:gd name="connsiteX134" fmla="*/ 30351 w 607639"/>
                  <a:gd name="connsiteY134" fmla="*/ 414642 h 414642"/>
                  <a:gd name="connsiteX135" fmla="*/ 0 w 607639"/>
                  <a:gd name="connsiteY135" fmla="*/ 384244 h 414642"/>
                  <a:gd name="connsiteX136" fmla="*/ 0 w 607639"/>
                  <a:gd name="connsiteY136" fmla="*/ 353935 h 414642"/>
                  <a:gd name="connsiteX137" fmla="*/ 10147 w 607639"/>
                  <a:gd name="connsiteY137" fmla="*/ 343802 h 414642"/>
                  <a:gd name="connsiteX138" fmla="*/ 40497 w 607639"/>
                  <a:gd name="connsiteY138" fmla="*/ 343802 h 414642"/>
                  <a:gd name="connsiteX139" fmla="*/ 40497 w 607639"/>
                  <a:gd name="connsiteY139" fmla="*/ 30309 h 414642"/>
                  <a:gd name="connsiteX140" fmla="*/ 70848 w 607639"/>
                  <a:gd name="connsiteY140" fmla="*/ 0 h 414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607639" h="414642">
                    <a:moveTo>
                      <a:pt x="20293" y="364067"/>
                    </a:moveTo>
                    <a:lnTo>
                      <a:pt x="20293" y="384244"/>
                    </a:lnTo>
                    <a:cubicBezTo>
                      <a:pt x="20293" y="390377"/>
                      <a:pt x="24298" y="394377"/>
                      <a:pt x="30351" y="394377"/>
                    </a:cubicBezTo>
                    <a:lnTo>
                      <a:pt x="577199" y="394377"/>
                    </a:lnTo>
                    <a:cubicBezTo>
                      <a:pt x="583341" y="394377"/>
                      <a:pt x="587346" y="390377"/>
                      <a:pt x="587346" y="384244"/>
                    </a:cubicBezTo>
                    <a:lnTo>
                      <a:pt x="587346" y="364067"/>
                    </a:lnTo>
                    <a:lnTo>
                      <a:pt x="556995" y="364067"/>
                    </a:lnTo>
                    <a:lnTo>
                      <a:pt x="394916" y="364067"/>
                    </a:lnTo>
                    <a:lnTo>
                      <a:pt x="394916" y="374200"/>
                    </a:lnTo>
                    <a:cubicBezTo>
                      <a:pt x="394916" y="380244"/>
                      <a:pt x="390911" y="384244"/>
                      <a:pt x="384859" y="384244"/>
                    </a:cubicBezTo>
                    <a:lnTo>
                      <a:pt x="222780" y="384244"/>
                    </a:lnTo>
                    <a:cubicBezTo>
                      <a:pt x="216728" y="384244"/>
                      <a:pt x="212634" y="380244"/>
                      <a:pt x="212634" y="374200"/>
                    </a:cubicBezTo>
                    <a:lnTo>
                      <a:pt x="212634" y="364067"/>
                    </a:lnTo>
                    <a:lnTo>
                      <a:pt x="50644" y="364067"/>
                    </a:lnTo>
                    <a:close/>
                    <a:moveTo>
                      <a:pt x="263288" y="252811"/>
                    </a:moveTo>
                    <a:cubicBezTo>
                      <a:pt x="252162" y="252811"/>
                      <a:pt x="243084" y="261967"/>
                      <a:pt x="243084" y="273078"/>
                    </a:cubicBezTo>
                    <a:cubicBezTo>
                      <a:pt x="243084" y="284189"/>
                      <a:pt x="252162" y="293255"/>
                      <a:pt x="263288" y="293255"/>
                    </a:cubicBezTo>
                    <a:cubicBezTo>
                      <a:pt x="274413" y="293255"/>
                      <a:pt x="283580" y="284189"/>
                      <a:pt x="283580" y="273078"/>
                    </a:cubicBezTo>
                    <a:cubicBezTo>
                      <a:pt x="283580" y="268100"/>
                      <a:pt x="281711" y="263567"/>
                      <a:pt x="278685" y="260011"/>
                    </a:cubicBezTo>
                    <a:cubicBezTo>
                      <a:pt x="278329" y="259655"/>
                      <a:pt x="277884" y="259300"/>
                      <a:pt x="277528" y="258944"/>
                    </a:cubicBezTo>
                    <a:cubicBezTo>
                      <a:pt x="277172" y="258589"/>
                      <a:pt x="276816" y="258144"/>
                      <a:pt x="276549" y="257789"/>
                    </a:cubicBezTo>
                    <a:cubicBezTo>
                      <a:pt x="272989" y="254678"/>
                      <a:pt x="268361" y="252811"/>
                      <a:pt x="263288" y="252811"/>
                    </a:cubicBezTo>
                    <a:close/>
                    <a:moveTo>
                      <a:pt x="121505" y="252811"/>
                    </a:moveTo>
                    <a:cubicBezTo>
                      <a:pt x="110380" y="252811"/>
                      <a:pt x="101302" y="261967"/>
                      <a:pt x="101302" y="273078"/>
                    </a:cubicBezTo>
                    <a:cubicBezTo>
                      <a:pt x="101302" y="284189"/>
                      <a:pt x="110380" y="293255"/>
                      <a:pt x="121505" y="293255"/>
                    </a:cubicBezTo>
                    <a:cubicBezTo>
                      <a:pt x="132631" y="293255"/>
                      <a:pt x="141798" y="284189"/>
                      <a:pt x="141798" y="273078"/>
                    </a:cubicBezTo>
                    <a:cubicBezTo>
                      <a:pt x="141798" y="261967"/>
                      <a:pt x="132631" y="252811"/>
                      <a:pt x="121505" y="252811"/>
                    </a:cubicBezTo>
                    <a:close/>
                    <a:moveTo>
                      <a:pt x="486063" y="232633"/>
                    </a:moveTo>
                    <a:cubicBezTo>
                      <a:pt x="474937" y="232633"/>
                      <a:pt x="465859" y="241700"/>
                      <a:pt x="465859" y="252811"/>
                    </a:cubicBezTo>
                    <a:cubicBezTo>
                      <a:pt x="465859" y="263922"/>
                      <a:pt x="474937" y="273078"/>
                      <a:pt x="486063" y="273078"/>
                    </a:cubicBezTo>
                    <a:cubicBezTo>
                      <a:pt x="497188" y="273078"/>
                      <a:pt x="506355" y="263922"/>
                      <a:pt x="506355" y="252811"/>
                    </a:cubicBezTo>
                    <a:cubicBezTo>
                      <a:pt x="506355" y="241700"/>
                      <a:pt x="497188" y="232633"/>
                      <a:pt x="486063" y="232633"/>
                    </a:cubicBezTo>
                    <a:close/>
                    <a:moveTo>
                      <a:pt x="192441" y="182056"/>
                    </a:moveTo>
                    <a:cubicBezTo>
                      <a:pt x="181316" y="182056"/>
                      <a:pt x="172148" y="191122"/>
                      <a:pt x="172148" y="202233"/>
                    </a:cubicBezTo>
                    <a:cubicBezTo>
                      <a:pt x="172148" y="213433"/>
                      <a:pt x="181316" y="222500"/>
                      <a:pt x="192441" y="222500"/>
                    </a:cubicBezTo>
                    <a:cubicBezTo>
                      <a:pt x="203566" y="222500"/>
                      <a:pt x="212645" y="213433"/>
                      <a:pt x="212645" y="202233"/>
                    </a:cubicBezTo>
                    <a:cubicBezTo>
                      <a:pt x="212645" y="191122"/>
                      <a:pt x="203566" y="182056"/>
                      <a:pt x="192441" y="182056"/>
                    </a:cubicBezTo>
                    <a:close/>
                    <a:moveTo>
                      <a:pt x="394923" y="131478"/>
                    </a:moveTo>
                    <a:cubicBezTo>
                      <a:pt x="383798" y="131478"/>
                      <a:pt x="374720" y="140544"/>
                      <a:pt x="374720" y="151744"/>
                    </a:cubicBezTo>
                    <a:cubicBezTo>
                      <a:pt x="374720" y="162856"/>
                      <a:pt x="383798" y="171922"/>
                      <a:pt x="394923" y="171922"/>
                    </a:cubicBezTo>
                    <a:cubicBezTo>
                      <a:pt x="406049" y="171922"/>
                      <a:pt x="415216" y="162856"/>
                      <a:pt x="415216" y="151744"/>
                    </a:cubicBezTo>
                    <a:cubicBezTo>
                      <a:pt x="415216" y="140544"/>
                      <a:pt x="406049" y="131478"/>
                      <a:pt x="394923" y="131478"/>
                    </a:cubicBezTo>
                    <a:close/>
                    <a:moveTo>
                      <a:pt x="394923" y="111211"/>
                    </a:moveTo>
                    <a:cubicBezTo>
                      <a:pt x="417263" y="111211"/>
                      <a:pt x="435420" y="129433"/>
                      <a:pt x="435420" y="151744"/>
                    </a:cubicBezTo>
                    <a:cubicBezTo>
                      <a:pt x="435420" y="156456"/>
                      <a:pt x="434619" y="161078"/>
                      <a:pt x="433106" y="165344"/>
                    </a:cubicBezTo>
                    <a:lnTo>
                      <a:pt x="472979" y="214589"/>
                    </a:lnTo>
                    <a:cubicBezTo>
                      <a:pt x="477162" y="213167"/>
                      <a:pt x="481523" y="212367"/>
                      <a:pt x="486063" y="212367"/>
                    </a:cubicBezTo>
                    <a:cubicBezTo>
                      <a:pt x="508402" y="212367"/>
                      <a:pt x="526559" y="230589"/>
                      <a:pt x="526559" y="252811"/>
                    </a:cubicBezTo>
                    <a:cubicBezTo>
                      <a:pt x="526559" y="275122"/>
                      <a:pt x="508402" y="293255"/>
                      <a:pt x="486063" y="293255"/>
                    </a:cubicBezTo>
                    <a:cubicBezTo>
                      <a:pt x="463812" y="293255"/>
                      <a:pt x="445566" y="275122"/>
                      <a:pt x="445566" y="252811"/>
                    </a:cubicBezTo>
                    <a:cubicBezTo>
                      <a:pt x="445566" y="242411"/>
                      <a:pt x="449571" y="232900"/>
                      <a:pt x="456157" y="225700"/>
                    </a:cubicBezTo>
                    <a:lnTo>
                      <a:pt x="421090" y="182500"/>
                    </a:lnTo>
                    <a:cubicBezTo>
                      <a:pt x="414059" y="188544"/>
                      <a:pt x="404892" y="192189"/>
                      <a:pt x="394923" y="192189"/>
                    </a:cubicBezTo>
                    <a:cubicBezTo>
                      <a:pt x="384866" y="192189"/>
                      <a:pt x="375610" y="188367"/>
                      <a:pt x="368489" y="182233"/>
                    </a:cubicBezTo>
                    <a:lnTo>
                      <a:pt x="298088" y="252455"/>
                    </a:lnTo>
                    <a:cubicBezTo>
                      <a:pt x="301737" y="258500"/>
                      <a:pt x="303784" y="265522"/>
                      <a:pt x="303784" y="273078"/>
                    </a:cubicBezTo>
                    <a:cubicBezTo>
                      <a:pt x="303784" y="295300"/>
                      <a:pt x="285627" y="313522"/>
                      <a:pt x="263288" y="313522"/>
                    </a:cubicBezTo>
                    <a:cubicBezTo>
                      <a:pt x="241037" y="313522"/>
                      <a:pt x="222791" y="295300"/>
                      <a:pt x="222791" y="273078"/>
                    </a:cubicBezTo>
                    <a:cubicBezTo>
                      <a:pt x="222791" y="262944"/>
                      <a:pt x="226529" y="253700"/>
                      <a:pt x="232759" y="246589"/>
                    </a:cubicBezTo>
                    <a:lnTo>
                      <a:pt x="218964" y="232811"/>
                    </a:lnTo>
                    <a:cubicBezTo>
                      <a:pt x="211844" y="238944"/>
                      <a:pt x="202498" y="242767"/>
                      <a:pt x="192441" y="242767"/>
                    </a:cubicBezTo>
                    <a:cubicBezTo>
                      <a:pt x="182295" y="242767"/>
                      <a:pt x="173038" y="238944"/>
                      <a:pt x="165918" y="232811"/>
                    </a:cubicBezTo>
                    <a:lnTo>
                      <a:pt x="152123" y="246589"/>
                    </a:lnTo>
                    <a:cubicBezTo>
                      <a:pt x="158264" y="253700"/>
                      <a:pt x="162002" y="262944"/>
                      <a:pt x="162002" y="273078"/>
                    </a:cubicBezTo>
                    <a:cubicBezTo>
                      <a:pt x="162002" y="295300"/>
                      <a:pt x="143845" y="313522"/>
                      <a:pt x="121505" y="313522"/>
                    </a:cubicBezTo>
                    <a:cubicBezTo>
                      <a:pt x="99255" y="313522"/>
                      <a:pt x="81009" y="295300"/>
                      <a:pt x="81009" y="273078"/>
                    </a:cubicBezTo>
                    <a:cubicBezTo>
                      <a:pt x="81009" y="250856"/>
                      <a:pt x="99255" y="232633"/>
                      <a:pt x="121505" y="232633"/>
                    </a:cubicBezTo>
                    <a:cubicBezTo>
                      <a:pt x="126668" y="232633"/>
                      <a:pt x="131563" y="233611"/>
                      <a:pt x="136013" y="235300"/>
                    </a:cubicBezTo>
                    <a:lnTo>
                      <a:pt x="154615" y="216722"/>
                    </a:lnTo>
                    <a:cubicBezTo>
                      <a:pt x="152924" y="212278"/>
                      <a:pt x="151945" y="207389"/>
                      <a:pt x="151945" y="202233"/>
                    </a:cubicBezTo>
                    <a:cubicBezTo>
                      <a:pt x="151945" y="180011"/>
                      <a:pt x="170101" y="161789"/>
                      <a:pt x="192441" y="161789"/>
                    </a:cubicBezTo>
                    <a:cubicBezTo>
                      <a:pt x="214692" y="161789"/>
                      <a:pt x="232937" y="180011"/>
                      <a:pt x="232937" y="202233"/>
                    </a:cubicBezTo>
                    <a:cubicBezTo>
                      <a:pt x="232937" y="207122"/>
                      <a:pt x="232047" y="211744"/>
                      <a:pt x="230534" y="216011"/>
                    </a:cubicBezTo>
                    <a:lnTo>
                      <a:pt x="249492" y="235033"/>
                    </a:lnTo>
                    <a:cubicBezTo>
                      <a:pt x="253853" y="233433"/>
                      <a:pt x="258481" y="232633"/>
                      <a:pt x="263288" y="232633"/>
                    </a:cubicBezTo>
                    <a:cubicBezTo>
                      <a:pt x="270853" y="232633"/>
                      <a:pt x="277884" y="234678"/>
                      <a:pt x="283936" y="238322"/>
                    </a:cubicBezTo>
                    <a:lnTo>
                      <a:pt x="356830" y="165433"/>
                    </a:lnTo>
                    <a:cubicBezTo>
                      <a:pt x="355317" y="161167"/>
                      <a:pt x="354427" y="156544"/>
                      <a:pt x="354427" y="151744"/>
                    </a:cubicBezTo>
                    <a:cubicBezTo>
                      <a:pt x="354427" y="129433"/>
                      <a:pt x="372672" y="111211"/>
                      <a:pt x="394923" y="111211"/>
                    </a:cubicBezTo>
                    <a:close/>
                    <a:moveTo>
                      <a:pt x="324090" y="80938"/>
                    </a:moveTo>
                    <a:lnTo>
                      <a:pt x="334234" y="80938"/>
                    </a:lnTo>
                    <a:cubicBezTo>
                      <a:pt x="340285" y="80938"/>
                      <a:pt x="344289" y="85024"/>
                      <a:pt x="344289" y="91064"/>
                    </a:cubicBezTo>
                    <a:cubicBezTo>
                      <a:pt x="344289" y="97104"/>
                      <a:pt x="340285" y="101190"/>
                      <a:pt x="334234" y="101190"/>
                    </a:cubicBezTo>
                    <a:lnTo>
                      <a:pt x="324090" y="101190"/>
                    </a:lnTo>
                    <a:cubicBezTo>
                      <a:pt x="318039" y="101190"/>
                      <a:pt x="313946" y="97104"/>
                      <a:pt x="313946" y="91064"/>
                    </a:cubicBezTo>
                    <a:cubicBezTo>
                      <a:pt x="313946" y="85024"/>
                      <a:pt x="318039" y="80938"/>
                      <a:pt x="324090" y="80938"/>
                    </a:cubicBezTo>
                    <a:close/>
                    <a:moveTo>
                      <a:pt x="192417" y="80938"/>
                    </a:moveTo>
                    <a:lnTo>
                      <a:pt x="283548" y="80938"/>
                    </a:lnTo>
                    <a:cubicBezTo>
                      <a:pt x="289600" y="80938"/>
                      <a:pt x="293694" y="85024"/>
                      <a:pt x="293694" y="91064"/>
                    </a:cubicBezTo>
                    <a:cubicBezTo>
                      <a:pt x="293694" y="97104"/>
                      <a:pt x="289600" y="101190"/>
                      <a:pt x="283548" y="101190"/>
                    </a:cubicBezTo>
                    <a:lnTo>
                      <a:pt x="192417" y="101190"/>
                    </a:lnTo>
                    <a:cubicBezTo>
                      <a:pt x="186365" y="101190"/>
                      <a:pt x="182271" y="97104"/>
                      <a:pt x="182271" y="91064"/>
                    </a:cubicBezTo>
                    <a:cubicBezTo>
                      <a:pt x="182271" y="85024"/>
                      <a:pt x="186365" y="80938"/>
                      <a:pt x="192417" y="80938"/>
                    </a:cubicBezTo>
                    <a:close/>
                    <a:moveTo>
                      <a:pt x="91157" y="80938"/>
                    </a:moveTo>
                    <a:lnTo>
                      <a:pt x="151959" y="80938"/>
                    </a:lnTo>
                    <a:cubicBezTo>
                      <a:pt x="158012" y="80938"/>
                      <a:pt x="162018" y="85024"/>
                      <a:pt x="162018" y="91064"/>
                    </a:cubicBezTo>
                    <a:cubicBezTo>
                      <a:pt x="162018" y="97104"/>
                      <a:pt x="158012" y="101190"/>
                      <a:pt x="151959" y="101190"/>
                    </a:cubicBezTo>
                    <a:lnTo>
                      <a:pt x="91157" y="101190"/>
                    </a:lnTo>
                    <a:cubicBezTo>
                      <a:pt x="85104" y="101190"/>
                      <a:pt x="81009" y="97104"/>
                      <a:pt x="81009" y="91064"/>
                    </a:cubicBezTo>
                    <a:cubicBezTo>
                      <a:pt x="81009" y="85024"/>
                      <a:pt x="85104" y="80938"/>
                      <a:pt x="91157" y="80938"/>
                    </a:cubicBezTo>
                    <a:close/>
                    <a:moveTo>
                      <a:pt x="243084" y="40505"/>
                    </a:moveTo>
                    <a:lnTo>
                      <a:pt x="334231" y="40505"/>
                    </a:lnTo>
                    <a:cubicBezTo>
                      <a:pt x="340284" y="40505"/>
                      <a:pt x="344289" y="44591"/>
                      <a:pt x="344289" y="50631"/>
                    </a:cubicBezTo>
                    <a:cubicBezTo>
                      <a:pt x="344289" y="56671"/>
                      <a:pt x="340284" y="60757"/>
                      <a:pt x="334231" y="60757"/>
                    </a:cubicBezTo>
                    <a:lnTo>
                      <a:pt x="243084" y="60757"/>
                    </a:lnTo>
                    <a:cubicBezTo>
                      <a:pt x="236942" y="60757"/>
                      <a:pt x="232937" y="56671"/>
                      <a:pt x="232937" y="50631"/>
                    </a:cubicBezTo>
                    <a:cubicBezTo>
                      <a:pt x="232937" y="44591"/>
                      <a:pt x="236942" y="40505"/>
                      <a:pt x="243084" y="40505"/>
                    </a:cubicBezTo>
                    <a:close/>
                    <a:moveTo>
                      <a:pt x="91153" y="40505"/>
                    </a:moveTo>
                    <a:lnTo>
                      <a:pt x="202559" y="40505"/>
                    </a:lnTo>
                    <a:cubicBezTo>
                      <a:pt x="208610" y="40505"/>
                      <a:pt x="212614" y="44591"/>
                      <a:pt x="212614" y="50631"/>
                    </a:cubicBezTo>
                    <a:cubicBezTo>
                      <a:pt x="212614" y="56671"/>
                      <a:pt x="208610" y="60757"/>
                      <a:pt x="202559" y="60757"/>
                    </a:cubicBezTo>
                    <a:lnTo>
                      <a:pt x="91153" y="60757"/>
                    </a:lnTo>
                    <a:cubicBezTo>
                      <a:pt x="85102" y="60757"/>
                      <a:pt x="81009" y="56671"/>
                      <a:pt x="81009" y="50631"/>
                    </a:cubicBezTo>
                    <a:cubicBezTo>
                      <a:pt x="81009" y="44591"/>
                      <a:pt x="85102" y="40505"/>
                      <a:pt x="91153" y="40505"/>
                    </a:cubicBezTo>
                    <a:close/>
                    <a:moveTo>
                      <a:pt x="70848" y="20176"/>
                    </a:moveTo>
                    <a:cubicBezTo>
                      <a:pt x="64796" y="20176"/>
                      <a:pt x="60791" y="24265"/>
                      <a:pt x="60791" y="30309"/>
                    </a:cubicBezTo>
                    <a:lnTo>
                      <a:pt x="60791" y="343802"/>
                    </a:lnTo>
                    <a:lnTo>
                      <a:pt x="222780" y="343802"/>
                    </a:lnTo>
                    <a:cubicBezTo>
                      <a:pt x="228833" y="343802"/>
                      <a:pt x="232927" y="347891"/>
                      <a:pt x="232927" y="353935"/>
                    </a:cubicBezTo>
                    <a:lnTo>
                      <a:pt x="232927" y="364067"/>
                    </a:lnTo>
                    <a:lnTo>
                      <a:pt x="374712" y="364067"/>
                    </a:lnTo>
                    <a:lnTo>
                      <a:pt x="374712" y="353935"/>
                    </a:lnTo>
                    <a:cubicBezTo>
                      <a:pt x="374712" y="347891"/>
                      <a:pt x="378717" y="343802"/>
                      <a:pt x="384859" y="343802"/>
                    </a:cubicBezTo>
                    <a:lnTo>
                      <a:pt x="546848" y="343802"/>
                    </a:lnTo>
                    <a:lnTo>
                      <a:pt x="546848" y="30309"/>
                    </a:lnTo>
                    <a:cubicBezTo>
                      <a:pt x="546848" y="24265"/>
                      <a:pt x="542754" y="20176"/>
                      <a:pt x="536702" y="20176"/>
                    </a:cubicBezTo>
                    <a:close/>
                    <a:moveTo>
                      <a:pt x="70848" y="0"/>
                    </a:moveTo>
                    <a:lnTo>
                      <a:pt x="536702" y="0"/>
                    </a:lnTo>
                    <a:cubicBezTo>
                      <a:pt x="553969" y="0"/>
                      <a:pt x="567142" y="13155"/>
                      <a:pt x="567142" y="30309"/>
                    </a:cubicBezTo>
                    <a:lnTo>
                      <a:pt x="567142" y="343802"/>
                    </a:lnTo>
                    <a:lnTo>
                      <a:pt x="597492" y="343802"/>
                    </a:lnTo>
                    <a:cubicBezTo>
                      <a:pt x="603545" y="343802"/>
                      <a:pt x="607639" y="347891"/>
                      <a:pt x="607639" y="353935"/>
                    </a:cubicBezTo>
                    <a:lnTo>
                      <a:pt x="607639" y="384244"/>
                    </a:lnTo>
                    <a:cubicBezTo>
                      <a:pt x="607639" y="401487"/>
                      <a:pt x="594466" y="414642"/>
                      <a:pt x="577199" y="414642"/>
                    </a:cubicBezTo>
                    <a:lnTo>
                      <a:pt x="30351" y="414642"/>
                    </a:lnTo>
                    <a:cubicBezTo>
                      <a:pt x="13173" y="414642"/>
                      <a:pt x="0" y="401487"/>
                      <a:pt x="0" y="384244"/>
                    </a:cubicBezTo>
                    <a:lnTo>
                      <a:pt x="0" y="353935"/>
                    </a:lnTo>
                    <a:cubicBezTo>
                      <a:pt x="0" y="347891"/>
                      <a:pt x="4094" y="343802"/>
                      <a:pt x="10147" y="343802"/>
                    </a:cubicBezTo>
                    <a:lnTo>
                      <a:pt x="40497" y="343802"/>
                    </a:lnTo>
                    <a:lnTo>
                      <a:pt x="40497" y="30309"/>
                    </a:lnTo>
                    <a:cubicBezTo>
                      <a:pt x="40497" y="13155"/>
                      <a:pt x="53670" y="0"/>
                      <a:pt x="708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 sz="7200" dirty="0"/>
              </a:p>
            </p:txBody>
          </p:sp>
        </p:grpSp>
        <p:grpSp>
          <p:nvGrpSpPr>
            <p:cNvPr id="19" name="îŝḷïḓe"/>
            <p:cNvGrpSpPr/>
            <p:nvPr/>
          </p:nvGrpSpPr>
          <p:grpSpPr>
            <a:xfrm>
              <a:off x="7970199" y="1268760"/>
              <a:ext cx="3691440" cy="973662"/>
              <a:chOff x="4282358" y="4917293"/>
              <a:chExt cx="3691440" cy="973662"/>
            </a:xfrm>
          </p:grpSpPr>
          <p:sp>
            <p:nvSpPr>
              <p:cNvPr id="32" name="îṣḷïdè"/>
              <p:cNvSpPr/>
              <p:nvPr/>
            </p:nvSpPr>
            <p:spPr bwMode="auto">
              <a:xfrm>
                <a:off x="4282358" y="5283769"/>
                <a:ext cx="3691440" cy="607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US" altLang="zh-CN" sz="1000" dirty="0"/>
                  <a:t>Copy paste fonts. Choose the only option to retain text.</a:t>
                </a:r>
                <a:endParaRPr lang="zh-CN" altLang="en-US" sz="1000" dirty="0"/>
              </a:p>
            </p:txBody>
          </p:sp>
          <p:sp>
            <p:nvSpPr>
              <p:cNvPr id="33" name="îṣḷíḑè"/>
              <p:cNvSpPr txBox="1"/>
              <p:nvPr/>
            </p:nvSpPr>
            <p:spPr bwMode="auto">
              <a:xfrm>
                <a:off x="4282358" y="4917293"/>
                <a:ext cx="36914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sz="1800" b="1" dirty="0" smtClean="0"/>
                  <a:t>输入标题</a:t>
                </a:r>
                <a:endParaRPr lang="en-US" altLang="zh-CN" sz="1800" b="1" dirty="0"/>
              </a:p>
            </p:txBody>
          </p:sp>
        </p:grpSp>
        <p:grpSp>
          <p:nvGrpSpPr>
            <p:cNvPr id="20" name="íṥḷiďé"/>
            <p:cNvGrpSpPr/>
            <p:nvPr/>
          </p:nvGrpSpPr>
          <p:grpSpPr>
            <a:xfrm>
              <a:off x="7970199" y="3143574"/>
              <a:ext cx="3691440" cy="973662"/>
              <a:chOff x="4282358" y="4917293"/>
              <a:chExt cx="3691440" cy="973662"/>
            </a:xfrm>
          </p:grpSpPr>
          <p:sp>
            <p:nvSpPr>
              <p:cNvPr id="30" name="íṧľïdé"/>
              <p:cNvSpPr/>
              <p:nvPr/>
            </p:nvSpPr>
            <p:spPr bwMode="auto">
              <a:xfrm>
                <a:off x="4282358" y="5283769"/>
                <a:ext cx="3691440" cy="607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US" altLang="zh-CN" sz="1000" dirty="0"/>
                  <a:t>Copy paste fonts. Choose the only option to retain text.</a:t>
                </a:r>
                <a:endParaRPr lang="zh-CN" altLang="en-US" sz="1000" dirty="0"/>
              </a:p>
            </p:txBody>
          </p:sp>
          <p:sp>
            <p:nvSpPr>
              <p:cNvPr id="31" name="iṥḻiḑé"/>
              <p:cNvSpPr txBox="1"/>
              <p:nvPr/>
            </p:nvSpPr>
            <p:spPr bwMode="auto">
              <a:xfrm>
                <a:off x="4282358" y="4917293"/>
                <a:ext cx="36914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sz="1800" b="1" dirty="0" smtClean="0"/>
                  <a:t>输入标题</a:t>
                </a:r>
                <a:endParaRPr lang="en-US" altLang="zh-CN" sz="1800" b="1" dirty="0"/>
              </a:p>
            </p:txBody>
          </p:sp>
        </p:grpSp>
        <p:grpSp>
          <p:nvGrpSpPr>
            <p:cNvPr id="21" name="íŝḷíḓe"/>
            <p:cNvGrpSpPr/>
            <p:nvPr/>
          </p:nvGrpSpPr>
          <p:grpSpPr>
            <a:xfrm>
              <a:off x="7970199" y="5040428"/>
              <a:ext cx="3691440" cy="973662"/>
              <a:chOff x="4282358" y="4917293"/>
              <a:chExt cx="3691440" cy="973662"/>
            </a:xfrm>
          </p:grpSpPr>
          <p:sp>
            <p:nvSpPr>
              <p:cNvPr id="28" name="îṧļiḑé"/>
              <p:cNvSpPr/>
              <p:nvPr/>
            </p:nvSpPr>
            <p:spPr bwMode="auto">
              <a:xfrm>
                <a:off x="4282358" y="5283769"/>
                <a:ext cx="3691440" cy="607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US" altLang="zh-CN" sz="1000" dirty="0"/>
                  <a:t>Copy paste fonts. Choose the only option to retain text.</a:t>
                </a:r>
                <a:endParaRPr lang="zh-CN" altLang="en-US" sz="1000" dirty="0"/>
              </a:p>
            </p:txBody>
          </p:sp>
          <p:sp>
            <p:nvSpPr>
              <p:cNvPr id="29" name="ïṥḻîďé"/>
              <p:cNvSpPr txBox="1"/>
              <p:nvPr/>
            </p:nvSpPr>
            <p:spPr bwMode="auto">
              <a:xfrm>
                <a:off x="4282358" y="4917293"/>
                <a:ext cx="36914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sz="1800" b="1" dirty="0" smtClean="0"/>
                  <a:t>输入标题</a:t>
                </a:r>
                <a:endParaRPr lang="en-US" altLang="zh-CN" sz="1800" b="1" dirty="0"/>
              </a:p>
            </p:txBody>
          </p:sp>
        </p:grpSp>
        <p:grpSp>
          <p:nvGrpSpPr>
            <p:cNvPr id="22" name="íṩ1ïḍe"/>
            <p:cNvGrpSpPr/>
            <p:nvPr/>
          </p:nvGrpSpPr>
          <p:grpSpPr>
            <a:xfrm>
              <a:off x="5431279" y="2197855"/>
              <a:ext cx="2108063" cy="970279"/>
              <a:chOff x="9038803" y="1443040"/>
              <a:chExt cx="2108063" cy="970279"/>
            </a:xfrm>
          </p:grpSpPr>
          <p:sp>
            <p:nvSpPr>
              <p:cNvPr id="26" name="ïSļíḑe"/>
              <p:cNvSpPr/>
              <p:nvPr/>
            </p:nvSpPr>
            <p:spPr bwMode="auto">
              <a:xfrm>
                <a:off x="9038803" y="1855920"/>
                <a:ext cx="2108063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US" altLang="zh-CN" sz="1000" dirty="0"/>
                  <a:t>Copy paste fonts. Choose the only option to retain text.</a:t>
                </a:r>
                <a:endParaRPr lang="zh-CN" altLang="en-US" sz="1000" dirty="0"/>
              </a:p>
            </p:txBody>
          </p:sp>
          <p:sp>
            <p:nvSpPr>
              <p:cNvPr id="27" name="íṥ1ïďé"/>
              <p:cNvSpPr txBox="1"/>
              <p:nvPr/>
            </p:nvSpPr>
            <p:spPr bwMode="auto">
              <a:xfrm>
                <a:off x="9038803" y="1443040"/>
                <a:ext cx="2108063" cy="41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800" b="1" dirty="0" smtClean="0"/>
                  <a:t>输入标题</a:t>
                </a:r>
                <a:endParaRPr lang="en-US" altLang="zh-CN" sz="1800" b="1" dirty="0"/>
              </a:p>
            </p:txBody>
          </p:sp>
        </p:grpSp>
        <p:grpSp>
          <p:nvGrpSpPr>
            <p:cNvPr id="23" name="îṣľíḍê"/>
            <p:cNvGrpSpPr/>
            <p:nvPr/>
          </p:nvGrpSpPr>
          <p:grpSpPr>
            <a:xfrm>
              <a:off x="5431279" y="4057944"/>
              <a:ext cx="2108063" cy="970279"/>
              <a:chOff x="9038803" y="1443040"/>
              <a:chExt cx="2108063" cy="970279"/>
            </a:xfrm>
          </p:grpSpPr>
          <p:sp>
            <p:nvSpPr>
              <p:cNvPr id="24" name="îṣľíḓê"/>
              <p:cNvSpPr/>
              <p:nvPr/>
            </p:nvSpPr>
            <p:spPr bwMode="auto">
              <a:xfrm>
                <a:off x="9038803" y="1855920"/>
                <a:ext cx="2108063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US" altLang="zh-CN" sz="1000" dirty="0"/>
                  <a:t>Copy paste fonts. Choose the only option to retain text.</a:t>
                </a:r>
                <a:endParaRPr lang="zh-CN" altLang="en-US" sz="1000" dirty="0"/>
              </a:p>
            </p:txBody>
          </p:sp>
          <p:sp>
            <p:nvSpPr>
              <p:cNvPr id="25" name="îṡ1iḋe"/>
              <p:cNvSpPr txBox="1"/>
              <p:nvPr/>
            </p:nvSpPr>
            <p:spPr bwMode="auto">
              <a:xfrm>
                <a:off x="9038803" y="1443040"/>
                <a:ext cx="2108063" cy="41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800" b="1" dirty="0" smtClean="0"/>
                  <a:t>输入标题</a:t>
                </a:r>
                <a:endParaRPr lang="en-US" altLang="zh-CN" sz="1800" b="1" dirty="0"/>
              </a:p>
            </p:txBody>
          </p: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224328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" y="189"/>
            <a:ext cx="11520487" cy="6857623"/>
            <a:chOff x="1" y="189"/>
            <a:chExt cx="11520487" cy="6857623"/>
          </a:xfrm>
        </p:grpSpPr>
        <p:sp>
          <p:nvSpPr>
            <p:cNvPr id="11" name="îślïḍê"/>
            <p:cNvSpPr/>
            <p:nvPr/>
          </p:nvSpPr>
          <p:spPr bwMode="auto">
            <a:xfrm>
              <a:off x="3754072" y="6060166"/>
              <a:ext cx="1033953" cy="797646"/>
            </a:xfrm>
            <a:custGeom>
              <a:avLst/>
              <a:gdLst>
                <a:gd name="T0" fmla="*/ 271 w 539"/>
                <a:gd name="T1" fmla="*/ 0 h 375"/>
                <a:gd name="T2" fmla="*/ 539 w 539"/>
                <a:gd name="T3" fmla="*/ 375 h 375"/>
                <a:gd name="T4" fmla="*/ 0 w 539"/>
                <a:gd name="T5" fmla="*/ 375 h 375"/>
                <a:gd name="T6" fmla="*/ 271 w 539"/>
                <a:gd name="T7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9" h="375">
                  <a:moveTo>
                    <a:pt x="271" y="0"/>
                  </a:moveTo>
                  <a:lnTo>
                    <a:pt x="539" y="375"/>
                  </a:lnTo>
                  <a:lnTo>
                    <a:pt x="0" y="375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0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ïṥlíḓé"/>
            <p:cNvSpPr/>
            <p:nvPr/>
          </p:nvSpPr>
          <p:spPr bwMode="auto">
            <a:xfrm>
              <a:off x="1" y="1491253"/>
              <a:ext cx="2712446" cy="3173565"/>
            </a:xfrm>
            <a:custGeom>
              <a:avLst/>
              <a:gdLst>
                <a:gd name="T0" fmla="*/ 0 w 1414"/>
                <a:gd name="T1" fmla="*/ 0 h 1492"/>
                <a:gd name="T2" fmla="*/ 689 w 1414"/>
                <a:gd name="T3" fmla="*/ 0 h 1492"/>
                <a:gd name="T4" fmla="*/ 1414 w 1414"/>
                <a:gd name="T5" fmla="*/ 1012 h 1492"/>
                <a:gd name="T6" fmla="*/ 1069 w 1414"/>
                <a:gd name="T7" fmla="*/ 1492 h 1492"/>
                <a:gd name="T8" fmla="*/ 0 w 1414"/>
                <a:gd name="T9" fmla="*/ 0 h 1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4" h="1492">
                  <a:moveTo>
                    <a:pt x="0" y="0"/>
                  </a:moveTo>
                  <a:lnTo>
                    <a:pt x="689" y="0"/>
                  </a:lnTo>
                  <a:lnTo>
                    <a:pt x="1414" y="1012"/>
                  </a:lnTo>
                  <a:lnTo>
                    <a:pt x="1069" y="14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0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iS1íḑê"/>
            <p:cNvSpPr/>
            <p:nvPr/>
          </p:nvSpPr>
          <p:spPr bwMode="auto">
            <a:xfrm>
              <a:off x="4433142" y="4507416"/>
              <a:ext cx="2367155" cy="2350396"/>
            </a:xfrm>
            <a:custGeom>
              <a:avLst/>
              <a:gdLst>
                <a:gd name="T0" fmla="*/ 443 w 1234"/>
                <a:gd name="T1" fmla="*/ 0 h 1105"/>
                <a:gd name="T2" fmla="*/ 1234 w 1234"/>
                <a:gd name="T3" fmla="*/ 1105 h 1105"/>
                <a:gd name="T4" fmla="*/ 352 w 1234"/>
                <a:gd name="T5" fmla="*/ 1105 h 1105"/>
                <a:gd name="T6" fmla="*/ 0 w 1234"/>
                <a:gd name="T7" fmla="*/ 615 h 1105"/>
                <a:gd name="T8" fmla="*/ 443 w 1234"/>
                <a:gd name="T9" fmla="*/ 0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4" h="1105">
                  <a:moveTo>
                    <a:pt x="443" y="0"/>
                  </a:moveTo>
                  <a:lnTo>
                    <a:pt x="1234" y="1105"/>
                  </a:lnTo>
                  <a:lnTo>
                    <a:pt x="352" y="1105"/>
                  </a:lnTo>
                  <a:lnTo>
                    <a:pt x="0" y="615"/>
                  </a:lnTo>
                  <a:lnTo>
                    <a:pt x="4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0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iŝḻíḍê"/>
            <p:cNvSpPr/>
            <p:nvPr/>
          </p:nvSpPr>
          <p:spPr bwMode="auto">
            <a:xfrm>
              <a:off x="675235" y="189"/>
              <a:ext cx="3046226" cy="3399031"/>
            </a:xfrm>
            <a:custGeom>
              <a:avLst/>
              <a:gdLst>
                <a:gd name="T0" fmla="*/ 0 w 1588"/>
                <a:gd name="T1" fmla="*/ 0 h 1598"/>
                <a:gd name="T2" fmla="*/ 880 w 1588"/>
                <a:gd name="T3" fmla="*/ 0 h 1598"/>
                <a:gd name="T4" fmla="*/ 1588 w 1588"/>
                <a:gd name="T5" fmla="*/ 985 h 1598"/>
                <a:gd name="T6" fmla="*/ 1145 w 1588"/>
                <a:gd name="T7" fmla="*/ 1598 h 1598"/>
                <a:gd name="T8" fmla="*/ 0 w 1588"/>
                <a:gd name="T9" fmla="*/ 0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8" h="1598">
                  <a:moveTo>
                    <a:pt x="0" y="0"/>
                  </a:moveTo>
                  <a:lnTo>
                    <a:pt x="880" y="0"/>
                  </a:lnTo>
                  <a:lnTo>
                    <a:pt x="1588" y="985"/>
                  </a:lnTo>
                  <a:lnTo>
                    <a:pt x="1145" y="1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0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iṡḻidê"/>
            <p:cNvSpPr/>
            <p:nvPr/>
          </p:nvSpPr>
          <p:spPr bwMode="auto">
            <a:xfrm>
              <a:off x="757719" y="189"/>
              <a:ext cx="7318234" cy="6857621"/>
            </a:xfrm>
            <a:custGeom>
              <a:avLst/>
              <a:gdLst>
                <a:gd name="T0" fmla="*/ 2324 w 3815"/>
                <a:gd name="T1" fmla="*/ 0 h 3224"/>
                <a:gd name="T2" fmla="*/ 3815 w 3815"/>
                <a:gd name="T3" fmla="*/ 0 h 3224"/>
                <a:gd name="T4" fmla="*/ 1492 w 3815"/>
                <a:gd name="T5" fmla="*/ 3224 h 3224"/>
                <a:gd name="T6" fmla="*/ 0 w 3815"/>
                <a:gd name="T7" fmla="*/ 3224 h 3224"/>
                <a:gd name="T8" fmla="*/ 2324 w 3815"/>
                <a:gd name="T9" fmla="*/ 0 h 3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5" h="3224">
                  <a:moveTo>
                    <a:pt x="2324" y="0"/>
                  </a:moveTo>
                  <a:lnTo>
                    <a:pt x="3815" y="0"/>
                  </a:lnTo>
                  <a:lnTo>
                    <a:pt x="1492" y="3224"/>
                  </a:lnTo>
                  <a:lnTo>
                    <a:pt x="0" y="3224"/>
                  </a:lnTo>
                  <a:lnTo>
                    <a:pt x="2324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r"/>
            </a:blipFill>
            <a:ln w="57150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 sz="2800" b="1">
                <a:solidFill>
                  <a:schemeClr val="lt1"/>
                </a:solidFill>
              </a:endParaRPr>
            </a:p>
          </p:txBody>
        </p:sp>
        <p:sp>
          <p:nvSpPr>
            <p:cNvPr id="16" name="iSļide"/>
            <p:cNvSpPr txBox="1"/>
            <p:nvPr/>
          </p:nvSpPr>
          <p:spPr>
            <a:xfrm>
              <a:off x="6540502" y="2145038"/>
              <a:ext cx="4979986" cy="8521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/>
            </a:bodyPr>
            <a:lstStyle/>
            <a:p>
              <a:pPr algn="r">
                <a:buSzPct val="25000"/>
              </a:pPr>
              <a:r>
                <a:rPr lang="en-US" sz="2000" b="1" dirty="0"/>
                <a:t>Unified fonts make</a:t>
              </a:r>
              <a:endParaRPr lang="en-US" sz="2000" b="1" dirty="0"/>
            </a:p>
            <a:p>
              <a:pPr algn="r">
                <a:buSzPct val="25000"/>
              </a:pPr>
              <a:r>
                <a:rPr lang="en-US" sz="2000" b="1" dirty="0"/>
                <a:t>reading more fluent.</a:t>
              </a:r>
              <a:endParaRPr lang="en-US" sz="2000" b="1" dirty="0"/>
            </a:p>
          </p:txBody>
        </p:sp>
        <p:sp>
          <p:nvSpPr>
            <p:cNvPr id="17" name="íśļîḍè"/>
            <p:cNvSpPr txBox="1"/>
            <p:nvPr/>
          </p:nvSpPr>
          <p:spPr>
            <a:xfrm>
              <a:off x="6540500" y="2997199"/>
              <a:ext cx="4979987" cy="10421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rmAutofit/>
            </a:bodyPr>
            <a:lstStyle/>
            <a:p>
              <a:pPr algn="r">
                <a:lnSpc>
                  <a:spcPct val="150000"/>
                </a:lnSpc>
                <a:buSzPct val="25000"/>
              </a:pPr>
              <a:r>
                <a:rPr lang="en-US" sz="1200" dirty="0"/>
                <a:t>Theme color makes PPT more convenient to change.</a:t>
              </a:r>
              <a:endParaRPr lang="en-US" sz="1200" dirty="0"/>
            </a:p>
            <a:p>
              <a:pPr algn="r">
                <a:lnSpc>
                  <a:spcPct val="150000"/>
                </a:lnSpc>
                <a:buSzPct val="25000"/>
              </a:pPr>
              <a:r>
                <a:rPr lang="en-US" sz="1200" dirty="0"/>
                <a:t>Adjust the spacing to adapt to Chinese typesetting, use the reference line in PPT.</a:t>
              </a:r>
              <a:endParaRPr lang="en-US" sz="1200" dirty="0"/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6096000" y="4507416"/>
              <a:ext cx="5424487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ïṧ1iḑê"/>
            <p:cNvGrpSpPr/>
            <p:nvPr/>
          </p:nvGrpSpPr>
          <p:grpSpPr>
            <a:xfrm>
              <a:off x="6287336" y="4753718"/>
              <a:ext cx="1523164" cy="1257945"/>
              <a:chOff x="6287336" y="4664818"/>
              <a:chExt cx="1523164" cy="1257945"/>
            </a:xfrm>
          </p:grpSpPr>
          <p:grpSp>
            <p:nvGrpSpPr>
              <p:cNvPr id="30" name="íślïdè"/>
              <p:cNvGrpSpPr/>
              <p:nvPr/>
            </p:nvGrpSpPr>
            <p:grpSpPr>
              <a:xfrm>
                <a:off x="6681036" y="4664818"/>
                <a:ext cx="735764" cy="735764"/>
                <a:chOff x="6532073" y="4707238"/>
                <a:chExt cx="536448" cy="536448"/>
              </a:xfrm>
            </p:grpSpPr>
            <p:sp>
              <p:nvSpPr>
                <p:cNvPr id="32" name="iś1îḓè"/>
                <p:cNvSpPr/>
                <p:nvPr/>
              </p:nvSpPr>
              <p:spPr>
                <a:xfrm>
                  <a:off x="6532073" y="4707238"/>
                  <a:ext cx="536448" cy="536448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/>
                <a:p>
                  <a:pPr algn="ctr"/>
                  <a:endParaRPr lang="zh-CN" altLang="en-US" i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iS1íde"/>
                <p:cNvSpPr/>
                <p:nvPr/>
              </p:nvSpPr>
              <p:spPr bwMode="auto">
                <a:xfrm>
                  <a:off x="6662179" y="4828538"/>
                  <a:ext cx="276236" cy="293849"/>
                </a:xfrm>
                <a:custGeom>
                  <a:avLst/>
                  <a:gdLst>
                    <a:gd name="connsiteX0" fmla="*/ 283988 w 567904"/>
                    <a:gd name="connsiteY0" fmla="*/ 165481 h 604115"/>
                    <a:gd name="connsiteX1" fmla="*/ 299163 w 567904"/>
                    <a:gd name="connsiteY1" fmla="*/ 180516 h 604115"/>
                    <a:gd name="connsiteX2" fmla="*/ 299163 w 567904"/>
                    <a:gd name="connsiteY2" fmla="*/ 272309 h 604115"/>
                    <a:gd name="connsiteX3" fmla="*/ 307657 w 567904"/>
                    <a:gd name="connsiteY3" fmla="*/ 280788 h 604115"/>
                    <a:gd name="connsiteX4" fmla="*/ 366094 w 567904"/>
                    <a:gd name="connsiteY4" fmla="*/ 280788 h 604115"/>
                    <a:gd name="connsiteX5" fmla="*/ 381156 w 567904"/>
                    <a:gd name="connsiteY5" fmla="*/ 295936 h 604115"/>
                    <a:gd name="connsiteX6" fmla="*/ 366094 w 567904"/>
                    <a:gd name="connsiteY6" fmla="*/ 310971 h 604115"/>
                    <a:gd name="connsiteX7" fmla="*/ 307657 w 567904"/>
                    <a:gd name="connsiteY7" fmla="*/ 310971 h 604115"/>
                    <a:gd name="connsiteX8" fmla="*/ 283988 w 567904"/>
                    <a:gd name="connsiteY8" fmla="*/ 323971 h 604115"/>
                    <a:gd name="connsiteX9" fmla="*/ 255902 w 567904"/>
                    <a:gd name="connsiteY9" fmla="*/ 295936 h 604115"/>
                    <a:gd name="connsiteX10" fmla="*/ 268926 w 567904"/>
                    <a:gd name="connsiteY10" fmla="*/ 272309 h 604115"/>
                    <a:gd name="connsiteX11" fmla="*/ 268926 w 567904"/>
                    <a:gd name="connsiteY11" fmla="*/ 180516 h 604115"/>
                    <a:gd name="connsiteX12" fmla="*/ 283988 w 567904"/>
                    <a:gd name="connsiteY12" fmla="*/ 165481 h 604115"/>
                    <a:gd name="connsiteX13" fmla="*/ 268839 w 567904"/>
                    <a:gd name="connsiteY13" fmla="*/ 63180 h 604115"/>
                    <a:gd name="connsiteX14" fmla="*/ 131858 w 567904"/>
                    <a:gd name="connsiteY14" fmla="*/ 122631 h 604115"/>
                    <a:gd name="connsiteX15" fmla="*/ 178160 w 567904"/>
                    <a:gd name="connsiteY15" fmla="*/ 168971 h 604115"/>
                    <a:gd name="connsiteX16" fmla="*/ 178160 w 567904"/>
                    <a:gd name="connsiteY16" fmla="*/ 190220 h 604115"/>
                    <a:gd name="connsiteX17" fmla="*/ 167518 w 567904"/>
                    <a:gd name="connsiteY17" fmla="*/ 194628 h 604115"/>
                    <a:gd name="connsiteX18" fmla="*/ 156877 w 567904"/>
                    <a:gd name="connsiteY18" fmla="*/ 190220 h 604115"/>
                    <a:gd name="connsiteX19" fmla="*/ 111254 w 567904"/>
                    <a:gd name="connsiteY19" fmla="*/ 144671 h 604115"/>
                    <a:gd name="connsiteX20" fmla="*/ 61216 w 567904"/>
                    <a:gd name="connsiteY20" fmla="*/ 280752 h 604115"/>
                    <a:gd name="connsiteX21" fmla="*/ 119292 w 567904"/>
                    <a:gd name="connsiteY21" fmla="*/ 280752 h 604115"/>
                    <a:gd name="connsiteX22" fmla="*/ 134348 w 567904"/>
                    <a:gd name="connsiteY22" fmla="*/ 295898 h 604115"/>
                    <a:gd name="connsiteX23" fmla="*/ 119292 w 567904"/>
                    <a:gd name="connsiteY23" fmla="*/ 310930 h 604115"/>
                    <a:gd name="connsiteX24" fmla="*/ 62688 w 567904"/>
                    <a:gd name="connsiteY24" fmla="*/ 310930 h 604115"/>
                    <a:gd name="connsiteX25" fmla="*/ 121330 w 567904"/>
                    <a:gd name="connsiteY25" fmla="*/ 436952 h 604115"/>
                    <a:gd name="connsiteX26" fmla="*/ 156877 w 567904"/>
                    <a:gd name="connsiteY26" fmla="*/ 401462 h 604115"/>
                    <a:gd name="connsiteX27" fmla="*/ 178160 w 567904"/>
                    <a:gd name="connsiteY27" fmla="*/ 401462 h 604115"/>
                    <a:gd name="connsiteX28" fmla="*/ 178160 w 567904"/>
                    <a:gd name="connsiteY28" fmla="*/ 422824 h 604115"/>
                    <a:gd name="connsiteX29" fmla="*/ 143405 w 567904"/>
                    <a:gd name="connsiteY29" fmla="*/ 457523 h 604115"/>
                    <a:gd name="connsiteX30" fmla="*/ 268839 w 567904"/>
                    <a:gd name="connsiteY30" fmla="*/ 507027 h 604115"/>
                    <a:gd name="connsiteX31" fmla="*/ 268839 w 567904"/>
                    <a:gd name="connsiteY31" fmla="*/ 460235 h 604115"/>
                    <a:gd name="connsiteX32" fmla="*/ 284009 w 567904"/>
                    <a:gd name="connsiteY32" fmla="*/ 445203 h 604115"/>
                    <a:gd name="connsiteX33" fmla="*/ 299065 w 567904"/>
                    <a:gd name="connsiteY33" fmla="*/ 460235 h 604115"/>
                    <a:gd name="connsiteX34" fmla="*/ 299065 w 567904"/>
                    <a:gd name="connsiteY34" fmla="*/ 507027 h 604115"/>
                    <a:gd name="connsiteX35" fmla="*/ 424612 w 567904"/>
                    <a:gd name="connsiteY35" fmla="*/ 457523 h 604115"/>
                    <a:gd name="connsiteX36" fmla="*/ 389744 w 567904"/>
                    <a:gd name="connsiteY36" fmla="*/ 422824 h 604115"/>
                    <a:gd name="connsiteX37" fmla="*/ 389744 w 567904"/>
                    <a:gd name="connsiteY37" fmla="*/ 401462 h 604115"/>
                    <a:gd name="connsiteX38" fmla="*/ 411141 w 567904"/>
                    <a:gd name="connsiteY38" fmla="*/ 401462 h 604115"/>
                    <a:gd name="connsiteX39" fmla="*/ 446688 w 567904"/>
                    <a:gd name="connsiteY39" fmla="*/ 436952 h 604115"/>
                    <a:gd name="connsiteX40" fmla="*/ 505329 w 567904"/>
                    <a:gd name="connsiteY40" fmla="*/ 310930 h 604115"/>
                    <a:gd name="connsiteX41" fmla="*/ 448612 w 567904"/>
                    <a:gd name="connsiteY41" fmla="*/ 310930 h 604115"/>
                    <a:gd name="connsiteX42" fmla="*/ 433556 w 567904"/>
                    <a:gd name="connsiteY42" fmla="*/ 295898 h 604115"/>
                    <a:gd name="connsiteX43" fmla="*/ 448612 w 567904"/>
                    <a:gd name="connsiteY43" fmla="*/ 280752 h 604115"/>
                    <a:gd name="connsiteX44" fmla="*/ 506801 w 567904"/>
                    <a:gd name="connsiteY44" fmla="*/ 280752 h 604115"/>
                    <a:gd name="connsiteX45" fmla="*/ 456650 w 567904"/>
                    <a:gd name="connsiteY45" fmla="*/ 144671 h 604115"/>
                    <a:gd name="connsiteX46" fmla="*/ 411141 w 567904"/>
                    <a:gd name="connsiteY46" fmla="*/ 190220 h 604115"/>
                    <a:gd name="connsiteX47" fmla="*/ 400386 w 567904"/>
                    <a:gd name="connsiteY47" fmla="*/ 194628 h 604115"/>
                    <a:gd name="connsiteX48" fmla="*/ 389744 w 567904"/>
                    <a:gd name="connsiteY48" fmla="*/ 190220 h 604115"/>
                    <a:gd name="connsiteX49" fmla="*/ 389744 w 567904"/>
                    <a:gd name="connsiteY49" fmla="*/ 168971 h 604115"/>
                    <a:gd name="connsiteX50" fmla="*/ 436046 w 567904"/>
                    <a:gd name="connsiteY50" fmla="*/ 122631 h 604115"/>
                    <a:gd name="connsiteX51" fmla="*/ 299065 w 567904"/>
                    <a:gd name="connsiteY51" fmla="*/ 63180 h 604115"/>
                    <a:gd name="connsiteX52" fmla="*/ 299065 w 567904"/>
                    <a:gd name="connsiteY52" fmla="*/ 131447 h 604115"/>
                    <a:gd name="connsiteX53" fmla="*/ 284009 w 567904"/>
                    <a:gd name="connsiteY53" fmla="*/ 146479 h 604115"/>
                    <a:gd name="connsiteX54" fmla="*/ 268839 w 567904"/>
                    <a:gd name="connsiteY54" fmla="*/ 131447 h 604115"/>
                    <a:gd name="connsiteX55" fmla="*/ 90594 w 567904"/>
                    <a:gd name="connsiteY55" fmla="*/ 0 h 604115"/>
                    <a:gd name="connsiteX56" fmla="*/ 154613 w 567904"/>
                    <a:gd name="connsiteY56" fmla="*/ 26448 h 604115"/>
                    <a:gd name="connsiteX57" fmla="*/ 125179 w 567904"/>
                    <a:gd name="connsiteY57" fmla="*/ 55947 h 604115"/>
                    <a:gd name="connsiteX58" fmla="*/ 284009 w 567904"/>
                    <a:gd name="connsiteY58" fmla="*/ 6329 h 604115"/>
                    <a:gd name="connsiteX59" fmla="*/ 442839 w 567904"/>
                    <a:gd name="connsiteY59" fmla="*/ 55947 h 604115"/>
                    <a:gd name="connsiteX60" fmla="*/ 413291 w 567904"/>
                    <a:gd name="connsiteY60" fmla="*/ 26448 h 604115"/>
                    <a:gd name="connsiteX61" fmla="*/ 541329 w 567904"/>
                    <a:gd name="connsiteY61" fmla="*/ 26448 h 604115"/>
                    <a:gd name="connsiteX62" fmla="*/ 541329 w 567904"/>
                    <a:gd name="connsiteY62" fmla="*/ 154391 h 604115"/>
                    <a:gd name="connsiteX63" fmla="*/ 513480 w 567904"/>
                    <a:gd name="connsiteY63" fmla="*/ 126474 h 604115"/>
                    <a:gd name="connsiteX64" fmla="*/ 563178 w 567904"/>
                    <a:gd name="connsiteY64" fmla="*/ 285160 h 604115"/>
                    <a:gd name="connsiteX65" fmla="*/ 441593 w 567904"/>
                    <a:gd name="connsiteY65" fmla="*/ 515052 h 604115"/>
                    <a:gd name="connsiteX66" fmla="*/ 492197 w 567904"/>
                    <a:gd name="connsiteY66" fmla="*/ 565574 h 604115"/>
                    <a:gd name="connsiteX67" fmla="*/ 492197 w 567904"/>
                    <a:gd name="connsiteY67" fmla="*/ 597560 h 604115"/>
                    <a:gd name="connsiteX68" fmla="*/ 476235 w 567904"/>
                    <a:gd name="connsiteY68" fmla="*/ 604115 h 604115"/>
                    <a:gd name="connsiteX69" fmla="*/ 460159 w 567904"/>
                    <a:gd name="connsiteY69" fmla="*/ 597560 h 604115"/>
                    <a:gd name="connsiteX70" fmla="*/ 400839 w 567904"/>
                    <a:gd name="connsiteY70" fmla="*/ 538222 h 604115"/>
                    <a:gd name="connsiteX71" fmla="*/ 284009 w 567904"/>
                    <a:gd name="connsiteY71" fmla="*/ 563878 h 604115"/>
                    <a:gd name="connsiteX72" fmla="*/ 167065 w 567904"/>
                    <a:gd name="connsiteY72" fmla="*/ 538222 h 604115"/>
                    <a:gd name="connsiteX73" fmla="*/ 107745 w 567904"/>
                    <a:gd name="connsiteY73" fmla="*/ 597560 h 604115"/>
                    <a:gd name="connsiteX74" fmla="*/ 91782 w 567904"/>
                    <a:gd name="connsiteY74" fmla="*/ 604115 h 604115"/>
                    <a:gd name="connsiteX75" fmla="*/ 75707 w 567904"/>
                    <a:gd name="connsiteY75" fmla="*/ 597560 h 604115"/>
                    <a:gd name="connsiteX76" fmla="*/ 75707 w 567904"/>
                    <a:gd name="connsiteY76" fmla="*/ 565574 h 604115"/>
                    <a:gd name="connsiteX77" fmla="*/ 126311 w 567904"/>
                    <a:gd name="connsiteY77" fmla="*/ 515052 h 604115"/>
                    <a:gd name="connsiteX78" fmla="*/ 4726 w 567904"/>
                    <a:gd name="connsiteY78" fmla="*/ 285160 h 604115"/>
                    <a:gd name="connsiteX79" fmla="*/ 54424 w 567904"/>
                    <a:gd name="connsiteY79" fmla="*/ 126474 h 604115"/>
                    <a:gd name="connsiteX80" fmla="*/ 26575 w 567904"/>
                    <a:gd name="connsiteY80" fmla="*/ 154391 h 604115"/>
                    <a:gd name="connsiteX81" fmla="*/ 26575 w 567904"/>
                    <a:gd name="connsiteY81" fmla="*/ 26448 h 604115"/>
                    <a:gd name="connsiteX82" fmla="*/ 90594 w 567904"/>
                    <a:gd name="connsiteY82" fmla="*/ 0 h 604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567904" h="604115">
                      <a:moveTo>
                        <a:pt x="283988" y="165481"/>
                      </a:moveTo>
                      <a:cubicBezTo>
                        <a:pt x="292368" y="165481"/>
                        <a:pt x="299163" y="172264"/>
                        <a:pt x="299163" y="180516"/>
                      </a:cubicBezTo>
                      <a:lnTo>
                        <a:pt x="299163" y="272309"/>
                      </a:lnTo>
                      <a:cubicBezTo>
                        <a:pt x="302561" y="274457"/>
                        <a:pt x="305505" y="277396"/>
                        <a:pt x="307657" y="280788"/>
                      </a:cubicBezTo>
                      <a:lnTo>
                        <a:pt x="366094" y="280788"/>
                      </a:lnTo>
                      <a:cubicBezTo>
                        <a:pt x="374474" y="280788"/>
                        <a:pt x="381156" y="287570"/>
                        <a:pt x="381156" y="295936"/>
                      </a:cubicBezTo>
                      <a:cubicBezTo>
                        <a:pt x="381156" y="304188"/>
                        <a:pt x="374474" y="310971"/>
                        <a:pt x="366094" y="310971"/>
                      </a:cubicBezTo>
                      <a:lnTo>
                        <a:pt x="307657" y="310971"/>
                      </a:lnTo>
                      <a:cubicBezTo>
                        <a:pt x="302674" y="318771"/>
                        <a:pt x="293954" y="323971"/>
                        <a:pt x="283988" y="323971"/>
                      </a:cubicBezTo>
                      <a:cubicBezTo>
                        <a:pt x="268586" y="323971"/>
                        <a:pt x="255902" y="311310"/>
                        <a:pt x="255902" y="295936"/>
                      </a:cubicBezTo>
                      <a:cubicBezTo>
                        <a:pt x="255902" y="285988"/>
                        <a:pt x="261111" y="277283"/>
                        <a:pt x="268926" y="272309"/>
                      </a:cubicBezTo>
                      <a:lnTo>
                        <a:pt x="268926" y="180516"/>
                      </a:lnTo>
                      <a:cubicBezTo>
                        <a:pt x="268926" y="172264"/>
                        <a:pt x="275721" y="165481"/>
                        <a:pt x="283988" y="165481"/>
                      </a:cubicBezTo>
                      <a:close/>
                      <a:moveTo>
                        <a:pt x="268839" y="63180"/>
                      </a:moveTo>
                      <a:cubicBezTo>
                        <a:pt x="216084" y="66684"/>
                        <a:pt x="168311" y="88724"/>
                        <a:pt x="131858" y="122631"/>
                      </a:cubicBezTo>
                      <a:lnTo>
                        <a:pt x="178160" y="168971"/>
                      </a:lnTo>
                      <a:cubicBezTo>
                        <a:pt x="184046" y="174849"/>
                        <a:pt x="184046" y="184343"/>
                        <a:pt x="178160" y="190220"/>
                      </a:cubicBezTo>
                      <a:cubicBezTo>
                        <a:pt x="175216" y="193159"/>
                        <a:pt x="171367" y="194628"/>
                        <a:pt x="167518" y="194628"/>
                      </a:cubicBezTo>
                      <a:cubicBezTo>
                        <a:pt x="163669" y="194628"/>
                        <a:pt x="159820" y="193159"/>
                        <a:pt x="156877" y="190220"/>
                      </a:cubicBezTo>
                      <a:lnTo>
                        <a:pt x="111254" y="144671"/>
                      </a:lnTo>
                      <a:cubicBezTo>
                        <a:pt x="80801" y="181969"/>
                        <a:pt x="62235" y="229213"/>
                        <a:pt x="61216" y="280752"/>
                      </a:cubicBezTo>
                      <a:lnTo>
                        <a:pt x="119292" y="280752"/>
                      </a:lnTo>
                      <a:cubicBezTo>
                        <a:pt x="127669" y="280752"/>
                        <a:pt x="134348" y="287534"/>
                        <a:pt x="134348" y="295898"/>
                      </a:cubicBezTo>
                      <a:cubicBezTo>
                        <a:pt x="134348" y="304148"/>
                        <a:pt x="127669" y="310930"/>
                        <a:pt x="119292" y="310930"/>
                      </a:cubicBezTo>
                      <a:lnTo>
                        <a:pt x="62688" y="310930"/>
                      </a:lnTo>
                      <a:cubicBezTo>
                        <a:pt x="68235" y="359304"/>
                        <a:pt x="89518" y="403045"/>
                        <a:pt x="121330" y="436952"/>
                      </a:cubicBezTo>
                      <a:lnTo>
                        <a:pt x="156877" y="401462"/>
                      </a:lnTo>
                      <a:cubicBezTo>
                        <a:pt x="162763" y="395585"/>
                        <a:pt x="172273" y="395585"/>
                        <a:pt x="178160" y="401462"/>
                      </a:cubicBezTo>
                      <a:cubicBezTo>
                        <a:pt x="184046" y="407340"/>
                        <a:pt x="184046" y="416834"/>
                        <a:pt x="178160" y="422824"/>
                      </a:cubicBezTo>
                      <a:lnTo>
                        <a:pt x="143405" y="457523"/>
                      </a:lnTo>
                      <a:cubicBezTo>
                        <a:pt x="178046" y="485779"/>
                        <a:pt x="221518" y="503862"/>
                        <a:pt x="268839" y="507027"/>
                      </a:cubicBezTo>
                      <a:lnTo>
                        <a:pt x="268839" y="460235"/>
                      </a:lnTo>
                      <a:cubicBezTo>
                        <a:pt x="268839" y="451984"/>
                        <a:pt x="275631" y="445203"/>
                        <a:pt x="284009" y="445203"/>
                      </a:cubicBezTo>
                      <a:cubicBezTo>
                        <a:pt x="292273" y="445203"/>
                        <a:pt x="299065" y="451984"/>
                        <a:pt x="299065" y="460235"/>
                      </a:cubicBezTo>
                      <a:lnTo>
                        <a:pt x="299065" y="507027"/>
                      </a:lnTo>
                      <a:cubicBezTo>
                        <a:pt x="346499" y="503862"/>
                        <a:pt x="389858" y="485779"/>
                        <a:pt x="424612" y="457523"/>
                      </a:cubicBezTo>
                      <a:lnTo>
                        <a:pt x="389744" y="422824"/>
                      </a:lnTo>
                      <a:cubicBezTo>
                        <a:pt x="383858" y="416834"/>
                        <a:pt x="383858" y="407340"/>
                        <a:pt x="389744" y="401462"/>
                      </a:cubicBezTo>
                      <a:cubicBezTo>
                        <a:pt x="395631" y="395585"/>
                        <a:pt x="405254" y="395585"/>
                        <a:pt x="411141" y="401462"/>
                      </a:cubicBezTo>
                      <a:lnTo>
                        <a:pt x="446688" y="436952"/>
                      </a:lnTo>
                      <a:cubicBezTo>
                        <a:pt x="478386" y="403045"/>
                        <a:pt x="499669" y="359304"/>
                        <a:pt x="505329" y="310930"/>
                      </a:cubicBezTo>
                      <a:lnTo>
                        <a:pt x="448612" y="310930"/>
                      </a:lnTo>
                      <a:cubicBezTo>
                        <a:pt x="440348" y="310930"/>
                        <a:pt x="433556" y="304148"/>
                        <a:pt x="433556" y="295898"/>
                      </a:cubicBezTo>
                      <a:cubicBezTo>
                        <a:pt x="433556" y="287534"/>
                        <a:pt x="440348" y="280752"/>
                        <a:pt x="448612" y="280752"/>
                      </a:cubicBezTo>
                      <a:lnTo>
                        <a:pt x="506801" y="280752"/>
                      </a:lnTo>
                      <a:cubicBezTo>
                        <a:pt x="505782" y="229213"/>
                        <a:pt x="487103" y="181969"/>
                        <a:pt x="456650" y="144671"/>
                      </a:cubicBezTo>
                      <a:lnTo>
                        <a:pt x="411141" y="190220"/>
                      </a:lnTo>
                      <a:cubicBezTo>
                        <a:pt x="408197" y="193159"/>
                        <a:pt x="404235" y="194628"/>
                        <a:pt x="400386" y="194628"/>
                      </a:cubicBezTo>
                      <a:cubicBezTo>
                        <a:pt x="396537" y="194628"/>
                        <a:pt x="392688" y="193159"/>
                        <a:pt x="389744" y="190220"/>
                      </a:cubicBezTo>
                      <a:cubicBezTo>
                        <a:pt x="383858" y="184343"/>
                        <a:pt x="383858" y="174849"/>
                        <a:pt x="389744" y="168971"/>
                      </a:cubicBezTo>
                      <a:lnTo>
                        <a:pt x="436046" y="122631"/>
                      </a:lnTo>
                      <a:cubicBezTo>
                        <a:pt x="399707" y="88724"/>
                        <a:pt x="351820" y="66684"/>
                        <a:pt x="299065" y="63180"/>
                      </a:cubicBezTo>
                      <a:lnTo>
                        <a:pt x="299065" y="131447"/>
                      </a:lnTo>
                      <a:cubicBezTo>
                        <a:pt x="299065" y="139698"/>
                        <a:pt x="292273" y="146479"/>
                        <a:pt x="284009" y="146479"/>
                      </a:cubicBezTo>
                      <a:cubicBezTo>
                        <a:pt x="275631" y="146479"/>
                        <a:pt x="268839" y="139698"/>
                        <a:pt x="268839" y="131447"/>
                      </a:cubicBezTo>
                      <a:close/>
                      <a:moveTo>
                        <a:pt x="90594" y="0"/>
                      </a:moveTo>
                      <a:cubicBezTo>
                        <a:pt x="113773" y="0"/>
                        <a:pt x="136952" y="8816"/>
                        <a:pt x="154613" y="26448"/>
                      </a:cubicBezTo>
                      <a:lnTo>
                        <a:pt x="125179" y="55947"/>
                      </a:lnTo>
                      <a:cubicBezTo>
                        <a:pt x="170235" y="24639"/>
                        <a:pt x="225028" y="6329"/>
                        <a:pt x="284009" y="6329"/>
                      </a:cubicBezTo>
                      <a:cubicBezTo>
                        <a:pt x="342990" y="6329"/>
                        <a:pt x="397669" y="24639"/>
                        <a:pt x="442839" y="55947"/>
                      </a:cubicBezTo>
                      <a:lnTo>
                        <a:pt x="413291" y="26448"/>
                      </a:lnTo>
                      <a:cubicBezTo>
                        <a:pt x="448725" y="-8816"/>
                        <a:pt x="506008" y="-8816"/>
                        <a:pt x="541329" y="26448"/>
                      </a:cubicBezTo>
                      <a:cubicBezTo>
                        <a:pt x="576763" y="61824"/>
                        <a:pt x="576763" y="119014"/>
                        <a:pt x="541329" y="154391"/>
                      </a:cubicBezTo>
                      <a:lnTo>
                        <a:pt x="513480" y="126474"/>
                      </a:lnTo>
                      <a:cubicBezTo>
                        <a:pt x="544839" y="171571"/>
                        <a:pt x="563178" y="226275"/>
                        <a:pt x="563178" y="285160"/>
                      </a:cubicBezTo>
                      <a:cubicBezTo>
                        <a:pt x="563178" y="380440"/>
                        <a:pt x="514952" y="464756"/>
                        <a:pt x="441593" y="515052"/>
                      </a:cubicBezTo>
                      <a:lnTo>
                        <a:pt x="492197" y="565574"/>
                      </a:lnTo>
                      <a:cubicBezTo>
                        <a:pt x="501027" y="574390"/>
                        <a:pt x="501027" y="588744"/>
                        <a:pt x="492197" y="597560"/>
                      </a:cubicBezTo>
                      <a:cubicBezTo>
                        <a:pt x="487782" y="601968"/>
                        <a:pt x="482008" y="604115"/>
                        <a:pt x="476235" y="604115"/>
                      </a:cubicBezTo>
                      <a:cubicBezTo>
                        <a:pt x="470348" y="604115"/>
                        <a:pt x="464574" y="601968"/>
                        <a:pt x="460159" y="597560"/>
                      </a:cubicBezTo>
                      <a:lnTo>
                        <a:pt x="400839" y="538222"/>
                      </a:lnTo>
                      <a:cubicBezTo>
                        <a:pt x="365292" y="554723"/>
                        <a:pt x="325669" y="563878"/>
                        <a:pt x="284009" y="563878"/>
                      </a:cubicBezTo>
                      <a:cubicBezTo>
                        <a:pt x="242235" y="563878"/>
                        <a:pt x="202726" y="554723"/>
                        <a:pt x="167065" y="538222"/>
                      </a:cubicBezTo>
                      <a:lnTo>
                        <a:pt x="107745" y="597560"/>
                      </a:lnTo>
                      <a:cubicBezTo>
                        <a:pt x="103330" y="601968"/>
                        <a:pt x="97556" y="604115"/>
                        <a:pt x="91782" y="604115"/>
                      </a:cubicBezTo>
                      <a:cubicBezTo>
                        <a:pt x="85896" y="604115"/>
                        <a:pt x="80122" y="601968"/>
                        <a:pt x="75707" y="597560"/>
                      </a:cubicBezTo>
                      <a:cubicBezTo>
                        <a:pt x="66877" y="588744"/>
                        <a:pt x="66877" y="574390"/>
                        <a:pt x="75707" y="565574"/>
                      </a:cubicBezTo>
                      <a:lnTo>
                        <a:pt x="126311" y="515052"/>
                      </a:lnTo>
                      <a:cubicBezTo>
                        <a:pt x="52952" y="464756"/>
                        <a:pt x="4726" y="380440"/>
                        <a:pt x="4726" y="285160"/>
                      </a:cubicBezTo>
                      <a:cubicBezTo>
                        <a:pt x="4726" y="226275"/>
                        <a:pt x="23065" y="171571"/>
                        <a:pt x="54424" y="126474"/>
                      </a:cubicBezTo>
                      <a:lnTo>
                        <a:pt x="26575" y="154391"/>
                      </a:lnTo>
                      <a:cubicBezTo>
                        <a:pt x="-8859" y="119014"/>
                        <a:pt x="-8859" y="61824"/>
                        <a:pt x="26575" y="26448"/>
                      </a:cubicBezTo>
                      <a:cubicBezTo>
                        <a:pt x="44235" y="8816"/>
                        <a:pt x="67415" y="0"/>
                        <a:pt x="9059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31" name="íśḻíďe"/>
              <p:cNvSpPr txBox="1"/>
              <p:nvPr/>
            </p:nvSpPr>
            <p:spPr bwMode="auto">
              <a:xfrm>
                <a:off x="6287336" y="5442464"/>
                <a:ext cx="1523164" cy="48029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</p:grpSp>
        <p:grpSp>
          <p:nvGrpSpPr>
            <p:cNvPr id="20" name="ïŝ1ïḍè"/>
            <p:cNvGrpSpPr/>
            <p:nvPr/>
          </p:nvGrpSpPr>
          <p:grpSpPr>
            <a:xfrm>
              <a:off x="8141536" y="4753718"/>
              <a:ext cx="1523164" cy="1257945"/>
              <a:chOff x="6287336" y="4664818"/>
              <a:chExt cx="1523164" cy="1257945"/>
            </a:xfrm>
          </p:grpSpPr>
          <p:grpSp>
            <p:nvGrpSpPr>
              <p:cNvPr id="26" name="íṩļíḓè"/>
              <p:cNvGrpSpPr/>
              <p:nvPr/>
            </p:nvGrpSpPr>
            <p:grpSpPr>
              <a:xfrm>
                <a:off x="6681036" y="4664818"/>
                <a:ext cx="735764" cy="735764"/>
                <a:chOff x="6532073" y="4707238"/>
                <a:chExt cx="536448" cy="536448"/>
              </a:xfrm>
            </p:grpSpPr>
            <p:sp>
              <p:nvSpPr>
                <p:cNvPr id="28" name="iŝľíḋê"/>
                <p:cNvSpPr/>
                <p:nvPr/>
              </p:nvSpPr>
              <p:spPr>
                <a:xfrm>
                  <a:off x="6532073" y="4707238"/>
                  <a:ext cx="536448" cy="536448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/>
                <a:p>
                  <a:pPr algn="ctr"/>
                  <a:endParaRPr lang="zh-CN" altLang="en-US" i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" name="ïšḻïḓè"/>
                <p:cNvSpPr/>
                <p:nvPr/>
              </p:nvSpPr>
              <p:spPr bwMode="auto">
                <a:xfrm>
                  <a:off x="6662179" y="4828538"/>
                  <a:ext cx="276236" cy="293849"/>
                </a:xfrm>
                <a:custGeom>
                  <a:avLst/>
                  <a:gdLst>
                    <a:gd name="connsiteX0" fmla="*/ 283988 w 567904"/>
                    <a:gd name="connsiteY0" fmla="*/ 165481 h 604115"/>
                    <a:gd name="connsiteX1" fmla="*/ 299163 w 567904"/>
                    <a:gd name="connsiteY1" fmla="*/ 180516 h 604115"/>
                    <a:gd name="connsiteX2" fmla="*/ 299163 w 567904"/>
                    <a:gd name="connsiteY2" fmla="*/ 272309 h 604115"/>
                    <a:gd name="connsiteX3" fmla="*/ 307657 w 567904"/>
                    <a:gd name="connsiteY3" fmla="*/ 280788 h 604115"/>
                    <a:gd name="connsiteX4" fmla="*/ 366094 w 567904"/>
                    <a:gd name="connsiteY4" fmla="*/ 280788 h 604115"/>
                    <a:gd name="connsiteX5" fmla="*/ 381156 w 567904"/>
                    <a:gd name="connsiteY5" fmla="*/ 295936 h 604115"/>
                    <a:gd name="connsiteX6" fmla="*/ 366094 w 567904"/>
                    <a:gd name="connsiteY6" fmla="*/ 310971 h 604115"/>
                    <a:gd name="connsiteX7" fmla="*/ 307657 w 567904"/>
                    <a:gd name="connsiteY7" fmla="*/ 310971 h 604115"/>
                    <a:gd name="connsiteX8" fmla="*/ 283988 w 567904"/>
                    <a:gd name="connsiteY8" fmla="*/ 323971 h 604115"/>
                    <a:gd name="connsiteX9" fmla="*/ 255902 w 567904"/>
                    <a:gd name="connsiteY9" fmla="*/ 295936 h 604115"/>
                    <a:gd name="connsiteX10" fmla="*/ 268926 w 567904"/>
                    <a:gd name="connsiteY10" fmla="*/ 272309 h 604115"/>
                    <a:gd name="connsiteX11" fmla="*/ 268926 w 567904"/>
                    <a:gd name="connsiteY11" fmla="*/ 180516 h 604115"/>
                    <a:gd name="connsiteX12" fmla="*/ 283988 w 567904"/>
                    <a:gd name="connsiteY12" fmla="*/ 165481 h 604115"/>
                    <a:gd name="connsiteX13" fmla="*/ 268839 w 567904"/>
                    <a:gd name="connsiteY13" fmla="*/ 63180 h 604115"/>
                    <a:gd name="connsiteX14" fmla="*/ 131858 w 567904"/>
                    <a:gd name="connsiteY14" fmla="*/ 122631 h 604115"/>
                    <a:gd name="connsiteX15" fmla="*/ 178160 w 567904"/>
                    <a:gd name="connsiteY15" fmla="*/ 168971 h 604115"/>
                    <a:gd name="connsiteX16" fmla="*/ 178160 w 567904"/>
                    <a:gd name="connsiteY16" fmla="*/ 190220 h 604115"/>
                    <a:gd name="connsiteX17" fmla="*/ 167518 w 567904"/>
                    <a:gd name="connsiteY17" fmla="*/ 194628 h 604115"/>
                    <a:gd name="connsiteX18" fmla="*/ 156877 w 567904"/>
                    <a:gd name="connsiteY18" fmla="*/ 190220 h 604115"/>
                    <a:gd name="connsiteX19" fmla="*/ 111254 w 567904"/>
                    <a:gd name="connsiteY19" fmla="*/ 144671 h 604115"/>
                    <a:gd name="connsiteX20" fmla="*/ 61216 w 567904"/>
                    <a:gd name="connsiteY20" fmla="*/ 280752 h 604115"/>
                    <a:gd name="connsiteX21" fmla="*/ 119292 w 567904"/>
                    <a:gd name="connsiteY21" fmla="*/ 280752 h 604115"/>
                    <a:gd name="connsiteX22" fmla="*/ 134348 w 567904"/>
                    <a:gd name="connsiteY22" fmla="*/ 295898 h 604115"/>
                    <a:gd name="connsiteX23" fmla="*/ 119292 w 567904"/>
                    <a:gd name="connsiteY23" fmla="*/ 310930 h 604115"/>
                    <a:gd name="connsiteX24" fmla="*/ 62688 w 567904"/>
                    <a:gd name="connsiteY24" fmla="*/ 310930 h 604115"/>
                    <a:gd name="connsiteX25" fmla="*/ 121330 w 567904"/>
                    <a:gd name="connsiteY25" fmla="*/ 436952 h 604115"/>
                    <a:gd name="connsiteX26" fmla="*/ 156877 w 567904"/>
                    <a:gd name="connsiteY26" fmla="*/ 401462 h 604115"/>
                    <a:gd name="connsiteX27" fmla="*/ 178160 w 567904"/>
                    <a:gd name="connsiteY27" fmla="*/ 401462 h 604115"/>
                    <a:gd name="connsiteX28" fmla="*/ 178160 w 567904"/>
                    <a:gd name="connsiteY28" fmla="*/ 422824 h 604115"/>
                    <a:gd name="connsiteX29" fmla="*/ 143405 w 567904"/>
                    <a:gd name="connsiteY29" fmla="*/ 457523 h 604115"/>
                    <a:gd name="connsiteX30" fmla="*/ 268839 w 567904"/>
                    <a:gd name="connsiteY30" fmla="*/ 507027 h 604115"/>
                    <a:gd name="connsiteX31" fmla="*/ 268839 w 567904"/>
                    <a:gd name="connsiteY31" fmla="*/ 460235 h 604115"/>
                    <a:gd name="connsiteX32" fmla="*/ 284009 w 567904"/>
                    <a:gd name="connsiteY32" fmla="*/ 445203 h 604115"/>
                    <a:gd name="connsiteX33" fmla="*/ 299065 w 567904"/>
                    <a:gd name="connsiteY33" fmla="*/ 460235 h 604115"/>
                    <a:gd name="connsiteX34" fmla="*/ 299065 w 567904"/>
                    <a:gd name="connsiteY34" fmla="*/ 507027 h 604115"/>
                    <a:gd name="connsiteX35" fmla="*/ 424612 w 567904"/>
                    <a:gd name="connsiteY35" fmla="*/ 457523 h 604115"/>
                    <a:gd name="connsiteX36" fmla="*/ 389744 w 567904"/>
                    <a:gd name="connsiteY36" fmla="*/ 422824 h 604115"/>
                    <a:gd name="connsiteX37" fmla="*/ 389744 w 567904"/>
                    <a:gd name="connsiteY37" fmla="*/ 401462 h 604115"/>
                    <a:gd name="connsiteX38" fmla="*/ 411141 w 567904"/>
                    <a:gd name="connsiteY38" fmla="*/ 401462 h 604115"/>
                    <a:gd name="connsiteX39" fmla="*/ 446688 w 567904"/>
                    <a:gd name="connsiteY39" fmla="*/ 436952 h 604115"/>
                    <a:gd name="connsiteX40" fmla="*/ 505329 w 567904"/>
                    <a:gd name="connsiteY40" fmla="*/ 310930 h 604115"/>
                    <a:gd name="connsiteX41" fmla="*/ 448612 w 567904"/>
                    <a:gd name="connsiteY41" fmla="*/ 310930 h 604115"/>
                    <a:gd name="connsiteX42" fmla="*/ 433556 w 567904"/>
                    <a:gd name="connsiteY42" fmla="*/ 295898 h 604115"/>
                    <a:gd name="connsiteX43" fmla="*/ 448612 w 567904"/>
                    <a:gd name="connsiteY43" fmla="*/ 280752 h 604115"/>
                    <a:gd name="connsiteX44" fmla="*/ 506801 w 567904"/>
                    <a:gd name="connsiteY44" fmla="*/ 280752 h 604115"/>
                    <a:gd name="connsiteX45" fmla="*/ 456650 w 567904"/>
                    <a:gd name="connsiteY45" fmla="*/ 144671 h 604115"/>
                    <a:gd name="connsiteX46" fmla="*/ 411141 w 567904"/>
                    <a:gd name="connsiteY46" fmla="*/ 190220 h 604115"/>
                    <a:gd name="connsiteX47" fmla="*/ 400386 w 567904"/>
                    <a:gd name="connsiteY47" fmla="*/ 194628 h 604115"/>
                    <a:gd name="connsiteX48" fmla="*/ 389744 w 567904"/>
                    <a:gd name="connsiteY48" fmla="*/ 190220 h 604115"/>
                    <a:gd name="connsiteX49" fmla="*/ 389744 w 567904"/>
                    <a:gd name="connsiteY49" fmla="*/ 168971 h 604115"/>
                    <a:gd name="connsiteX50" fmla="*/ 436046 w 567904"/>
                    <a:gd name="connsiteY50" fmla="*/ 122631 h 604115"/>
                    <a:gd name="connsiteX51" fmla="*/ 299065 w 567904"/>
                    <a:gd name="connsiteY51" fmla="*/ 63180 h 604115"/>
                    <a:gd name="connsiteX52" fmla="*/ 299065 w 567904"/>
                    <a:gd name="connsiteY52" fmla="*/ 131447 h 604115"/>
                    <a:gd name="connsiteX53" fmla="*/ 284009 w 567904"/>
                    <a:gd name="connsiteY53" fmla="*/ 146479 h 604115"/>
                    <a:gd name="connsiteX54" fmla="*/ 268839 w 567904"/>
                    <a:gd name="connsiteY54" fmla="*/ 131447 h 604115"/>
                    <a:gd name="connsiteX55" fmla="*/ 90594 w 567904"/>
                    <a:gd name="connsiteY55" fmla="*/ 0 h 604115"/>
                    <a:gd name="connsiteX56" fmla="*/ 154613 w 567904"/>
                    <a:gd name="connsiteY56" fmla="*/ 26448 h 604115"/>
                    <a:gd name="connsiteX57" fmla="*/ 125179 w 567904"/>
                    <a:gd name="connsiteY57" fmla="*/ 55947 h 604115"/>
                    <a:gd name="connsiteX58" fmla="*/ 284009 w 567904"/>
                    <a:gd name="connsiteY58" fmla="*/ 6329 h 604115"/>
                    <a:gd name="connsiteX59" fmla="*/ 442839 w 567904"/>
                    <a:gd name="connsiteY59" fmla="*/ 55947 h 604115"/>
                    <a:gd name="connsiteX60" fmla="*/ 413291 w 567904"/>
                    <a:gd name="connsiteY60" fmla="*/ 26448 h 604115"/>
                    <a:gd name="connsiteX61" fmla="*/ 541329 w 567904"/>
                    <a:gd name="connsiteY61" fmla="*/ 26448 h 604115"/>
                    <a:gd name="connsiteX62" fmla="*/ 541329 w 567904"/>
                    <a:gd name="connsiteY62" fmla="*/ 154391 h 604115"/>
                    <a:gd name="connsiteX63" fmla="*/ 513480 w 567904"/>
                    <a:gd name="connsiteY63" fmla="*/ 126474 h 604115"/>
                    <a:gd name="connsiteX64" fmla="*/ 563178 w 567904"/>
                    <a:gd name="connsiteY64" fmla="*/ 285160 h 604115"/>
                    <a:gd name="connsiteX65" fmla="*/ 441593 w 567904"/>
                    <a:gd name="connsiteY65" fmla="*/ 515052 h 604115"/>
                    <a:gd name="connsiteX66" fmla="*/ 492197 w 567904"/>
                    <a:gd name="connsiteY66" fmla="*/ 565574 h 604115"/>
                    <a:gd name="connsiteX67" fmla="*/ 492197 w 567904"/>
                    <a:gd name="connsiteY67" fmla="*/ 597560 h 604115"/>
                    <a:gd name="connsiteX68" fmla="*/ 476235 w 567904"/>
                    <a:gd name="connsiteY68" fmla="*/ 604115 h 604115"/>
                    <a:gd name="connsiteX69" fmla="*/ 460159 w 567904"/>
                    <a:gd name="connsiteY69" fmla="*/ 597560 h 604115"/>
                    <a:gd name="connsiteX70" fmla="*/ 400839 w 567904"/>
                    <a:gd name="connsiteY70" fmla="*/ 538222 h 604115"/>
                    <a:gd name="connsiteX71" fmla="*/ 284009 w 567904"/>
                    <a:gd name="connsiteY71" fmla="*/ 563878 h 604115"/>
                    <a:gd name="connsiteX72" fmla="*/ 167065 w 567904"/>
                    <a:gd name="connsiteY72" fmla="*/ 538222 h 604115"/>
                    <a:gd name="connsiteX73" fmla="*/ 107745 w 567904"/>
                    <a:gd name="connsiteY73" fmla="*/ 597560 h 604115"/>
                    <a:gd name="connsiteX74" fmla="*/ 91782 w 567904"/>
                    <a:gd name="connsiteY74" fmla="*/ 604115 h 604115"/>
                    <a:gd name="connsiteX75" fmla="*/ 75707 w 567904"/>
                    <a:gd name="connsiteY75" fmla="*/ 597560 h 604115"/>
                    <a:gd name="connsiteX76" fmla="*/ 75707 w 567904"/>
                    <a:gd name="connsiteY76" fmla="*/ 565574 h 604115"/>
                    <a:gd name="connsiteX77" fmla="*/ 126311 w 567904"/>
                    <a:gd name="connsiteY77" fmla="*/ 515052 h 604115"/>
                    <a:gd name="connsiteX78" fmla="*/ 4726 w 567904"/>
                    <a:gd name="connsiteY78" fmla="*/ 285160 h 604115"/>
                    <a:gd name="connsiteX79" fmla="*/ 54424 w 567904"/>
                    <a:gd name="connsiteY79" fmla="*/ 126474 h 604115"/>
                    <a:gd name="connsiteX80" fmla="*/ 26575 w 567904"/>
                    <a:gd name="connsiteY80" fmla="*/ 154391 h 604115"/>
                    <a:gd name="connsiteX81" fmla="*/ 26575 w 567904"/>
                    <a:gd name="connsiteY81" fmla="*/ 26448 h 604115"/>
                    <a:gd name="connsiteX82" fmla="*/ 90594 w 567904"/>
                    <a:gd name="connsiteY82" fmla="*/ 0 h 604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567904" h="604115">
                      <a:moveTo>
                        <a:pt x="283988" y="165481"/>
                      </a:moveTo>
                      <a:cubicBezTo>
                        <a:pt x="292368" y="165481"/>
                        <a:pt x="299163" y="172264"/>
                        <a:pt x="299163" y="180516"/>
                      </a:cubicBezTo>
                      <a:lnTo>
                        <a:pt x="299163" y="272309"/>
                      </a:lnTo>
                      <a:cubicBezTo>
                        <a:pt x="302561" y="274457"/>
                        <a:pt x="305505" y="277396"/>
                        <a:pt x="307657" y="280788"/>
                      </a:cubicBezTo>
                      <a:lnTo>
                        <a:pt x="366094" y="280788"/>
                      </a:lnTo>
                      <a:cubicBezTo>
                        <a:pt x="374474" y="280788"/>
                        <a:pt x="381156" y="287570"/>
                        <a:pt x="381156" y="295936"/>
                      </a:cubicBezTo>
                      <a:cubicBezTo>
                        <a:pt x="381156" y="304188"/>
                        <a:pt x="374474" y="310971"/>
                        <a:pt x="366094" y="310971"/>
                      </a:cubicBezTo>
                      <a:lnTo>
                        <a:pt x="307657" y="310971"/>
                      </a:lnTo>
                      <a:cubicBezTo>
                        <a:pt x="302674" y="318771"/>
                        <a:pt x="293954" y="323971"/>
                        <a:pt x="283988" y="323971"/>
                      </a:cubicBezTo>
                      <a:cubicBezTo>
                        <a:pt x="268586" y="323971"/>
                        <a:pt x="255902" y="311310"/>
                        <a:pt x="255902" y="295936"/>
                      </a:cubicBezTo>
                      <a:cubicBezTo>
                        <a:pt x="255902" y="285988"/>
                        <a:pt x="261111" y="277283"/>
                        <a:pt x="268926" y="272309"/>
                      </a:cubicBezTo>
                      <a:lnTo>
                        <a:pt x="268926" y="180516"/>
                      </a:lnTo>
                      <a:cubicBezTo>
                        <a:pt x="268926" y="172264"/>
                        <a:pt x="275721" y="165481"/>
                        <a:pt x="283988" y="165481"/>
                      </a:cubicBezTo>
                      <a:close/>
                      <a:moveTo>
                        <a:pt x="268839" y="63180"/>
                      </a:moveTo>
                      <a:cubicBezTo>
                        <a:pt x="216084" y="66684"/>
                        <a:pt x="168311" y="88724"/>
                        <a:pt x="131858" y="122631"/>
                      </a:cubicBezTo>
                      <a:lnTo>
                        <a:pt x="178160" y="168971"/>
                      </a:lnTo>
                      <a:cubicBezTo>
                        <a:pt x="184046" y="174849"/>
                        <a:pt x="184046" y="184343"/>
                        <a:pt x="178160" y="190220"/>
                      </a:cubicBezTo>
                      <a:cubicBezTo>
                        <a:pt x="175216" y="193159"/>
                        <a:pt x="171367" y="194628"/>
                        <a:pt x="167518" y="194628"/>
                      </a:cubicBezTo>
                      <a:cubicBezTo>
                        <a:pt x="163669" y="194628"/>
                        <a:pt x="159820" y="193159"/>
                        <a:pt x="156877" y="190220"/>
                      </a:cubicBezTo>
                      <a:lnTo>
                        <a:pt x="111254" y="144671"/>
                      </a:lnTo>
                      <a:cubicBezTo>
                        <a:pt x="80801" y="181969"/>
                        <a:pt x="62235" y="229213"/>
                        <a:pt x="61216" y="280752"/>
                      </a:cubicBezTo>
                      <a:lnTo>
                        <a:pt x="119292" y="280752"/>
                      </a:lnTo>
                      <a:cubicBezTo>
                        <a:pt x="127669" y="280752"/>
                        <a:pt x="134348" y="287534"/>
                        <a:pt x="134348" y="295898"/>
                      </a:cubicBezTo>
                      <a:cubicBezTo>
                        <a:pt x="134348" y="304148"/>
                        <a:pt x="127669" y="310930"/>
                        <a:pt x="119292" y="310930"/>
                      </a:cubicBezTo>
                      <a:lnTo>
                        <a:pt x="62688" y="310930"/>
                      </a:lnTo>
                      <a:cubicBezTo>
                        <a:pt x="68235" y="359304"/>
                        <a:pt x="89518" y="403045"/>
                        <a:pt x="121330" y="436952"/>
                      </a:cubicBezTo>
                      <a:lnTo>
                        <a:pt x="156877" y="401462"/>
                      </a:lnTo>
                      <a:cubicBezTo>
                        <a:pt x="162763" y="395585"/>
                        <a:pt x="172273" y="395585"/>
                        <a:pt x="178160" y="401462"/>
                      </a:cubicBezTo>
                      <a:cubicBezTo>
                        <a:pt x="184046" y="407340"/>
                        <a:pt x="184046" y="416834"/>
                        <a:pt x="178160" y="422824"/>
                      </a:cubicBezTo>
                      <a:lnTo>
                        <a:pt x="143405" y="457523"/>
                      </a:lnTo>
                      <a:cubicBezTo>
                        <a:pt x="178046" y="485779"/>
                        <a:pt x="221518" y="503862"/>
                        <a:pt x="268839" y="507027"/>
                      </a:cubicBezTo>
                      <a:lnTo>
                        <a:pt x="268839" y="460235"/>
                      </a:lnTo>
                      <a:cubicBezTo>
                        <a:pt x="268839" y="451984"/>
                        <a:pt x="275631" y="445203"/>
                        <a:pt x="284009" y="445203"/>
                      </a:cubicBezTo>
                      <a:cubicBezTo>
                        <a:pt x="292273" y="445203"/>
                        <a:pt x="299065" y="451984"/>
                        <a:pt x="299065" y="460235"/>
                      </a:cubicBezTo>
                      <a:lnTo>
                        <a:pt x="299065" y="507027"/>
                      </a:lnTo>
                      <a:cubicBezTo>
                        <a:pt x="346499" y="503862"/>
                        <a:pt x="389858" y="485779"/>
                        <a:pt x="424612" y="457523"/>
                      </a:cubicBezTo>
                      <a:lnTo>
                        <a:pt x="389744" y="422824"/>
                      </a:lnTo>
                      <a:cubicBezTo>
                        <a:pt x="383858" y="416834"/>
                        <a:pt x="383858" y="407340"/>
                        <a:pt x="389744" y="401462"/>
                      </a:cubicBezTo>
                      <a:cubicBezTo>
                        <a:pt x="395631" y="395585"/>
                        <a:pt x="405254" y="395585"/>
                        <a:pt x="411141" y="401462"/>
                      </a:cubicBezTo>
                      <a:lnTo>
                        <a:pt x="446688" y="436952"/>
                      </a:lnTo>
                      <a:cubicBezTo>
                        <a:pt x="478386" y="403045"/>
                        <a:pt x="499669" y="359304"/>
                        <a:pt x="505329" y="310930"/>
                      </a:cubicBezTo>
                      <a:lnTo>
                        <a:pt x="448612" y="310930"/>
                      </a:lnTo>
                      <a:cubicBezTo>
                        <a:pt x="440348" y="310930"/>
                        <a:pt x="433556" y="304148"/>
                        <a:pt x="433556" y="295898"/>
                      </a:cubicBezTo>
                      <a:cubicBezTo>
                        <a:pt x="433556" y="287534"/>
                        <a:pt x="440348" y="280752"/>
                        <a:pt x="448612" y="280752"/>
                      </a:cubicBezTo>
                      <a:lnTo>
                        <a:pt x="506801" y="280752"/>
                      </a:lnTo>
                      <a:cubicBezTo>
                        <a:pt x="505782" y="229213"/>
                        <a:pt x="487103" y="181969"/>
                        <a:pt x="456650" y="144671"/>
                      </a:cubicBezTo>
                      <a:lnTo>
                        <a:pt x="411141" y="190220"/>
                      </a:lnTo>
                      <a:cubicBezTo>
                        <a:pt x="408197" y="193159"/>
                        <a:pt x="404235" y="194628"/>
                        <a:pt x="400386" y="194628"/>
                      </a:cubicBezTo>
                      <a:cubicBezTo>
                        <a:pt x="396537" y="194628"/>
                        <a:pt x="392688" y="193159"/>
                        <a:pt x="389744" y="190220"/>
                      </a:cubicBezTo>
                      <a:cubicBezTo>
                        <a:pt x="383858" y="184343"/>
                        <a:pt x="383858" y="174849"/>
                        <a:pt x="389744" y="168971"/>
                      </a:cubicBezTo>
                      <a:lnTo>
                        <a:pt x="436046" y="122631"/>
                      </a:lnTo>
                      <a:cubicBezTo>
                        <a:pt x="399707" y="88724"/>
                        <a:pt x="351820" y="66684"/>
                        <a:pt x="299065" y="63180"/>
                      </a:cubicBezTo>
                      <a:lnTo>
                        <a:pt x="299065" y="131447"/>
                      </a:lnTo>
                      <a:cubicBezTo>
                        <a:pt x="299065" y="139698"/>
                        <a:pt x="292273" y="146479"/>
                        <a:pt x="284009" y="146479"/>
                      </a:cubicBezTo>
                      <a:cubicBezTo>
                        <a:pt x="275631" y="146479"/>
                        <a:pt x="268839" y="139698"/>
                        <a:pt x="268839" y="131447"/>
                      </a:cubicBezTo>
                      <a:close/>
                      <a:moveTo>
                        <a:pt x="90594" y="0"/>
                      </a:moveTo>
                      <a:cubicBezTo>
                        <a:pt x="113773" y="0"/>
                        <a:pt x="136952" y="8816"/>
                        <a:pt x="154613" y="26448"/>
                      </a:cubicBezTo>
                      <a:lnTo>
                        <a:pt x="125179" y="55947"/>
                      </a:lnTo>
                      <a:cubicBezTo>
                        <a:pt x="170235" y="24639"/>
                        <a:pt x="225028" y="6329"/>
                        <a:pt x="284009" y="6329"/>
                      </a:cubicBezTo>
                      <a:cubicBezTo>
                        <a:pt x="342990" y="6329"/>
                        <a:pt x="397669" y="24639"/>
                        <a:pt x="442839" y="55947"/>
                      </a:cubicBezTo>
                      <a:lnTo>
                        <a:pt x="413291" y="26448"/>
                      </a:lnTo>
                      <a:cubicBezTo>
                        <a:pt x="448725" y="-8816"/>
                        <a:pt x="506008" y="-8816"/>
                        <a:pt x="541329" y="26448"/>
                      </a:cubicBezTo>
                      <a:cubicBezTo>
                        <a:pt x="576763" y="61824"/>
                        <a:pt x="576763" y="119014"/>
                        <a:pt x="541329" y="154391"/>
                      </a:cubicBezTo>
                      <a:lnTo>
                        <a:pt x="513480" y="126474"/>
                      </a:lnTo>
                      <a:cubicBezTo>
                        <a:pt x="544839" y="171571"/>
                        <a:pt x="563178" y="226275"/>
                        <a:pt x="563178" y="285160"/>
                      </a:cubicBezTo>
                      <a:cubicBezTo>
                        <a:pt x="563178" y="380440"/>
                        <a:pt x="514952" y="464756"/>
                        <a:pt x="441593" y="515052"/>
                      </a:cubicBezTo>
                      <a:lnTo>
                        <a:pt x="492197" y="565574"/>
                      </a:lnTo>
                      <a:cubicBezTo>
                        <a:pt x="501027" y="574390"/>
                        <a:pt x="501027" y="588744"/>
                        <a:pt x="492197" y="597560"/>
                      </a:cubicBezTo>
                      <a:cubicBezTo>
                        <a:pt x="487782" y="601968"/>
                        <a:pt x="482008" y="604115"/>
                        <a:pt x="476235" y="604115"/>
                      </a:cubicBezTo>
                      <a:cubicBezTo>
                        <a:pt x="470348" y="604115"/>
                        <a:pt x="464574" y="601968"/>
                        <a:pt x="460159" y="597560"/>
                      </a:cubicBezTo>
                      <a:lnTo>
                        <a:pt x="400839" y="538222"/>
                      </a:lnTo>
                      <a:cubicBezTo>
                        <a:pt x="365292" y="554723"/>
                        <a:pt x="325669" y="563878"/>
                        <a:pt x="284009" y="563878"/>
                      </a:cubicBezTo>
                      <a:cubicBezTo>
                        <a:pt x="242235" y="563878"/>
                        <a:pt x="202726" y="554723"/>
                        <a:pt x="167065" y="538222"/>
                      </a:cubicBezTo>
                      <a:lnTo>
                        <a:pt x="107745" y="597560"/>
                      </a:lnTo>
                      <a:cubicBezTo>
                        <a:pt x="103330" y="601968"/>
                        <a:pt x="97556" y="604115"/>
                        <a:pt x="91782" y="604115"/>
                      </a:cubicBezTo>
                      <a:cubicBezTo>
                        <a:pt x="85896" y="604115"/>
                        <a:pt x="80122" y="601968"/>
                        <a:pt x="75707" y="597560"/>
                      </a:cubicBezTo>
                      <a:cubicBezTo>
                        <a:pt x="66877" y="588744"/>
                        <a:pt x="66877" y="574390"/>
                        <a:pt x="75707" y="565574"/>
                      </a:cubicBezTo>
                      <a:lnTo>
                        <a:pt x="126311" y="515052"/>
                      </a:lnTo>
                      <a:cubicBezTo>
                        <a:pt x="52952" y="464756"/>
                        <a:pt x="4726" y="380440"/>
                        <a:pt x="4726" y="285160"/>
                      </a:cubicBezTo>
                      <a:cubicBezTo>
                        <a:pt x="4726" y="226275"/>
                        <a:pt x="23065" y="171571"/>
                        <a:pt x="54424" y="126474"/>
                      </a:cubicBezTo>
                      <a:lnTo>
                        <a:pt x="26575" y="154391"/>
                      </a:lnTo>
                      <a:cubicBezTo>
                        <a:pt x="-8859" y="119014"/>
                        <a:pt x="-8859" y="61824"/>
                        <a:pt x="26575" y="26448"/>
                      </a:cubicBezTo>
                      <a:cubicBezTo>
                        <a:pt x="44235" y="8816"/>
                        <a:pt x="67415" y="0"/>
                        <a:pt x="9059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27" name="íṥlîde"/>
              <p:cNvSpPr txBox="1"/>
              <p:nvPr/>
            </p:nvSpPr>
            <p:spPr bwMode="auto">
              <a:xfrm>
                <a:off x="6287336" y="5442464"/>
                <a:ext cx="1523164" cy="48029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</p:grpSp>
        <p:grpSp>
          <p:nvGrpSpPr>
            <p:cNvPr id="21" name="ïṣḻiḍé"/>
            <p:cNvGrpSpPr/>
            <p:nvPr/>
          </p:nvGrpSpPr>
          <p:grpSpPr>
            <a:xfrm>
              <a:off x="9995736" y="4753718"/>
              <a:ext cx="1523164" cy="1257945"/>
              <a:chOff x="6287336" y="4664818"/>
              <a:chExt cx="1523164" cy="1257945"/>
            </a:xfrm>
          </p:grpSpPr>
          <p:grpSp>
            <p:nvGrpSpPr>
              <p:cNvPr id="22" name="ïšḻíḓè"/>
              <p:cNvGrpSpPr/>
              <p:nvPr/>
            </p:nvGrpSpPr>
            <p:grpSpPr>
              <a:xfrm>
                <a:off x="6681036" y="4664818"/>
                <a:ext cx="735764" cy="735764"/>
                <a:chOff x="6532073" y="4707238"/>
                <a:chExt cx="536448" cy="536448"/>
              </a:xfrm>
            </p:grpSpPr>
            <p:sp>
              <p:nvSpPr>
                <p:cNvPr id="24" name="ïṩḷîde"/>
                <p:cNvSpPr/>
                <p:nvPr/>
              </p:nvSpPr>
              <p:spPr>
                <a:xfrm>
                  <a:off x="6532073" y="4707238"/>
                  <a:ext cx="536448" cy="536448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/>
                <a:p>
                  <a:pPr algn="ctr"/>
                  <a:endParaRPr lang="zh-CN" altLang="en-US" i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" name="îšḻíďê"/>
                <p:cNvSpPr/>
                <p:nvPr/>
              </p:nvSpPr>
              <p:spPr bwMode="auto">
                <a:xfrm>
                  <a:off x="6662179" y="4828538"/>
                  <a:ext cx="276236" cy="293849"/>
                </a:xfrm>
                <a:custGeom>
                  <a:avLst/>
                  <a:gdLst>
                    <a:gd name="connsiteX0" fmla="*/ 283988 w 567904"/>
                    <a:gd name="connsiteY0" fmla="*/ 165481 h 604115"/>
                    <a:gd name="connsiteX1" fmla="*/ 299163 w 567904"/>
                    <a:gd name="connsiteY1" fmla="*/ 180516 h 604115"/>
                    <a:gd name="connsiteX2" fmla="*/ 299163 w 567904"/>
                    <a:gd name="connsiteY2" fmla="*/ 272309 h 604115"/>
                    <a:gd name="connsiteX3" fmla="*/ 307657 w 567904"/>
                    <a:gd name="connsiteY3" fmla="*/ 280788 h 604115"/>
                    <a:gd name="connsiteX4" fmla="*/ 366094 w 567904"/>
                    <a:gd name="connsiteY4" fmla="*/ 280788 h 604115"/>
                    <a:gd name="connsiteX5" fmla="*/ 381156 w 567904"/>
                    <a:gd name="connsiteY5" fmla="*/ 295936 h 604115"/>
                    <a:gd name="connsiteX6" fmla="*/ 366094 w 567904"/>
                    <a:gd name="connsiteY6" fmla="*/ 310971 h 604115"/>
                    <a:gd name="connsiteX7" fmla="*/ 307657 w 567904"/>
                    <a:gd name="connsiteY7" fmla="*/ 310971 h 604115"/>
                    <a:gd name="connsiteX8" fmla="*/ 283988 w 567904"/>
                    <a:gd name="connsiteY8" fmla="*/ 323971 h 604115"/>
                    <a:gd name="connsiteX9" fmla="*/ 255902 w 567904"/>
                    <a:gd name="connsiteY9" fmla="*/ 295936 h 604115"/>
                    <a:gd name="connsiteX10" fmla="*/ 268926 w 567904"/>
                    <a:gd name="connsiteY10" fmla="*/ 272309 h 604115"/>
                    <a:gd name="connsiteX11" fmla="*/ 268926 w 567904"/>
                    <a:gd name="connsiteY11" fmla="*/ 180516 h 604115"/>
                    <a:gd name="connsiteX12" fmla="*/ 283988 w 567904"/>
                    <a:gd name="connsiteY12" fmla="*/ 165481 h 604115"/>
                    <a:gd name="connsiteX13" fmla="*/ 268839 w 567904"/>
                    <a:gd name="connsiteY13" fmla="*/ 63180 h 604115"/>
                    <a:gd name="connsiteX14" fmla="*/ 131858 w 567904"/>
                    <a:gd name="connsiteY14" fmla="*/ 122631 h 604115"/>
                    <a:gd name="connsiteX15" fmla="*/ 178160 w 567904"/>
                    <a:gd name="connsiteY15" fmla="*/ 168971 h 604115"/>
                    <a:gd name="connsiteX16" fmla="*/ 178160 w 567904"/>
                    <a:gd name="connsiteY16" fmla="*/ 190220 h 604115"/>
                    <a:gd name="connsiteX17" fmla="*/ 167518 w 567904"/>
                    <a:gd name="connsiteY17" fmla="*/ 194628 h 604115"/>
                    <a:gd name="connsiteX18" fmla="*/ 156877 w 567904"/>
                    <a:gd name="connsiteY18" fmla="*/ 190220 h 604115"/>
                    <a:gd name="connsiteX19" fmla="*/ 111254 w 567904"/>
                    <a:gd name="connsiteY19" fmla="*/ 144671 h 604115"/>
                    <a:gd name="connsiteX20" fmla="*/ 61216 w 567904"/>
                    <a:gd name="connsiteY20" fmla="*/ 280752 h 604115"/>
                    <a:gd name="connsiteX21" fmla="*/ 119292 w 567904"/>
                    <a:gd name="connsiteY21" fmla="*/ 280752 h 604115"/>
                    <a:gd name="connsiteX22" fmla="*/ 134348 w 567904"/>
                    <a:gd name="connsiteY22" fmla="*/ 295898 h 604115"/>
                    <a:gd name="connsiteX23" fmla="*/ 119292 w 567904"/>
                    <a:gd name="connsiteY23" fmla="*/ 310930 h 604115"/>
                    <a:gd name="connsiteX24" fmla="*/ 62688 w 567904"/>
                    <a:gd name="connsiteY24" fmla="*/ 310930 h 604115"/>
                    <a:gd name="connsiteX25" fmla="*/ 121330 w 567904"/>
                    <a:gd name="connsiteY25" fmla="*/ 436952 h 604115"/>
                    <a:gd name="connsiteX26" fmla="*/ 156877 w 567904"/>
                    <a:gd name="connsiteY26" fmla="*/ 401462 h 604115"/>
                    <a:gd name="connsiteX27" fmla="*/ 178160 w 567904"/>
                    <a:gd name="connsiteY27" fmla="*/ 401462 h 604115"/>
                    <a:gd name="connsiteX28" fmla="*/ 178160 w 567904"/>
                    <a:gd name="connsiteY28" fmla="*/ 422824 h 604115"/>
                    <a:gd name="connsiteX29" fmla="*/ 143405 w 567904"/>
                    <a:gd name="connsiteY29" fmla="*/ 457523 h 604115"/>
                    <a:gd name="connsiteX30" fmla="*/ 268839 w 567904"/>
                    <a:gd name="connsiteY30" fmla="*/ 507027 h 604115"/>
                    <a:gd name="connsiteX31" fmla="*/ 268839 w 567904"/>
                    <a:gd name="connsiteY31" fmla="*/ 460235 h 604115"/>
                    <a:gd name="connsiteX32" fmla="*/ 284009 w 567904"/>
                    <a:gd name="connsiteY32" fmla="*/ 445203 h 604115"/>
                    <a:gd name="connsiteX33" fmla="*/ 299065 w 567904"/>
                    <a:gd name="connsiteY33" fmla="*/ 460235 h 604115"/>
                    <a:gd name="connsiteX34" fmla="*/ 299065 w 567904"/>
                    <a:gd name="connsiteY34" fmla="*/ 507027 h 604115"/>
                    <a:gd name="connsiteX35" fmla="*/ 424612 w 567904"/>
                    <a:gd name="connsiteY35" fmla="*/ 457523 h 604115"/>
                    <a:gd name="connsiteX36" fmla="*/ 389744 w 567904"/>
                    <a:gd name="connsiteY36" fmla="*/ 422824 h 604115"/>
                    <a:gd name="connsiteX37" fmla="*/ 389744 w 567904"/>
                    <a:gd name="connsiteY37" fmla="*/ 401462 h 604115"/>
                    <a:gd name="connsiteX38" fmla="*/ 411141 w 567904"/>
                    <a:gd name="connsiteY38" fmla="*/ 401462 h 604115"/>
                    <a:gd name="connsiteX39" fmla="*/ 446688 w 567904"/>
                    <a:gd name="connsiteY39" fmla="*/ 436952 h 604115"/>
                    <a:gd name="connsiteX40" fmla="*/ 505329 w 567904"/>
                    <a:gd name="connsiteY40" fmla="*/ 310930 h 604115"/>
                    <a:gd name="connsiteX41" fmla="*/ 448612 w 567904"/>
                    <a:gd name="connsiteY41" fmla="*/ 310930 h 604115"/>
                    <a:gd name="connsiteX42" fmla="*/ 433556 w 567904"/>
                    <a:gd name="connsiteY42" fmla="*/ 295898 h 604115"/>
                    <a:gd name="connsiteX43" fmla="*/ 448612 w 567904"/>
                    <a:gd name="connsiteY43" fmla="*/ 280752 h 604115"/>
                    <a:gd name="connsiteX44" fmla="*/ 506801 w 567904"/>
                    <a:gd name="connsiteY44" fmla="*/ 280752 h 604115"/>
                    <a:gd name="connsiteX45" fmla="*/ 456650 w 567904"/>
                    <a:gd name="connsiteY45" fmla="*/ 144671 h 604115"/>
                    <a:gd name="connsiteX46" fmla="*/ 411141 w 567904"/>
                    <a:gd name="connsiteY46" fmla="*/ 190220 h 604115"/>
                    <a:gd name="connsiteX47" fmla="*/ 400386 w 567904"/>
                    <a:gd name="connsiteY47" fmla="*/ 194628 h 604115"/>
                    <a:gd name="connsiteX48" fmla="*/ 389744 w 567904"/>
                    <a:gd name="connsiteY48" fmla="*/ 190220 h 604115"/>
                    <a:gd name="connsiteX49" fmla="*/ 389744 w 567904"/>
                    <a:gd name="connsiteY49" fmla="*/ 168971 h 604115"/>
                    <a:gd name="connsiteX50" fmla="*/ 436046 w 567904"/>
                    <a:gd name="connsiteY50" fmla="*/ 122631 h 604115"/>
                    <a:gd name="connsiteX51" fmla="*/ 299065 w 567904"/>
                    <a:gd name="connsiteY51" fmla="*/ 63180 h 604115"/>
                    <a:gd name="connsiteX52" fmla="*/ 299065 w 567904"/>
                    <a:gd name="connsiteY52" fmla="*/ 131447 h 604115"/>
                    <a:gd name="connsiteX53" fmla="*/ 284009 w 567904"/>
                    <a:gd name="connsiteY53" fmla="*/ 146479 h 604115"/>
                    <a:gd name="connsiteX54" fmla="*/ 268839 w 567904"/>
                    <a:gd name="connsiteY54" fmla="*/ 131447 h 604115"/>
                    <a:gd name="connsiteX55" fmla="*/ 90594 w 567904"/>
                    <a:gd name="connsiteY55" fmla="*/ 0 h 604115"/>
                    <a:gd name="connsiteX56" fmla="*/ 154613 w 567904"/>
                    <a:gd name="connsiteY56" fmla="*/ 26448 h 604115"/>
                    <a:gd name="connsiteX57" fmla="*/ 125179 w 567904"/>
                    <a:gd name="connsiteY57" fmla="*/ 55947 h 604115"/>
                    <a:gd name="connsiteX58" fmla="*/ 284009 w 567904"/>
                    <a:gd name="connsiteY58" fmla="*/ 6329 h 604115"/>
                    <a:gd name="connsiteX59" fmla="*/ 442839 w 567904"/>
                    <a:gd name="connsiteY59" fmla="*/ 55947 h 604115"/>
                    <a:gd name="connsiteX60" fmla="*/ 413291 w 567904"/>
                    <a:gd name="connsiteY60" fmla="*/ 26448 h 604115"/>
                    <a:gd name="connsiteX61" fmla="*/ 541329 w 567904"/>
                    <a:gd name="connsiteY61" fmla="*/ 26448 h 604115"/>
                    <a:gd name="connsiteX62" fmla="*/ 541329 w 567904"/>
                    <a:gd name="connsiteY62" fmla="*/ 154391 h 604115"/>
                    <a:gd name="connsiteX63" fmla="*/ 513480 w 567904"/>
                    <a:gd name="connsiteY63" fmla="*/ 126474 h 604115"/>
                    <a:gd name="connsiteX64" fmla="*/ 563178 w 567904"/>
                    <a:gd name="connsiteY64" fmla="*/ 285160 h 604115"/>
                    <a:gd name="connsiteX65" fmla="*/ 441593 w 567904"/>
                    <a:gd name="connsiteY65" fmla="*/ 515052 h 604115"/>
                    <a:gd name="connsiteX66" fmla="*/ 492197 w 567904"/>
                    <a:gd name="connsiteY66" fmla="*/ 565574 h 604115"/>
                    <a:gd name="connsiteX67" fmla="*/ 492197 w 567904"/>
                    <a:gd name="connsiteY67" fmla="*/ 597560 h 604115"/>
                    <a:gd name="connsiteX68" fmla="*/ 476235 w 567904"/>
                    <a:gd name="connsiteY68" fmla="*/ 604115 h 604115"/>
                    <a:gd name="connsiteX69" fmla="*/ 460159 w 567904"/>
                    <a:gd name="connsiteY69" fmla="*/ 597560 h 604115"/>
                    <a:gd name="connsiteX70" fmla="*/ 400839 w 567904"/>
                    <a:gd name="connsiteY70" fmla="*/ 538222 h 604115"/>
                    <a:gd name="connsiteX71" fmla="*/ 284009 w 567904"/>
                    <a:gd name="connsiteY71" fmla="*/ 563878 h 604115"/>
                    <a:gd name="connsiteX72" fmla="*/ 167065 w 567904"/>
                    <a:gd name="connsiteY72" fmla="*/ 538222 h 604115"/>
                    <a:gd name="connsiteX73" fmla="*/ 107745 w 567904"/>
                    <a:gd name="connsiteY73" fmla="*/ 597560 h 604115"/>
                    <a:gd name="connsiteX74" fmla="*/ 91782 w 567904"/>
                    <a:gd name="connsiteY74" fmla="*/ 604115 h 604115"/>
                    <a:gd name="connsiteX75" fmla="*/ 75707 w 567904"/>
                    <a:gd name="connsiteY75" fmla="*/ 597560 h 604115"/>
                    <a:gd name="connsiteX76" fmla="*/ 75707 w 567904"/>
                    <a:gd name="connsiteY76" fmla="*/ 565574 h 604115"/>
                    <a:gd name="connsiteX77" fmla="*/ 126311 w 567904"/>
                    <a:gd name="connsiteY77" fmla="*/ 515052 h 604115"/>
                    <a:gd name="connsiteX78" fmla="*/ 4726 w 567904"/>
                    <a:gd name="connsiteY78" fmla="*/ 285160 h 604115"/>
                    <a:gd name="connsiteX79" fmla="*/ 54424 w 567904"/>
                    <a:gd name="connsiteY79" fmla="*/ 126474 h 604115"/>
                    <a:gd name="connsiteX80" fmla="*/ 26575 w 567904"/>
                    <a:gd name="connsiteY80" fmla="*/ 154391 h 604115"/>
                    <a:gd name="connsiteX81" fmla="*/ 26575 w 567904"/>
                    <a:gd name="connsiteY81" fmla="*/ 26448 h 604115"/>
                    <a:gd name="connsiteX82" fmla="*/ 90594 w 567904"/>
                    <a:gd name="connsiteY82" fmla="*/ 0 h 604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567904" h="604115">
                      <a:moveTo>
                        <a:pt x="283988" y="165481"/>
                      </a:moveTo>
                      <a:cubicBezTo>
                        <a:pt x="292368" y="165481"/>
                        <a:pt x="299163" y="172264"/>
                        <a:pt x="299163" y="180516"/>
                      </a:cubicBezTo>
                      <a:lnTo>
                        <a:pt x="299163" y="272309"/>
                      </a:lnTo>
                      <a:cubicBezTo>
                        <a:pt x="302561" y="274457"/>
                        <a:pt x="305505" y="277396"/>
                        <a:pt x="307657" y="280788"/>
                      </a:cubicBezTo>
                      <a:lnTo>
                        <a:pt x="366094" y="280788"/>
                      </a:lnTo>
                      <a:cubicBezTo>
                        <a:pt x="374474" y="280788"/>
                        <a:pt x="381156" y="287570"/>
                        <a:pt x="381156" y="295936"/>
                      </a:cubicBezTo>
                      <a:cubicBezTo>
                        <a:pt x="381156" y="304188"/>
                        <a:pt x="374474" y="310971"/>
                        <a:pt x="366094" y="310971"/>
                      </a:cubicBezTo>
                      <a:lnTo>
                        <a:pt x="307657" y="310971"/>
                      </a:lnTo>
                      <a:cubicBezTo>
                        <a:pt x="302674" y="318771"/>
                        <a:pt x="293954" y="323971"/>
                        <a:pt x="283988" y="323971"/>
                      </a:cubicBezTo>
                      <a:cubicBezTo>
                        <a:pt x="268586" y="323971"/>
                        <a:pt x="255902" y="311310"/>
                        <a:pt x="255902" y="295936"/>
                      </a:cubicBezTo>
                      <a:cubicBezTo>
                        <a:pt x="255902" y="285988"/>
                        <a:pt x="261111" y="277283"/>
                        <a:pt x="268926" y="272309"/>
                      </a:cubicBezTo>
                      <a:lnTo>
                        <a:pt x="268926" y="180516"/>
                      </a:lnTo>
                      <a:cubicBezTo>
                        <a:pt x="268926" y="172264"/>
                        <a:pt x="275721" y="165481"/>
                        <a:pt x="283988" y="165481"/>
                      </a:cubicBezTo>
                      <a:close/>
                      <a:moveTo>
                        <a:pt x="268839" y="63180"/>
                      </a:moveTo>
                      <a:cubicBezTo>
                        <a:pt x="216084" y="66684"/>
                        <a:pt x="168311" y="88724"/>
                        <a:pt x="131858" y="122631"/>
                      </a:cubicBezTo>
                      <a:lnTo>
                        <a:pt x="178160" y="168971"/>
                      </a:lnTo>
                      <a:cubicBezTo>
                        <a:pt x="184046" y="174849"/>
                        <a:pt x="184046" y="184343"/>
                        <a:pt x="178160" y="190220"/>
                      </a:cubicBezTo>
                      <a:cubicBezTo>
                        <a:pt x="175216" y="193159"/>
                        <a:pt x="171367" y="194628"/>
                        <a:pt x="167518" y="194628"/>
                      </a:cubicBezTo>
                      <a:cubicBezTo>
                        <a:pt x="163669" y="194628"/>
                        <a:pt x="159820" y="193159"/>
                        <a:pt x="156877" y="190220"/>
                      </a:cubicBezTo>
                      <a:lnTo>
                        <a:pt x="111254" y="144671"/>
                      </a:lnTo>
                      <a:cubicBezTo>
                        <a:pt x="80801" y="181969"/>
                        <a:pt x="62235" y="229213"/>
                        <a:pt x="61216" y="280752"/>
                      </a:cubicBezTo>
                      <a:lnTo>
                        <a:pt x="119292" y="280752"/>
                      </a:lnTo>
                      <a:cubicBezTo>
                        <a:pt x="127669" y="280752"/>
                        <a:pt x="134348" y="287534"/>
                        <a:pt x="134348" y="295898"/>
                      </a:cubicBezTo>
                      <a:cubicBezTo>
                        <a:pt x="134348" y="304148"/>
                        <a:pt x="127669" y="310930"/>
                        <a:pt x="119292" y="310930"/>
                      </a:cubicBezTo>
                      <a:lnTo>
                        <a:pt x="62688" y="310930"/>
                      </a:lnTo>
                      <a:cubicBezTo>
                        <a:pt x="68235" y="359304"/>
                        <a:pt x="89518" y="403045"/>
                        <a:pt x="121330" y="436952"/>
                      </a:cubicBezTo>
                      <a:lnTo>
                        <a:pt x="156877" y="401462"/>
                      </a:lnTo>
                      <a:cubicBezTo>
                        <a:pt x="162763" y="395585"/>
                        <a:pt x="172273" y="395585"/>
                        <a:pt x="178160" y="401462"/>
                      </a:cubicBezTo>
                      <a:cubicBezTo>
                        <a:pt x="184046" y="407340"/>
                        <a:pt x="184046" y="416834"/>
                        <a:pt x="178160" y="422824"/>
                      </a:cubicBezTo>
                      <a:lnTo>
                        <a:pt x="143405" y="457523"/>
                      </a:lnTo>
                      <a:cubicBezTo>
                        <a:pt x="178046" y="485779"/>
                        <a:pt x="221518" y="503862"/>
                        <a:pt x="268839" y="507027"/>
                      </a:cubicBezTo>
                      <a:lnTo>
                        <a:pt x="268839" y="460235"/>
                      </a:lnTo>
                      <a:cubicBezTo>
                        <a:pt x="268839" y="451984"/>
                        <a:pt x="275631" y="445203"/>
                        <a:pt x="284009" y="445203"/>
                      </a:cubicBezTo>
                      <a:cubicBezTo>
                        <a:pt x="292273" y="445203"/>
                        <a:pt x="299065" y="451984"/>
                        <a:pt x="299065" y="460235"/>
                      </a:cubicBezTo>
                      <a:lnTo>
                        <a:pt x="299065" y="507027"/>
                      </a:lnTo>
                      <a:cubicBezTo>
                        <a:pt x="346499" y="503862"/>
                        <a:pt x="389858" y="485779"/>
                        <a:pt x="424612" y="457523"/>
                      </a:cubicBezTo>
                      <a:lnTo>
                        <a:pt x="389744" y="422824"/>
                      </a:lnTo>
                      <a:cubicBezTo>
                        <a:pt x="383858" y="416834"/>
                        <a:pt x="383858" y="407340"/>
                        <a:pt x="389744" y="401462"/>
                      </a:cubicBezTo>
                      <a:cubicBezTo>
                        <a:pt x="395631" y="395585"/>
                        <a:pt x="405254" y="395585"/>
                        <a:pt x="411141" y="401462"/>
                      </a:cubicBezTo>
                      <a:lnTo>
                        <a:pt x="446688" y="436952"/>
                      </a:lnTo>
                      <a:cubicBezTo>
                        <a:pt x="478386" y="403045"/>
                        <a:pt x="499669" y="359304"/>
                        <a:pt x="505329" y="310930"/>
                      </a:cubicBezTo>
                      <a:lnTo>
                        <a:pt x="448612" y="310930"/>
                      </a:lnTo>
                      <a:cubicBezTo>
                        <a:pt x="440348" y="310930"/>
                        <a:pt x="433556" y="304148"/>
                        <a:pt x="433556" y="295898"/>
                      </a:cubicBezTo>
                      <a:cubicBezTo>
                        <a:pt x="433556" y="287534"/>
                        <a:pt x="440348" y="280752"/>
                        <a:pt x="448612" y="280752"/>
                      </a:cubicBezTo>
                      <a:lnTo>
                        <a:pt x="506801" y="280752"/>
                      </a:lnTo>
                      <a:cubicBezTo>
                        <a:pt x="505782" y="229213"/>
                        <a:pt x="487103" y="181969"/>
                        <a:pt x="456650" y="144671"/>
                      </a:cubicBezTo>
                      <a:lnTo>
                        <a:pt x="411141" y="190220"/>
                      </a:lnTo>
                      <a:cubicBezTo>
                        <a:pt x="408197" y="193159"/>
                        <a:pt x="404235" y="194628"/>
                        <a:pt x="400386" y="194628"/>
                      </a:cubicBezTo>
                      <a:cubicBezTo>
                        <a:pt x="396537" y="194628"/>
                        <a:pt x="392688" y="193159"/>
                        <a:pt x="389744" y="190220"/>
                      </a:cubicBezTo>
                      <a:cubicBezTo>
                        <a:pt x="383858" y="184343"/>
                        <a:pt x="383858" y="174849"/>
                        <a:pt x="389744" y="168971"/>
                      </a:cubicBezTo>
                      <a:lnTo>
                        <a:pt x="436046" y="122631"/>
                      </a:lnTo>
                      <a:cubicBezTo>
                        <a:pt x="399707" y="88724"/>
                        <a:pt x="351820" y="66684"/>
                        <a:pt x="299065" y="63180"/>
                      </a:cubicBezTo>
                      <a:lnTo>
                        <a:pt x="299065" y="131447"/>
                      </a:lnTo>
                      <a:cubicBezTo>
                        <a:pt x="299065" y="139698"/>
                        <a:pt x="292273" y="146479"/>
                        <a:pt x="284009" y="146479"/>
                      </a:cubicBezTo>
                      <a:cubicBezTo>
                        <a:pt x="275631" y="146479"/>
                        <a:pt x="268839" y="139698"/>
                        <a:pt x="268839" y="131447"/>
                      </a:cubicBezTo>
                      <a:close/>
                      <a:moveTo>
                        <a:pt x="90594" y="0"/>
                      </a:moveTo>
                      <a:cubicBezTo>
                        <a:pt x="113773" y="0"/>
                        <a:pt x="136952" y="8816"/>
                        <a:pt x="154613" y="26448"/>
                      </a:cubicBezTo>
                      <a:lnTo>
                        <a:pt x="125179" y="55947"/>
                      </a:lnTo>
                      <a:cubicBezTo>
                        <a:pt x="170235" y="24639"/>
                        <a:pt x="225028" y="6329"/>
                        <a:pt x="284009" y="6329"/>
                      </a:cubicBezTo>
                      <a:cubicBezTo>
                        <a:pt x="342990" y="6329"/>
                        <a:pt x="397669" y="24639"/>
                        <a:pt x="442839" y="55947"/>
                      </a:cubicBezTo>
                      <a:lnTo>
                        <a:pt x="413291" y="26448"/>
                      </a:lnTo>
                      <a:cubicBezTo>
                        <a:pt x="448725" y="-8816"/>
                        <a:pt x="506008" y="-8816"/>
                        <a:pt x="541329" y="26448"/>
                      </a:cubicBezTo>
                      <a:cubicBezTo>
                        <a:pt x="576763" y="61824"/>
                        <a:pt x="576763" y="119014"/>
                        <a:pt x="541329" y="154391"/>
                      </a:cubicBezTo>
                      <a:lnTo>
                        <a:pt x="513480" y="126474"/>
                      </a:lnTo>
                      <a:cubicBezTo>
                        <a:pt x="544839" y="171571"/>
                        <a:pt x="563178" y="226275"/>
                        <a:pt x="563178" y="285160"/>
                      </a:cubicBezTo>
                      <a:cubicBezTo>
                        <a:pt x="563178" y="380440"/>
                        <a:pt x="514952" y="464756"/>
                        <a:pt x="441593" y="515052"/>
                      </a:cubicBezTo>
                      <a:lnTo>
                        <a:pt x="492197" y="565574"/>
                      </a:lnTo>
                      <a:cubicBezTo>
                        <a:pt x="501027" y="574390"/>
                        <a:pt x="501027" y="588744"/>
                        <a:pt x="492197" y="597560"/>
                      </a:cubicBezTo>
                      <a:cubicBezTo>
                        <a:pt x="487782" y="601968"/>
                        <a:pt x="482008" y="604115"/>
                        <a:pt x="476235" y="604115"/>
                      </a:cubicBezTo>
                      <a:cubicBezTo>
                        <a:pt x="470348" y="604115"/>
                        <a:pt x="464574" y="601968"/>
                        <a:pt x="460159" y="597560"/>
                      </a:cubicBezTo>
                      <a:lnTo>
                        <a:pt x="400839" y="538222"/>
                      </a:lnTo>
                      <a:cubicBezTo>
                        <a:pt x="365292" y="554723"/>
                        <a:pt x="325669" y="563878"/>
                        <a:pt x="284009" y="563878"/>
                      </a:cubicBezTo>
                      <a:cubicBezTo>
                        <a:pt x="242235" y="563878"/>
                        <a:pt x="202726" y="554723"/>
                        <a:pt x="167065" y="538222"/>
                      </a:cubicBezTo>
                      <a:lnTo>
                        <a:pt x="107745" y="597560"/>
                      </a:lnTo>
                      <a:cubicBezTo>
                        <a:pt x="103330" y="601968"/>
                        <a:pt x="97556" y="604115"/>
                        <a:pt x="91782" y="604115"/>
                      </a:cubicBezTo>
                      <a:cubicBezTo>
                        <a:pt x="85896" y="604115"/>
                        <a:pt x="80122" y="601968"/>
                        <a:pt x="75707" y="597560"/>
                      </a:cubicBezTo>
                      <a:cubicBezTo>
                        <a:pt x="66877" y="588744"/>
                        <a:pt x="66877" y="574390"/>
                        <a:pt x="75707" y="565574"/>
                      </a:cubicBezTo>
                      <a:lnTo>
                        <a:pt x="126311" y="515052"/>
                      </a:lnTo>
                      <a:cubicBezTo>
                        <a:pt x="52952" y="464756"/>
                        <a:pt x="4726" y="380440"/>
                        <a:pt x="4726" y="285160"/>
                      </a:cubicBezTo>
                      <a:cubicBezTo>
                        <a:pt x="4726" y="226275"/>
                        <a:pt x="23065" y="171571"/>
                        <a:pt x="54424" y="126474"/>
                      </a:cubicBezTo>
                      <a:lnTo>
                        <a:pt x="26575" y="154391"/>
                      </a:lnTo>
                      <a:cubicBezTo>
                        <a:pt x="-8859" y="119014"/>
                        <a:pt x="-8859" y="61824"/>
                        <a:pt x="26575" y="26448"/>
                      </a:cubicBezTo>
                      <a:cubicBezTo>
                        <a:pt x="44235" y="8816"/>
                        <a:pt x="67415" y="0"/>
                        <a:pt x="9059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23" name="í$ľíḑê"/>
              <p:cNvSpPr txBox="1"/>
              <p:nvPr/>
            </p:nvSpPr>
            <p:spPr bwMode="auto">
              <a:xfrm>
                <a:off x="6287336" y="5442464"/>
                <a:ext cx="1523164" cy="48029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349653" y="251738"/>
            <a:ext cx="11500175" cy="6469081"/>
            <a:chOff x="349653" y="251738"/>
            <a:chExt cx="11500175" cy="6469081"/>
          </a:xfrm>
        </p:grpSpPr>
        <p:sp useBgFill="1">
          <p:nvSpPr>
            <p:cNvPr id="16" name="矩形 15"/>
            <p:cNvSpPr/>
            <p:nvPr/>
          </p:nvSpPr>
          <p:spPr>
            <a:xfrm>
              <a:off x="941614" y="827316"/>
              <a:ext cx="10330543" cy="5225144"/>
            </a:xfrm>
            <a:prstGeom prst="rect">
              <a:avLst/>
            </a:prstGeom>
            <a:ln w="44450">
              <a:noFill/>
            </a:ln>
            <a:effectLst>
              <a:outerShdw blurRad="1778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349653" y="251738"/>
              <a:ext cx="11500175" cy="6469081"/>
              <a:chOff x="349653" y="251738"/>
              <a:chExt cx="11500175" cy="6469081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350174" y="251738"/>
                <a:ext cx="11499654" cy="6469081"/>
                <a:chOff x="388274" y="160298"/>
                <a:chExt cx="11499654" cy="6469081"/>
              </a:xfrm>
            </p:grpSpPr>
            <p:sp>
              <p:nvSpPr>
                <p:cNvPr id="18" name="文本框 17"/>
                <p:cNvSpPr txBox="1"/>
                <p:nvPr/>
              </p:nvSpPr>
              <p:spPr>
                <a:xfrm>
                  <a:off x="389797" y="1049380"/>
                  <a:ext cx="274955" cy="4561840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pPr algn="ctr"/>
                  <a:endParaRPr lang="en-US" altLang="zh-CN" sz="600" b="1" spc="6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11612985" y="1066016"/>
                  <a:ext cx="274943" cy="4561840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pPr algn="ctr"/>
                  <a:endParaRPr lang="en-US" altLang="zh-CN" sz="600" b="1" spc="6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PA_矩形 6" descr="e7d195523061f1c0d318120d6aeaf1b6ccceb6ba3da59c0775C5DE19DDDEBC09ED96DBD9900D9848D623ECAD1D4904B78047D0015C22C8BE97228BE8B5BFF08FE7A3AE04126DA07312A96C0F69F9BAB7B8762A2F02ECB167EB1D3D935132D44A03185F23F8625673A228DA0C7DA620D0616217B810CE4DCA0BDC2CD812D5F48220C6184BA351E466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6379671" y="160298"/>
                  <a:ext cx="748923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600" b="1" i="0" u="none" strike="noStrike" kern="1200" cap="none" spc="600" normalizeH="0" baseline="0" noProof="0" dirty="0" smtClean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cs typeface="+mn-ea"/>
                      <a:sym typeface="+mn-lt"/>
                    </a:rPr>
                    <a:t>时间</a:t>
                  </a:r>
                  <a:endParaRPr kumimoji="0" lang="zh-CN" altLang="en-US" sz="1600" b="1" i="0" u="none" strike="noStrike" kern="1200" cap="none" spc="60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PA_矩形 8" descr="e7d195523061f1c0d318120d6aeaf1b6ccceb6ba3da59c0775C5DE19DDDEBC09ED96DBD9900D9848D623ECAD1D4904B78047D0015C22C8BE97228BE8B5BFF08FE7A3AE04126DA07312A96C0F69F9BAB7B8762A2F02ECB167EB1D3D935132D44A03185F23F8625673A228DA0C7DA620D0616217B810CE4DCA0BDC2CD812D5F48220C6184BA351E466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9425108" y="160298"/>
                  <a:ext cx="1313180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600" b="1" i="0" u="none" strike="noStrike" kern="1200" cap="none" spc="600" normalizeH="0" baseline="0" noProof="0" dirty="0" smtClean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cs typeface="+mn-ea"/>
                      <a:sym typeface="+mn-lt"/>
                    </a:rPr>
                    <a:t>点击输入</a:t>
                  </a:r>
                  <a:endParaRPr kumimoji="0" lang="zh-CN" altLang="en-US" sz="1600" b="1" i="0" u="none" strike="noStrike" kern="1200" cap="none" spc="60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PA_十字形 9" descr="e7d195523061f1c0d318120d6aeaf1b6ccceb6ba3da59c0775C5DE19DDDEBC09ED96DBD9900D9848D623ECAD1D4904B78047D0015C22C8BE97228BE8B5BFF08FE7A3AE04126DA07312A96C0F69F9BAB7B8762A2F02ECB167EB1D3D935132D44A03185F23F8625673A228DA0C7DA620D0616217B810CE4DCA0BDC2CD812D5F48220C6184BA351E466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11646386" y="174668"/>
                  <a:ext cx="241542" cy="241540"/>
                </a:xfrm>
                <a:prstGeom prst="plus">
                  <a:avLst>
                    <a:gd name="adj" fmla="val 43690"/>
                  </a:avLst>
                </a:prstGeom>
                <a:solidFill>
                  <a:srgbClr val="29446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PA_矩形 11" descr="e7d195523061f1c0d318120d6aeaf1b6ccceb6ba3da59c0775C5DE19DDDEBC09ED96DBD9900D9848D623ECAD1D4904B78047D0015C22C8BE97228BE8B5BFF08FE7A3AE04126DA07312A96C0F69F9BAB7B8762A2F02ECB167EB1D3D935132D44A03185F23F8625673A228DA0C7DA620D0616217B810CE4DCA0BDC2CD812D5F48220C6184BA351E466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1251857" y="6248890"/>
                  <a:ext cx="1704313" cy="3804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400" b="1" i="0" u="none" strike="noStrike" kern="1200" cap="none" spc="600" normalizeH="0" baseline="0" noProof="0" dirty="0" smtClean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cs typeface="+mn-ea"/>
                      <a:sym typeface="+mn-lt"/>
                    </a:rPr>
                    <a:t>点击输入</a:t>
                  </a:r>
                  <a:r>
                    <a:rPr lang="zh-CN" altLang="en-US" sz="1400" b="1" spc="6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cs typeface="+mn-ea"/>
                      <a:sym typeface="+mn-lt"/>
                    </a:rPr>
                    <a:t>文字</a:t>
                  </a:r>
                  <a:endParaRPr kumimoji="0" lang="en-US" altLang="zh-CN" sz="1400" b="1" i="0" u="none" strike="noStrike" kern="1200" cap="none" spc="600" normalizeH="0" baseline="0" noProof="0" dirty="0" smtClean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grpSp>
              <p:nvGrpSpPr>
                <p:cNvPr id="24" name="PA_组 15" descr="e7d195523061f1c0d318120d6aeaf1b6ccceb6ba3da59c0775C5DE19DDDEBC09ED96DBD9900D9848D623ECAD1D4904B78047D0015C22C8BE97228BE8B5BFF08FE7A3AE04126DA07312A96C0F69F9BAB7B8762A2F02ECB167EB1D3D935132D44A03185F23F8625673A228DA0C7DA620D0616217B810CE4DCA0BDC2CD812D5F48220C6184BA351E466"/>
                <p:cNvGrpSpPr/>
                <p:nvPr>
                  <p:custDataLst>
                    <p:tags r:id="rId6"/>
                  </p:custDataLst>
                </p:nvPr>
              </p:nvGrpSpPr>
              <p:grpSpPr>
                <a:xfrm>
                  <a:off x="388274" y="6411026"/>
                  <a:ext cx="539486" cy="91226"/>
                  <a:chOff x="230747" y="6475698"/>
                  <a:chExt cx="683707" cy="115614"/>
                </a:xfrm>
                <a:solidFill>
                  <a:schemeClr val="bg1"/>
                </a:solidFill>
              </p:grpSpPr>
              <p:sp>
                <p:nvSpPr>
                  <p:cNvPr id="27" name="椭圆 26"/>
                  <p:cNvSpPr/>
                  <p:nvPr/>
                </p:nvSpPr>
                <p:spPr>
                  <a:xfrm>
                    <a:off x="230747" y="6475698"/>
                    <a:ext cx="115613" cy="115614"/>
                  </a:xfrm>
                  <a:prstGeom prst="ellipse">
                    <a:avLst/>
                  </a:prstGeom>
                  <a:solidFill>
                    <a:srgbClr val="DD8D5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1" lang="zh-CN" alt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" name="椭圆 27"/>
                  <p:cNvSpPr/>
                  <p:nvPr/>
                </p:nvSpPr>
                <p:spPr>
                  <a:xfrm>
                    <a:off x="514794" y="6475698"/>
                    <a:ext cx="115613" cy="115614"/>
                  </a:xfrm>
                  <a:prstGeom prst="ellipse">
                    <a:avLst/>
                  </a:prstGeom>
                  <a:solidFill>
                    <a:srgbClr val="DD8D5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1" lang="zh-CN" alt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" name="椭圆 28"/>
                  <p:cNvSpPr/>
                  <p:nvPr/>
                </p:nvSpPr>
                <p:spPr>
                  <a:xfrm>
                    <a:off x="798841" y="6475698"/>
                    <a:ext cx="115613" cy="115614"/>
                  </a:xfrm>
                  <a:prstGeom prst="ellipse">
                    <a:avLst/>
                  </a:prstGeom>
                  <a:solidFill>
                    <a:srgbClr val="AF321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1" lang="zh-CN" alt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25" name="PA_矩形 16" descr="e7d195523061f1c0d318120d6aeaf1b6ccceb6ba3da59c0775C5DE19DDDEBC09ED96DBD9900D9848D623ECAD1D4904B78047D0015C22C8BE97228BE8B5BFF08FE7A3AE04126DA07312A96C0F69F9BAB7B8762A2F02ECB167EB1D3D935132D44A03185F23F8625673A228DA0C7DA620D0616217B810CE4DCA0BDC2CD812D5F48220C6184BA351E466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9556841" y="6323904"/>
                  <a:ext cx="2331087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200" b="1" i="0" u="none" strike="noStrike" kern="1200" cap="none" spc="600" normalizeH="0" baseline="0" noProof="0" dirty="0" smtClean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cs typeface="+mn-ea"/>
                      <a:sym typeface="+mn-lt"/>
                    </a:rPr>
                    <a:t>ADD YOUR</a:t>
                  </a:r>
                  <a:r>
                    <a:rPr kumimoji="0" lang="en-US" altLang="zh-CN" sz="1200" b="1" i="0" u="none" strike="noStrike" kern="1200" cap="none" spc="600" normalizeH="0" noProof="0" dirty="0" smtClean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cs typeface="+mn-ea"/>
                      <a:sym typeface="+mn-lt"/>
                    </a:rPr>
                    <a:t> </a:t>
                  </a:r>
                  <a:r>
                    <a:rPr kumimoji="0" lang="en-US" altLang="zh-CN" sz="1200" b="1" i="0" u="none" strike="noStrike" kern="1200" cap="none" spc="600" normalizeH="0" baseline="0" noProof="0" dirty="0" smtClean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cs typeface="+mn-ea"/>
                      <a:sym typeface="+mn-lt"/>
                    </a:rPr>
                    <a:t>TITLE</a:t>
                  </a:r>
                  <a:endParaRPr kumimoji="0" lang="zh-CN" altLang="en-US" sz="1200" b="1" i="0" u="none" strike="noStrike" kern="1200" cap="none" spc="60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PA_矩形 6" descr="e7d195523061f1c0d318120d6aeaf1b6ccceb6ba3da59c0775C5DE19DDDEBC09ED96DBD9900D9848D623ECAD1D4904B78047D0015C22C8BE97228BE8B5BFF08FE7A3AE04126DA07312A96C0F69F9BAB7B8762A2F02ECB167EB1D3D935132D44A03185F23F8625673A228DA0C7DA620D0616217B810CE4DCA0BDC2CD812D5F48220C6184BA351E466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849947" y="160298"/>
                  <a:ext cx="748923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600" b="1" i="0" u="none" strike="noStrike" kern="1200" cap="none" spc="600" normalizeH="0" baseline="0" noProof="0" dirty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cs typeface="+mn-ea"/>
                      <a:sym typeface="+mn-lt"/>
                    </a:rPr>
                    <a:t>地点</a:t>
                  </a:r>
                  <a:endParaRPr kumimoji="0" lang="zh-CN" altLang="en-US" sz="1600" b="1" i="0" u="none" strike="noStrike" kern="1200" cap="none" spc="60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3" name="组合 32"/>
              <p:cNvGrpSpPr/>
              <p:nvPr/>
            </p:nvGrpSpPr>
            <p:grpSpPr>
              <a:xfrm>
                <a:off x="349653" y="294850"/>
                <a:ext cx="402648" cy="252330"/>
                <a:chOff x="987094" y="251738"/>
                <a:chExt cx="402648" cy="252330"/>
              </a:xfrm>
            </p:grpSpPr>
            <p:sp>
              <p:nvSpPr>
                <p:cNvPr id="30" name="矩形 29"/>
                <p:cNvSpPr/>
                <p:nvPr/>
              </p:nvSpPr>
              <p:spPr>
                <a:xfrm>
                  <a:off x="987094" y="251738"/>
                  <a:ext cx="402648" cy="45719"/>
                </a:xfrm>
                <a:prstGeom prst="rect">
                  <a:avLst/>
                </a:prstGeom>
                <a:solidFill>
                  <a:srgbClr val="29446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987094" y="355044"/>
                  <a:ext cx="402648" cy="45719"/>
                </a:xfrm>
                <a:prstGeom prst="rect">
                  <a:avLst/>
                </a:prstGeom>
                <a:solidFill>
                  <a:srgbClr val="29446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矩形 31"/>
                <p:cNvSpPr/>
                <p:nvPr/>
              </p:nvSpPr>
              <p:spPr>
                <a:xfrm>
                  <a:off x="987094" y="458349"/>
                  <a:ext cx="402648" cy="45719"/>
                </a:xfrm>
                <a:prstGeom prst="rect">
                  <a:avLst/>
                </a:prstGeom>
                <a:solidFill>
                  <a:srgbClr val="29446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43" name="组合 42"/>
          <p:cNvGrpSpPr/>
          <p:nvPr/>
        </p:nvGrpSpPr>
        <p:grpSpPr>
          <a:xfrm>
            <a:off x="3755572" y="1386838"/>
            <a:ext cx="4683157" cy="4069803"/>
            <a:chOff x="3755572" y="1386838"/>
            <a:chExt cx="4683157" cy="4069803"/>
          </a:xfrm>
        </p:grpSpPr>
        <p:grpSp>
          <p:nvGrpSpPr>
            <p:cNvPr id="36" name="组合 35"/>
            <p:cNvGrpSpPr/>
            <p:nvPr/>
          </p:nvGrpSpPr>
          <p:grpSpPr>
            <a:xfrm>
              <a:off x="3755572" y="1386838"/>
              <a:ext cx="4683157" cy="4069803"/>
              <a:chOff x="3755572" y="1386838"/>
              <a:chExt cx="4683157" cy="4069803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3755573" y="1386838"/>
                <a:ext cx="4683156" cy="4069803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bg1">
                      <a:alpha val="50000"/>
                    </a:schemeClr>
                  </a:gs>
                  <a:gs pos="83000">
                    <a:schemeClr val="bg1">
                      <a:alpha val="18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3755572" y="1386838"/>
                <a:ext cx="4683157" cy="45719"/>
              </a:xfrm>
              <a:prstGeom prst="rect">
                <a:avLst/>
              </a:prstGeom>
              <a:solidFill>
                <a:srgbClr val="A22716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4033532" y="1694984"/>
              <a:ext cx="4136197" cy="2915492"/>
              <a:chOff x="4033532" y="1684098"/>
              <a:chExt cx="4136197" cy="2915492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4098470" y="1684098"/>
                <a:ext cx="4016829" cy="2009440"/>
                <a:chOff x="4098470" y="1684098"/>
                <a:chExt cx="4016829" cy="2009440"/>
              </a:xfrm>
            </p:grpSpPr>
            <p:sp>
              <p:nvSpPr>
                <p:cNvPr id="37" name="文本框 36"/>
                <p:cNvSpPr txBox="1"/>
                <p:nvPr/>
              </p:nvSpPr>
              <p:spPr>
                <a:xfrm>
                  <a:off x="4388990" y="1684098"/>
                  <a:ext cx="3435790" cy="10147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6000" spc="1000" dirty="0" smtClean="0">
                      <a:solidFill>
                        <a:srgbClr val="1E324B"/>
                      </a:solidFill>
                      <a:cs typeface="+mn-ea"/>
                      <a:sym typeface="+mn-lt"/>
                    </a:rPr>
                    <a:t>2022</a:t>
                  </a:r>
                  <a:endParaRPr lang="zh-CN" altLang="en-US" sz="6000" spc="1000" dirty="0">
                    <a:solidFill>
                      <a:srgbClr val="1E324B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文本框 37"/>
                <p:cNvSpPr txBox="1"/>
                <p:nvPr/>
              </p:nvSpPr>
              <p:spPr>
                <a:xfrm>
                  <a:off x="4098470" y="2585542"/>
                  <a:ext cx="4016829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6600" spc="600" dirty="0" smtClean="0">
                      <a:solidFill>
                        <a:srgbClr val="1E324B"/>
                      </a:solidFill>
                      <a:cs typeface="+mn-ea"/>
                      <a:sym typeface="+mn-lt"/>
                    </a:rPr>
                    <a:t>感谢聆听</a:t>
                  </a:r>
                  <a:endParaRPr lang="zh-CN" altLang="en-US" sz="6600" spc="600" dirty="0">
                    <a:solidFill>
                      <a:srgbClr val="1E324B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0" name="圆角矩形 39"/>
              <p:cNvSpPr/>
              <p:nvPr/>
            </p:nvSpPr>
            <p:spPr>
              <a:xfrm>
                <a:off x="5080992" y="3659792"/>
                <a:ext cx="2042160" cy="4571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E324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033532" y="4026484"/>
                <a:ext cx="4136197" cy="573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1100" b="1" spc="600" dirty="0" smtClean="0">
                    <a:solidFill>
                      <a:srgbClr val="1E324B"/>
                    </a:solidFill>
                    <a:cs typeface="+mn-ea"/>
                    <a:sym typeface="+mn-lt"/>
                  </a:rPr>
                  <a:t>ADD YOUR TITLE HERE,ADD YOUR TITLE HERE. </a:t>
                </a:r>
                <a:endParaRPr lang="en-US" altLang="zh-CN" sz="1100" b="1" spc="600" dirty="0" smtClean="0">
                  <a:solidFill>
                    <a:srgbClr val="1E324B"/>
                  </a:solidFill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3" name="矩形 2"/>
          <p:cNvSpPr/>
          <p:nvPr/>
        </p:nvSpPr>
        <p:spPr>
          <a:xfrm>
            <a:off x="941614" y="827316"/>
            <a:ext cx="10330543" cy="5225144"/>
          </a:xfrm>
          <a:prstGeom prst="rect">
            <a:avLst/>
          </a:prstGeom>
          <a:ln w="44450">
            <a:noFill/>
          </a:ln>
          <a:effectLst>
            <a:outerShdw blurRad="1778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102499" y="1442359"/>
            <a:ext cx="4008773" cy="3455839"/>
            <a:chOff x="4102499" y="1442359"/>
            <a:chExt cx="4008773" cy="3455839"/>
          </a:xfrm>
        </p:grpSpPr>
        <p:grpSp>
          <p:nvGrpSpPr>
            <p:cNvPr id="6" name="组合 5"/>
            <p:cNvGrpSpPr/>
            <p:nvPr/>
          </p:nvGrpSpPr>
          <p:grpSpPr>
            <a:xfrm>
              <a:off x="4102499" y="1442359"/>
              <a:ext cx="4008773" cy="3455839"/>
              <a:chOff x="4102499" y="1442359"/>
              <a:chExt cx="4008773" cy="3455839"/>
            </a:xfrm>
          </p:grpSpPr>
          <p:sp>
            <p:nvSpPr>
              <p:cNvPr id="4" name="等腰三角形 3"/>
              <p:cNvSpPr/>
              <p:nvPr/>
            </p:nvSpPr>
            <p:spPr>
              <a:xfrm>
                <a:off x="4102499" y="1442359"/>
                <a:ext cx="4008773" cy="345583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等腰三角形 4"/>
              <p:cNvSpPr/>
              <p:nvPr/>
            </p:nvSpPr>
            <p:spPr>
              <a:xfrm>
                <a:off x="4328376" y="1733551"/>
                <a:ext cx="3535247" cy="3047627"/>
              </a:xfrm>
              <a:prstGeom prst="triangle">
                <a:avLst/>
              </a:prstGeom>
              <a:noFill/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5704113" y="2717355"/>
              <a:ext cx="8055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spc="600" dirty="0" smtClean="0">
                  <a:solidFill>
                    <a:srgbClr val="71130E"/>
                  </a:solidFill>
                </a:rPr>
                <a:t>01</a:t>
              </a:r>
              <a:endParaRPr lang="zh-CN" altLang="en-US" sz="4800" spc="600" dirty="0">
                <a:solidFill>
                  <a:srgbClr val="71130E"/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4304736" y="3605802"/>
              <a:ext cx="3591545" cy="890353"/>
              <a:chOff x="4343802" y="3827787"/>
              <a:chExt cx="3591545" cy="890353"/>
            </a:xfrm>
          </p:grpSpPr>
          <p:sp>
            <p:nvSpPr>
              <p:cNvPr id="8" name="îšliḓé"/>
              <p:cNvSpPr txBox="1"/>
              <p:nvPr/>
            </p:nvSpPr>
            <p:spPr>
              <a:xfrm>
                <a:off x="4343802" y="3827787"/>
                <a:ext cx="3591545" cy="4394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b" anchorCtr="0">
                <a:noAutofit/>
              </a:bodyPr>
              <a:lstStyle/>
              <a:p>
                <a:pPr algn="ctr">
                  <a:buSzPct val="25000"/>
                </a:pPr>
                <a:r>
                  <a:rPr lang="zh-CN" altLang="en-US" sz="2400" b="1" spc="600" dirty="0" smtClean="0"/>
                  <a:t>输入标题</a:t>
                </a:r>
                <a:endParaRPr lang="de-DE" sz="2400" b="1" spc="600" dirty="0"/>
              </a:p>
            </p:txBody>
          </p:sp>
          <p:sp>
            <p:nvSpPr>
              <p:cNvPr id="9" name="íṩḷídê"/>
              <p:cNvSpPr txBox="1"/>
              <p:nvPr/>
            </p:nvSpPr>
            <p:spPr>
              <a:xfrm>
                <a:off x="4822771" y="4278723"/>
                <a:ext cx="2629464" cy="4394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ct val="25000"/>
                </a:pPr>
                <a:r>
                  <a:rPr lang="en-US" sz="900" spc="300" dirty="0"/>
                  <a:t>Copy paste fonts. Choose the only option to retain text.</a:t>
                </a:r>
                <a:endParaRPr lang="de-DE" sz="900" spc="300" dirty="0"/>
              </a:p>
            </p:txBody>
          </p: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74090" y="197467"/>
            <a:ext cx="3591545" cy="878834"/>
            <a:chOff x="1713033" y="3931265"/>
            <a:chExt cx="3591545" cy="878834"/>
          </a:xfrm>
        </p:grpSpPr>
        <p:sp>
          <p:nvSpPr>
            <p:cNvPr id="2" name="îšliḓé"/>
            <p:cNvSpPr txBox="1"/>
            <p:nvPr/>
          </p:nvSpPr>
          <p:spPr>
            <a:xfrm>
              <a:off x="1713033" y="3931265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/>
            </a:bodyPr>
            <a:lstStyle/>
            <a:p>
              <a:pPr>
                <a:buSzPct val="25000"/>
              </a:pPr>
              <a:r>
                <a:rPr lang="zh-CN" altLang="en-US" sz="2000" b="1" dirty="0" smtClean="0"/>
                <a:t>点击输入您的标题</a:t>
              </a:r>
              <a:endParaRPr lang="de-DE" sz="2000" b="1" dirty="0"/>
            </a:p>
          </p:txBody>
        </p:sp>
        <p:sp>
          <p:nvSpPr>
            <p:cNvPr id="3" name="íṩḷídê"/>
            <p:cNvSpPr txBox="1"/>
            <p:nvPr/>
          </p:nvSpPr>
          <p:spPr>
            <a:xfrm>
              <a:off x="1713033" y="4370682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sz="1100" dirty="0"/>
                <a:t>Copy paste fonts. Choose the only option to retain text.</a:t>
              </a:r>
              <a:endParaRPr lang="de-DE" sz="1100" dirty="0"/>
            </a:p>
          </p:txBody>
        </p:sp>
      </p:grpSp>
      <p:grpSp>
        <p:nvGrpSpPr>
          <p:cNvPr id="9" name="组合 8"/>
          <p:cNvGrpSpPr/>
          <p:nvPr/>
        </p:nvGrpSpPr>
        <p:grpSpPr>
          <a:xfrm rot="5400000">
            <a:off x="11206359" y="165581"/>
            <a:ext cx="713082" cy="381922"/>
            <a:chOff x="349653" y="294850"/>
            <a:chExt cx="402648" cy="270310"/>
          </a:xfrm>
        </p:grpSpPr>
        <p:sp>
          <p:nvSpPr>
            <p:cNvPr id="6" name="矩形 5"/>
            <p:cNvSpPr/>
            <p:nvPr/>
          </p:nvSpPr>
          <p:spPr>
            <a:xfrm>
              <a:off x="349653" y="294850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9653" y="398156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49653" y="501461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0" name="24678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1583472"/>
            <a:ext cx="11520488" cy="4245180"/>
            <a:chOff x="0" y="1583472"/>
            <a:chExt cx="11520488" cy="4245180"/>
          </a:xfrm>
        </p:grpSpPr>
        <p:sp>
          <p:nvSpPr>
            <p:cNvPr id="11" name="iś1îḍé"/>
            <p:cNvSpPr/>
            <p:nvPr/>
          </p:nvSpPr>
          <p:spPr>
            <a:xfrm>
              <a:off x="0" y="2519145"/>
              <a:ext cx="4458944" cy="1313498"/>
            </a:xfrm>
            <a:prstGeom prst="roundRect">
              <a:avLst>
                <a:gd name="adj" fmla="val 0"/>
              </a:avLst>
            </a:prstGeom>
            <a:blipFill dpi="0" rotWithShape="1">
              <a:blip r:embed="rId2"/>
              <a:srcRect/>
              <a:tile tx="0" ty="0" sx="100000" sy="100000" flip="none" algn="ct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íṥlíḓe"/>
            <p:cNvSpPr/>
            <p:nvPr/>
          </p:nvSpPr>
          <p:spPr bwMode="auto">
            <a:xfrm>
              <a:off x="1549187" y="2519145"/>
              <a:ext cx="2851975" cy="1304663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  <a:alpha val="70000"/>
              </a:schemeClr>
            </a:solidFill>
            <a:ln w="25400" cap="flat">
              <a:noFill/>
              <a:miter lim="4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3" name="直接连接符 12"/>
            <p:cNvCxnSpPr>
              <a:stCxn id="19" idx="5"/>
              <a:endCxn id="20" idx="1"/>
            </p:cNvCxnSpPr>
            <p:nvPr/>
          </p:nvCxnSpPr>
          <p:spPr>
            <a:xfrm>
              <a:off x="7076712" y="2447056"/>
              <a:ext cx="626946" cy="4897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>
              <a:stCxn id="21" idx="3"/>
              <a:endCxn id="22" idx="7"/>
            </p:cNvCxnSpPr>
            <p:nvPr/>
          </p:nvCxnSpPr>
          <p:spPr>
            <a:xfrm flipH="1">
              <a:off x="7021467" y="3769126"/>
              <a:ext cx="701241" cy="78696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íṩḷiďê"/>
            <p:cNvSpPr/>
            <p:nvPr/>
          </p:nvSpPr>
          <p:spPr>
            <a:xfrm>
              <a:off x="6079728" y="1583472"/>
              <a:ext cx="1055070" cy="105381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6" name="iŝļíḓé"/>
            <p:cNvSpPr/>
            <p:nvPr/>
          </p:nvSpPr>
          <p:spPr>
            <a:xfrm>
              <a:off x="7604350" y="2820801"/>
              <a:ext cx="1055070" cy="105381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7" name="ïŝḷïďe"/>
            <p:cNvSpPr/>
            <p:nvPr/>
          </p:nvSpPr>
          <p:spPr>
            <a:xfrm>
              <a:off x="5734233" y="4365124"/>
              <a:ext cx="1465272" cy="146352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8" name="îṩḻîḋé"/>
            <p:cNvSpPr/>
            <p:nvPr/>
          </p:nvSpPr>
          <p:spPr>
            <a:xfrm>
              <a:off x="3580314" y="2444884"/>
              <a:ext cx="1465272" cy="1463528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en-US" altLang="zh-CN" sz="2000" b="1" i="1" dirty="0">
                  <a:solidFill>
                    <a:schemeClr val="bg1"/>
                  </a:solidFill>
                </a:rPr>
                <a:t>Text</a:t>
              </a:r>
              <a:endParaRPr lang="zh-CN" altLang="en-US" sz="2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9" name="ïṥlïďé"/>
            <p:cNvSpPr/>
            <p:nvPr/>
          </p:nvSpPr>
          <p:spPr>
            <a:xfrm>
              <a:off x="6968877" y="2339221"/>
              <a:ext cx="126336" cy="12633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ïṧlïdê"/>
            <p:cNvSpPr/>
            <p:nvPr/>
          </p:nvSpPr>
          <p:spPr>
            <a:xfrm>
              <a:off x="7685157" y="2918341"/>
              <a:ext cx="126336" cy="12633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ïş1îḍè"/>
            <p:cNvSpPr/>
            <p:nvPr/>
          </p:nvSpPr>
          <p:spPr>
            <a:xfrm>
              <a:off x="7704207" y="3661291"/>
              <a:ext cx="126336" cy="12633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2" name="ïšľíḓé"/>
            <p:cNvSpPr/>
            <p:nvPr/>
          </p:nvSpPr>
          <p:spPr>
            <a:xfrm>
              <a:off x="6913632" y="4537591"/>
              <a:ext cx="126336" cy="12633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23" name="直接连接符 22"/>
            <p:cNvCxnSpPr>
              <a:stCxn id="18" idx="5"/>
              <a:endCxn id="17" idx="1"/>
            </p:cNvCxnSpPr>
            <p:nvPr/>
          </p:nvCxnSpPr>
          <p:spPr>
            <a:xfrm>
              <a:off x="4831002" y="3694083"/>
              <a:ext cx="1117815" cy="88537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ïṡḷiḓè"/>
            <p:cNvSpPr/>
            <p:nvPr/>
          </p:nvSpPr>
          <p:spPr>
            <a:xfrm>
              <a:off x="5889637" y="4516285"/>
              <a:ext cx="126336" cy="12633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íšlídè"/>
            <p:cNvSpPr/>
            <p:nvPr/>
          </p:nvSpPr>
          <p:spPr>
            <a:xfrm>
              <a:off x="4782979" y="3632200"/>
              <a:ext cx="126336" cy="12633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26" name="ïṩlîḋé"/>
            <p:cNvGrpSpPr/>
            <p:nvPr/>
          </p:nvGrpSpPr>
          <p:grpSpPr>
            <a:xfrm>
              <a:off x="7536160" y="1623737"/>
              <a:ext cx="3984328" cy="939512"/>
              <a:chOff x="1752087" y="1379126"/>
              <a:chExt cx="7030484" cy="939512"/>
            </a:xfrm>
          </p:grpSpPr>
          <p:sp>
            <p:nvSpPr>
              <p:cNvPr id="37" name="îśḻïḍê"/>
              <p:cNvSpPr/>
              <p:nvPr/>
            </p:nvSpPr>
            <p:spPr bwMode="auto">
              <a:xfrm>
                <a:off x="1752087" y="1820932"/>
                <a:ext cx="7030484" cy="497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US" altLang="zh-CN" sz="1100" dirty="0"/>
                  <a:t>Copy paste fonts. Choose the only option to retain text.</a:t>
                </a:r>
                <a:endParaRPr lang="en-US" altLang="zh-CN" sz="1100" dirty="0"/>
              </a:p>
              <a:p>
                <a:pPr>
                  <a:lnSpc>
                    <a:spcPct val="120000"/>
                  </a:lnSpc>
                </a:pPr>
                <a:r>
                  <a:rPr lang="en-US" altLang="zh-CN" sz="1100"/>
                  <a:t>……</a:t>
                </a:r>
                <a:endParaRPr lang="en-US" altLang="zh-CN" sz="1100" dirty="0"/>
              </a:p>
            </p:txBody>
          </p:sp>
          <p:sp>
            <p:nvSpPr>
              <p:cNvPr id="38" name="íšḷïdê"/>
              <p:cNvSpPr txBox="1"/>
              <p:nvPr/>
            </p:nvSpPr>
            <p:spPr bwMode="auto">
              <a:xfrm>
                <a:off x="1752089" y="1379126"/>
                <a:ext cx="7030481" cy="432598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sz="2000" b="1" dirty="0" smtClean="0"/>
                  <a:t>输入标题</a:t>
                </a:r>
                <a:endParaRPr lang="en-US" altLang="zh-CN" sz="2000" b="1" dirty="0"/>
              </a:p>
            </p:txBody>
          </p:sp>
        </p:grpSp>
        <p:grpSp>
          <p:nvGrpSpPr>
            <p:cNvPr id="27" name="iṡḻîďê"/>
            <p:cNvGrpSpPr/>
            <p:nvPr/>
          </p:nvGrpSpPr>
          <p:grpSpPr>
            <a:xfrm>
              <a:off x="8983573" y="2893866"/>
              <a:ext cx="2536915" cy="939512"/>
              <a:chOff x="2203767" y="1422670"/>
              <a:chExt cx="7030484" cy="939512"/>
            </a:xfrm>
          </p:grpSpPr>
          <p:sp>
            <p:nvSpPr>
              <p:cNvPr id="35" name="işḻíďè"/>
              <p:cNvSpPr/>
              <p:nvPr/>
            </p:nvSpPr>
            <p:spPr bwMode="auto">
              <a:xfrm>
                <a:off x="2203767" y="1864476"/>
                <a:ext cx="7030484" cy="497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US" altLang="zh-CN" sz="1100" dirty="0"/>
                  <a:t>Copy paste fonts. Choose the only </a:t>
                </a:r>
                <a:endParaRPr lang="en-US" altLang="zh-CN" sz="1100" dirty="0"/>
              </a:p>
              <a:p>
                <a:pPr>
                  <a:lnSpc>
                    <a:spcPct val="120000"/>
                  </a:lnSpc>
                </a:pPr>
                <a:r>
                  <a:rPr lang="en-US" altLang="zh-CN" sz="1100" dirty="0"/>
                  <a:t>option to retain text.</a:t>
                </a:r>
                <a:endParaRPr lang="en-US" altLang="zh-CN" sz="1100" dirty="0"/>
              </a:p>
            </p:txBody>
          </p:sp>
          <p:sp>
            <p:nvSpPr>
              <p:cNvPr id="36" name="iṥḻîďè"/>
              <p:cNvSpPr txBox="1"/>
              <p:nvPr/>
            </p:nvSpPr>
            <p:spPr bwMode="auto">
              <a:xfrm>
                <a:off x="2203770" y="1422670"/>
                <a:ext cx="7030481" cy="432598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sz="2000" b="1" dirty="0" smtClean="0"/>
                  <a:t>输入标题</a:t>
                </a:r>
                <a:endParaRPr lang="en-US" altLang="zh-CN" sz="2000" b="1" dirty="0"/>
              </a:p>
            </p:txBody>
          </p:sp>
        </p:grpSp>
        <p:grpSp>
          <p:nvGrpSpPr>
            <p:cNvPr id="28" name="ïṥļiḑê"/>
            <p:cNvGrpSpPr/>
            <p:nvPr/>
          </p:nvGrpSpPr>
          <p:grpSpPr>
            <a:xfrm>
              <a:off x="7536160" y="4617788"/>
              <a:ext cx="3984327" cy="939512"/>
              <a:chOff x="1752087" y="1379126"/>
              <a:chExt cx="7030484" cy="939512"/>
            </a:xfrm>
          </p:grpSpPr>
          <p:sp>
            <p:nvSpPr>
              <p:cNvPr id="33" name="ïŝ1ïḓe"/>
              <p:cNvSpPr/>
              <p:nvPr/>
            </p:nvSpPr>
            <p:spPr bwMode="auto">
              <a:xfrm>
                <a:off x="1752087" y="1820932"/>
                <a:ext cx="7030484" cy="497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US" altLang="zh-CN" sz="1100" dirty="0"/>
                  <a:t>Copy paste fonts. Choose the only </a:t>
                </a:r>
                <a:endParaRPr lang="en-US" altLang="zh-CN" sz="1100" dirty="0"/>
              </a:p>
              <a:p>
                <a:pPr>
                  <a:lnSpc>
                    <a:spcPct val="120000"/>
                  </a:lnSpc>
                </a:pPr>
                <a:r>
                  <a:rPr lang="en-US" altLang="zh-CN" sz="1100" dirty="0"/>
                  <a:t>option to retain text.</a:t>
                </a:r>
                <a:endParaRPr lang="en-US" altLang="zh-CN" sz="1100" dirty="0"/>
              </a:p>
            </p:txBody>
          </p:sp>
          <p:sp>
            <p:nvSpPr>
              <p:cNvPr id="34" name="îṥḻîďe"/>
              <p:cNvSpPr txBox="1"/>
              <p:nvPr/>
            </p:nvSpPr>
            <p:spPr bwMode="auto">
              <a:xfrm>
                <a:off x="1752089" y="1379126"/>
                <a:ext cx="7030481" cy="432598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sz="2000" b="1" dirty="0" smtClean="0"/>
                  <a:t>输入标题</a:t>
                </a:r>
                <a:endParaRPr lang="en-US" altLang="zh-CN" sz="2000" b="1" dirty="0"/>
              </a:p>
            </p:txBody>
          </p:sp>
        </p:grpSp>
        <p:sp>
          <p:nvSpPr>
            <p:cNvPr id="29" name="îšľîďê"/>
            <p:cNvSpPr txBox="1"/>
            <p:nvPr/>
          </p:nvSpPr>
          <p:spPr>
            <a:xfrm>
              <a:off x="673100" y="3871946"/>
              <a:ext cx="3376686" cy="1463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sz="1200" dirty="0"/>
                <a:t>Unified fonts make reading more </a:t>
              </a:r>
              <a:r>
                <a:rPr lang="en-US" sz="1200" dirty="0" err="1"/>
                <a:t>fluent.Theme</a:t>
              </a:r>
              <a:r>
                <a:rPr lang="en-US" sz="1200" dirty="0"/>
                <a:t> color makes PPT more convenient to change.</a:t>
              </a:r>
              <a:endParaRPr lang="en-US" sz="1200" dirty="0"/>
            </a:p>
            <a:p>
              <a:pPr>
                <a:lnSpc>
                  <a:spcPct val="150000"/>
                </a:lnSpc>
                <a:buSzPct val="25000"/>
              </a:pPr>
              <a:r>
                <a:rPr lang="en-US" sz="1200" dirty="0"/>
                <a:t>Adjust the spacing to adapt to Chinese typesetting, use the reference line in PPT… …</a:t>
              </a:r>
              <a:endParaRPr lang="en-US" sz="1200" dirty="0"/>
            </a:p>
          </p:txBody>
        </p:sp>
        <p:sp>
          <p:nvSpPr>
            <p:cNvPr id="30" name="ïşlïdê"/>
            <p:cNvSpPr/>
            <p:nvPr/>
          </p:nvSpPr>
          <p:spPr>
            <a:xfrm>
              <a:off x="7836900" y="3052448"/>
              <a:ext cx="589970" cy="590520"/>
            </a:xfrm>
            <a:custGeom>
              <a:avLst/>
              <a:gdLst>
                <a:gd name="connsiteX0" fmla="*/ 451337 w 606157"/>
                <a:gd name="connsiteY0" fmla="*/ 147905 h 606722"/>
                <a:gd name="connsiteX1" fmla="*/ 569477 w 606157"/>
                <a:gd name="connsiteY1" fmla="*/ 147905 h 606722"/>
                <a:gd name="connsiteX2" fmla="*/ 606157 w 606157"/>
                <a:gd name="connsiteY2" fmla="*/ 186562 h 606722"/>
                <a:gd name="connsiteX3" fmla="*/ 606157 w 606157"/>
                <a:gd name="connsiteY3" fmla="*/ 363939 h 606722"/>
                <a:gd name="connsiteX4" fmla="*/ 584434 w 606157"/>
                <a:gd name="connsiteY4" fmla="*/ 385711 h 606722"/>
                <a:gd name="connsiteX5" fmla="*/ 557904 w 606157"/>
                <a:gd name="connsiteY5" fmla="*/ 385711 h 606722"/>
                <a:gd name="connsiteX6" fmla="*/ 549980 w 606157"/>
                <a:gd name="connsiteY6" fmla="*/ 548781 h 606722"/>
                <a:gd name="connsiteX7" fmla="*/ 489085 w 606157"/>
                <a:gd name="connsiteY7" fmla="*/ 606722 h 606722"/>
                <a:gd name="connsiteX8" fmla="*/ 426854 w 606157"/>
                <a:gd name="connsiteY8" fmla="*/ 547537 h 606722"/>
                <a:gd name="connsiteX9" fmla="*/ 420711 w 606157"/>
                <a:gd name="connsiteY9" fmla="*/ 420814 h 606722"/>
                <a:gd name="connsiteX10" fmla="*/ 461219 w 606157"/>
                <a:gd name="connsiteY10" fmla="*/ 363228 h 606722"/>
                <a:gd name="connsiteX11" fmla="*/ 461219 w 606157"/>
                <a:gd name="connsiteY11" fmla="*/ 185762 h 606722"/>
                <a:gd name="connsiteX12" fmla="*/ 451337 w 606157"/>
                <a:gd name="connsiteY12" fmla="*/ 147905 h 606722"/>
                <a:gd name="connsiteX13" fmla="*/ 38457 w 606157"/>
                <a:gd name="connsiteY13" fmla="*/ 147552 h 606722"/>
                <a:gd name="connsiteX14" fmla="*/ 155074 w 606157"/>
                <a:gd name="connsiteY14" fmla="*/ 147552 h 606722"/>
                <a:gd name="connsiteX15" fmla="*/ 145014 w 606157"/>
                <a:gd name="connsiteY15" fmla="*/ 185766 h 606722"/>
                <a:gd name="connsiteX16" fmla="*/ 145014 w 606157"/>
                <a:gd name="connsiteY16" fmla="*/ 363239 h 606722"/>
                <a:gd name="connsiteX17" fmla="*/ 187210 w 606157"/>
                <a:gd name="connsiteY17" fmla="*/ 421360 h 606722"/>
                <a:gd name="connsiteX18" fmla="*/ 181068 w 606157"/>
                <a:gd name="connsiteY18" fmla="*/ 548444 h 606722"/>
                <a:gd name="connsiteX19" fmla="*/ 120178 w 606157"/>
                <a:gd name="connsiteY19" fmla="*/ 606298 h 606722"/>
                <a:gd name="connsiteX20" fmla="*/ 57952 w 606157"/>
                <a:gd name="connsiteY20" fmla="*/ 547200 h 606722"/>
                <a:gd name="connsiteX21" fmla="*/ 50029 w 606157"/>
                <a:gd name="connsiteY21" fmla="*/ 385279 h 606722"/>
                <a:gd name="connsiteX22" fmla="*/ 21810 w 606157"/>
                <a:gd name="connsiteY22" fmla="*/ 385279 h 606722"/>
                <a:gd name="connsiteX23" fmla="*/ 0 w 606157"/>
                <a:gd name="connsiteY23" fmla="*/ 363595 h 606722"/>
                <a:gd name="connsiteX24" fmla="*/ 0 w 606157"/>
                <a:gd name="connsiteY24" fmla="*/ 186122 h 606722"/>
                <a:gd name="connsiteX25" fmla="*/ 38457 w 606157"/>
                <a:gd name="connsiteY25" fmla="*/ 147552 h 606722"/>
                <a:gd name="connsiteX26" fmla="*/ 222975 w 606157"/>
                <a:gd name="connsiteY26" fmla="*/ 147058 h 606722"/>
                <a:gd name="connsiteX27" fmla="*/ 282512 w 606157"/>
                <a:gd name="connsiteY27" fmla="*/ 147058 h 606722"/>
                <a:gd name="connsiteX28" fmla="*/ 270498 w 606157"/>
                <a:gd name="connsiteY28" fmla="*/ 159057 h 606722"/>
                <a:gd name="connsiteX29" fmla="*/ 270498 w 606157"/>
                <a:gd name="connsiteY29" fmla="*/ 169278 h 606722"/>
                <a:gd name="connsiteX30" fmla="*/ 283224 w 606157"/>
                <a:gd name="connsiteY30" fmla="*/ 181988 h 606722"/>
                <a:gd name="connsiteX31" fmla="*/ 273345 w 606157"/>
                <a:gd name="connsiteY31" fmla="*/ 292199 h 606722"/>
                <a:gd name="connsiteX32" fmla="*/ 276193 w 606157"/>
                <a:gd name="connsiteY32" fmla="*/ 302953 h 606722"/>
                <a:gd name="connsiteX33" fmla="*/ 297196 w 606157"/>
                <a:gd name="connsiteY33" fmla="*/ 332550 h 606722"/>
                <a:gd name="connsiteX34" fmla="*/ 303070 w 606157"/>
                <a:gd name="connsiteY34" fmla="*/ 335572 h 606722"/>
                <a:gd name="connsiteX35" fmla="*/ 309032 w 606157"/>
                <a:gd name="connsiteY35" fmla="*/ 332550 h 606722"/>
                <a:gd name="connsiteX36" fmla="*/ 329946 w 606157"/>
                <a:gd name="connsiteY36" fmla="*/ 302953 h 606722"/>
                <a:gd name="connsiteX37" fmla="*/ 332883 w 606157"/>
                <a:gd name="connsiteY37" fmla="*/ 292199 h 606722"/>
                <a:gd name="connsiteX38" fmla="*/ 323004 w 606157"/>
                <a:gd name="connsiteY38" fmla="*/ 181988 h 606722"/>
                <a:gd name="connsiteX39" fmla="*/ 335641 w 606157"/>
                <a:gd name="connsiteY39" fmla="*/ 169278 h 606722"/>
                <a:gd name="connsiteX40" fmla="*/ 335641 w 606157"/>
                <a:gd name="connsiteY40" fmla="*/ 159057 h 606722"/>
                <a:gd name="connsiteX41" fmla="*/ 323627 w 606157"/>
                <a:gd name="connsiteY41" fmla="*/ 147058 h 606722"/>
                <a:gd name="connsiteX42" fmla="*/ 385033 w 606157"/>
                <a:gd name="connsiteY42" fmla="*/ 147058 h 606722"/>
                <a:gd name="connsiteX43" fmla="*/ 385033 w 606157"/>
                <a:gd name="connsiteY43" fmla="*/ 147147 h 606722"/>
                <a:gd name="connsiteX44" fmla="*/ 421699 w 606157"/>
                <a:gd name="connsiteY44" fmla="*/ 185721 h 606722"/>
                <a:gd name="connsiteX45" fmla="*/ 421699 w 606157"/>
                <a:gd name="connsiteY45" fmla="*/ 363214 h 606722"/>
                <a:gd name="connsiteX46" fmla="*/ 399895 w 606157"/>
                <a:gd name="connsiteY46" fmla="*/ 384901 h 606722"/>
                <a:gd name="connsiteX47" fmla="*/ 373375 w 606157"/>
                <a:gd name="connsiteY47" fmla="*/ 384901 h 606722"/>
                <a:gd name="connsiteX48" fmla="*/ 371506 w 606157"/>
                <a:gd name="connsiteY48" fmla="*/ 424363 h 606722"/>
                <a:gd name="connsiteX49" fmla="*/ 365455 w 606157"/>
                <a:gd name="connsiteY49" fmla="*/ 548084 h 606722"/>
                <a:gd name="connsiteX50" fmla="*/ 304582 w 606157"/>
                <a:gd name="connsiteY50" fmla="*/ 605945 h 606722"/>
                <a:gd name="connsiteX51" fmla="*/ 242464 w 606157"/>
                <a:gd name="connsiteY51" fmla="*/ 546840 h 606722"/>
                <a:gd name="connsiteX52" fmla="*/ 236502 w 606157"/>
                <a:gd name="connsiteY52" fmla="*/ 424363 h 606722"/>
                <a:gd name="connsiteX53" fmla="*/ 234544 w 606157"/>
                <a:gd name="connsiteY53" fmla="*/ 384901 h 606722"/>
                <a:gd name="connsiteX54" fmla="*/ 206244 w 606157"/>
                <a:gd name="connsiteY54" fmla="*/ 384901 h 606722"/>
                <a:gd name="connsiteX55" fmla="*/ 184529 w 606157"/>
                <a:gd name="connsiteY55" fmla="*/ 363214 h 606722"/>
                <a:gd name="connsiteX56" fmla="*/ 184529 w 606157"/>
                <a:gd name="connsiteY56" fmla="*/ 185721 h 606722"/>
                <a:gd name="connsiteX57" fmla="*/ 222975 w 606157"/>
                <a:gd name="connsiteY57" fmla="*/ 147058 h 606722"/>
                <a:gd name="connsiteX58" fmla="*/ 488454 w 606157"/>
                <a:gd name="connsiteY58" fmla="*/ 706 h 606722"/>
                <a:gd name="connsiteX59" fmla="*/ 550481 w 606157"/>
                <a:gd name="connsiteY59" fmla="*/ 62663 h 606722"/>
                <a:gd name="connsiteX60" fmla="*/ 488454 w 606157"/>
                <a:gd name="connsiteY60" fmla="*/ 124620 h 606722"/>
                <a:gd name="connsiteX61" fmla="*/ 426427 w 606157"/>
                <a:gd name="connsiteY61" fmla="*/ 62663 h 606722"/>
                <a:gd name="connsiteX62" fmla="*/ 488454 w 606157"/>
                <a:gd name="connsiteY62" fmla="*/ 706 h 606722"/>
                <a:gd name="connsiteX63" fmla="*/ 119538 w 606157"/>
                <a:gd name="connsiteY63" fmla="*/ 353 h 606722"/>
                <a:gd name="connsiteX64" fmla="*/ 181565 w 606157"/>
                <a:gd name="connsiteY64" fmla="*/ 62310 h 606722"/>
                <a:gd name="connsiteX65" fmla="*/ 119538 w 606157"/>
                <a:gd name="connsiteY65" fmla="*/ 124267 h 606722"/>
                <a:gd name="connsiteX66" fmla="*/ 57511 w 606157"/>
                <a:gd name="connsiteY66" fmla="*/ 62310 h 606722"/>
                <a:gd name="connsiteX67" fmla="*/ 119538 w 606157"/>
                <a:gd name="connsiteY67" fmla="*/ 353 h 606722"/>
                <a:gd name="connsiteX68" fmla="*/ 303961 w 606157"/>
                <a:gd name="connsiteY68" fmla="*/ 0 h 606722"/>
                <a:gd name="connsiteX69" fmla="*/ 366024 w 606157"/>
                <a:gd name="connsiteY69" fmla="*/ 61957 h 606722"/>
                <a:gd name="connsiteX70" fmla="*/ 303961 w 606157"/>
                <a:gd name="connsiteY70" fmla="*/ 123914 h 606722"/>
                <a:gd name="connsiteX71" fmla="*/ 241898 w 606157"/>
                <a:gd name="connsiteY71" fmla="*/ 61957 h 606722"/>
                <a:gd name="connsiteX72" fmla="*/ 303961 w 606157"/>
                <a:gd name="connsiteY72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606157" h="606722">
                  <a:moveTo>
                    <a:pt x="451337" y="147905"/>
                  </a:moveTo>
                  <a:lnTo>
                    <a:pt x="569477" y="147905"/>
                  </a:lnTo>
                  <a:cubicBezTo>
                    <a:pt x="589954" y="148971"/>
                    <a:pt x="606157" y="165856"/>
                    <a:pt x="606157" y="186562"/>
                  </a:cubicBezTo>
                  <a:lnTo>
                    <a:pt x="606157" y="363939"/>
                  </a:lnTo>
                  <a:cubicBezTo>
                    <a:pt x="606157" y="375936"/>
                    <a:pt x="596453" y="385711"/>
                    <a:pt x="584434" y="385711"/>
                  </a:cubicBezTo>
                  <a:lnTo>
                    <a:pt x="557904" y="385711"/>
                  </a:lnTo>
                  <a:lnTo>
                    <a:pt x="549980" y="548781"/>
                  </a:lnTo>
                  <a:cubicBezTo>
                    <a:pt x="548378" y="581217"/>
                    <a:pt x="521580" y="606722"/>
                    <a:pt x="489085" y="606722"/>
                  </a:cubicBezTo>
                  <a:cubicBezTo>
                    <a:pt x="455877" y="606722"/>
                    <a:pt x="428456" y="580684"/>
                    <a:pt x="426854" y="547537"/>
                  </a:cubicBezTo>
                  <a:lnTo>
                    <a:pt x="420711" y="420814"/>
                  </a:lnTo>
                  <a:cubicBezTo>
                    <a:pt x="444482" y="412194"/>
                    <a:pt x="461219" y="389355"/>
                    <a:pt x="461219" y="363228"/>
                  </a:cubicBezTo>
                  <a:lnTo>
                    <a:pt x="461219" y="185762"/>
                  </a:lnTo>
                  <a:cubicBezTo>
                    <a:pt x="461219" y="172077"/>
                    <a:pt x="457658" y="159102"/>
                    <a:pt x="451337" y="147905"/>
                  </a:cubicBezTo>
                  <a:close/>
                  <a:moveTo>
                    <a:pt x="38457" y="147552"/>
                  </a:moveTo>
                  <a:lnTo>
                    <a:pt x="155074" y="147552"/>
                  </a:lnTo>
                  <a:cubicBezTo>
                    <a:pt x="148664" y="158839"/>
                    <a:pt x="145014" y="171902"/>
                    <a:pt x="145014" y="185766"/>
                  </a:cubicBezTo>
                  <a:lnTo>
                    <a:pt x="145014" y="363239"/>
                  </a:lnTo>
                  <a:cubicBezTo>
                    <a:pt x="145014" y="389811"/>
                    <a:pt x="162284" y="413184"/>
                    <a:pt x="187210" y="421360"/>
                  </a:cubicBezTo>
                  <a:lnTo>
                    <a:pt x="181068" y="548444"/>
                  </a:lnTo>
                  <a:cubicBezTo>
                    <a:pt x="179465" y="580881"/>
                    <a:pt x="152670" y="606298"/>
                    <a:pt x="120178" y="606298"/>
                  </a:cubicBezTo>
                  <a:cubicBezTo>
                    <a:pt x="86973" y="606298"/>
                    <a:pt x="59555" y="580348"/>
                    <a:pt x="57952" y="547200"/>
                  </a:cubicBezTo>
                  <a:lnTo>
                    <a:pt x="50029" y="385279"/>
                  </a:lnTo>
                  <a:lnTo>
                    <a:pt x="21810" y="385279"/>
                  </a:lnTo>
                  <a:cubicBezTo>
                    <a:pt x="9792" y="385279"/>
                    <a:pt x="0" y="375592"/>
                    <a:pt x="0" y="363595"/>
                  </a:cubicBezTo>
                  <a:lnTo>
                    <a:pt x="0" y="186122"/>
                  </a:lnTo>
                  <a:cubicBezTo>
                    <a:pt x="0" y="164882"/>
                    <a:pt x="17181" y="147641"/>
                    <a:pt x="38457" y="147552"/>
                  </a:cubicBezTo>
                  <a:close/>
                  <a:moveTo>
                    <a:pt x="222975" y="147058"/>
                  </a:moveTo>
                  <a:lnTo>
                    <a:pt x="282512" y="147058"/>
                  </a:lnTo>
                  <a:lnTo>
                    <a:pt x="270498" y="159057"/>
                  </a:lnTo>
                  <a:cubicBezTo>
                    <a:pt x="267739" y="161901"/>
                    <a:pt x="267739" y="166523"/>
                    <a:pt x="270498" y="169278"/>
                  </a:cubicBezTo>
                  <a:lnTo>
                    <a:pt x="283224" y="181988"/>
                  </a:lnTo>
                  <a:lnTo>
                    <a:pt x="273345" y="292199"/>
                  </a:lnTo>
                  <a:cubicBezTo>
                    <a:pt x="272989" y="296021"/>
                    <a:pt x="274057" y="299754"/>
                    <a:pt x="276193" y="302953"/>
                  </a:cubicBezTo>
                  <a:lnTo>
                    <a:pt x="297196" y="332550"/>
                  </a:lnTo>
                  <a:cubicBezTo>
                    <a:pt x="298531" y="334417"/>
                    <a:pt x="300756" y="335572"/>
                    <a:pt x="303070" y="335572"/>
                  </a:cubicBezTo>
                  <a:cubicBezTo>
                    <a:pt x="305472" y="335572"/>
                    <a:pt x="307608" y="334417"/>
                    <a:pt x="309032" y="332550"/>
                  </a:cubicBezTo>
                  <a:lnTo>
                    <a:pt x="329946" y="302953"/>
                  </a:lnTo>
                  <a:cubicBezTo>
                    <a:pt x="332171" y="299754"/>
                    <a:pt x="333239" y="296021"/>
                    <a:pt x="332883" y="292199"/>
                  </a:cubicBezTo>
                  <a:lnTo>
                    <a:pt x="323004" y="181988"/>
                  </a:lnTo>
                  <a:lnTo>
                    <a:pt x="335641" y="169278"/>
                  </a:lnTo>
                  <a:cubicBezTo>
                    <a:pt x="338489" y="166523"/>
                    <a:pt x="338489" y="161901"/>
                    <a:pt x="335641" y="159057"/>
                  </a:cubicBezTo>
                  <a:lnTo>
                    <a:pt x="323627" y="147058"/>
                  </a:lnTo>
                  <a:lnTo>
                    <a:pt x="385033" y="147058"/>
                  </a:lnTo>
                  <a:lnTo>
                    <a:pt x="385033" y="147147"/>
                  </a:lnTo>
                  <a:cubicBezTo>
                    <a:pt x="405413" y="148214"/>
                    <a:pt x="421699" y="165101"/>
                    <a:pt x="421699" y="185721"/>
                  </a:cubicBezTo>
                  <a:lnTo>
                    <a:pt x="421699" y="363214"/>
                  </a:lnTo>
                  <a:cubicBezTo>
                    <a:pt x="421699" y="375213"/>
                    <a:pt x="411910" y="384901"/>
                    <a:pt x="399895" y="384901"/>
                  </a:cubicBezTo>
                  <a:lnTo>
                    <a:pt x="373375" y="384901"/>
                  </a:lnTo>
                  <a:lnTo>
                    <a:pt x="371506" y="424363"/>
                  </a:lnTo>
                  <a:lnTo>
                    <a:pt x="365455" y="548084"/>
                  </a:lnTo>
                  <a:cubicBezTo>
                    <a:pt x="363853" y="580525"/>
                    <a:pt x="337154" y="605945"/>
                    <a:pt x="304582" y="605945"/>
                  </a:cubicBezTo>
                  <a:cubicBezTo>
                    <a:pt x="271388" y="605945"/>
                    <a:pt x="244066" y="579903"/>
                    <a:pt x="242464" y="546840"/>
                  </a:cubicBezTo>
                  <a:lnTo>
                    <a:pt x="236502" y="424363"/>
                  </a:lnTo>
                  <a:lnTo>
                    <a:pt x="234544" y="384901"/>
                  </a:lnTo>
                  <a:lnTo>
                    <a:pt x="206244" y="384901"/>
                  </a:lnTo>
                  <a:cubicBezTo>
                    <a:pt x="194229" y="384901"/>
                    <a:pt x="184529" y="375213"/>
                    <a:pt x="184529" y="363214"/>
                  </a:cubicBezTo>
                  <a:lnTo>
                    <a:pt x="184529" y="185721"/>
                  </a:lnTo>
                  <a:cubicBezTo>
                    <a:pt x="184529" y="164479"/>
                    <a:pt x="201705" y="147236"/>
                    <a:pt x="222975" y="147058"/>
                  </a:cubicBezTo>
                  <a:close/>
                  <a:moveTo>
                    <a:pt x="488454" y="706"/>
                  </a:moveTo>
                  <a:cubicBezTo>
                    <a:pt x="522711" y="706"/>
                    <a:pt x="550481" y="28445"/>
                    <a:pt x="550481" y="62663"/>
                  </a:cubicBezTo>
                  <a:cubicBezTo>
                    <a:pt x="550481" y="96881"/>
                    <a:pt x="522711" y="124620"/>
                    <a:pt x="488454" y="124620"/>
                  </a:cubicBezTo>
                  <a:cubicBezTo>
                    <a:pt x="454197" y="124620"/>
                    <a:pt x="426427" y="96881"/>
                    <a:pt x="426427" y="62663"/>
                  </a:cubicBezTo>
                  <a:cubicBezTo>
                    <a:pt x="426427" y="28445"/>
                    <a:pt x="454197" y="706"/>
                    <a:pt x="488454" y="706"/>
                  </a:cubicBezTo>
                  <a:close/>
                  <a:moveTo>
                    <a:pt x="119538" y="353"/>
                  </a:moveTo>
                  <a:cubicBezTo>
                    <a:pt x="153795" y="353"/>
                    <a:pt x="181565" y="28092"/>
                    <a:pt x="181565" y="62310"/>
                  </a:cubicBezTo>
                  <a:cubicBezTo>
                    <a:pt x="181565" y="96528"/>
                    <a:pt x="153795" y="124267"/>
                    <a:pt x="119538" y="124267"/>
                  </a:cubicBezTo>
                  <a:cubicBezTo>
                    <a:pt x="85281" y="124267"/>
                    <a:pt x="57511" y="96528"/>
                    <a:pt x="57511" y="62310"/>
                  </a:cubicBezTo>
                  <a:cubicBezTo>
                    <a:pt x="57511" y="28092"/>
                    <a:pt x="85281" y="353"/>
                    <a:pt x="119538" y="353"/>
                  </a:cubicBezTo>
                  <a:close/>
                  <a:moveTo>
                    <a:pt x="303961" y="0"/>
                  </a:moveTo>
                  <a:cubicBezTo>
                    <a:pt x="338237" y="0"/>
                    <a:pt x="366024" y="27739"/>
                    <a:pt x="366024" y="61957"/>
                  </a:cubicBezTo>
                  <a:cubicBezTo>
                    <a:pt x="366024" y="96175"/>
                    <a:pt x="338237" y="123914"/>
                    <a:pt x="303961" y="123914"/>
                  </a:cubicBezTo>
                  <a:cubicBezTo>
                    <a:pt x="269685" y="123914"/>
                    <a:pt x="241898" y="96175"/>
                    <a:pt x="241898" y="61957"/>
                  </a:cubicBezTo>
                  <a:cubicBezTo>
                    <a:pt x="241898" y="27739"/>
                    <a:pt x="269685" y="0"/>
                    <a:pt x="303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</a:endParaRPr>
            </a:p>
          </p:txBody>
        </p:sp>
        <p:sp>
          <p:nvSpPr>
            <p:cNvPr id="31" name="íṧ1ïḋé"/>
            <p:cNvSpPr/>
            <p:nvPr/>
          </p:nvSpPr>
          <p:spPr>
            <a:xfrm>
              <a:off x="6331598" y="1815119"/>
              <a:ext cx="551329" cy="590520"/>
            </a:xfrm>
            <a:custGeom>
              <a:avLst/>
              <a:gdLst>
                <a:gd name="connsiteX0" fmla="*/ 458586 w 565731"/>
                <a:gd name="connsiteY0" fmla="*/ 166887 h 605945"/>
                <a:gd name="connsiteX1" fmla="*/ 538915 w 565731"/>
                <a:gd name="connsiteY1" fmla="*/ 182885 h 605945"/>
                <a:gd name="connsiteX2" fmla="*/ 541140 w 565731"/>
                <a:gd name="connsiteY2" fmla="*/ 184218 h 605945"/>
                <a:gd name="connsiteX3" fmla="*/ 544478 w 565731"/>
                <a:gd name="connsiteY3" fmla="*/ 186217 h 605945"/>
                <a:gd name="connsiteX4" fmla="*/ 546703 w 565731"/>
                <a:gd name="connsiteY4" fmla="*/ 188884 h 605945"/>
                <a:gd name="connsiteX5" fmla="*/ 548929 w 565731"/>
                <a:gd name="connsiteY5" fmla="*/ 191772 h 605945"/>
                <a:gd name="connsiteX6" fmla="*/ 550041 w 565731"/>
                <a:gd name="connsiteY6" fmla="*/ 195549 h 605945"/>
                <a:gd name="connsiteX7" fmla="*/ 550931 w 565731"/>
                <a:gd name="connsiteY7" fmla="*/ 198215 h 605945"/>
                <a:gd name="connsiteX8" fmla="*/ 565617 w 565731"/>
                <a:gd name="connsiteY8" fmla="*/ 331082 h 605945"/>
                <a:gd name="connsiteX9" fmla="*/ 549374 w 565731"/>
                <a:gd name="connsiteY9" fmla="*/ 351301 h 605945"/>
                <a:gd name="connsiteX10" fmla="*/ 547371 w 565731"/>
                <a:gd name="connsiteY10" fmla="*/ 351524 h 605945"/>
                <a:gd name="connsiteX11" fmla="*/ 528902 w 565731"/>
                <a:gd name="connsiteY11" fmla="*/ 335082 h 605945"/>
                <a:gd name="connsiteX12" fmla="*/ 515551 w 565731"/>
                <a:gd name="connsiteY12" fmla="*/ 213991 h 605945"/>
                <a:gd name="connsiteX13" fmla="*/ 510433 w 565731"/>
                <a:gd name="connsiteY13" fmla="*/ 212657 h 605945"/>
                <a:gd name="connsiteX14" fmla="*/ 510433 w 565731"/>
                <a:gd name="connsiteY14" fmla="*/ 338415 h 605945"/>
                <a:gd name="connsiteX15" fmla="*/ 525119 w 565731"/>
                <a:gd name="connsiteY15" fmla="*/ 521051 h 605945"/>
                <a:gd name="connsiteX16" fmla="*/ 504647 w 565731"/>
                <a:gd name="connsiteY16" fmla="*/ 544825 h 605945"/>
                <a:gd name="connsiteX17" fmla="*/ 502867 w 565731"/>
                <a:gd name="connsiteY17" fmla="*/ 545047 h 605945"/>
                <a:gd name="connsiteX18" fmla="*/ 480838 w 565731"/>
                <a:gd name="connsiteY18" fmla="*/ 524606 h 605945"/>
                <a:gd name="connsiteX19" fmla="*/ 467487 w 565731"/>
                <a:gd name="connsiteY19" fmla="*/ 359522 h 605945"/>
                <a:gd name="connsiteX20" fmla="*/ 458586 w 565731"/>
                <a:gd name="connsiteY20" fmla="*/ 361522 h 605945"/>
                <a:gd name="connsiteX21" fmla="*/ 449685 w 565731"/>
                <a:gd name="connsiteY21" fmla="*/ 359522 h 605945"/>
                <a:gd name="connsiteX22" fmla="*/ 436334 w 565731"/>
                <a:gd name="connsiteY22" fmla="*/ 524606 h 605945"/>
                <a:gd name="connsiteX23" fmla="*/ 414305 w 565731"/>
                <a:gd name="connsiteY23" fmla="*/ 545047 h 605945"/>
                <a:gd name="connsiteX24" fmla="*/ 412525 w 565731"/>
                <a:gd name="connsiteY24" fmla="*/ 544825 h 605945"/>
                <a:gd name="connsiteX25" fmla="*/ 392276 w 565731"/>
                <a:gd name="connsiteY25" fmla="*/ 521051 h 605945"/>
                <a:gd name="connsiteX26" fmla="*/ 403402 w 565731"/>
                <a:gd name="connsiteY26" fmla="*/ 380852 h 605945"/>
                <a:gd name="connsiteX27" fmla="*/ 426321 w 565731"/>
                <a:gd name="connsiteY27" fmla="*/ 366632 h 605945"/>
                <a:gd name="connsiteX28" fmla="*/ 435222 w 565731"/>
                <a:gd name="connsiteY28" fmla="*/ 335971 h 605945"/>
                <a:gd name="connsiteX29" fmla="*/ 416975 w 565731"/>
                <a:gd name="connsiteY29" fmla="*/ 171998 h 605945"/>
                <a:gd name="connsiteX30" fmla="*/ 458586 w 565731"/>
                <a:gd name="connsiteY30" fmla="*/ 166887 h 605945"/>
                <a:gd name="connsiteX31" fmla="*/ 107223 w 565731"/>
                <a:gd name="connsiteY31" fmla="*/ 166887 h 605945"/>
                <a:gd name="connsiteX32" fmla="*/ 148848 w 565731"/>
                <a:gd name="connsiteY32" fmla="*/ 171998 h 605945"/>
                <a:gd name="connsiteX33" fmla="*/ 130595 w 565731"/>
                <a:gd name="connsiteY33" fmla="*/ 335971 h 605945"/>
                <a:gd name="connsiteX34" fmla="*/ 139499 w 565731"/>
                <a:gd name="connsiteY34" fmla="*/ 366632 h 605945"/>
                <a:gd name="connsiteX35" fmla="*/ 162204 w 565731"/>
                <a:gd name="connsiteY35" fmla="*/ 380852 h 605945"/>
                <a:gd name="connsiteX36" fmla="*/ 173556 w 565731"/>
                <a:gd name="connsiteY36" fmla="*/ 521051 h 605945"/>
                <a:gd name="connsiteX37" fmla="*/ 153300 w 565731"/>
                <a:gd name="connsiteY37" fmla="*/ 545047 h 605945"/>
                <a:gd name="connsiteX38" fmla="*/ 151519 w 565731"/>
                <a:gd name="connsiteY38" fmla="*/ 545047 h 605945"/>
                <a:gd name="connsiteX39" fmla="*/ 129483 w 565731"/>
                <a:gd name="connsiteY39" fmla="*/ 524606 h 605945"/>
                <a:gd name="connsiteX40" fmla="*/ 116127 w 565731"/>
                <a:gd name="connsiteY40" fmla="*/ 359522 h 605945"/>
                <a:gd name="connsiteX41" fmla="*/ 107223 w 565731"/>
                <a:gd name="connsiteY41" fmla="*/ 361522 h 605945"/>
                <a:gd name="connsiteX42" fmla="*/ 98097 w 565731"/>
                <a:gd name="connsiteY42" fmla="*/ 359522 h 605945"/>
                <a:gd name="connsiteX43" fmla="*/ 84964 w 565731"/>
                <a:gd name="connsiteY43" fmla="*/ 524606 h 605945"/>
                <a:gd name="connsiteX44" fmla="*/ 62704 w 565731"/>
                <a:gd name="connsiteY44" fmla="*/ 545047 h 605945"/>
                <a:gd name="connsiteX45" fmla="*/ 60924 w 565731"/>
                <a:gd name="connsiteY45" fmla="*/ 545047 h 605945"/>
                <a:gd name="connsiteX46" fmla="*/ 40668 w 565731"/>
                <a:gd name="connsiteY46" fmla="*/ 521051 h 605945"/>
                <a:gd name="connsiteX47" fmla="*/ 55359 w 565731"/>
                <a:gd name="connsiteY47" fmla="*/ 338415 h 605945"/>
                <a:gd name="connsiteX48" fmla="*/ 55359 w 565731"/>
                <a:gd name="connsiteY48" fmla="*/ 212657 h 605945"/>
                <a:gd name="connsiteX49" fmla="*/ 50239 w 565731"/>
                <a:gd name="connsiteY49" fmla="*/ 213991 h 605945"/>
                <a:gd name="connsiteX50" fmla="*/ 36884 w 565731"/>
                <a:gd name="connsiteY50" fmla="*/ 335082 h 605945"/>
                <a:gd name="connsiteX51" fmla="*/ 18408 w 565731"/>
                <a:gd name="connsiteY51" fmla="*/ 351524 h 605945"/>
                <a:gd name="connsiteX52" fmla="*/ 16405 w 565731"/>
                <a:gd name="connsiteY52" fmla="*/ 351301 h 605945"/>
                <a:gd name="connsiteX53" fmla="*/ 156 w 565731"/>
                <a:gd name="connsiteY53" fmla="*/ 331082 h 605945"/>
                <a:gd name="connsiteX54" fmla="*/ 14847 w 565731"/>
                <a:gd name="connsiteY54" fmla="*/ 198215 h 605945"/>
                <a:gd name="connsiteX55" fmla="*/ 15737 w 565731"/>
                <a:gd name="connsiteY55" fmla="*/ 195549 h 605945"/>
                <a:gd name="connsiteX56" fmla="*/ 16850 w 565731"/>
                <a:gd name="connsiteY56" fmla="*/ 191772 h 605945"/>
                <a:gd name="connsiteX57" fmla="*/ 19299 w 565731"/>
                <a:gd name="connsiteY57" fmla="*/ 188439 h 605945"/>
                <a:gd name="connsiteX58" fmla="*/ 21079 w 565731"/>
                <a:gd name="connsiteY58" fmla="*/ 186440 h 605945"/>
                <a:gd name="connsiteX59" fmla="*/ 25976 w 565731"/>
                <a:gd name="connsiteY59" fmla="*/ 183551 h 605945"/>
                <a:gd name="connsiteX60" fmla="*/ 26867 w 565731"/>
                <a:gd name="connsiteY60" fmla="*/ 182885 h 605945"/>
                <a:gd name="connsiteX61" fmla="*/ 27312 w 565731"/>
                <a:gd name="connsiteY61" fmla="*/ 182662 h 605945"/>
                <a:gd name="connsiteX62" fmla="*/ 28202 w 565731"/>
                <a:gd name="connsiteY62" fmla="*/ 182440 h 605945"/>
                <a:gd name="connsiteX63" fmla="*/ 107223 w 565731"/>
                <a:gd name="connsiteY63" fmla="*/ 166887 h 605945"/>
                <a:gd name="connsiteX64" fmla="*/ 291929 w 565731"/>
                <a:gd name="connsiteY64" fmla="*/ 132875 h 605945"/>
                <a:gd name="connsiteX65" fmla="*/ 383170 w 565731"/>
                <a:gd name="connsiteY65" fmla="*/ 152651 h 605945"/>
                <a:gd name="connsiteX66" fmla="*/ 386063 w 565731"/>
                <a:gd name="connsiteY66" fmla="*/ 154207 h 605945"/>
                <a:gd name="connsiteX67" fmla="*/ 390291 w 565731"/>
                <a:gd name="connsiteY67" fmla="*/ 156873 h 605945"/>
                <a:gd name="connsiteX68" fmla="*/ 393184 w 565731"/>
                <a:gd name="connsiteY68" fmla="*/ 160206 h 605945"/>
                <a:gd name="connsiteX69" fmla="*/ 395855 w 565731"/>
                <a:gd name="connsiteY69" fmla="*/ 163761 h 605945"/>
                <a:gd name="connsiteX70" fmla="*/ 397412 w 565731"/>
                <a:gd name="connsiteY70" fmla="*/ 168650 h 605945"/>
                <a:gd name="connsiteX71" fmla="*/ 398303 w 565731"/>
                <a:gd name="connsiteY71" fmla="*/ 171761 h 605945"/>
                <a:gd name="connsiteX72" fmla="*/ 416773 w 565731"/>
                <a:gd name="connsiteY72" fmla="*/ 337969 h 605945"/>
                <a:gd name="connsiteX73" fmla="*/ 396522 w 565731"/>
                <a:gd name="connsiteY73" fmla="*/ 363522 h 605945"/>
                <a:gd name="connsiteX74" fmla="*/ 393852 w 565731"/>
                <a:gd name="connsiteY74" fmla="*/ 363744 h 605945"/>
                <a:gd name="connsiteX75" fmla="*/ 370930 w 565731"/>
                <a:gd name="connsiteY75" fmla="*/ 343079 h 605945"/>
                <a:gd name="connsiteX76" fmla="*/ 354017 w 565731"/>
                <a:gd name="connsiteY76" fmla="*/ 191759 h 605945"/>
                <a:gd name="connsiteX77" fmla="*/ 347564 w 565731"/>
                <a:gd name="connsiteY77" fmla="*/ 189759 h 605945"/>
                <a:gd name="connsiteX78" fmla="*/ 347564 w 565731"/>
                <a:gd name="connsiteY78" fmla="*/ 347523 h 605945"/>
                <a:gd name="connsiteX79" fmla="*/ 366034 w 565731"/>
                <a:gd name="connsiteY79" fmla="*/ 575948 h 605945"/>
                <a:gd name="connsiteX80" fmla="*/ 340665 w 565731"/>
                <a:gd name="connsiteY80" fmla="*/ 605723 h 605945"/>
                <a:gd name="connsiteX81" fmla="*/ 338440 w 565731"/>
                <a:gd name="connsiteY81" fmla="*/ 605945 h 605945"/>
                <a:gd name="connsiteX82" fmla="*/ 310622 w 565731"/>
                <a:gd name="connsiteY82" fmla="*/ 580392 h 605945"/>
                <a:gd name="connsiteX83" fmla="*/ 294154 w 565731"/>
                <a:gd name="connsiteY83" fmla="*/ 373965 h 605945"/>
                <a:gd name="connsiteX84" fmla="*/ 282805 w 565731"/>
                <a:gd name="connsiteY84" fmla="*/ 376187 h 605945"/>
                <a:gd name="connsiteX85" fmla="*/ 271678 w 565731"/>
                <a:gd name="connsiteY85" fmla="*/ 373965 h 605945"/>
                <a:gd name="connsiteX86" fmla="*/ 254987 w 565731"/>
                <a:gd name="connsiteY86" fmla="*/ 580392 h 605945"/>
                <a:gd name="connsiteX87" fmla="*/ 227393 w 565731"/>
                <a:gd name="connsiteY87" fmla="*/ 605945 h 605945"/>
                <a:gd name="connsiteX88" fmla="*/ 225167 w 565731"/>
                <a:gd name="connsiteY88" fmla="*/ 605723 h 605945"/>
                <a:gd name="connsiteX89" fmla="*/ 199798 w 565731"/>
                <a:gd name="connsiteY89" fmla="*/ 575948 h 605945"/>
                <a:gd name="connsiteX90" fmla="*/ 218046 w 565731"/>
                <a:gd name="connsiteY90" fmla="*/ 347523 h 605945"/>
                <a:gd name="connsiteX91" fmla="*/ 218046 w 565731"/>
                <a:gd name="connsiteY91" fmla="*/ 189759 h 605945"/>
                <a:gd name="connsiteX92" fmla="*/ 211815 w 565731"/>
                <a:gd name="connsiteY92" fmla="*/ 191759 h 605945"/>
                <a:gd name="connsiteX93" fmla="*/ 194902 w 565731"/>
                <a:gd name="connsiteY93" fmla="*/ 343079 h 605945"/>
                <a:gd name="connsiteX94" fmla="*/ 171980 w 565731"/>
                <a:gd name="connsiteY94" fmla="*/ 363744 h 605945"/>
                <a:gd name="connsiteX95" fmla="*/ 169310 w 565731"/>
                <a:gd name="connsiteY95" fmla="*/ 363522 h 605945"/>
                <a:gd name="connsiteX96" fmla="*/ 148836 w 565731"/>
                <a:gd name="connsiteY96" fmla="*/ 337969 h 605945"/>
                <a:gd name="connsiteX97" fmla="*/ 167307 w 565731"/>
                <a:gd name="connsiteY97" fmla="*/ 171761 h 605945"/>
                <a:gd name="connsiteX98" fmla="*/ 168420 w 565731"/>
                <a:gd name="connsiteY98" fmla="*/ 168428 h 605945"/>
                <a:gd name="connsiteX99" fmla="*/ 169977 w 565731"/>
                <a:gd name="connsiteY99" fmla="*/ 163984 h 605945"/>
                <a:gd name="connsiteX100" fmla="*/ 173093 w 565731"/>
                <a:gd name="connsiteY100" fmla="*/ 159540 h 605945"/>
                <a:gd name="connsiteX101" fmla="*/ 175096 w 565731"/>
                <a:gd name="connsiteY101" fmla="*/ 157095 h 605945"/>
                <a:gd name="connsiteX102" fmla="*/ 181327 w 565731"/>
                <a:gd name="connsiteY102" fmla="*/ 153318 h 605945"/>
                <a:gd name="connsiteX103" fmla="*/ 182440 w 565731"/>
                <a:gd name="connsiteY103" fmla="*/ 152651 h 605945"/>
                <a:gd name="connsiteX104" fmla="*/ 183107 w 565731"/>
                <a:gd name="connsiteY104" fmla="*/ 152429 h 605945"/>
                <a:gd name="connsiteX105" fmla="*/ 184220 w 565731"/>
                <a:gd name="connsiteY105" fmla="*/ 151985 h 605945"/>
                <a:gd name="connsiteX106" fmla="*/ 273903 w 565731"/>
                <a:gd name="connsiteY106" fmla="*/ 133097 h 605945"/>
                <a:gd name="connsiteX107" fmla="*/ 279689 w 565731"/>
                <a:gd name="connsiteY107" fmla="*/ 144652 h 605945"/>
                <a:gd name="connsiteX108" fmla="*/ 279912 w 565731"/>
                <a:gd name="connsiteY108" fmla="*/ 144652 h 605945"/>
                <a:gd name="connsiteX109" fmla="*/ 264334 w 565731"/>
                <a:gd name="connsiteY109" fmla="*/ 265975 h 605945"/>
                <a:gd name="connsiteX110" fmla="*/ 282805 w 565731"/>
                <a:gd name="connsiteY110" fmla="*/ 298194 h 605945"/>
                <a:gd name="connsiteX111" fmla="*/ 301498 w 565731"/>
                <a:gd name="connsiteY111" fmla="*/ 265975 h 605945"/>
                <a:gd name="connsiteX112" fmla="*/ 285920 w 565731"/>
                <a:gd name="connsiteY112" fmla="*/ 144652 h 605945"/>
                <a:gd name="connsiteX113" fmla="*/ 458589 w 565731"/>
                <a:gd name="connsiteY113" fmla="*/ 60898 h 605945"/>
                <a:gd name="connsiteX114" fmla="*/ 505339 w 565731"/>
                <a:gd name="connsiteY114" fmla="*/ 111988 h 605945"/>
                <a:gd name="connsiteX115" fmla="*/ 458589 w 565731"/>
                <a:gd name="connsiteY115" fmla="*/ 163078 h 605945"/>
                <a:gd name="connsiteX116" fmla="*/ 411839 w 565731"/>
                <a:gd name="connsiteY116" fmla="*/ 111988 h 605945"/>
                <a:gd name="connsiteX117" fmla="*/ 458589 w 565731"/>
                <a:gd name="connsiteY117" fmla="*/ 60898 h 605945"/>
                <a:gd name="connsiteX118" fmla="*/ 107209 w 565731"/>
                <a:gd name="connsiteY118" fmla="*/ 60898 h 605945"/>
                <a:gd name="connsiteX119" fmla="*/ 153924 w 565731"/>
                <a:gd name="connsiteY119" fmla="*/ 111988 h 605945"/>
                <a:gd name="connsiteX120" fmla="*/ 107209 w 565731"/>
                <a:gd name="connsiteY120" fmla="*/ 163078 h 605945"/>
                <a:gd name="connsiteX121" fmla="*/ 60494 w 565731"/>
                <a:gd name="connsiteY121" fmla="*/ 111988 h 605945"/>
                <a:gd name="connsiteX122" fmla="*/ 107209 w 565731"/>
                <a:gd name="connsiteY122" fmla="*/ 60898 h 605945"/>
                <a:gd name="connsiteX123" fmla="*/ 282810 w 565731"/>
                <a:gd name="connsiteY123" fmla="*/ 0 h 605945"/>
                <a:gd name="connsiteX124" fmla="*/ 341344 w 565731"/>
                <a:gd name="connsiteY124" fmla="*/ 64003 h 605945"/>
                <a:gd name="connsiteX125" fmla="*/ 282810 w 565731"/>
                <a:gd name="connsiteY125" fmla="*/ 128006 h 605945"/>
                <a:gd name="connsiteX126" fmla="*/ 224276 w 565731"/>
                <a:gd name="connsiteY126" fmla="*/ 64003 h 605945"/>
                <a:gd name="connsiteX127" fmla="*/ 282810 w 565731"/>
                <a:gd name="connsiteY127" fmla="*/ 0 h 60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565731" h="605945">
                  <a:moveTo>
                    <a:pt x="458586" y="166887"/>
                  </a:moveTo>
                  <a:cubicBezTo>
                    <a:pt x="494634" y="166887"/>
                    <a:pt x="537135" y="182218"/>
                    <a:pt x="538915" y="182885"/>
                  </a:cubicBezTo>
                  <a:cubicBezTo>
                    <a:pt x="539583" y="183107"/>
                    <a:pt x="540250" y="183773"/>
                    <a:pt x="541140" y="184218"/>
                  </a:cubicBezTo>
                  <a:cubicBezTo>
                    <a:pt x="542253" y="184884"/>
                    <a:pt x="543366" y="185329"/>
                    <a:pt x="544478" y="186217"/>
                  </a:cubicBezTo>
                  <a:cubicBezTo>
                    <a:pt x="545368" y="187106"/>
                    <a:pt x="546036" y="187995"/>
                    <a:pt x="546703" y="188884"/>
                  </a:cubicBezTo>
                  <a:cubicBezTo>
                    <a:pt x="547593" y="189772"/>
                    <a:pt x="548261" y="190661"/>
                    <a:pt x="548929" y="191772"/>
                  </a:cubicBezTo>
                  <a:cubicBezTo>
                    <a:pt x="549596" y="193105"/>
                    <a:pt x="549819" y="194216"/>
                    <a:pt x="550041" y="195549"/>
                  </a:cubicBezTo>
                  <a:cubicBezTo>
                    <a:pt x="550264" y="196438"/>
                    <a:pt x="550709" y="197327"/>
                    <a:pt x="550931" y="198215"/>
                  </a:cubicBezTo>
                  <a:lnTo>
                    <a:pt x="565617" y="331082"/>
                  </a:lnTo>
                  <a:cubicBezTo>
                    <a:pt x="566730" y="341081"/>
                    <a:pt x="559609" y="350190"/>
                    <a:pt x="549374" y="351301"/>
                  </a:cubicBezTo>
                  <a:cubicBezTo>
                    <a:pt x="548706" y="351524"/>
                    <a:pt x="548038" y="351524"/>
                    <a:pt x="547371" y="351524"/>
                  </a:cubicBezTo>
                  <a:cubicBezTo>
                    <a:pt x="538025" y="351524"/>
                    <a:pt x="530015" y="344414"/>
                    <a:pt x="528902" y="335082"/>
                  </a:cubicBezTo>
                  <a:lnTo>
                    <a:pt x="515551" y="213991"/>
                  </a:lnTo>
                  <a:cubicBezTo>
                    <a:pt x="513993" y="213546"/>
                    <a:pt x="512213" y="213102"/>
                    <a:pt x="510433" y="212657"/>
                  </a:cubicBezTo>
                  <a:lnTo>
                    <a:pt x="510433" y="338415"/>
                  </a:lnTo>
                  <a:lnTo>
                    <a:pt x="525119" y="521051"/>
                  </a:lnTo>
                  <a:cubicBezTo>
                    <a:pt x="526009" y="533271"/>
                    <a:pt x="516886" y="543936"/>
                    <a:pt x="504647" y="544825"/>
                  </a:cubicBezTo>
                  <a:cubicBezTo>
                    <a:pt x="504202" y="545047"/>
                    <a:pt x="503535" y="545047"/>
                    <a:pt x="502867" y="545047"/>
                  </a:cubicBezTo>
                  <a:cubicBezTo>
                    <a:pt x="491519" y="545047"/>
                    <a:pt x="481728" y="536160"/>
                    <a:pt x="480838" y="524606"/>
                  </a:cubicBezTo>
                  <a:lnTo>
                    <a:pt x="467487" y="359522"/>
                  </a:lnTo>
                  <a:cubicBezTo>
                    <a:pt x="464817" y="360855"/>
                    <a:pt x="461924" y="361522"/>
                    <a:pt x="458586" y="361522"/>
                  </a:cubicBezTo>
                  <a:cubicBezTo>
                    <a:pt x="455471" y="361522"/>
                    <a:pt x="452356" y="360855"/>
                    <a:pt x="449685" y="359522"/>
                  </a:cubicBezTo>
                  <a:lnTo>
                    <a:pt x="436334" y="524606"/>
                  </a:lnTo>
                  <a:cubicBezTo>
                    <a:pt x="435444" y="536160"/>
                    <a:pt x="425653" y="545047"/>
                    <a:pt x="414305" y="545047"/>
                  </a:cubicBezTo>
                  <a:cubicBezTo>
                    <a:pt x="413637" y="545047"/>
                    <a:pt x="413192" y="545047"/>
                    <a:pt x="412525" y="544825"/>
                  </a:cubicBezTo>
                  <a:cubicBezTo>
                    <a:pt x="400286" y="543936"/>
                    <a:pt x="391163" y="533271"/>
                    <a:pt x="392276" y="521051"/>
                  </a:cubicBezTo>
                  <a:lnTo>
                    <a:pt x="403402" y="380852"/>
                  </a:lnTo>
                  <a:cubicBezTo>
                    <a:pt x="412525" y="378630"/>
                    <a:pt x="420535" y="373964"/>
                    <a:pt x="426321" y="366632"/>
                  </a:cubicBezTo>
                  <a:cubicBezTo>
                    <a:pt x="433219" y="357967"/>
                    <a:pt x="436557" y="347080"/>
                    <a:pt x="435222" y="335971"/>
                  </a:cubicBezTo>
                  <a:lnTo>
                    <a:pt x="416975" y="171998"/>
                  </a:lnTo>
                  <a:cubicBezTo>
                    <a:pt x="430104" y="169331"/>
                    <a:pt x="444790" y="166887"/>
                    <a:pt x="458586" y="166887"/>
                  </a:cubicBezTo>
                  <a:close/>
                  <a:moveTo>
                    <a:pt x="107223" y="166887"/>
                  </a:moveTo>
                  <a:cubicBezTo>
                    <a:pt x="121024" y="166887"/>
                    <a:pt x="135715" y="169331"/>
                    <a:pt x="148848" y="171998"/>
                  </a:cubicBezTo>
                  <a:lnTo>
                    <a:pt x="130595" y="335971"/>
                  </a:lnTo>
                  <a:cubicBezTo>
                    <a:pt x="129260" y="347080"/>
                    <a:pt x="132376" y="357967"/>
                    <a:pt x="139499" y="366632"/>
                  </a:cubicBezTo>
                  <a:cubicBezTo>
                    <a:pt x="145287" y="373964"/>
                    <a:pt x="153300" y="378852"/>
                    <a:pt x="162204" y="380852"/>
                  </a:cubicBezTo>
                  <a:lnTo>
                    <a:pt x="173556" y="521051"/>
                  </a:lnTo>
                  <a:cubicBezTo>
                    <a:pt x="174669" y="533271"/>
                    <a:pt x="165543" y="543936"/>
                    <a:pt x="153300" y="545047"/>
                  </a:cubicBezTo>
                  <a:cubicBezTo>
                    <a:pt x="152632" y="545047"/>
                    <a:pt x="151964" y="545047"/>
                    <a:pt x="151519" y="545047"/>
                  </a:cubicBezTo>
                  <a:cubicBezTo>
                    <a:pt x="139944" y="545047"/>
                    <a:pt x="130373" y="536160"/>
                    <a:pt x="129483" y="524606"/>
                  </a:cubicBezTo>
                  <a:lnTo>
                    <a:pt x="116127" y="359522"/>
                  </a:lnTo>
                  <a:cubicBezTo>
                    <a:pt x="113456" y="360855"/>
                    <a:pt x="110339" y="361522"/>
                    <a:pt x="107223" y="361522"/>
                  </a:cubicBezTo>
                  <a:cubicBezTo>
                    <a:pt x="103884" y="361522"/>
                    <a:pt x="100991" y="360855"/>
                    <a:pt x="98097" y="359522"/>
                  </a:cubicBezTo>
                  <a:lnTo>
                    <a:pt x="84964" y="524606"/>
                  </a:lnTo>
                  <a:cubicBezTo>
                    <a:pt x="84073" y="536160"/>
                    <a:pt x="74279" y="545047"/>
                    <a:pt x="62704" y="545047"/>
                  </a:cubicBezTo>
                  <a:cubicBezTo>
                    <a:pt x="62259" y="545047"/>
                    <a:pt x="61591" y="545047"/>
                    <a:pt x="60924" y="545047"/>
                  </a:cubicBezTo>
                  <a:cubicBezTo>
                    <a:pt x="48904" y="543936"/>
                    <a:pt x="39777" y="533271"/>
                    <a:pt x="40668" y="521051"/>
                  </a:cubicBezTo>
                  <a:lnTo>
                    <a:pt x="55359" y="338415"/>
                  </a:lnTo>
                  <a:lnTo>
                    <a:pt x="55359" y="212657"/>
                  </a:lnTo>
                  <a:cubicBezTo>
                    <a:pt x="53578" y="213102"/>
                    <a:pt x="51797" y="213546"/>
                    <a:pt x="50239" y="213991"/>
                  </a:cubicBezTo>
                  <a:lnTo>
                    <a:pt x="36884" y="335082"/>
                  </a:lnTo>
                  <a:cubicBezTo>
                    <a:pt x="35771" y="344636"/>
                    <a:pt x="27757" y="351524"/>
                    <a:pt x="18408" y="351524"/>
                  </a:cubicBezTo>
                  <a:cubicBezTo>
                    <a:pt x="17740" y="351524"/>
                    <a:pt x="17073" y="351524"/>
                    <a:pt x="16405" y="351301"/>
                  </a:cubicBezTo>
                  <a:cubicBezTo>
                    <a:pt x="6166" y="350190"/>
                    <a:pt x="-1180" y="341081"/>
                    <a:pt x="156" y="331082"/>
                  </a:cubicBezTo>
                  <a:lnTo>
                    <a:pt x="14847" y="198215"/>
                  </a:lnTo>
                  <a:cubicBezTo>
                    <a:pt x="14847" y="197104"/>
                    <a:pt x="15515" y="196438"/>
                    <a:pt x="15737" y="195549"/>
                  </a:cubicBezTo>
                  <a:cubicBezTo>
                    <a:pt x="15960" y="194216"/>
                    <a:pt x="16182" y="193105"/>
                    <a:pt x="16850" y="191772"/>
                  </a:cubicBezTo>
                  <a:cubicBezTo>
                    <a:pt x="17518" y="190661"/>
                    <a:pt x="18408" y="189550"/>
                    <a:pt x="19299" y="188439"/>
                  </a:cubicBezTo>
                  <a:cubicBezTo>
                    <a:pt x="19966" y="187773"/>
                    <a:pt x="20412" y="187106"/>
                    <a:pt x="21079" y="186440"/>
                  </a:cubicBezTo>
                  <a:cubicBezTo>
                    <a:pt x="22415" y="185106"/>
                    <a:pt x="24196" y="184218"/>
                    <a:pt x="25976" y="183551"/>
                  </a:cubicBezTo>
                  <a:cubicBezTo>
                    <a:pt x="26199" y="183329"/>
                    <a:pt x="26644" y="183107"/>
                    <a:pt x="26867" y="182885"/>
                  </a:cubicBezTo>
                  <a:cubicBezTo>
                    <a:pt x="26867" y="182885"/>
                    <a:pt x="27312" y="182662"/>
                    <a:pt x="27312" y="182662"/>
                  </a:cubicBezTo>
                  <a:cubicBezTo>
                    <a:pt x="27757" y="182662"/>
                    <a:pt x="27980" y="182440"/>
                    <a:pt x="28202" y="182440"/>
                  </a:cubicBezTo>
                  <a:cubicBezTo>
                    <a:pt x="35771" y="179774"/>
                    <a:pt x="74279" y="166887"/>
                    <a:pt x="107223" y="166887"/>
                  </a:cubicBezTo>
                  <a:close/>
                  <a:moveTo>
                    <a:pt x="291929" y="132875"/>
                  </a:moveTo>
                  <a:cubicBezTo>
                    <a:pt x="334656" y="135097"/>
                    <a:pt x="381167" y="151762"/>
                    <a:pt x="383170" y="152651"/>
                  </a:cubicBezTo>
                  <a:cubicBezTo>
                    <a:pt x="384283" y="153096"/>
                    <a:pt x="385173" y="153762"/>
                    <a:pt x="386063" y="154207"/>
                  </a:cubicBezTo>
                  <a:cubicBezTo>
                    <a:pt x="387621" y="155096"/>
                    <a:pt x="389178" y="155762"/>
                    <a:pt x="390291" y="156873"/>
                  </a:cubicBezTo>
                  <a:cubicBezTo>
                    <a:pt x="391626" y="157984"/>
                    <a:pt x="392294" y="159095"/>
                    <a:pt x="393184" y="160206"/>
                  </a:cubicBezTo>
                  <a:cubicBezTo>
                    <a:pt x="394074" y="161539"/>
                    <a:pt x="395187" y="162428"/>
                    <a:pt x="395855" y="163761"/>
                  </a:cubicBezTo>
                  <a:cubicBezTo>
                    <a:pt x="396522" y="165317"/>
                    <a:pt x="396967" y="166872"/>
                    <a:pt x="397412" y="168650"/>
                  </a:cubicBezTo>
                  <a:cubicBezTo>
                    <a:pt x="397635" y="169761"/>
                    <a:pt x="398303" y="170650"/>
                    <a:pt x="398303" y="171761"/>
                  </a:cubicBezTo>
                  <a:lnTo>
                    <a:pt x="416773" y="337969"/>
                  </a:lnTo>
                  <a:cubicBezTo>
                    <a:pt x="418331" y="350634"/>
                    <a:pt x="409207" y="362189"/>
                    <a:pt x="396522" y="363522"/>
                  </a:cubicBezTo>
                  <a:cubicBezTo>
                    <a:pt x="395632" y="363522"/>
                    <a:pt x="394742" y="363744"/>
                    <a:pt x="393852" y="363744"/>
                  </a:cubicBezTo>
                  <a:cubicBezTo>
                    <a:pt x="382280" y="363744"/>
                    <a:pt x="372265" y="354856"/>
                    <a:pt x="370930" y="343079"/>
                  </a:cubicBezTo>
                  <a:lnTo>
                    <a:pt x="354017" y="191759"/>
                  </a:lnTo>
                  <a:cubicBezTo>
                    <a:pt x="352014" y="191092"/>
                    <a:pt x="350012" y="190426"/>
                    <a:pt x="347564" y="189759"/>
                  </a:cubicBezTo>
                  <a:lnTo>
                    <a:pt x="347564" y="347523"/>
                  </a:lnTo>
                  <a:lnTo>
                    <a:pt x="366034" y="575948"/>
                  </a:lnTo>
                  <a:cubicBezTo>
                    <a:pt x="367370" y="591280"/>
                    <a:pt x="355798" y="604612"/>
                    <a:pt x="340665" y="605723"/>
                  </a:cubicBezTo>
                  <a:cubicBezTo>
                    <a:pt x="339775" y="605945"/>
                    <a:pt x="339107" y="605945"/>
                    <a:pt x="338440" y="605945"/>
                  </a:cubicBezTo>
                  <a:cubicBezTo>
                    <a:pt x="323974" y="605945"/>
                    <a:pt x="311957" y="594835"/>
                    <a:pt x="310622" y="580392"/>
                  </a:cubicBezTo>
                  <a:lnTo>
                    <a:pt x="294154" y="373965"/>
                  </a:lnTo>
                  <a:cubicBezTo>
                    <a:pt x="290594" y="375299"/>
                    <a:pt x="286810" y="376187"/>
                    <a:pt x="282805" y="376187"/>
                  </a:cubicBezTo>
                  <a:cubicBezTo>
                    <a:pt x="279022" y="376187"/>
                    <a:pt x="275238" y="375299"/>
                    <a:pt x="271678" y="373965"/>
                  </a:cubicBezTo>
                  <a:lnTo>
                    <a:pt x="254987" y="580392"/>
                  </a:lnTo>
                  <a:cubicBezTo>
                    <a:pt x="253875" y="594835"/>
                    <a:pt x="241858" y="605945"/>
                    <a:pt x="227393" y="605945"/>
                  </a:cubicBezTo>
                  <a:cubicBezTo>
                    <a:pt x="226725" y="605945"/>
                    <a:pt x="225835" y="605945"/>
                    <a:pt x="225167" y="605723"/>
                  </a:cubicBezTo>
                  <a:cubicBezTo>
                    <a:pt x="209812" y="604612"/>
                    <a:pt x="198462" y="591280"/>
                    <a:pt x="199798" y="575948"/>
                  </a:cubicBezTo>
                  <a:lnTo>
                    <a:pt x="218046" y="347523"/>
                  </a:lnTo>
                  <a:lnTo>
                    <a:pt x="218046" y="189759"/>
                  </a:lnTo>
                  <a:cubicBezTo>
                    <a:pt x="215821" y="190426"/>
                    <a:pt x="213595" y="191092"/>
                    <a:pt x="211815" y="191759"/>
                  </a:cubicBezTo>
                  <a:lnTo>
                    <a:pt x="194902" y="343079"/>
                  </a:lnTo>
                  <a:cubicBezTo>
                    <a:pt x="193567" y="354856"/>
                    <a:pt x="183552" y="363744"/>
                    <a:pt x="171980" y="363744"/>
                  </a:cubicBezTo>
                  <a:cubicBezTo>
                    <a:pt x="171090" y="363744"/>
                    <a:pt x="170200" y="363744"/>
                    <a:pt x="169310" y="363522"/>
                  </a:cubicBezTo>
                  <a:cubicBezTo>
                    <a:pt x="156625" y="362189"/>
                    <a:pt x="147501" y="350634"/>
                    <a:pt x="148836" y="337969"/>
                  </a:cubicBezTo>
                  <a:lnTo>
                    <a:pt x="167307" y="171761"/>
                  </a:lnTo>
                  <a:cubicBezTo>
                    <a:pt x="167530" y="170650"/>
                    <a:pt x="168197" y="169539"/>
                    <a:pt x="168420" y="168428"/>
                  </a:cubicBezTo>
                  <a:cubicBezTo>
                    <a:pt x="168865" y="166872"/>
                    <a:pt x="169087" y="165317"/>
                    <a:pt x="169977" y="163984"/>
                  </a:cubicBezTo>
                  <a:cubicBezTo>
                    <a:pt x="170645" y="162206"/>
                    <a:pt x="171980" y="160873"/>
                    <a:pt x="173093" y="159540"/>
                  </a:cubicBezTo>
                  <a:cubicBezTo>
                    <a:pt x="173761" y="158651"/>
                    <a:pt x="174206" y="157762"/>
                    <a:pt x="175096" y="157095"/>
                  </a:cubicBezTo>
                  <a:cubicBezTo>
                    <a:pt x="176876" y="155540"/>
                    <a:pt x="179102" y="154429"/>
                    <a:pt x="181327" y="153318"/>
                  </a:cubicBezTo>
                  <a:cubicBezTo>
                    <a:pt x="181772" y="153096"/>
                    <a:pt x="181995" y="152874"/>
                    <a:pt x="182440" y="152651"/>
                  </a:cubicBezTo>
                  <a:cubicBezTo>
                    <a:pt x="182662" y="152651"/>
                    <a:pt x="182885" y="152429"/>
                    <a:pt x="183107" y="152429"/>
                  </a:cubicBezTo>
                  <a:cubicBezTo>
                    <a:pt x="183552" y="152207"/>
                    <a:pt x="183775" y="152207"/>
                    <a:pt x="184220" y="151985"/>
                  </a:cubicBezTo>
                  <a:cubicBezTo>
                    <a:pt x="192899" y="148874"/>
                    <a:pt x="234959" y="135097"/>
                    <a:pt x="273903" y="133097"/>
                  </a:cubicBezTo>
                  <a:lnTo>
                    <a:pt x="279689" y="144652"/>
                  </a:lnTo>
                  <a:lnTo>
                    <a:pt x="279912" y="144652"/>
                  </a:lnTo>
                  <a:lnTo>
                    <a:pt x="264334" y="265975"/>
                  </a:lnTo>
                  <a:lnTo>
                    <a:pt x="282805" y="298194"/>
                  </a:lnTo>
                  <a:lnTo>
                    <a:pt x="301498" y="265975"/>
                  </a:lnTo>
                  <a:lnTo>
                    <a:pt x="285920" y="144652"/>
                  </a:lnTo>
                  <a:close/>
                  <a:moveTo>
                    <a:pt x="458589" y="60898"/>
                  </a:moveTo>
                  <a:cubicBezTo>
                    <a:pt x="484408" y="60898"/>
                    <a:pt x="505339" y="83772"/>
                    <a:pt x="505339" y="111988"/>
                  </a:cubicBezTo>
                  <a:cubicBezTo>
                    <a:pt x="505339" y="140204"/>
                    <a:pt x="484408" y="163078"/>
                    <a:pt x="458589" y="163078"/>
                  </a:cubicBezTo>
                  <a:cubicBezTo>
                    <a:pt x="432770" y="163078"/>
                    <a:pt x="411839" y="140204"/>
                    <a:pt x="411839" y="111988"/>
                  </a:cubicBezTo>
                  <a:cubicBezTo>
                    <a:pt x="411839" y="83772"/>
                    <a:pt x="432770" y="60898"/>
                    <a:pt x="458589" y="60898"/>
                  </a:cubicBezTo>
                  <a:close/>
                  <a:moveTo>
                    <a:pt x="107209" y="60898"/>
                  </a:moveTo>
                  <a:cubicBezTo>
                    <a:pt x="133009" y="60898"/>
                    <a:pt x="153924" y="83772"/>
                    <a:pt x="153924" y="111988"/>
                  </a:cubicBezTo>
                  <a:cubicBezTo>
                    <a:pt x="153924" y="140204"/>
                    <a:pt x="133009" y="163078"/>
                    <a:pt x="107209" y="163078"/>
                  </a:cubicBezTo>
                  <a:cubicBezTo>
                    <a:pt x="81409" y="163078"/>
                    <a:pt x="60494" y="140204"/>
                    <a:pt x="60494" y="111988"/>
                  </a:cubicBezTo>
                  <a:cubicBezTo>
                    <a:pt x="60494" y="83772"/>
                    <a:pt x="81409" y="60898"/>
                    <a:pt x="107209" y="60898"/>
                  </a:cubicBezTo>
                  <a:close/>
                  <a:moveTo>
                    <a:pt x="282810" y="0"/>
                  </a:moveTo>
                  <a:cubicBezTo>
                    <a:pt x="315137" y="0"/>
                    <a:pt x="341344" y="28655"/>
                    <a:pt x="341344" y="64003"/>
                  </a:cubicBezTo>
                  <a:cubicBezTo>
                    <a:pt x="341344" y="99351"/>
                    <a:pt x="315137" y="128006"/>
                    <a:pt x="282810" y="128006"/>
                  </a:cubicBezTo>
                  <a:cubicBezTo>
                    <a:pt x="250483" y="128006"/>
                    <a:pt x="224276" y="99351"/>
                    <a:pt x="224276" y="64003"/>
                  </a:cubicBezTo>
                  <a:cubicBezTo>
                    <a:pt x="224276" y="28655"/>
                    <a:pt x="250483" y="0"/>
                    <a:pt x="28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</a:endParaRPr>
            </a:p>
          </p:txBody>
        </p:sp>
        <p:sp>
          <p:nvSpPr>
            <p:cNvPr id="32" name="îsľíďé"/>
            <p:cNvSpPr/>
            <p:nvPr/>
          </p:nvSpPr>
          <p:spPr>
            <a:xfrm>
              <a:off x="6182482" y="4801628"/>
              <a:ext cx="568776" cy="590520"/>
            </a:xfrm>
            <a:custGeom>
              <a:avLst/>
              <a:gdLst>
                <a:gd name="connsiteX0" fmla="*/ 332623 w 583294"/>
                <a:gd name="connsiteY0" fmla="*/ 296967 h 605593"/>
                <a:gd name="connsiteX1" fmla="*/ 316983 w 583294"/>
                <a:gd name="connsiteY1" fmla="*/ 302537 h 605593"/>
                <a:gd name="connsiteX2" fmla="*/ 311624 w 583294"/>
                <a:gd name="connsiteY2" fmla="*/ 308872 h 605593"/>
                <a:gd name="connsiteX3" fmla="*/ 311624 w 583294"/>
                <a:gd name="connsiteY3" fmla="*/ 325036 h 605593"/>
                <a:gd name="connsiteX4" fmla="*/ 309108 w 583294"/>
                <a:gd name="connsiteY4" fmla="*/ 326784 h 605593"/>
                <a:gd name="connsiteX5" fmla="*/ 307467 w 583294"/>
                <a:gd name="connsiteY5" fmla="*/ 331698 h 605593"/>
                <a:gd name="connsiteX6" fmla="*/ 311077 w 583294"/>
                <a:gd name="connsiteY6" fmla="*/ 366102 h 605593"/>
                <a:gd name="connsiteX7" fmla="*/ 315780 w 583294"/>
                <a:gd name="connsiteY7" fmla="*/ 371673 h 605593"/>
                <a:gd name="connsiteX8" fmla="*/ 317530 w 583294"/>
                <a:gd name="connsiteY8" fmla="*/ 371891 h 605593"/>
                <a:gd name="connsiteX9" fmla="*/ 322670 w 583294"/>
                <a:gd name="connsiteY9" fmla="*/ 369379 h 605593"/>
                <a:gd name="connsiteX10" fmla="*/ 340826 w 583294"/>
                <a:gd name="connsiteY10" fmla="*/ 345242 h 605593"/>
                <a:gd name="connsiteX11" fmla="*/ 342139 w 583294"/>
                <a:gd name="connsiteY11" fmla="*/ 341310 h 605593"/>
                <a:gd name="connsiteX12" fmla="*/ 342139 w 583294"/>
                <a:gd name="connsiteY12" fmla="*/ 302646 h 605593"/>
                <a:gd name="connsiteX13" fmla="*/ 339076 w 583294"/>
                <a:gd name="connsiteY13" fmla="*/ 297076 h 605593"/>
                <a:gd name="connsiteX14" fmla="*/ 332623 w 583294"/>
                <a:gd name="connsiteY14" fmla="*/ 296967 h 605593"/>
                <a:gd name="connsiteX15" fmla="*/ 250702 w 583294"/>
                <a:gd name="connsiteY15" fmla="*/ 296967 h 605593"/>
                <a:gd name="connsiteX16" fmla="*/ 244249 w 583294"/>
                <a:gd name="connsiteY16" fmla="*/ 297076 h 605593"/>
                <a:gd name="connsiteX17" fmla="*/ 241187 w 583294"/>
                <a:gd name="connsiteY17" fmla="*/ 302646 h 605593"/>
                <a:gd name="connsiteX18" fmla="*/ 241077 w 583294"/>
                <a:gd name="connsiteY18" fmla="*/ 341310 h 605593"/>
                <a:gd name="connsiteX19" fmla="*/ 242390 w 583294"/>
                <a:gd name="connsiteY19" fmla="*/ 345242 h 605593"/>
                <a:gd name="connsiteX20" fmla="*/ 260655 w 583294"/>
                <a:gd name="connsiteY20" fmla="*/ 369379 h 605593"/>
                <a:gd name="connsiteX21" fmla="*/ 265796 w 583294"/>
                <a:gd name="connsiteY21" fmla="*/ 371891 h 605593"/>
                <a:gd name="connsiteX22" fmla="*/ 267546 w 583294"/>
                <a:gd name="connsiteY22" fmla="*/ 371673 h 605593"/>
                <a:gd name="connsiteX23" fmla="*/ 272249 w 583294"/>
                <a:gd name="connsiteY23" fmla="*/ 366102 h 605593"/>
                <a:gd name="connsiteX24" fmla="*/ 275858 w 583294"/>
                <a:gd name="connsiteY24" fmla="*/ 331698 h 605593"/>
                <a:gd name="connsiteX25" fmla="*/ 274218 w 583294"/>
                <a:gd name="connsiteY25" fmla="*/ 326674 h 605593"/>
                <a:gd name="connsiteX26" fmla="*/ 271702 w 583294"/>
                <a:gd name="connsiteY26" fmla="*/ 325036 h 605593"/>
                <a:gd name="connsiteX27" fmla="*/ 271702 w 583294"/>
                <a:gd name="connsiteY27" fmla="*/ 308872 h 605593"/>
                <a:gd name="connsiteX28" fmla="*/ 266343 w 583294"/>
                <a:gd name="connsiteY28" fmla="*/ 302537 h 605593"/>
                <a:gd name="connsiteX29" fmla="*/ 250702 w 583294"/>
                <a:gd name="connsiteY29" fmla="*/ 296967 h 605593"/>
                <a:gd name="connsiteX30" fmla="*/ 30625 w 583294"/>
                <a:gd name="connsiteY30" fmla="*/ 270619 h 605593"/>
                <a:gd name="connsiteX31" fmla="*/ 94718 w 583294"/>
                <a:gd name="connsiteY31" fmla="*/ 270619 h 605593"/>
                <a:gd name="connsiteX32" fmla="*/ 125343 w 583294"/>
                <a:gd name="connsiteY32" fmla="*/ 301200 h 605593"/>
                <a:gd name="connsiteX33" fmla="*/ 293999 w 583294"/>
                <a:gd name="connsiteY33" fmla="*/ 469616 h 605593"/>
                <a:gd name="connsiteX34" fmla="*/ 462654 w 583294"/>
                <a:gd name="connsiteY34" fmla="*/ 301200 h 605593"/>
                <a:gd name="connsiteX35" fmla="*/ 493279 w 583294"/>
                <a:gd name="connsiteY35" fmla="*/ 270619 h 605593"/>
                <a:gd name="connsiteX36" fmla="*/ 552669 w 583294"/>
                <a:gd name="connsiteY36" fmla="*/ 270619 h 605593"/>
                <a:gd name="connsiteX37" fmla="*/ 583294 w 583294"/>
                <a:gd name="connsiteY37" fmla="*/ 301200 h 605593"/>
                <a:gd name="connsiteX38" fmla="*/ 552669 w 583294"/>
                <a:gd name="connsiteY38" fmla="*/ 331782 h 605593"/>
                <a:gd name="connsiteX39" fmla="*/ 521935 w 583294"/>
                <a:gd name="connsiteY39" fmla="*/ 331782 h 605593"/>
                <a:gd name="connsiteX40" fmla="*/ 478513 w 583294"/>
                <a:gd name="connsiteY40" fmla="*/ 438052 h 605593"/>
                <a:gd name="connsiteX41" fmla="*/ 504982 w 583294"/>
                <a:gd name="connsiteY41" fmla="*/ 464592 h 605593"/>
                <a:gd name="connsiteX42" fmla="*/ 504982 w 583294"/>
                <a:gd name="connsiteY42" fmla="*/ 507842 h 605593"/>
                <a:gd name="connsiteX43" fmla="*/ 483326 w 583294"/>
                <a:gd name="connsiteY43" fmla="*/ 516798 h 605593"/>
                <a:gd name="connsiteX44" fmla="*/ 461670 w 583294"/>
                <a:gd name="connsiteY44" fmla="*/ 507842 h 605593"/>
                <a:gd name="connsiteX45" fmla="*/ 435638 w 583294"/>
                <a:gd name="connsiteY45" fmla="*/ 481957 h 605593"/>
                <a:gd name="connsiteX46" fmla="*/ 322327 w 583294"/>
                <a:gd name="connsiteY46" fmla="*/ 529140 h 605593"/>
                <a:gd name="connsiteX47" fmla="*/ 322327 w 583294"/>
                <a:gd name="connsiteY47" fmla="*/ 575012 h 605593"/>
                <a:gd name="connsiteX48" fmla="*/ 291592 w 583294"/>
                <a:gd name="connsiteY48" fmla="*/ 605593 h 605593"/>
                <a:gd name="connsiteX49" fmla="*/ 260967 w 583294"/>
                <a:gd name="connsiteY49" fmla="*/ 575012 h 605593"/>
                <a:gd name="connsiteX50" fmla="*/ 260967 w 583294"/>
                <a:gd name="connsiteY50" fmla="*/ 528485 h 605593"/>
                <a:gd name="connsiteX51" fmla="*/ 149624 w 583294"/>
                <a:gd name="connsiteY51" fmla="*/ 479882 h 605593"/>
                <a:gd name="connsiteX52" fmla="*/ 121624 w 583294"/>
                <a:gd name="connsiteY52" fmla="*/ 507842 h 605593"/>
                <a:gd name="connsiteX53" fmla="*/ 99968 w 583294"/>
                <a:gd name="connsiteY53" fmla="*/ 516798 h 605593"/>
                <a:gd name="connsiteX54" fmla="*/ 78312 w 583294"/>
                <a:gd name="connsiteY54" fmla="*/ 507842 h 605593"/>
                <a:gd name="connsiteX55" fmla="*/ 78312 w 583294"/>
                <a:gd name="connsiteY55" fmla="*/ 464592 h 605593"/>
                <a:gd name="connsiteX56" fmla="*/ 107515 w 583294"/>
                <a:gd name="connsiteY56" fmla="*/ 435430 h 605593"/>
                <a:gd name="connsiteX57" fmla="*/ 66062 w 583294"/>
                <a:gd name="connsiteY57" fmla="*/ 331782 h 605593"/>
                <a:gd name="connsiteX58" fmla="*/ 30625 w 583294"/>
                <a:gd name="connsiteY58" fmla="*/ 331782 h 605593"/>
                <a:gd name="connsiteX59" fmla="*/ 0 w 583294"/>
                <a:gd name="connsiteY59" fmla="*/ 301200 h 605593"/>
                <a:gd name="connsiteX60" fmla="*/ 30625 w 583294"/>
                <a:gd name="connsiteY60" fmla="*/ 270619 h 605593"/>
                <a:gd name="connsiteX61" fmla="*/ 260655 w 583294"/>
                <a:gd name="connsiteY61" fmla="*/ 122871 h 605593"/>
                <a:gd name="connsiteX62" fmla="*/ 215703 w 583294"/>
                <a:gd name="connsiteY62" fmla="*/ 134776 h 605593"/>
                <a:gd name="connsiteX63" fmla="*/ 212093 w 583294"/>
                <a:gd name="connsiteY63" fmla="*/ 140565 h 605593"/>
                <a:gd name="connsiteX64" fmla="*/ 212093 w 583294"/>
                <a:gd name="connsiteY64" fmla="*/ 152142 h 605593"/>
                <a:gd name="connsiteX65" fmla="*/ 209468 w 583294"/>
                <a:gd name="connsiteY65" fmla="*/ 152142 h 605593"/>
                <a:gd name="connsiteX66" fmla="*/ 203015 w 583294"/>
                <a:gd name="connsiteY66" fmla="*/ 158586 h 605593"/>
                <a:gd name="connsiteX67" fmla="*/ 203015 w 583294"/>
                <a:gd name="connsiteY67" fmla="*/ 169289 h 605593"/>
                <a:gd name="connsiteX68" fmla="*/ 205969 w 583294"/>
                <a:gd name="connsiteY68" fmla="*/ 174641 h 605593"/>
                <a:gd name="connsiteX69" fmla="*/ 212203 w 583294"/>
                <a:gd name="connsiteY69" fmla="*/ 178791 h 605593"/>
                <a:gd name="connsiteX70" fmla="*/ 212640 w 583294"/>
                <a:gd name="connsiteY70" fmla="*/ 181413 h 605593"/>
                <a:gd name="connsiteX71" fmla="*/ 235828 w 583294"/>
                <a:gd name="connsiteY71" fmla="*/ 235039 h 605593"/>
                <a:gd name="connsiteX72" fmla="*/ 274218 w 583294"/>
                <a:gd name="connsiteY72" fmla="*/ 268242 h 605593"/>
                <a:gd name="connsiteX73" fmla="*/ 309108 w 583294"/>
                <a:gd name="connsiteY73" fmla="*/ 268242 h 605593"/>
                <a:gd name="connsiteX74" fmla="*/ 347498 w 583294"/>
                <a:gd name="connsiteY74" fmla="*/ 235039 h 605593"/>
                <a:gd name="connsiteX75" fmla="*/ 370685 w 583294"/>
                <a:gd name="connsiteY75" fmla="*/ 181413 h 605593"/>
                <a:gd name="connsiteX76" fmla="*/ 371123 w 583294"/>
                <a:gd name="connsiteY76" fmla="*/ 178791 h 605593"/>
                <a:gd name="connsiteX77" fmla="*/ 377357 w 583294"/>
                <a:gd name="connsiteY77" fmla="*/ 174641 h 605593"/>
                <a:gd name="connsiteX78" fmla="*/ 380310 w 583294"/>
                <a:gd name="connsiteY78" fmla="*/ 169289 h 605593"/>
                <a:gd name="connsiteX79" fmla="*/ 380310 w 583294"/>
                <a:gd name="connsiteY79" fmla="*/ 158586 h 605593"/>
                <a:gd name="connsiteX80" fmla="*/ 373857 w 583294"/>
                <a:gd name="connsiteY80" fmla="*/ 152142 h 605593"/>
                <a:gd name="connsiteX81" fmla="*/ 370248 w 583294"/>
                <a:gd name="connsiteY81" fmla="*/ 152142 h 605593"/>
                <a:gd name="connsiteX82" fmla="*/ 368279 w 583294"/>
                <a:gd name="connsiteY82" fmla="*/ 149958 h 605593"/>
                <a:gd name="connsiteX83" fmla="*/ 362045 w 583294"/>
                <a:gd name="connsiteY83" fmla="*/ 149521 h 605593"/>
                <a:gd name="connsiteX84" fmla="*/ 336451 w 583294"/>
                <a:gd name="connsiteY84" fmla="*/ 155309 h 605593"/>
                <a:gd name="connsiteX85" fmla="*/ 296749 w 583294"/>
                <a:gd name="connsiteY85" fmla="*/ 137288 h 605593"/>
                <a:gd name="connsiteX86" fmla="*/ 260655 w 583294"/>
                <a:gd name="connsiteY86" fmla="*/ 122871 h 605593"/>
                <a:gd name="connsiteX87" fmla="*/ 275311 w 583294"/>
                <a:gd name="connsiteY87" fmla="*/ 0 h 605593"/>
                <a:gd name="connsiteX88" fmla="*/ 308014 w 583294"/>
                <a:gd name="connsiteY88" fmla="*/ 0 h 605593"/>
                <a:gd name="connsiteX89" fmla="*/ 409185 w 583294"/>
                <a:gd name="connsiteY89" fmla="*/ 101027 h 605593"/>
                <a:gd name="connsiteX90" fmla="*/ 409185 w 583294"/>
                <a:gd name="connsiteY90" fmla="*/ 132701 h 605593"/>
                <a:gd name="connsiteX91" fmla="*/ 414982 w 583294"/>
                <a:gd name="connsiteY91" fmla="*/ 150722 h 605593"/>
                <a:gd name="connsiteX92" fmla="*/ 414982 w 583294"/>
                <a:gd name="connsiteY92" fmla="*/ 173331 h 605593"/>
                <a:gd name="connsiteX93" fmla="*/ 403826 w 583294"/>
                <a:gd name="connsiteY93" fmla="*/ 197140 h 605593"/>
                <a:gd name="connsiteX94" fmla="*/ 397263 w 583294"/>
                <a:gd name="connsiteY94" fmla="*/ 214288 h 605593"/>
                <a:gd name="connsiteX95" fmla="*/ 375498 w 583294"/>
                <a:gd name="connsiteY95" fmla="*/ 255136 h 605593"/>
                <a:gd name="connsiteX96" fmla="*/ 360732 w 583294"/>
                <a:gd name="connsiteY96" fmla="*/ 273922 h 605593"/>
                <a:gd name="connsiteX97" fmla="*/ 371670 w 583294"/>
                <a:gd name="connsiteY97" fmla="*/ 287574 h 605593"/>
                <a:gd name="connsiteX98" fmla="*/ 432919 w 583294"/>
                <a:gd name="connsiteY98" fmla="*/ 306141 h 605593"/>
                <a:gd name="connsiteX99" fmla="*/ 294014 w 583294"/>
                <a:gd name="connsiteY99" fmla="*/ 433272 h 605593"/>
                <a:gd name="connsiteX100" fmla="*/ 154891 w 583294"/>
                <a:gd name="connsiteY100" fmla="*/ 304721 h 605593"/>
                <a:gd name="connsiteX101" fmla="*/ 211656 w 583294"/>
                <a:gd name="connsiteY101" fmla="*/ 287574 h 605593"/>
                <a:gd name="connsiteX102" fmla="*/ 222593 w 583294"/>
                <a:gd name="connsiteY102" fmla="*/ 273922 h 605593"/>
                <a:gd name="connsiteX103" fmla="*/ 207828 w 583294"/>
                <a:gd name="connsiteY103" fmla="*/ 255136 h 605593"/>
                <a:gd name="connsiteX104" fmla="*/ 186063 w 583294"/>
                <a:gd name="connsiteY104" fmla="*/ 214288 h 605593"/>
                <a:gd name="connsiteX105" fmla="*/ 179500 w 583294"/>
                <a:gd name="connsiteY105" fmla="*/ 197140 h 605593"/>
                <a:gd name="connsiteX106" fmla="*/ 168344 w 583294"/>
                <a:gd name="connsiteY106" fmla="*/ 173331 h 605593"/>
                <a:gd name="connsiteX107" fmla="*/ 168344 w 583294"/>
                <a:gd name="connsiteY107" fmla="*/ 150722 h 605593"/>
                <a:gd name="connsiteX108" fmla="*/ 174141 w 583294"/>
                <a:gd name="connsiteY108" fmla="*/ 132701 h 605593"/>
                <a:gd name="connsiteX109" fmla="*/ 174141 w 583294"/>
                <a:gd name="connsiteY109" fmla="*/ 101027 h 605593"/>
                <a:gd name="connsiteX110" fmla="*/ 275311 w 583294"/>
                <a:gd name="connsiteY110" fmla="*/ 0 h 60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583294" h="605593">
                  <a:moveTo>
                    <a:pt x="332623" y="296967"/>
                  </a:moveTo>
                  <a:cubicBezTo>
                    <a:pt x="327373" y="299697"/>
                    <a:pt x="322123" y="301663"/>
                    <a:pt x="316983" y="302537"/>
                  </a:cubicBezTo>
                  <a:cubicBezTo>
                    <a:pt x="313811" y="303083"/>
                    <a:pt x="311624" y="305814"/>
                    <a:pt x="311624" y="308872"/>
                  </a:cubicBezTo>
                  <a:lnTo>
                    <a:pt x="311624" y="325036"/>
                  </a:lnTo>
                  <a:cubicBezTo>
                    <a:pt x="310639" y="325364"/>
                    <a:pt x="309874" y="326019"/>
                    <a:pt x="309108" y="326784"/>
                  </a:cubicBezTo>
                  <a:cubicBezTo>
                    <a:pt x="307905" y="328094"/>
                    <a:pt x="307358" y="329951"/>
                    <a:pt x="307467" y="331698"/>
                  </a:cubicBezTo>
                  <a:lnTo>
                    <a:pt x="311077" y="366102"/>
                  </a:lnTo>
                  <a:cubicBezTo>
                    <a:pt x="311295" y="368724"/>
                    <a:pt x="313155" y="371017"/>
                    <a:pt x="315780" y="371673"/>
                  </a:cubicBezTo>
                  <a:cubicBezTo>
                    <a:pt x="316327" y="371891"/>
                    <a:pt x="316983" y="371891"/>
                    <a:pt x="317530" y="371891"/>
                  </a:cubicBezTo>
                  <a:cubicBezTo>
                    <a:pt x="319498" y="371891"/>
                    <a:pt x="321467" y="371017"/>
                    <a:pt x="322670" y="369379"/>
                  </a:cubicBezTo>
                  <a:lnTo>
                    <a:pt x="340826" y="345242"/>
                  </a:lnTo>
                  <a:cubicBezTo>
                    <a:pt x="341701" y="344149"/>
                    <a:pt x="342139" y="342730"/>
                    <a:pt x="342139" y="341310"/>
                  </a:cubicBezTo>
                  <a:lnTo>
                    <a:pt x="342139" y="302646"/>
                  </a:lnTo>
                  <a:cubicBezTo>
                    <a:pt x="342139" y="300353"/>
                    <a:pt x="340936" y="298277"/>
                    <a:pt x="339076" y="297076"/>
                  </a:cubicBezTo>
                  <a:cubicBezTo>
                    <a:pt x="337108" y="295984"/>
                    <a:pt x="334701" y="295875"/>
                    <a:pt x="332623" y="296967"/>
                  </a:cubicBezTo>
                  <a:close/>
                  <a:moveTo>
                    <a:pt x="250702" y="296967"/>
                  </a:moveTo>
                  <a:cubicBezTo>
                    <a:pt x="248624" y="295875"/>
                    <a:pt x="246218" y="295984"/>
                    <a:pt x="244249" y="297076"/>
                  </a:cubicBezTo>
                  <a:cubicBezTo>
                    <a:pt x="242281" y="298277"/>
                    <a:pt x="241187" y="300353"/>
                    <a:pt x="241187" y="302646"/>
                  </a:cubicBezTo>
                  <a:lnTo>
                    <a:pt x="241077" y="341310"/>
                  </a:lnTo>
                  <a:cubicBezTo>
                    <a:pt x="241077" y="342730"/>
                    <a:pt x="241624" y="344149"/>
                    <a:pt x="242390" y="345242"/>
                  </a:cubicBezTo>
                  <a:lnTo>
                    <a:pt x="260655" y="369379"/>
                  </a:lnTo>
                  <a:cubicBezTo>
                    <a:pt x="261859" y="371017"/>
                    <a:pt x="263827" y="371891"/>
                    <a:pt x="265796" y="371891"/>
                  </a:cubicBezTo>
                  <a:cubicBezTo>
                    <a:pt x="266343" y="371891"/>
                    <a:pt x="266999" y="371891"/>
                    <a:pt x="267546" y="371673"/>
                  </a:cubicBezTo>
                  <a:cubicBezTo>
                    <a:pt x="270171" y="371017"/>
                    <a:pt x="272030" y="368833"/>
                    <a:pt x="272249" y="366102"/>
                  </a:cubicBezTo>
                  <a:lnTo>
                    <a:pt x="275858" y="331698"/>
                  </a:lnTo>
                  <a:cubicBezTo>
                    <a:pt x="275968" y="329951"/>
                    <a:pt x="275421" y="328094"/>
                    <a:pt x="274218" y="326674"/>
                  </a:cubicBezTo>
                  <a:cubicBezTo>
                    <a:pt x="273452" y="326019"/>
                    <a:pt x="272687" y="325364"/>
                    <a:pt x="271702" y="325036"/>
                  </a:cubicBezTo>
                  <a:lnTo>
                    <a:pt x="271702" y="308872"/>
                  </a:lnTo>
                  <a:cubicBezTo>
                    <a:pt x="271702" y="305814"/>
                    <a:pt x="269515" y="303083"/>
                    <a:pt x="266343" y="302537"/>
                  </a:cubicBezTo>
                  <a:cubicBezTo>
                    <a:pt x="261202" y="301663"/>
                    <a:pt x="255952" y="299697"/>
                    <a:pt x="250702" y="296967"/>
                  </a:cubicBezTo>
                  <a:close/>
                  <a:moveTo>
                    <a:pt x="30625" y="270619"/>
                  </a:moveTo>
                  <a:lnTo>
                    <a:pt x="94718" y="270619"/>
                  </a:lnTo>
                  <a:cubicBezTo>
                    <a:pt x="111562" y="270619"/>
                    <a:pt x="125343" y="284271"/>
                    <a:pt x="125343" y="301200"/>
                  </a:cubicBezTo>
                  <a:cubicBezTo>
                    <a:pt x="125343" y="394036"/>
                    <a:pt x="201030" y="469616"/>
                    <a:pt x="293999" y="469616"/>
                  </a:cubicBezTo>
                  <a:cubicBezTo>
                    <a:pt x="386967" y="469616"/>
                    <a:pt x="462654" y="394036"/>
                    <a:pt x="462654" y="301200"/>
                  </a:cubicBezTo>
                  <a:cubicBezTo>
                    <a:pt x="462654" y="284271"/>
                    <a:pt x="476326" y="270619"/>
                    <a:pt x="493279" y="270619"/>
                  </a:cubicBezTo>
                  <a:lnTo>
                    <a:pt x="552669" y="270619"/>
                  </a:lnTo>
                  <a:cubicBezTo>
                    <a:pt x="569622" y="270619"/>
                    <a:pt x="583294" y="284271"/>
                    <a:pt x="583294" y="301200"/>
                  </a:cubicBezTo>
                  <a:cubicBezTo>
                    <a:pt x="583294" y="318129"/>
                    <a:pt x="569622" y="331782"/>
                    <a:pt x="552669" y="331782"/>
                  </a:cubicBezTo>
                  <a:lnTo>
                    <a:pt x="521935" y="331782"/>
                  </a:lnTo>
                  <a:cubicBezTo>
                    <a:pt x="516576" y="371319"/>
                    <a:pt x="501263" y="407579"/>
                    <a:pt x="478513" y="438052"/>
                  </a:cubicBezTo>
                  <a:lnTo>
                    <a:pt x="504982" y="464592"/>
                  </a:lnTo>
                  <a:cubicBezTo>
                    <a:pt x="516904" y="476497"/>
                    <a:pt x="516904" y="495937"/>
                    <a:pt x="504982" y="507842"/>
                  </a:cubicBezTo>
                  <a:cubicBezTo>
                    <a:pt x="498966" y="513849"/>
                    <a:pt x="491091" y="516798"/>
                    <a:pt x="483326" y="516798"/>
                  </a:cubicBezTo>
                  <a:cubicBezTo>
                    <a:pt x="475451" y="516798"/>
                    <a:pt x="467576" y="513849"/>
                    <a:pt x="461670" y="507842"/>
                  </a:cubicBezTo>
                  <a:lnTo>
                    <a:pt x="435638" y="481957"/>
                  </a:lnTo>
                  <a:cubicBezTo>
                    <a:pt x="403592" y="507078"/>
                    <a:pt x="364764" y="523897"/>
                    <a:pt x="322327" y="529140"/>
                  </a:cubicBezTo>
                  <a:lnTo>
                    <a:pt x="322327" y="575012"/>
                  </a:lnTo>
                  <a:cubicBezTo>
                    <a:pt x="322327" y="591832"/>
                    <a:pt x="308545" y="605593"/>
                    <a:pt x="291592" y="605593"/>
                  </a:cubicBezTo>
                  <a:cubicBezTo>
                    <a:pt x="274749" y="605593"/>
                    <a:pt x="260967" y="591832"/>
                    <a:pt x="260967" y="575012"/>
                  </a:cubicBezTo>
                  <a:lnTo>
                    <a:pt x="260967" y="528485"/>
                  </a:lnTo>
                  <a:cubicBezTo>
                    <a:pt x="219186" y="522478"/>
                    <a:pt x="181015" y="505221"/>
                    <a:pt x="149624" y="479882"/>
                  </a:cubicBezTo>
                  <a:lnTo>
                    <a:pt x="121624" y="507842"/>
                  </a:lnTo>
                  <a:cubicBezTo>
                    <a:pt x="115718" y="513849"/>
                    <a:pt x="107843" y="516798"/>
                    <a:pt x="99968" y="516798"/>
                  </a:cubicBezTo>
                  <a:cubicBezTo>
                    <a:pt x="92093" y="516798"/>
                    <a:pt x="84328" y="513849"/>
                    <a:pt x="78312" y="507842"/>
                  </a:cubicBezTo>
                  <a:cubicBezTo>
                    <a:pt x="66281" y="495937"/>
                    <a:pt x="66281" y="476497"/>
                    <a:pt x="78312" y="464592"/>
                  </a:cubicBezTo>
                  <a:lnTo>
                    <a:pt x="107515" y="435430"/>
                  </a:lnTo>
                  <a:cubicBezTo>
                    <a:pt x="85859" y="405504"/>
                    <a:pt x="71203" y="370117"/>
                    <a:pt x="66062" y="331782"/>
                  </a:cubicBezTo>
                  <a:lnTo>
                    <a:pt x="30625" y="331782"/>
                  </a:lnTo>
                  <a:cubicBezTo>
                    <a:pt x="13672" y="331782"/>
                    <a:pt x="0" y="318129"/>
                    <a:pt x="0" y="301200"/>
                  </a:cubicBezTo>
                  <a:cubicBezTo>
                    <a:pt x="0" y="284271"/>
                    <a:pt x="13672" y="270619"/>
                    <a:pt x="30625" y="270619"/>
                  </a:cubicBezTo>
                  <a:close/>
                  <a:moveTo>
                    <a:pt x="260655" y="122871"/>
                  </a:moveTo>
                  <a:cubicBezTo>
                    <a:pt x="242390" y="122871"/>
                    <a:pt x="224671" y="130298"/>
                    <a:pt x="215703" y="134776"/>
                  </a:cubicBezTo>
                  <a:cubicBezTo>
                    <a:pt x="213515" y="135868"/>
                    <a:pt x="212093" y="138162"/>
                    <a:pt x="212093" y="140565"/>
                  </a:cubicBezTo>
                  <a:lnTo>
                    <a:pt x="212093" y="152142"/>
                  </a:lnTo>
                  <a:lnTo>
                    <a:pt x="209468" y="152142"/>
                  </a:lnTo>
                  <a:cubicBezTo>
                    <a:pt x="205859" y="152142"/>
                    <a:pt x="203015" y="154982"/>
                    <a:pt x="203015" y="158586"/>
                  </a:cubicBezTo>
                  <a:lnTo>
                    <a:pt x="203015" y="169289"/>
                  </a:lnTo>
                  <a:cubicBezTo>
                    <a:pt x="203015" y="171474"/>
                    <a:pt x="204109" y="173440"/>
                    <a:pt x="205969" y="174641"/>
                  </a:cubicBezTo>
                  <a:lnTo>
                    <a:pt x="212203" y="178791"/>
                  </a:lnTo>
                  <a:lnTo>
                    <a:pt x="212640" y="181413"/>
                  </a:lnTo>
                  <a:cubicBezTo>
                    <a:pt x="214609" y="196922"/>
                    <a:pt x="223359" y="216909"/>
                    <a:pt x="235828" y="235039"/>
                  </a:cubicBezTo>
                  <a:cubicBezTo>
                    <a:pt x="251687" y="257975"/>
                    <a:pt x="266562" y="268242"/>
                    <a:pt x="274218" y="268242"/>
                  </a:cubicBezTo>
                  <a:lnTo>
                    <a:pt x="309108" y="268242"/>
                  </a:lnTo>
                  <a:cubicBezTo>
                    <a:pt x="316764" y="268242"/>
                    <a:pt x="331639" y="257975"/>
                    <a:pt x="347498" y="235039"/>
                  </a:cubicBezTo>
                  <a:cubicBezTo>
                    <a:pt x="359967" y="216909"/>
                    <a:pt x="368717" y="196922"/>
                    <a:pt x="370685" y="181413"/>
                  </a:cubicBezTo>
                  <a:lnTo>
                    <a:pt x="371123" y="178791"/>
                  </a:lnTo>
                  <a:lnTo>
                    <a:pt x="377357" y="174641"/>
                  </a:lnTo>
                  <a:cubicBezTo>
                    <a:pt x="379217" y="173440"/>
                    <a:pt x="380310" y="171474"/>
                    <a:pt x="380310" y="169289"/>
                  </a:cubicBezTo>
                  <a:lnTo>
                    <a:pt x="380310" y="158586"/>
                  </a:lnTo>
                  <a:cubicBezTo>
                    <a:pt x="380310" y="154982"/>
                    <a:pt x="377357" y="152142"/>
                    <a:pt x="373857" y="152142"/>
                  </a:cubicBezTo>
                  <a:lnTo>
                    <a:pt x="370248" y="152142"/>
                  </a:lnTo>
                  <a:cubicBezTo>
                    <a:pt x="369810" y="151268"/>
                    <a:pt x="369045" y="150504"/>
                    <a:pt x="368279" y="149958"/>
                  </a:cubicBezTo>
                  <a:cubicBezTo>
                    <a:pt x="366420" y="148756"/>
                    <a:pt x="364014" y="148538"/>
                    <a:pt x="362045" y="149521"/>
                  </a:cubicBezTo>
                  <a:cubicBezTo>
                    <a:pt x="353404" y="153343"/>
                    <a:pt x="344764" y="155309"/>
                    <a:pt x="336451" y="155309"/>
                  </a:cubicBezTo>
                  <a:cubicBezTo>
                    <a:pt x="321686" y="155309"/>
                    <a:pt x="308342" y="149302"/>
                    <a:pt x="296749" y="137288"/>
                  </a:cubicBezTo>
                  <a:cubicBezTo>
                    <a:pt x="287452" y="127786"/>
                    <a:pt x="275311" y="122871"/>
                    <a:pt x="260655" y="122871"/>
                  </a:cubicBezTo>
                  <a:close/>
                  <a:moveTo>
                    <a:pt x="275311" y="0"/>
                  </a:moveTo>
                  <a:lnTo>
                    <a:pt x="308014" y="0"/>
                  </a:lnTo>
                  <a:cubicBezTo>
                    <a:pt x="363795" y="0"/>
                    <a:pt x="409185" y="45326"/>
                    <a:pt x="409185" y="101027"/>
                  </a:cubicBezTo>
                  <a:lnTo>
                    <a:pt x="409185" y="132701"/>
                  </a:lnTo>
                  <a:cubicBezTo>
                    <a:pt x="412904" y="137944"/>
                    <a:pt x="414982" y="144278"/>
                    <a:pt x="414982" y="150722"/>
                  </a:cubicBezTo>
                  <a:lnTo>
                    <a:pt x="414982" y="173331"/>
                  </a:lnTo>
                  <a:cubicBezTo>
                    <a:pt x="414982" y="182505"/>
                    <a:pt x="410826" y="191352"/>
                    <a:pt x="403826" y="197140"/>
                  </a:cubicBezTo>
                  <a:cubicBezTo>
                    <a:pt x="402076" y="202820"/>
                    <a:pt x="399888" y="208608"/>
                    <a:pt x="397263" y="214288"/>
                  </a:cubicBezTo>
                  <a:cubicBezTo>
                    <a:pt x="392013" y="227940"/>
                    <a:pt x="384576" y="242029"/>
                    <a:pt x="375498" y="255136"/>
                  </a:cubicBezTo>
                  <a:cubicBezTo>
                    <a:pt x="371670" y="260706"/>
                    <a:pt x="366639" y="267368"/>
                    <a:pt x="360732" y="273922"/>
                  </a:cubicBezTo>
                  <a:cubicBezTo>
                    <a:pt x="366092" y="277853"/>
                    <a:pt x="370029" y="282331"/>
                    <a:pt x="371670" y="287574"/>
                  </a:cubicBezTo>
                  <a:lnTo>
                    <a:pt x="432919" y="306141"/>
                  </a:lnTo>
                  <a:cubicBezTo>
                    <a:pt x="426685" y="377243"/>
                    <a:pt x="366748" y="433272"/>
                    <a:pt x="294014" y="433272"/>
                  </a:cubicBezTo>
                  <a:cubicBezTo>
                    <a:pt x="220734" y="433272"/>
                    <a:pt x="160469" y="376478"/>
                    <a:pt x="154891" y="304721"/>
                  </a:cubicBezTo>
                  <a:lnTo>
                    <a:pt x="211656" y="287574"/>
                  </a:lnTo>
                  <a:cubicBezTo>
                    <a:pt x="213297" y="282331"/>
                    <a:pt x="217234" y="277853"/>
                    <a:pt x="222593" y="273922"/>
                  </a:cubicBezTo>
                  <a:cubicBezTo>
                    <a:pt x="216687" y="267368"/>
                    <a:pt x="211656" y="260706"/>
                    <a:pt x="207828" y="255136"/>
                  </a:cubicBezTo>
                  <a:cubicBezTo>
                    <a:pt x="198750" y="242029"/>
                    <a:pt x="191312" y="227940"/>
                    <a:pt x="186063" y="214288"/>
                  </a:cubicBezTo>
                  <a:cubicBezTo>
                    <a:pt x="183438" y="208608"/>
                    <a:pt x="181250" y="202820"/>
                    <a:pt x="179500" y="197140"/>
                  </a:cubicBezTo>
                  <a:cubicBezTo>
                    <a:pt x="172500" y="191242"/>
                    <a:pt x="168344" y="182505"/>
                    <a:pt x="168344" y="173331"/>
                  </a:cubicBezTo>
                  <a:lnTo>
                    <a:pt x="168344" y="150722"/>
                  </a:lnTo>
                  <a:cubicBezTo>
                    <a:pt x="168344" y="144278"/>
                    <a:pt x="170422" y="137944"/>
                    <a:pt x="174141" y="132701"/>
                  </a:cubicBezTo>
                  <a:lnTo>
                    <a:pt x="174141" y="101027"/>
                  </a:lnTo>
                  <a:cubicBezTo>
                    <a:pt x="174141" y="45326"/>
                    <a:pt x="219531" y="0"/>
                    <a:pt x="275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74090" y="197467"/>
            <a:ext cx="3591545" cy="878834"/>
            <a:chOff x="1713033" y="3931265"/>
            <a:chExt cx="3591545" cy="878834"/>
          </a:xfrm>
        </p:grpSpPr>
        <p:sp>
          <p:nvSpPr>
            <p:cNvPr id="2" name="îšliḓé"/>
            <p:cNvSpPr txBox="1"/>
            <p:nvPr/>
          </p:nvSpPr>
          <p:spPr>
            <a:xfrm>
              <a:off x="1713033" y="3931265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/>
            </a:bodyPr>
            <a:lstStyle/>
            <a:p>
              <a:pPr>
                <a:buSzPct val="25000"/>
              </a:pPr>
              <a:r>
                <a:rPr lang="zh-CN" altLang="en-US" sz="2000" b="1" dirty="0" smtClean="0"/>
                <a:t>点击输入您的标题</a:t>
              </a:r>
              <a:endParaRPr lang="de-DE" sz="2000" b="1" dirty="0"/>
            </a:p>
          </p:txBody>
        </p:sp>
        <p:sp>
          <p:nvSpPr>
            <p:cNvPr id="3" name="íṩḷídê"/>
            <p:cNvSpPr txBox="1"/>
            <p:nvPr/>
          </p:nvSpPr>
          <p:spPr>
            <a:xfrm>
              <a:off x="1713033" y="4370682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sz="1100" dirty="0"/>
                <a:t>Copy paste fonts. Choose the only option to retain text.</a:t>
              </a:r>
              <a:endParaRPr lang="de-DE" sz="1100" dirty="0"/>
            </a:p>
          </p:txBody>
        </p:sp>
      </p:grpSp>
      <p:grpSp>
        <p:nvGrpSpPr>
          <p:cNvPr id="9" name="组合 8"/>
          <p:cNvGrpSpPr/>
          <p:nvPr/>
        </p:nvGrpSpPr>
        <p:grpSpPr>
          <a:xfrm rot="5400000">
            <a:off x="11206359" y="165581"/>
            <a:ext cx="713082" cy="381922"/>
            <a:chOff x="349653" y="294850"/>
            <a:chExt cx="402648" cy="270310"/>
          </a:xfrm>
        </p:grpSpPr>
        <p:sp>
          <p:nvSpPr>
            <p:cNvPr id="6" name="矩形 5"/>
            <p:cNvSpPr/>
            <p:nvPr/>
          </p:nvSpPr>
          <p:spPr>
            <a:xfrm>
              <a:off x="349653" y="294850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9653" y="398156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49653" y="501461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0" name="24683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81076" y="1774343"/>
            <a:ext cx="10850563" cy="4666890"/>
            <a:chOff x="669925" y="1361190"/>
            <a:chExt cx="10850563" cy="4666890"/>
          </a:xfrm>
        </p:grpSpPr>
        <p:grpSp>
          <p:nvGrpSpPr>
            <p:cNvPr id="11" name="iŝļîďê"/>
            <p:cNvGrpSpPr/>
            <p:nvPr/>
          </p:nvGrpSpPr>
          <p:grpSpPr>
            <a:xfrm>
              <a:off x="3980264" y="1801679"/>
              <a:ext cx="4231473" cy="4226401"/>
              <a:chOff x="7289015" y="1801679"/>
              <a:chExt cx="4231473" cy="4226401"/>
            </a:xfrm>
          </p:grpSpPr>
          <p:sp>
            <p:nvSpPr>
              <p:cNvPr id="36" name="ïṡḷíḑé"/>
              <p:cNvSpPr/>
              <p:nvPr/>
            </p:nvSpPr>
            <p:spPr>
              <a:xfrm>
                <a:off x="8416253" y="2952750"/>
                <a:ext cx="1966866" cy="1975352"/>
              </a:xfrm>
              <a:prstGeom prst="ellipse">
                <a:avLst/>
              </a:prstGeom>
              <a:blipFill dpi="0" rotWithShape="1">
                <a:blip r:embed="rId2"/>
                <a:srcRect/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îṩ1íďe"/>
              <p:cNvSpPr/>
              <p:nvPr/>
            </p:nvSpPr>
            <p:spPr>
              <a:xfrm rot="2364690" flipH="1">
                <a:off x="7289015" y="1801680"/>
                <a:ext cx="4226405" cy="4226399"/>
              </a:xfrm>
              <a:prstGeom prst="blockArc">
                <a:avLst>
                  <a:gd name="adj1" fmla="val 15011212"/>
                  <a:gd name="adj2" fmla="val 18376964"/>
                  <a:gd name="adj3" fmla="val 21530"/>
                </a:avLst>
              </a:prstGeom>
              <a:solidFill>
                <a:schemeClr val="accent3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ïSḷíďè"/>
              <p:cNvSpPr/>
              <p:nvPr/>
            </p:nvSpPr>
            <p:spPr>
              <a:xfrm rot="19235310">
                <a:off x="7294081" y="1801680"/>
                <a:ext cx="4226405" cy="4226399"/>
              </a:xfrm>
              <a:prstGeom prst="blockArc">
                <a:avLst>
                  <a:gd name="adj1" fmla="val 15011212"/>
                  <a:gd name="adj2" fmla="val 18376964"/>
                  <a:gd name="adj3" fmla="val 21530"/>
                </a:avLst>
              </a:prstGeom>
              <a:solidFill>
                <a:schemeClr val="accent2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iṧļiďê"/>
              <p:cNvSpPr/>
              <p:nvPr/>
            </p:nvSpPr>
            <p:spPr>
              <a:xfrm rot="6037468" flipH="1">
                <a:off x="7289018" y="1801677"/>
                <a:ext cx="4226401" cy="4226405"/>
              </a:xfrm>
              <a:prstGeom prst="blockArc">
                <a:avLst>
                  <a:gd name="adj1" fmla="val 15011212"/>
                  <a:gd name="adj2" fmla="val 18376964"/>
                  <a:gd name="adj3" fmla="val 21530"/>
                </a:avLst>
              </a:prstGeom>
              <a:solidFill>
                <a:schemeClr val="accent5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îṧḷïḓê"/>
              <p:cNvSpPr/>
              <p:nvPr/>
            </p:nvSpPr>
            <p:spPr>
              <a:xfrm rot="15562532">
                <a:off x="7294085" y="1801677"/>
                <a:ext cx="4226401" cy="4226405"/>
              </a:xfrm>
              <a:prstGeom prst="blockArc">
                <a:avLst>
                  <a:gd name="adj1" fmla="val 15011212"/>
                  <a:gd name="adj2" fmla="val 18376964"/>
                  <a:gd name="adj3" fmla="val 21530"/>
                </a:avLst>
              </a:prstGeom>
              <a:solidFill>
                <a:schemeClr val="accent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îśľíḋe"/>
              <p:cNvSpPr/>
              <p:nvPr/>
            </p:nvSpPr>
            <p:spPr>
              <a:xfrm rot="2364690" flipH="1">
                <a:off x="7582797" y="2100526"/>
                <a:ext cx="3628711" cy="3628707"/>
              </a:xfrm>
              <a:prstGeom prst="blockArc">
                <a:avLst>
                  <a:gd name="adj1" fmla="val 15011212"/>
                  <a:gd name="adj2" fmla="val 18376964"/>
                  <a:gd name="adj3" fmla="val 21530"/>
                </a:avLst>
              </a:prstGeom>
              <a:solidFill>
                <a:schemeClr val="accent3"/>
              </a:solidFill>
              <a:ln w="63500">
                <a:solidFill>
                  <a:schemeClr val="bg1"/>
                </a:solidFill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iśľîḑè"/>
              <p:cNvSpPr/>
              <p:nvPr/>
            </p:nvSpPr>
            <p:spPr>
              <a:xfrm rot="19235310">
                <a:off x="7587863" y="2100526"/>
                <a:ext cx="3628711" cy="3628707"/>
              </a:xfrm>
              <a:prstGeom prst="blockArc">
                <a:avLst>
                  <a:gd name="adj1" fmla="val 15011212"/>
                  <a:gd name="adj2" fmla="val 18376964"/>
                  <a:gd name="adj3" fmla="val 21530"/>
                </a:avLst>
              </a:prstGeom>
              <a:solidFill>
                <a:schemeClr val="accent2"/>
              </a:solidFill>
              <a:ln w="63500">
                <a:solidFill>
                  <a:schemeClr val="bg1"/>
                </a:solidFill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ïṩlíďè"/>
              <p:cNvSpPr/>
              <p:nvPr/>
            </p:nvSpPr>
            <p:spPr>
              <a:xfrm rot="6037468" flipH="1">
                <a:off x="7582800" y="2100525"/>
                <a:ext cx="3628707" cy="3628711"/>
              </a:xfrm>
              <a:prstGeom prst="blockArc">
                <a:avLst>
                  <a:gd name="adj1" fmla="val 15011212"/>
                  <a:gd name="adj2" fmla="val 18376964"/>
                  <a:gd name="adj3" fmla="val 21530"/>
                </a:avLst>
              </a:prstGeom>
              <a:solidFill>
                <a:schemeClr val="accent4"/>
              </a:solidFill>
              <a:ln w="63500">
                <a:solidFill>
                  <a:schemeClr val="bg1"/>
                </a:solidFill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iŝľîḓé"/>
              <p:cNvSpPr/>
              <p:nvPr/>
            </p:nvSpPr>
            <p:spPr>
              <a:xfrm rot="15562532">
                <a:off x="7587866" y="2100525"/>
                <a:ext cx="3628707" cy="3628711"/>
              </a:xfrm>
              <a:prstGeom prst="blockArc">
                <a:avLst>
                  <a:gd name="adj1" fmla="val 15011212"/>
                  <a:gd name="adj2" fmla="val 18376964"/>
                  <a:gd name="adj3" fmla="val 21530"/>
                </a:avLst>
              </a:prstGeom>
              <a:gradFill>
                <a:gsLst>
                  <a:gs pos="0">
                    <a:schemeClr val="accent1"/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</a:gradFill>
              <a:ln w="63500">
                <a:solidFill>
                  <a:schemeClr val="bg1"/>
                </a:solidFill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îṣľïḓé"/>
              <p:cNvSpPr/>
              <p:nvPr/>
            </p:nvSpPr>
            <p:spPr>
              <a:xfrm>
                <a:off x="7821879" y="3778870"/>
                <a:ext cx="243949" cy="360000"/>
              </a:xfrm>
              <a:custGeom>
                <a:avLst/>
                <a:gdLst>
                  <a:gd name="connsiteX0" fmla="*/ 212645 w 410038"/>
                  <a:gd name="connsiteY0" fmla="*/ 455994 h 605099"/>
                  <a:gd name="connsiteX1" fmla="*/ 354526 w 410038"/>
                  <a:gd name="connsiteY1" fmla="*/ 455994 h 605099"/>
                  <a:gd name="connsiteX2" fmla="*/ 367629 w 410038"/>
                  <a:gd name="connsiteY2" fmla="*/ 469084 h 605099"/>
                  <a:gd name="connsiteX3" fmla="*/ 354526 w 410038"/>
                  <a:gd name="connsiteY3" fmla="*/ 482174 h 605099"/>
                  <a:gd name="connsiteX4" fmla="*/ 212645 w 410038"/>
                  <a:gd name="connsiteY4" fmla="*/ 482174 h 605099"/>
                  <a:gd name="connsiteX5" fmla="*/ 199542 w 410038"/>
                  <a:gd name="connsiteY5" fmla="*/ 469084 h 605099"/>
                  <a:gd name="connsiteX6" fmla="*/ 212645 w 410038"/>
                  <a:gd name="connsiteY6" fmla="*/ 455994 h 605099"/>
                  <a:gd name="connsiteX7" fmla="*/ 212645 w 410038"/>
                  <a:gd name="connsiteY7" fmla="*/ 398907 h 605099"/>
                  <a:gd name="connsiteX8" fmla="*/ 354526 w 410038"/>
                  <a:gd name="connsiteY8" fmla="*/ 398907 h 605099"/>
                  <a:gd name="connsiteX9" fmla="*/ 367629 w 410038"/>
                  <a:gd name="connsiteY9" fmla="*/ 411997 h 605099"/>
                  <a:gd name="connsiteX10" fmla="*/ 354526 w 410038"/>
                  <a:gd name="connsiteY10" fmla="*/ 425087 h 605099"/>
                  <a:gd name="connsiteX11" fmla="*/ 212645 w 410038"/>
                  <a:gd name="connsiteY11" fmla="*/ 425087 h 605099"/>
                  <a:gd name="connsiteX12" fmla="*/ 199542 w 410038"/>
                  <a:gd name="connsiteY12" fmla="*/ 411997 h 605099"/>
                  <a:gd name="connsiteX13" fmla="*/ 212645 w 410038"/>
                  <a:gd name="connsiteY13" fmla="*/ 398907 h 605099"/>
                  <a:gd name="connsiteX14" fmla="*/ 212645 w 410038"/>
                  <a:gd name="connsiteY14" fmla="*/ 341819 h 605099"/>
                  <a:gd name="connsiteX15" fmla="*/ 354526 w 410038"/>
                  <a:gd name="connsiteY15" fmla="*/ 341819 h 605099"/>
                  <a:gd name="connsiteX16" fmla="*/ 367629 w 410038"/>
                  <a:gd name="connsiteY16" fmla="*/ 354887 h 605099"/>
                  <a:gd name="connsiteX17" fmla="*/ 354526 w 410038"/>
                  <a:gd name="connsiteY17" fmla="*/ 367858 h 605099"/>
                  <a:gd name="connsiteX18" fmla="*/ 212645 w 410038"/>
                  <a:gd name="connsiteY18" fmla="*/ 367858 h 605099"/>
                  <a:gd name="connsiteX19" fmla="*/ 199542 w 410038"/>
                  <a:gd name="connsiteY19" fmla="*/ 354887 h 605099"/>
                  <a:gd name="connsiteX20" fmla="*/ 212645 w 410038"/>
                  <a:gd name="connsiteY20" fmla="*/ 341819 h 605099"/>
                  <a:gd name="connsiteX21" fmla="*/ 212643 w 410038"/>
                  <a:gd name="connsiteY21" fmla="*/ 284661 h 605099"/>
                  <a:gd name="connsiteX22" fmla="*/ 283327 w 410038"/>
                  <a:gd name="connsiteY22" fmla="*/ 284661 h 605099"/>
                  <a:gd name="connsiteX23" fmla="*/ 296428 w 410038"/>
                  <a:gd name="connsiteY23" fmla="*/ 297764 h 605099"/>
                  <a:gd name="connsiteX24" fmla="*/ 283327 w 410038"/>
                  <a:gd name="connsiteY24" fmla="*/ 310770 h 605099"/>
                  <a:gd name="connsiteX25" fmla="*/ 212643 w 410038"/>
                  <a:gd name="connsiteY25" fmla="*/ 310770 h 605099"/>
                  <a:gd name="connsiteX26" fmla="*/ 199542 w 410038"/>
                  <a:gd name="connsiteY26" fmla="*/ 297764 h 605099"/>
                  <a:gd name="connsiteX27" fmla="*/ 212643 w 410038"/>
                  <a:gd name="connsiteY27" fmla="*/ 284661 h 605099"/>
                  <a:gd name="connsiteX28" fmla="*/ 182737 w 410038"/>
                  <a:gd name="connsiteY28" fmla="*/ 245641 h 605099"/>
                  <a:gd name="connsiteX29" fmla="*/ 182737 w 410038"/>
                  <a:gd name="connsiteY29" fmla="*/ 509523 h 605099"/>
                  <a:gd name="connsiteX30" fmla="*/ 383935 w 410038"/>
                  <a:gd name="connsiteY30" fmla="*/ 509523 h 605099"/>
                  <a:gd name="connsiteX31" fmla="*/ 383935 w 410038"/>
                  <a:gd name="connsiteY31" fmla="*/ 319251 h 605099"/>
                  <a:gd name="connsiteX32" fmla="*/ 343070 w 410038"/>
                  <a:gd name="connsiteY32" fmla="*/ 319251 h 605099"/>
                  <a:gd name="connsiteX33" fmla="*/ 316967 w 410038"/>
                  <a:gd name="connsiteY33" fmla="*/ 293087 h 605099"/>
                  <a:gd name="connsiteX34" fmla="*/ 316967 w 410038"/>
                  <a:gd name="connsiteY34" fmla="*/ 245738 h 605099"/>
                  <a:gd name="connsiteX35" fmla="*/ 315500 w 410038"/>
                  <a:gd name="connsiteY35" fmla="*/ 245641 h 605099"/>
                  <a:gd name="connsiteX36" fmla="*/ 88492 w 410038"/>
                  <a:gd name="connsiteY36" fmla="*/ 163147 h 605099"/>
                  <a:gd name="connsiteX37" fmla="*/ 197499 w 410038"/>
                  <a:gd name="connsiteY37" fmla="*/ 163147 h 605099"/>
                  <a:gd name="connsiteX38" fmla="*/ 225264 w 410038"/>
                  <a:gd name="connsiteY38" fmla="*/ 181403 h 605099"/>
                  <a:gd name="connsiteX39" fmla="*/ 241786 w 410038"/>
                  <a:gd name="connsiteY39" fmla="*/ 219477 h 605099"/>
                  <a:gd name="connsiteX40" fmla="*/ 315500 w 410038"/>
                  <a:gd name="connsiteY40" fmla="*/ 219477 h 605099"/>
                  <a:gd name="connsiteX41" fmla="*/ 347078 w 410038"/>
                  <a:gd name="connsiteY41" fmla="*/ 232461 h 605099"/>
                  <a:gd name="connsiteX42" fmla="*/ 396938 w 410038"/>
                  <a:gd name="connsiteY42" fmla="*/ 281860 h 605099"/>
                  <a:gd name="connsiteX43" fmla="*/ 410038 w 410038"/>
                  <a:gd name="connsiteY43" fmla="*/ 313491 h 605099"/>
                  <a:gd name="connsiteX44" fmla="*/ 410038 w 410038"/>
                  <a:gd name="connsiteY44" fmla="*/ 509523 h 605099"/>
                  <a:gd name="connsiteX45" fmla="*/ 383935 w 410038"/>
                  <a:gd name="connsiteY45" fmla="*/ 535589 h 605099"/>
                  <a:gd name="connsiteX46" fmla="*/ 215390 w 410038"/>
                  <a:gd name="connsiteY46" fmla="*/ 535589 h 605099"/>
                  <a:gd name="connsiteX47" fmla="*/ 215390 w 410038"/>
                  <a:gd name="connsiteY47" fmla="*/ 571906 h 605099"/>
                  <a:gd name="connsiteX48" fmla="*/ 182052 w 410038"/>
                  <a:gd name="connsiteY48" fmla="*/ 605099 h 605099"/>
                  <a:gd name="connsiteX49" fmla="*/ 148813 w 410038"/>
                  <a:gd name="connsiteY49" fmla="*/ 571906 h 605099"/>
                  <a:gd name="connsiteX50" fmla="*/ 148813 w 410038"/>
                  <a:gd name="connsiteY50" fmla="*/ 399694 h 605099"/>
                  <a:gd name="connsiteX51" fmla="*/ 135126 w 410038"/>
                  <a:gd name="connsiteY51" fmla="*/ 399694 h 605099"/>
                  <a:gd name="connsiteX52" fmla="*/ 135126 w 410038"/>
                  <a:gd name="connsiteY52" fmla="*/ 571906 h 605099"/>
                  <a:gd name="connsiteX53" fmla="*/ 101886 w 410038"/>
                  <a:gd name="connsiteY53" fmla="*/ 605099 h 605099"/>
                  <a:gd name="connsiteX54" fmla="*/ 68548 w 410038"/>
                  <a:gd name="connsiteY54" fmla="*/ 571906 h 605099"/>
                  <a:gd name="connsiteX55" fmla="*/ 68548 w 410038"/>
                  <a:gd name="connsiteY55" fmla="*/ 315346 h 605099"/>
                  <a:gd name="connsiteX56" fmla="*/ 57990 w 410038"/>
                  <a:gd name="connsiteY56" fmla="*/ 339752 h 605099"/>
                  <a:gd name="connsiteX57" fmla="*/ 30225 w 410038"/>
                  <a:gd name="connsiteY57" fmla="*/ 358008 h 605099"/>
                  <a:gd name="connsiteX58" fmla="*/ 18200 w 410038"/>
                  <a:gd name="connsiteY58" fmla="*/ 355470 h 605099"/>
                  <a:gd name="connsiteX59" fmla="*/ 2167 w 410038"/>
                  <a:gd name="connsiteY59" fmla="*/ 338971 h 605099"/>
                  <a:gd name="connsiteX60" fmla="*/ 2460 w 410038"/>
                  <a:gd name="connsiteY60" fmla="*/ 315834 h 605099"/>
                  <a:gd name="connsiteX61" fmla="*/ 60727 w 410038"/>
                  <a:gd name="connsiteY61" fmla="*/ 181403 h 605099"/>
                  <a:gd name="connsiteX62" fmla="*/ 88492 w 410038"/>
                  <a:gd name="connsiteY62" fmla="*/ 163147 h 605099"/>
                  <a:gd name="connsiteX63" fmla="*/ 139173 w 410038"/>
                  <a:gd name="connsiteY63" fmla="*/ 0 h 605099"/>
                  <a:gd name="connsiteX64" fmla="*/ 215278 w 410038"/>
                  <a:gd name="connsiteY64" fmla="*/ 76070 h 605099"/>
                  <a:gd name="connsiteX65" fmla="*/ 139173 w 410038"/>
                  <a:gd name="connsiteY65" fmla="*/ 152140 h 605099"/>
                  <a:gd name="connsiteX66" fmla="*/ 63068 w 410038"/>
                  <a:gd name="connsiteY66" fmla="*/ 76070 h 605099"/>
                  <a:gd name="connsiteX67" fmla="*/ 139173 w 410038"/>
                  <a:gd name="connsiteY67" fmla="*/ 0 h 60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410038" h="605099">
                    <a:moveTo>
                      <a:pt x="212645" y="455994"/>
                    </a:moveTo>
                    <a:lnTo>
                      <a:pt x="354526" y="455994"/>
                    </a:lnTo>
                    <a:cubicBezTo>
                      <a:pt x="361762" y="455994"/>
                      <a:pt x="367629" y="461855"/>
                      <a:pt x="367629" y="469084"/>
                    </a:cubicBezTo>
                    <a:cubicBezTo>
                      <a:pt x="367629" y="476313"/>
                      <a:pt x="361762" y="482174"/>
                      <a:pt x="354526" y="482174"/>
                    </a:cubicBezTo>
                    <a:lnTo>
                      <a:pt x="212645" y="482174"/>
                    </a:lnTo>
                    <a:cubicBezTo>
                      <a:pt x="205409" y="482174"/>
                      <a:pt x="199542" y="476313"/>
                      <a:pt x="199542" y="469084"/>
                    </a:cubicBezTo>
                    <a:cubicBezTo>
                      <a:pt x="199542" y="461855"/>
                      <a:pt x="205409" y="455994"/>
                      <a:pt x="212645" y="455994"/>
                    </a:cubicBezTo>
                    <a:close/>
                    <a:moveTo>
                      <a:pt x="212645" y="398907"/>
                    </a:moveTo>
                    <a:lnTo>
                      <a:pt x="354526" y="398907"/>
                    </a:lnTo>
                    <a:cubicBezTo>
                      <a:pt x="361762" y="398907"/>
                      <a:pt x="367629" y="404768"/>
                      <a:pt x="367629" y="411997"/>
                    </a:cubicBezTo>
                    <a:cubicBezTo>
                      <a:pt x="367629" y="419226"/>
                      <a:pt x="361762" y="425087"/>
                      <a:pt x="354526" y="425087"/>
                    </a:cubicBezTo>
                    <a:lnTo>
                      <a:pt x="212645" y="425087"/>
                    </a:lnTo>
                    <a:cubicBezTo>
                      <a:pt x="205409" y="425087"/>
                      <a:pt x="199542" y="419226"/>
                      <a:pt x="199542" y="411997"/>
                    </a:cubicBezTo>
                    <a:cubicBezTo>
                      <a:pt x="199542" y="404768"/>
                      <a:pt x="205409" y="398907"/>
                      <a:pt x="212645" y="398907"/>
                    </a:cubicBezTo>
                    <a:close/>
                    <a:moveTo>
                      <a:pt x="212645" y="341819"/>
                    </a:moveTo>
                    <a:lnTo>
                      <a:pt x="354526" y="341819"/>
                    </a:lnTo>
                    <a:cubicBezTo>
                      <a:pt x="361762" y="341819"/>
                      <a:pt x="367629" y="347670"/>
                      <a:pt x="367629" y="354887"/>
                    </a:cubicBezTo>
                    <a:cubicBezTo>
                      <a:pt x="367629" y="362104"/>
                      <a:pt x="361762" y="367858"/>
                      <a:pt x="354526" y="367858"/>
                    </a:cubicBezTo>
                    <a:lnTo>
                      <a:pt x="212645" y="367858"/>
                    </a:lnTo>
                    <a:cubicBezTo>
                      <a:pt x="205409" y="367858"/>
                      <a:pt x="199542" y="362104"/>
                      <a:pt x="199542" y="354887"/>
                    </a:cubicBezTo>
                    <a:cubicBezTo>
                      <a:pt x="199542" y="347670"/>
                      <a:pt x="205409" y="341819"/>
                      <a:pt x="212645" y="341819"/>
                    </a:cubicBezTo>
                    <a:close/>
                    <a:moveTo>
                      <a:pt x="212643" y="284661"/>
                    </a:moveTo>
                    <a:lnTo>
                      <a:pt x="283327" y="284661"/>
                    </a:lnTo>
                    <a:cubicBezTo>
                      <a:pt x="290562" y="284661"/>
                      <a:pt x="296428" y="290528"/>
                      <a:pt x="296428" y="297764"/>
                    </a:cubicBezTo>
                    <a:cubicBezTo>
                      <a:pt x="296428" y="304903"/>
                      <a:pt x="290562" y="310770"/>
                      <a:pt x="283327" y="310770"/>
                    </a:cubicBezTo>
                    <a:lnTo>
                      <a:pt x="212643" y="310770"/>
                    </a:lnTo>
                    <a:cubicBezTo>
                      <a:pt x="205408" y="310770"/>
                      <a:pt x="199542" y="304903"/>
                      <a:pt x="199542" y="297764"/>
                    </a:cubicBezTo>
                    <a:cubicBezTo>
                      <a:pt x="199542" y="290528"/>
                      <a:pt x="205408" y="284661"/>
                      <a:pt x="212643" y="284661"/>
                    </a:cubicBezTo>
                    <a:close/>
                    <a:moveTo>
                      <a:pt x="182737" y="245641"/>
                    </a:moveTo>
                    <a:lnTo>
                      <a:pt x="182737" y="509523"/>
                    </a:lnTo>
                    <a:lnTo>
                      <a:pt x="383935" y="509523"/>
                    </a:lnTo>
                    <a:lnTo>
                      <a:pt x="383935" y="319251"/>
                    </a:lnTo>
                    <a:lnTo>
                      <a:pt x="343070" y="319251"/>
                    </a:lnTo>
                    <a:cubicBezTo>
                      <a:pt x="328699" y="319251"/>
                      <a:pt x="316967" y="307438"/>
                      <a:pt x="316967" y="293087"/>
                    </a:cubicBezTo>
                    <a:lnTo>
                      <a:pt x="316967" y="245738"/>
                    </a:lnTo>
                    <a:cubicBezTo>
                      <a:pt x="316380" y="245641"/>
                      <a:pt x="315891" y="245641"/>
                      <a:pt x="315500" y="245641"/>
                    </a:cubicBezTo>
                    <a:close/>
                    <a:moveTo>
                      <a:pt x="88492" y="163147"/>
                    </a:moveTo>
                    <a:lnTo>
                      <a:pt x="197499" y="163147"/>
                    </a:lnTo>
                    <a:cubicBezTo>
                      <a:pt x="209524" y="163147"/>
                      <a:pt x="220474" y="170274"/>
                      <a:pt x="225264" y="181403"/>
                    </a:cubicBezTo>
                    <a:lnTo>
                      <a:pt x="241786" y="219477"/>
                    </a:lnTo>
                    <a:lnTo>
                      <a:pt x="315500" y="219477"/>
                    </a:lnTo>
                    <a:cubicBezTo>
                      <a:pt x="326157" y="219477"/>
                      <a:pt x="339453" y="224944"/>
                      <a:pt x="347078" y="232461"/>
                    </a:cubicBezTo>
                    <a:lnTo>
                      <a:pt x="396938" y="281860"/>
                    </a:lnTo>
                    <a:cubicBezTo>
                      <a:pt x="404563" y="289475"/>
                      <a:pt x="410038" y="302752"/>
                      <a:pt x="410038" y="313491"/>
                    </a:cubicBezTo>
                    <a:lnTo>
                      <a:pt x="410038" y="509523"/>
                    </a:lnTo>
                    <a:cubicBezTo>
                      <a:pt x="410038" y="523874"/>
                      <a:pt x="398306" y="535589"/>
                      <a:pt x="383935" y="535589"/>
                    </a:cubicBezTo>
                    <a:lnTo>
                      <a:pt x="215390" y="535589"/>
                    </a:lnTo>
                    <a:lnTo>
                      <a:pt x="215390" y="571906"/>
                    </a:lnTo>
                    <a:cubicBezTo>
                      <a:pt x="215390" y="590260"/>
                      <a:pt x="200432" y="605099"/>
                      <a:pt x="182052" y="605099"/>
                    </a:cubicBezTo>
                    <a:cubicBezTo>
                      <a:pt x="163770" y="605099"/>
                      <a:pt x="148813" y="590260"/>
                      <a:pt x="148813" y="571906"/>
                    </a:cubicBezTo>
                    <a:lnTo>
                      <a:pt x="148813" y="399694"/>
                    </a:lnTo>
                    <a:lnTo>
                      <a:pt x="135126" y="399694"/>
                    </a:lnTo>
                    <a:lnTo>
                      <a:pt x="135126" y="571906"/>
                    </a:lnTo>
                    <a:cubicBezTo>
                      <a:pt x="135126" y="590260"/>
                      <a:pt x="120168" y="605099"/>
                      <a:pt x="101886" y="605099"/>
                    </a:cubicBezTo>
                    <a:cubicBezTo>
                      <a:pt x="83506" y="605099"/>
                      <a:pt x="68548" y="590260"/>
                      <a:pt x="68548" y="571906"/>
                    </a:cubicBezTo>
                    <a:lnTo>
                      <a:pt x="68548" y="315346"/>
                    </a:lnTo>
                    <a:lnTo>
                      <a:pt x="57990" y="339752"/>
                    </a:lnTo>
                    <a:cubicBezTo>
                      <a:pt x="53199" y="350881"/>
                      <a:pt x="42250" y="358008"/>
                      <a:pt x="30225" y="358008"/>
                    </a:cubicBezTo>
                    <a:cubicBezTo>
                      <a:pt x="26119" y="358008"/>
                      <a:pt x="22110" y="357129"/>
                      <a:pt x="18200" y="355470"/>
                    </a:cubicBezTo>
                    <a:cubicBezTo>
                      <a:pt x="10868" y="352346"/>
                      <a:pt x="5099" y="346391"/>
                      <a:pt x="2167" y="338971"/>
                    </a:cubicBezTo>
                    <a:cubicBezTo>
                      <a:pt x="-864" y="331454"/>
                      <a:pt x="-669" y="323253"/>
                      <a:pt x="2460" y="315834"/>
                    </a:cubicBezTo>
                    <a:lnTo>
                      <a:pt x="60727" y="181403"/>
                    </a:lnTo>
                    <a:cubicBezTo>
                      <a:pt x="65518" y="170274"/>
                      <a:pt x="76467" y="163147"/>
                      <a:pt x="88492" y="163147"/>
                    </a:cubicBezTo>
                    <a:close/>
                    <a:moveTo>
                      <a:pt x="139173" y="0"/>
                    </a:moveTo>
                    <a:cubicBezTo>
                      <a:pt x="181205" y="0"/>
                      <a:pt x="215278" y="34058"/>
                      <a:pt x="215278" y="76070"/>
                    </a:cubicBezTo>
                    <a:cubicBezTo>
                      <a:pt x="215278" y="118082"/>
                      <a:pt x="181205" y="152140"/>
                      <a:pt x="139173" y="152140"/>
                    </a:cubicBezTo>
                    <a:cubicBezTo>
                      <a:pt x="97141" y="152140"/>
                      <a:pt x="63068" y="118082"/>
                      <a:pt x="63068" y="76070"/>
                    </a:cubicBezTo>
                    <a:cubicBezTo>
                      <a:pt x="63068" y="34058"/>
                      <a:pt x="97141" y="0"/>
                      <a:pt x="13917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defTabSz="227965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500" dirty="0"/>
              </a:p>
            </p:txBody>
          </p:sp>
          <p:sp>
            <p:nvSpPr>
              <p:cNvPr id="46" name="iŝḷiḓé"/>
              <p:cNvSpPr/>
              <p:nvPr/>
            </p:nvSpPr>
            <p:spPr>
              <a:xfrm>
                <a:off x="8569268" y="2546427"/>
                <a:ext cx="300531" cy="360000"/>
              </a:xfrm>
              <a:custGeom>
                <a:avLst/>
                <a:gdLst>
                  <a:gd name="connsiteX0" fmla="*/ 143463 w 503376"/>
                  <a:gd name="connsiteY0" fmla="*/ 516211 h 602982"/>
                  <a:gd name="connsiteX1" fmla="*/ 175426 w 503376"/>
                  <a:gd name="connsiteY1" fmla="*/ 548121 h 602982"/>
                  <a:gd name="connsiteX2" fmla="*/ 207388 w 503376"/>
                  <a:gd name="connsiteY2" fmla="*/ 516211 h 602982"/>
                  <a:gd name="connsiteX3" fmla="*/ 488487 w 503376"/>
                  <a:gd name="connsiteY3" fmla="*/ 160801 h 602982"/>
                  <a:gd name="connsiteX4" fmla="*/ 494388 w 503376"/>
                  <a:gd name="connsiteY4" fmla="*/ 162765 h 602982"/>
                  <a:gd name="connsiteX5" fmla="*/ 497338 w 503376"/>
                  <a:gd name="connsiteY5" fmla="*/ 168288 h 602982"/>
                  <a:gd name="connsiteX6" fmla="*/ 503361 w 503376"/>
                  <a:gd name="connsiteY6" fmla="*/ 243403 h 602982"/>
                  <a:gd name="connsiteX7" fmla="*/ 501394 w 503376"/>
                  <a:gd name="connsiteY7" fmla="*/ 249294 h 602982"/>
                  <a:gd name="connsiteX8" fmla="*/ 495863 w 503376"/>
                  <a:gd name="connsiteY8" fmla="*/ 252117 h 602982"/>
                  <a:gd name="connsiteX9" fmla="*/ 476195 w 503376"/>
                  <a:gd name="connsiteY9" fmla="*/ 253712 h 602982"/>
                  <a:gd name="connsiteX10" fmla="*/ 467467 w 503376"/>
                  <a:gd name="connsiteY10" fmla="*/ 246225 h 602982"/>
                  <a:gd name="connsiteX11" fmla="*/ 465746 w 503376"/>
                  <a:gd name="connsiteY11" fmla="*/ 225360 h 602982"/>
                  <a:gd name="connsiteX12" fmla="*/ 367038 w 503376"/>
                  <a:gd name="connsiteY12" fmla="*/ 345396 h 602982"/>
                  <a:gd name="connsiteX13" fmla="*/ 356343 w 503376"/>
                  <a:gd name="connsiteY13" fmla="*/ 347115 h 602982"/>
                  <a:gd name="connsiteX14" fmla="*/ 262552 w 503376"/>
                  <a:gd name="connsiteY14" fmla="*/ 288692 h 602982"/>
                  <a:gd name="connsiteX15" fmla="*/ 181422 w 503376"/>
                  <a:gd name="connsiteY15" fmla="*/ 401610 h 602982"/>
                  <a:gd name="connsiteX16" fmla="*/ 174784 w 503376"/>
                  <a:gd name="connsiteY16" fmla="*/ 405046 h 602982"/>
                  <a:gd name="connsiteX17" fmla="*/ 169990 w 503376"/>
                  <a:gd name="connsiteY17" fmla="*/ 403451 h 602982"/>
                  <a:gd name="connsiteX18" fmla="*/ 154010 w 503376"/>
                  <a:gd name="connsiteY18" fmla="*/ 392036 h 602982"/>
                  <a:gd name="connsiteX19" fmla="*/ 150691 w 503376"/>
                  <a:gd name="connsiteY19" fmla="*/ 386759 h 602982"/>
                  <a:gd name="connsiteX20" fmla="*/ 152166 w 503376"/>
                  <a:gd name="connsiteY20" fmla="*/ 380622 h 602982"/>
                  <a:gd name="connsiteX21" fmla="*/ 248539 w 503376"/>
                  <a:gd name="connsiteY21" fmla="*/ 246471 h 602982"/>
                  <a:gd name="connsiteX22" fmla="*/ 259479 w 503376"/>
                  <a:gd name="connsiteY22" fmla="*/ 244384 h 602982"/>
                  <a:gd name="connsiteX23" fmla="*/ 354623 w 503376"/>
                  <a:gd name="connsiteY23" fmla="*/ 303666 h 602982"/>
                  <a:gd name="connsiteX24" fmla="*/ 439195 w 503376"/>
                  <a:gd name="connsiteY24" fmla="*/ 200936 h 602982"/>
                  <a:gd name="connsiteX25" fmla="*/ 416208 w 503376"/>
                  <a:gd name="connsiteY25" fmla="*/ 202777 h 602982"/>
                  <a:gd name="connsiteX26" fmla="*/ 410184 w 503376"/>
                  <a:gd name="connsiteY26" fmla="*/ 200813 h 602982"/>
                  <a:gd name="connsiteX27" fmla="*/ 407357 w 503376"/>
                  <a:gd name="connsiteY27" fmla="*/ 195290 h 602982"/>
                  <a:gd name="connsiteX28" fmla="*/ 405759 w 503376"/>
                  <a:gd name="connsiteY28" fmla="*/ 175652 h 602982"/>
                  <a:gd name="connsiteX29" fmla="*/ 413257 w 503376"/>
                  <a:gd name="connsiteY29" fmla="*/ 166938 h 602982"/>
                  <a:gd name="connsiteX30" fmla="*/ 103887 w 503376"/>
                  <a:gd name="connsiteY30" fmla="*/ 137956 h 602982"/>
                  <a:gd name="connsiteX31" fmla="*/ 126874 w 503376"/>
                  <a:gd name="connsiteY31" fmla="*/ 137956 h 602982"/>
                  <a:gd name="connsiteX32" fmla="*/ 132652 w 503376"/>
                  <a:gd name="connsiteY32" fmla="*/ 143602 h 602982"/>
                  <a:gd name="connsiteX33" fmla="*/ 132652 w 503376"/>
                  <a:gd name="connsiteY33" fmla="*/ 155507 h 602982"/>
                  <a:gd name="connsiteX34" fmla="*/ 166456 w 503376"/>
                  <a:gd name="connsiteY34" fmla="*/ 167413 h 602982"/>
                  <a:gd name="connsiteX35" fmla="*/ 168177 w 503376"/>
                  <a:gd name="connsiteY35" fmla="*/ 175268 h 602982"/>
                  <a:gd name="connsiteX36" fmla="*/ 155639 w 503376"/>
                  <a:gd name="connsiteY36" fmla="*/ 194537 h 602982"/>
                  <a:gd name="connsiteX37" fmla="*/ 147772 w 503376"/>
                  <a:gd name="connsiteY37" fmla="*/ 196256 h 602982"/>
                  <a:gd name="connsiteX38" fmla="*/ 120482 w 503376"/>
                  <a:gd name="connsiteY38" fmla="*/ 189014 h 602982"/>
                  <a:gd name="connsiteX39" fmla="*/ 93931 w 503376"/>
                  <a:gd name="connsiteY39" fmla="*/ 202270 h 602982"/>
                  <a:gd name="connsiteX40" fmla="*/ 123801 w 503376"/>
                  <a:gd name="connsiteY40" fmla="*/ 223748 h 602982"/>
                  <a:gd name="connsiteX41" fmla="*/ 176044 w 503376"/>
                  <a:gd name="connsiteY41" fmla="*/ 275788 h 602982"/>
                  <a:gd name="connsiteX42" fmla="*/ 132652 w 503376"/>
                  <a:gd name="connsiteY42" fmla="*/ 320710 h 602982"/>
                  <a:gd name="connsiteX43" fmla="*/ 132652 w 503376"/>
                  <a:gd name="connsiteY43" fmla="*/ 333229 h 602982"/>
                  <a:gd name="connsiteX44" fmla="*/ 126874 w 503376"/>
                  <a:gd name="connsiteY44" fmla="*/ 338997 h 602982"/>
                  <a:gd name="connsiteX45" fmla="*/ 103887 w 503376"/>
                  <a:gd name="connsiteY45" fmla="*/ 338997 h 602982"/>
                  <a:gd name="connsiteX46" fmla="*/ 98233 w 503376"/>
                  <a:gd name="connsiteY46" fmla="*/ 333229 h 602982"/>
                  <a:gd name="connsiteX47" fmla="*/ 98233 w 503376"/>
                  <a:gd name="connsiteY47" fmla="*/ 320096 h 602982"/>
                  <a:gd name="connsiteX48" fmla="*/ 59512 w 503376"/>
                  <a:gd name="connsiteY48" fmla="*/ 298740 h 602982"/>
                  <a:gd name="connsiteX49" fmla="*/ 59758 w 503376"/>
                  <a:gd name="connsiteY49" fmla="*/ 290762 h 602982"/>
                  <a:gd name="connsiteX50" fmla="*/ 76352 w 503376"/>
                  <a:gd name="connsiteY50" fmla="*/ 274929 h 602982"/>
                  <a:gd name="connsiteX51" fmla="*/ 80532 w 503376"/>
                  <a:gd name="connsiteY51" fmla="*/ 273334 h 602982"/>
                  <a:gd name="connsiteX52" fmla="*/ 84465 w 503376"/>
                  <a:gd name="connsiteY52" fmla="*/ 275175 h 602982"/>
                  <a:gd name="connsiteX53" fmla="*/ 116180 w 503376"/>
                  <a:gd name="connsiteY53" fmla="*/ 287816 h 602982"/>
                  <a:gd name="connsiteX54" fmla="*/ 141625 w 503376"/>
                  <a:gd name="connsiteY54" fmla="*/ 275666 h 602982"/>
                  <a:gd name="connsiteX55" fmla="*/ 113721 w 503376"/>
                  <a:gd name="connsiteY55" fmla="*/ 256642 h 602982"/>
                  <a:gd name="connsiteX56" fmla="*/ 59512 w 503376"/>
                  <a:gd name="connsiteY56" fmla="*/ 202270 h 602982"/>
                  <a:gd name="connsiteX57" fmla="*/ 98233 w 503376"/>
                  <a:gd name="connsiteY57" fmla="*/ 157348 h 602982"/>
                  <a:gd name="connsiteX58" fmla="*/ 98233 w 503376"/>
                  <a:gd name="connsiteY58" fmla="*/ 143602 h 602982"/>
                  <a:gd name="connsiteX59" fmla="*/ 103887 w 503376"/>
                  <a:gd name="connsiteY59" fmla="*/ 137956 h 602982"/>
                  <a:gd name="connsiteX60" fmla="*/ 23603 w 503376"/>
                  <a:gd name="connsiteY60" fmla="*/ 0 h 602982"/>
                  <a:gd name="connsiteX61" fmla="*/ 327248 w 503376"/>
                  <a:gd name="connsiteY61" fmla="*/ 0 h 602982"/>
                  <a:gd name="connsiteX62" fmla="*/ 350851 w 503376"/>
                  <a:gd name="connsiteY62" fmla="*/ 23564 h 602982"/>
                  <a:gd name="connsiteX63" fmla="*/ 350851 w 503376"/>
                  <a:gd name="connsiteY63" fmla="*/ 281915 h 602982"/>
                  <a:gd name="connsiteX64" fmla="*/ 322945 w 503376"/>
                  <a:gd name="connsiteY64" fmla="*/ 264610 h 602982"/>
                  <a:gd name="connsiteX65" fmla="*/ 322945 w 503376"/>
                  <a:gd name="connsiteY65" fmla="*/ 105672 h 602982"/>
                  <a:gd name="connsiteX66" fmla="*/ 27906 w 503376"/>
                  <a:gd name="connsiteY66" fmla="*/ 105672 h 602982"/>
                  <a:gd name="connsiteX67" fmla="*/ 27906 w 503376"/>
                  <a:gd name="connsiteY67" fmla="*/ 497310 h 602982"/>
                  <a:gd name="connsiteX68" fmla="*/ 322945 w 503376"/>
                  <a:gd name="connsiteY68" fmla="*/ 497310 h 602982"/>
                  <a:gd name="connsiteX69" fmla="*/ 322945 w 503376"/>
                  <a:gd name="connsiteY69" fmla="*/ 345613 h 602982"/>
                  <a:gd name="connsiteX70" fmla="*/ 350851 w 503376"/>
                  <a:gd name="connsiteY70" fmla="*/ 363164 h 602982"/>
                  <a:gd name="connsiteX71" fmla="*/ 350851 w 503376"/>
                  <a:gd name="connsiteY71" fmla="*/ 579540 h 602982"/>
                  <a:gd name="connsiteX72" fmla="*/ 327248 w 503376"/>
                  <a:gd name="connsiteY72" fmla="*/ 602982 h 602982"/>
                  <a:gd name="connsiteX73" fmla="*/ 23603 w 503376"/>
                  <a:gd name="connsiteY73" fmla="*/ 602982 h 602982"/>
                  <a:gd name="connsiteX74" fmla="*/ 0 w 503376"/>
                  <a:gd name="connsiteY74" fmla="*/ 579540 h 602982"/>
                  <a:gd name="connsiteX75" fmla="*/ 0 w 503376"/>
                  <a:gd name="connsiteY75" fmla="*/ 23564 h 602982"/>
                  <a:gd name="connsiteX76" fmla="*/ 23603 w 503376"/>
                  <a:gd name="connsiteY76" fmla="*/ 0 h 60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503376" h="602982">
                    <a:moveTo>
                      <a:pt x="143463" y="516211"/>
                    </a:moveTo>
                    <a:cubicBezTo>
                      <a:pt x="143463" y="533761"/>
                      <a:pt x="157723" y="548121"/>
                      <a:pt x="175426" y="548121"/>
                    </a:cubicBezTo>
                    <a:cubicBezTo>
                      <a:pt x="193128" y="548121"/>
                      <a:pt x="207388" y="533761"/>
                      <a:pt x="207388" y="516211"/>
                    </a:cubicBezTo>
                    <a:close/>
                    <a:moveTo>
                      <a:pt x="488487" y="160801"/>
                    </a:moveTo>
                    <a:cubicBezTo>
                      <a:pt x="490577" y="160678"/>
                      <a:pt x="492790" y="161292"/>
                      <a:pt x="494388" y="162765"/>
                    </a:cubicBezTo>
                    <a:cubicBezTo>
                      <a:pt x="496109" y="164115"/>
                      <a:pt x="497092" y="166201"/>
                      <a:pt x="497338" y="168288"/>
                    </a:cubicBezTo>
                    <a:lnTo>
                      <a:pt x="503361" y="243403"/>
                    </a:lnTo>
                    <a:cubicBezTo>
                      <a:pt x="503484" y="245489"/>
                      <a:pt x="502869" y="247698"/>
                      <a:pt x="501394" y="249294"/>
                    </a:cubicBezTo>
                    <a:cubicBezTo>
                      <a:pt x="500042" y="251012"/>
                      <a:pt x="497952" y="251994"/>
                      <a:pt x="495863" y="252117"/>
                    </a:cubicBezTo>
                    <a:lnTo>
                      <a:pt x="476195" y="253712"/>
                    </a:lnTo>
                    <a:cubicBezTo>
                      <a:pt x="471770" y="254081"/>
                      <a:pt x="467836" y="250767"/>
                      <a:pt x="467467" y="246225"/>
                    </a:cubicBezTo>
                    <a:lnTo>
                      <a:pt x="465746" y="225360"/>
                    </a:lnTo>
                    <a:lnTo>
                      <a:pt x="367038" y="345396"/>
                    </a:lnTo>
                    <a:cubicBezTo>
                      <a:pt x="364456" y="348588"/>
                      <a:pt x="359785" y="349324"/>
                      <a:pt x="356343" y="347115"/>
                    </a:cubicBezTo>
                    <a:lnTo>
                      <a:pt x="262552" y="288692"/>
                    </a:lnTo>
                    <a:lnTo>
                      <a:pt x="181422" y="401610"/>
                    </a:lnTo>
                    <a:cubicBezTo>
                      <a:pt x="179824" y="403819"/>
                      <a:pt x="177365" y="405046"/>
                      <a:pt x="174784" y="405046"/>
                    </a:cubicBezTo>
                    <a:cubicBezTo>
                      <a:pt x="173186" y="405046"/>
                      <a:pt x="171465" y="404555"/>
                      <a:pt x="169990" y="403451"/>
                    </a:cubicBezTo>
                    <a:lnTo>
                      <a:pt x="154010" y="392036"/>
                    </a:lnTo>
                    <a:cubicBezTo>
                      <a:pt x="152289" y="390809"/>
                      <a:pt x="151060" y="388845"/>
                      <a:pt x="150691" y="386759"/>
                    </a:cubicBezTo>
                    <a:cubicBezTo>
                      <a:pt x="150445" y="384549"/>
                      <a:pt x="150937" y="382340"/>
                      <a:pt x="152166" y="380622"/>
                    </a:cubicBezTo>
                    <a:lnTo>
                      <a:pt x="248539" y="246471"/>
                    </a:lnTo>
                    <a:cubicBezTo>
                      <a:pt x="250997" y="243034"/>
                      <a:pt x="255791" y="242052"/>
                      <a:pt x="259479" y="244384"/>
                    </a:cubicBezTo>
                    <a:lnTo>
                      <a:pt x="354623" y="303666"/>
                    </a:lnTo>
                    <a:lnTo>
                      <a:pt x="439195" y="200936"/>
                    </a:lnTo>
                    <a:lnTo>
                      <a:pt x="416208" y="202777"/>
                    </a:lnTo>
                    <a:cubicBezTo>
                      <a:pt x="413995" y="202900"/>
                      <a:pt x="411905" y="202286"/>
                      <a:pt x="410184" y="200813"/>
                    </a:cubicBezTo>
                    <a:cubicBezTo>
                      <a:pt x="408586" y="199463"/>
                      <a:pt x="407603" y="197376"/>
                      <a:pt x="407357" y="195290"/>
                    </a:cubicBezTo>
                    <a:lnTo>
                      <a:pt x="405759" y="175652"/>
                    </a:lnTo>
                    <a:cubicBezTo>
                      <a:pt x="405390" y="171234"/>
                      <a:pt x="408832" y="167306"/>
                      <a:pt x="413257" y="166938"/>
                    </a:cubicBezTo>
                    <a:close/>
                    <a:moveTo>
                      <a:pt x="103887" y="137956"/>
                    </a:moveTo>
                    <a:lnTo>
                      <a:pt x="126874" y="137956"/>
                    </a:lnTo>
                    <a:cubicBezTo>
                      <a:pt x="130070" y="137956"/>
                      <a:pt x="132652" y="140411"/>
                      <a:pt x="132652" y="143602"/>
                    </a:cubicBezTo>
                    <a:lnTo>
                      <a:pt x="132652" y="155507"/>
                    </a:lnTo>
                    <a:cubicBezTo>
                      <a:pt x="145067" y="157226"/>
                      <a:pt x="157237" y="161399"/>
                      <a:pt x="166456" y="167413"/>
                    </a:cubicBezTo>
                    <a:cubicBezTo>
                      <a:pt x="169038" y="169131"/>
                      <a:pt x="169898" y="172690"/>
                      <a:pt x="168177" y="175268"/>
                    </a:cubicBezTo>
                    <a:lnTo>
                      <a:pt x="155639" y="194537"/>
                    </a:lnTo>
                    <a:cubicBezTo>
                      <a:pt x="153918" y="197238"/>
                      <a:pt x="150353" y="197974"/>
                      <a:pt x="147772" y="196256"/>
                    </a:cubicBezTo>
                    <a:cubicBezTo>
                      <a:pt x="141134" y="191960"/>
                      <a:pt x="129947" y="189014"/>
                      <a:pt x="120482" y="189014"/>
                    </a:cubicBezTo>
                    <a:cubicBezTo>
                      <a:pt x="110648" y="189014"/>
                      <a:pt x="93931" y="191714"/>
                      <a:pt x="93931" y="202270"/>
                    </a:cubicBezTo>
                    <a:cubicBezTo>
                      <a:pt x="93931" y="212457"/>
                      <a:pt x="99216" y="216384"/>
                      <a:pt x="123801" y="223748"/>
                    </a:cubicBezTo>
                    <a:cubicBezTo>
                      <a:pt x="144698" y="230131"/>
                      <a:pt x="176413" y="239704"/>
                      <a:pt x="176044" y="275788"/>
                    </a:cubicBezTo>
                    <a:cubicBezTo>
                      <a:pt x="176044" y="298494"/>
                      <a:pt x="159204" y="315800"/>
                      <a:pt x="132652" y="320710"/>
                    </a:cubicBezTo>
                    <a:lnTo>
                      <a:pt x="132652" y="333229"/>
                    </a:lnTo>
                    <a:cubicBezTo>
                      <a:pt x="132652" y="336420"/>
                      <a:pt x="130070" y="338997"/>
                      <a:pt x="126874" y="338997"/>
                    </a:cubicBezTo>
                    <a:lnTo>
                      <a:pt x="103887" y="338997"/>
                    </a:lnTo>
                    <a:cubicBezTo>
                      <a:pt x="100814" y="338997"/>
                      <a:pt x="98233" y="336420"/>
                      <a:pt x="98233" y="333229"/>
                    </a:cubicBezTo>
                    <a:lnTo>
                      <a:pt x="98233" y="320096"/>
                    </a:lnTo>
                    <a:cubicBezTo>
                      <a:pt x="83113" y="316659"/>
                      <a:pt x="69223" y="309050"/>
                      <a:pt x="59512" y="298740"/>
                    </a:cubicBezTo>
                    <a:cubicBezTo>
                      <a:pt x="57299" y="296531"/>
                      <a:pt x="57422" y="292849"/>
                      <a:pt x="59758" y="290762"/>
                    </a:cubicBezTo>
                    <a:lnTo>
                      <a:pt x="76352" y="274929"/>
                    </a:lnTo>
                    <a:cubicBezTo>
                      <a:pt x="77459" y="273947"/>
                      <a:pt x="78934" y="273334"/>
                      <a:pt x="80532" y="273334"/>
                    </a:cubicBezTo>
                    <a:cubicBezTo>
                      <a:pt x="82007" y="273456"/>
                      <a:pt x="83482" y="274070"/>
                      <a:pt x="84465" y="275175"/>
                    </a:cubicBezTo>
                    <a:cubicBezTo>
                      <a:pt x="91595" y="282662"/>
                      <a:pt x="104625" y="287816"/>
                      <a:pt x="116180" y="287816"/>
                    </a:cubicBezTo>
                    <a:cubicBezTo>
                      <a:pt x="125645" y="287816"/>
                      <a:pt x="141625" y="285239"/>
                      <a:pt x="141625" y="275666"/>
                    </a:cubicBezTo>
                    <a:cubicBezTo>
                      <a:pt x="141748" y="266829"/>
                      <a:pt x="137077" y="263638"/>
                      <a:pt x="113721" y="256642"/>
                    </a:cubicBezTo>
                    <a:cubicBezTo>
                      <a:pt x="92210" y="250137"/>
                      <a:pt x="59512" y="240195"/>
                      <a:pt x="59512" y="202270"/>
                    </a:cubicBezTo>
                    <a:cubicBezTo>
                      <a:pt x="59512" y="180546"/>
                      <a:pt x="74140" y="163731"/>
                      <a:pt x="98233" y="157348"/>
                    </a:cubicBezTo>
                    <a:lnTo>
                      <a:pt x="98233" y="143602"/>
                    </a:lnTo>
                    <a:cubicBezTo>
                      <a:pt x="98233" y="140411"/>
                      <a:pt x="100814" y="137956"/>
                      <a:pt x="103887" y="137956"/>
                    </a:cubicBezTo>
                    <a:close/>
                    <a:moveTo>
                      <a:pt x="23603" y="0"/>
                    </a:moveTo>
                    <a:lnTo>
                      <a:pt x="327248" y="0"/>
                    </a:lnTo>
                    <a:cubicBezTo>
                      <a:pt x="340279" y="0"/>
                      <a:pt x="350851" y="10555"/>
                      <a:pt x="350851" y="23564"/>
                    </a:cubicBezTo>
                    <a:lnTo>
                      <a:pt x="350851" y="281915"/>
                    </a:lnTo>
                    <a:lnTo>
                      <a:pt x="322945" y="264610"/>
                    </a:lnTo>
                    <a:lnTo>
                      <a:pt x="322945" y="105672"/>
                    </a:lnTo>
                    <a:lnTo>
                      <a:pt x="27906" y="105672"/>
                    </a:lnTo>
                    <a:lnTo>
                      <a:pt x="27906" y="497310"/>
                    </a:lnTo>
                    <a:lnTo>
                      <a:pt x="322945" y="497310"/>
                    </a:lnTo>
                    <a:lnTo>
                      <a:pt x="322945" y="345613"/>
                    </a:lnTo>
                    <a:lnTo>
                      <a:pt x="350851" y="363164"/>
                    </a:lnTo>
                    <a:lnTo>
                      <a:pt x="350851" y="579540"/>
                    </a:lnTo>
                    <a:cubicBezTo>
                      <a:pt x="350851" y="592427"/>
                      <a:pt x="340279" y="602982"/>
                      <a:pt x="327248" y="602982"/>
                    </a:cubicBezTo>
                    <a:lnTo>
                      <a:pt x="23603" y="602982"/>
                    </a:lnTo>
                    <a:cubicBezTo>
                      <a:pt x="10572" y="602982"/>
                      <a:pt x="0" y="592427"/>
                      <a:pt x="0" y="579540"/>
                    </a:cubicBezTo>
                    <a:lnTo>
                      <a:pt x="0" y="23564"/>
                    </a:lnTo>
                    <a:cubicBezTo>
                      <a:pt x="0" y="10555"/>
                      <a:pt x="10572" y="0"/>
                      <a:pt x="2360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defTabSz="227965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500"/>
              </a:p>
            </p:txBody>
          </p:sp>
          <p:sp>
            <p:nvSpPr>
              <p:cNvPr id="47" name="îṣḻíḋé"/>
              <p:cNvSpPr/>
              <p:nvPr/>
            </p:nvSpPr>
            <p:spPr>
              <a:xfrm>
                <a:off x="9974615" y="2568524"/>
                <a:ext cx="360000" cy="315806"/>
              </a:xfrm>
              <a:custGeom>
                <a:avLst/>
                <a:gdLst>
                  <a:gd name="connsiteX0" fmla="*/ 352921 w 607646"/>
                  <a:gd name="connsiteY0" fmla="*/ 457945 h 533051"/>
                  <a:gd name="connsiteX1" fmla="*/ 342979 w 607646"/>
                  <a:gd name="connsiteY1" fmla="*/ 462170 h 533051"/>
                  <a:gd name="connsiteX2" fmla="*/ 338854 w 607646"/>
                  <a:gd name="connsiteY2" fmla="*/ 472100 h 533051"/>
                  <a:gd name="connsiteX3" fmla="*/ 342979 w 607646"/>
                  <a:gd name="connsiteY3" fmla="*/ 482029 h 533051"/>
                  <a:gd name="connsiteX4" fmla="*/ 352921 w 607646"/>
                  <a:gd name="connsiteY4" fmla="*/ 486149 h 533051"/>
                  <a:gd name="connsiteX5" fmla="*/ 362863 w 607646"/>
                  <a:gd name="connsiteY5" fmla="*/ 482029 h 533051"/>
                  <a:gd name="connsiteX6" fmla="*/ 366987 w 607646"/>
                  <a:gd name="connsiteY6" fmla="*/ 472100 h 533051"/>
                  <a:gd name="connsiteX7" fmla="*/ 362863 w 607646"/>
                  <a:gd name="connsiteY7" fmla="*/ 462170 h 533051"/>
                  <a:gd name="connsiteX8" fmla="*/ 352921 w 607646"/>
                  <a:gd name="connsiteY8" fmla="*/ 457945 h 533051"/>
                  <a:gd name="connsiteX9" fmla="*/ 438485 w 607646"/>
                  <a:gd name="connsiteY9" fmla="*/ 375972 h 533051"/>
                  <a:gd name="connsiteX10" fmla="*/ 431081 w 607646"/>
                  <a:gd name="connsiteY10" fmla="*/ 379141 h 533051"/>
                  <a:gd name="connsiteX11" fmla="*/ 372699 w 607646"/>
                  <a:gd name="connsiteY11" fmla="*/ 437346 h 533051"/>
                  <a:gd name="connsiteX12" fmla="*/ 369632 w 607646"/>
                  <a:gd name="connsiteY12" fmla="*/ 444846 h 533051"/>
                  <a:gd name="connsiteX13" fmla="*/ 372699 w 607646"/>
                  <a:gd name="connsiteY13" fmla="*/ 452346 h 533051"/>
                  <a:gd name="connsiteX14" fmla="*/ 380208 w 607646"/>
                  <a:gd name="connsiteY14" fmla="*/ 455409 h 533051"/>
                  <a:gd name="connsiteX15" fmla="*/ 387612 w 607646"/>
                  <a:gd name="connsiteY15" fmla="*/ 452346 h 533051"/>
                  <a:gd name="connsiteX16" fmla="*/ 445994 w 607646"/>
                  <a:gd name="connsiteY16" fmla="*/ 394035 h 533051"/>
                  <a:gd name="connsiteX17" fmla="*/ 449062 w 607646"/>
                  <a:gd name="connsiteY17" fmla="*/ 386535 h 533051"/>
                  <a:gd name="connsiteX18" fmla="*/ 445994 w 607646"/>
                  <a:gd name="connsiteY18" fmla="*/ 379141 h 533051"/>
                  <a:gd name="connsiteX19" fmla="*/ 438485 w 607646"/>
                  <a:gd name="connsiteY19" fmla="*/ 375972 h 533051"/>
                  <a:gd name="connsiteX20" fmla="*/ 534943 w 607646"/>
                  <a:gd name="connsiteY20" fmla="*/ 217624 h 533051"/>
                  <a:gd name="connsiteX21" fmla="*/ 553981 w 607646"/>
                  <a:gd name="connsiteY21" fmla="*/ 225547 h 533051"/>
                  <a:gd name="connsiteX22" fmla="*/ 554404 w 607646"/>
                  <a:gd name="connsiteY22" fmla="*/ 225969 h 533051"/>
                  <a:gd name="connsiteX23" fmla="*/ 556520 w 607646"/>
                  <a:gd name="connsiteY23" fmla="*/ 230934 h 533051"/>
                  <a:gd name="connsiteX24" fmla="*/ 554510 w 607646"/>
                  <a:gd name="connsiteY24" fmla="*/ 235899 h 533051"/>
                  <a:gd name="connsiteX25" fmla="*/ 524050 w 607646"/>
                  <a:gd name="connsiteY25" fmla="*/ 266322 h 533051"/>
                  <a:gd name="connsiteX26" fmla="*/ 516752 w 607646"/>
                  <a:gd name="connsiteY26" fmla="*/ 283752 h 533051"/>
                  <a:gd name="connsiteX27" fmla="*/ 524050 w 607646"/>
                  <a:gd name="connsiteY27" fmla="*/ 301182 h 533051"/>
                  <a:gd name="connsiteX28" fmla="*/ 541501 w 607646"/>
                  <a:gd name="connsiteY28" fmla="*/ 308365 h 533051"/>
                  <a:gd name="connsiteX29" fmla="*/ 558952 w 607646"/>
                  <a:gd name="connsiteY29" fmla="*/ 301182 h 533051"/>
                  <a:gd name="connsiteX30" fmla="*/ 589413 w 607646"/>
                  <a:gd name="connsiteY30" fmla="*/ 270759 h 533051"/>
                  <a:gd name="connsiteX31" fmla="*/ 594384 w 607646"/>
                  <a:gd name="connsiteY31" fmla="*/ 268752 h 533051"/>
                  <a:gd name="connsiteX32" fmla="*/ 599355 w 607646"/>
                  <a:gd name="connsiteY32" fmla="*/ 270759 h 533051"/>
                  <a:gd name="connsiteX33" fmla="*/ 599778 w 607646"/>
                  <a:gd name="connsiteY33" fmla="*/ 271181 h 533051"/>
                  <a:gd name="connsiteX34" fmla="*/ 606758 w 607646"/>
                  <a:gd name="connsiteY34" fmla="*/ 297168 h 533051"/>
                  <a:gd name="connsiteX35" fmla="*/ 590047 w 607646"/>
                  <a:gd name="connsiteY35" fmla="*/ 359704 h 533051"/>
                  <a:gd name="connsiteX36" fmla="*/ 571010 w 607646"/>
                  <a:gd name="connsiteY36" fmla="*/ 378612 h 533051"/>
                  <a:gd name="connsiteX37" fmla="*/ 570798 w 607646"/>
                  <a:gd name="connsiteY37" fmla="*/ 378718 h 533051"/>
                  <a:gd name="connsiteX38" fmla="*/ 501627 w 607646"/>
                  <a:gd name="connsiteY38" fmla="*/ 395303 h 533051"/>
                  <a:gd name="connsiteX39" fmla="*/ 377987 w 607646"/>
                  <a:gd name="connsiteY39" fmla="*/ 518790 h 533051"/>
                  <a:gd name="connsiteX40" fmla="*/ 343507 w 607646"/>
                  <a:gd name="connsiteY40" fmla="*/ 533051 h 533051"/>
                  <a:gd name="connsiteX41" fmla="*/ 309028 w 607646"/>
                  <a:gd name="connsiteY41" fmla="*/ 518790 h 533051"/>
                  <a:gd name="connsiteX42" fmla="*/ 306066 w 607646"/>
                  <a:gd name="connsiteY42" fmla="*/ 515833 h 533051"/>
                  <a:gd name="connsiteX43" fmla="*/ 291788 w 607646"/>
                  <a:gd name="connsiteY43" fmla="*/ 481501 h 533051"/>
                  <a:gd name="connsiteX44" fmla="*/ 306066 w 607646"/>
                  <a:gd name="connsiteY44" fmla="*/ 447064 h 533051"/>
                  <a:gd name="connsiteX45" fmla="*/ 429707 w 607646"/>
                  <a:gd name="connsiteY45" fmla="*/ 323576 h 533051"/>
                  <a:gd name="connsiteX46" fmla="*/ 446418 w 607646"/>
                  <a:gd name="connsiteY46" fmla="*/ 254491 h 533051"/>
                  <a:gd name="connsiteX47" fmla="*/ 446418 w 607646"/>
                  <a:gd name="connsiteY47" fmla="*/ 254280 h 533051"/>
                  <a:gd name="connsiteX48" fmla="*/ 465455 w 607646"/>
                  <a:gd name="connsiteY48" fmla="*/ 235265 h 533051"/>
                  <a:gd name="connsiteX49" fmla="*/ 527963 w 607646"/>
                  <a:gd name="connsiteY49" fmla="*/ 218575 h 533051"/>
                  <a:gd name="connsiteX50" fmla="*/ 534943 w 607646"/>
                  <a:gd name="connsiteY50" fmla="*/ 217624 h 533051"/>
                  <a:gd name="connsiteX51" fmla="*/ 253873 w 607646"/>
                  <a:gd name="connsiteY51" fmla="*/ 140927 h 533051"/>
                  <a:gd name="connsiteX52" fmla="*/ 141005 w 607646"/>
                  <a:gd name="connsiteY52" fmla="*/ 253542 h 533051"/>
                  <a:gd name="connsiteX53" fmla="*/ 253873 w 607646"/>
                  <a:gd name="connsiteY53" fmla="*/ 366262 h 533051"/>
                  <a:gd name="connsiteX54" fmla="*/ 366741 w 607646"/>
                  <a:gd name="connsiteY54" fmla="*/ 253542 h 533051"/>
                  <a:gd name="connsiteX55" fmla="*/ 253873 w 607646"/>
                  <a:gd name="connsiteY55" fmla="*/ 140927 h 533051"/>
                  <a:gd name="connsiteX56" fmla="*/ 232929 w 607646"/>
                  <a:gd name="connsiteY56" fmla="*/ 0 h 533051"/>
                  <a:gd name="connsiteX57" fmla="*/ 274818 w 607646"/>
                  <a:gd name="connsiteY57" fmla="*/ 0 h 533051"/>
                  <a:gd name="connsiteX58" fmla="*/ 316918 w 607646"/>
                  <a:gd name="connsiteY58" fmla="*/ 42045 h 533051"/>
                  <a:gd name="connsiteX59" fmla="*/ 316918 w 607646"/>
                  <a:gd name="connsiteY59" fmla="*/ 55885 h 533051"/>
                  <a:gd name="connsiteX60" fmla="*/ 349287 w 607646"/>
                  <a:gd name="connsiteY60" fmla="*/ 69301 h 533051"/>
                  <a:gd name="connsiteX61" fmla="*/ 359125 w 607646"/>
                  <a:gd name="connsiteY61" fmla="*/ 59476 h 533051"/>
                  <a:gd name="connsiteX62" fmla="*/ 388849 w 607646"/>
                  <a:gd name="connsiteY62" fmla="*/ 47222 h 533051"/>
                  <a:gd name="connsiteX63" fmla="*/ 418574 w 607646"/>
                  <a:gd name="connsiteY63" fmla="*/ 59476 h 533051"/>
                  <a:gd name="connsiteX64" fmla="*/ 448192 w 607646"/>
                  <a:gd name="connsiteY64" fmla="*/ 89162 h 533051"/>
                  <a:gd name="connsiteX65" fmla="*/ 448192 w 607646"/>
                  <a:gd name="connsiteY65" fmla="*/ 148533 h 533051"/>
                  <a:gd name="connsiteX66" fmla="*/ 438460 w 607646"/>
                  <a:gd name="connsiteY66" fmla="*/ 158252 h 533051"/>
                  <a:gd name="connsiteX67" fmla="*/ 451789 w 607646"/>
                  <a:gd name="connsiteY67" fmla="*/ 190684 h 533051"/>
                  <a:gd name="connsiteX68" fmla="*/ 465752 w 607646"/>
                  <a:gd name="connsiteY68" fmla="*/ 190684 h 533051"/>
                  <a:gd name="connsiteX69" fmla="*/ 497909 w 607646"/>
                  <a:gd name="connsiteY69" fmla="*/ 205685 h 533051"/>
                  <a:gd name="connsiteX70" fmla="*/ 450837 w 607646"/>
                  <a:gd name="connsiteY70" fmla="*/ 218257 h 533051"/>
                  <a:gd name="connsiteX71" fmla="*/ 419420 w 607646"/>
                  <a:gd name="connsiteY71" fmla="*/ 249739 h 533051"/>
                  <a:gd name="connsiteX72" fmla="*/ 419208 w 607646"/>
                  <a:gd name="connsiteY72" fmla="*/ 250372 h 533051"/>
                  <a:gd name="connsiteX73" fmla="*/ 403764 w 607646"/>
                  <a:gd name="connsiteY73" fmla="*/ 314603 h 533051"/>
                  <a:gd name="connsiteX74" fmla="*/ 283598 w 607646"/>
                  <a:gd name="connsiteY74" fmla="*/ 434613 h 533051"/>
                  <a:gd name="connsiteX75" fmla="*/ 264134 w 607646"/>
                  <a:gd name="connsiteY75" fmla="*/ 481518 h 533051"/>
                  <a:gd name="connsiteX76" fmla="*/ 269317 w 607646"/>
                  <a:gd name="connsiteY76" fmla="*/ 507083 h 533051"/>
                  <a:gd name="connsiteX77" fmla="*/ 232929 w 607646"/>
                  <a:gd name="connsiteY77" fmla="*/ 507083 h 533051"/>
                  <a:gd name="connsiteX78" fmla="*/ 190828 w 607646"/>
                  <a:gd name="connsiteY78" fmla="*/ 465143 h 533051"/>
                  <a:gd name="connsiteX79" fmla="*/ 190828 w 607646"/>
                  <a:gd name="connsiteY79" fmla="*/ 451304 h 533051"/>
                  <a:gd name="connsiteX80" fmla="*/ 158459 w 607646"/>
                  <a:gd name="connsiteY80" fmla="*/ 437888 h 533051"/>
                  <a:gd name="connsiteX81" fmla="*/ 148622 w 607646"/>
                  <a:gd name="connsiteY81" fmla="*/ 447712 h 533051"/>
                  <a:gd name="connsiteX82" fmla="*/ 118897 w 607646"/>
                  <a:gd name="connsiteY82" fmla="*/ 459967 h 533051"/>
                  <a:gd name="connsiteX83" fmla="*/ 89173 w 607646"/>
                  <a:gd name="connsiteY83" fmla="*/ 447712 h 533051"/>
                  <a:gd name="connsiteX84" fmla="*/ 59554 w 607646"/>
                  <a:gd name="connsiteY84" fmla="*/ 418027 h 533051"/>
                  <a:gd name="connsiteX85" fmla="*/ 59554 w 607646"/>
                  <a:gd name="connsiteY85" fmla="*/ 358656 h 533051"/>
                  <a:gd name="connsiteX86" fmla="*/ 69286 w 607646"/>
                  <a:gd name="connsiteY86" fmla="*/ 348831 h 533051"/>
                  <a:gd name="connsiteX87" fmla="*/ 55958 w 607646"/>
                  <a:gd name="connsiteY87" fmla="*/ 316505 h 533051"/>
                  <a:gd name="connsiteX88" fmla="*/ 41995 w 607646"/>
                  <a:gd name="connsiteY88" fmla="*/ 316505 h 533051"/>
                  <a:gd name="connsiteX89" fmla="*/ 0 w 607646"/>
                  <a:gd name="connsiteY89" fmla="*/ 274565 h 533051"/>
                  <a:gd name="connsiteX90" fmla="*/ 0 w 607646"/>
                  <a:gd name="connsiteY90" fmla="*/ 232625 h 533051"/>
                  <a:gd name="connsiteX91" fmla="*/ 41995 w 607646"/>
                  <a:gd name="connsiteY91" fmla="*/ 190684 h 533051"/>
                  <a:gd name="connsiteX92" fmla="*/ 55958 w 607646"/>
                  <a:gd name="connsiteY92" fmla="*/ 190684 h 533051"/>
                  <a:gd name="connsiteX93" fmla="*/ 69286 w 607646"/>
                  <a:gd name="connsiteY93" fmla="*/ 158252 h 533051"/>
                  <a:gd name="connsiteX94" fmla="*/ 59554 w 607646"/>
                  <a:gd name="connsiteY94" fmla="*/ 148533 h 533051"/>
                  <a:gd name="connsiteX95" fmla="*/ 59554 w 607646"/>
                  <a:gd name="connsiteY95" fmla="*/ 89162 h 533051"/>
                  <a:gd name="connsiteX96" fmla="*/ 89173 w 607646"/>
                  <a:gd name="connsiteY96" fmla="*/ 59476 h 533051"/>
                  <a:gd name="connsiteX97" fmla="*/ 118897 w 607646"/>
                  <a:gd name="connsiteY97" fmla="*/ 47222 h 533051"/>
                  <a:gd name="connsiteX98" fmla="*/ 148622 w 607646"/>
                  <a:gd name="connsiteY98" fmla="*/ 59476 h 533051"/>
                  <a:gd name="connsiteX99" fmla="*/ 158459 w 607646"/>
                  <a:gd name="connsiteY99" fmla="*/ 69301 h 533051"/>
                  <a:gd name="connsiteX100" fmla="*/ 190828 w 607646"/>
                  <a:gd name="connsiteY100" fmla="*/ 55885 h 533051"/>
                  <a:gd name="connsiteX101" fmla="*/ 190828 w 607646"/>
                  <a:gd name="connsiteY101" fmla="*/ 42045 h 533051"/>
                  <a:gd name="connsiteX102" fmla="*/ 232929 w 607646"/>
                  <a:gd name="connsiteY102" fmla="*/ 0 h 533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607646" h="533051">
                    <a:moveTo>
                      <a:pt x="352921" y="457945"/>
                    </a:moveTo>
                    <a:cubicBezTo>
                      <a:pt x="349113" y="457945"/>
                      <a:pt x="345623" y="459423"/>
                      <a:pt x="342979" y="462170"/>
                    </a:cubicBezTo>
                    <a:cubicBezTo>
                      <a:pt x="340229" y="464811"/>
                      <a:pt x="338854" y="468297"/>
                      <a:pt x="338854" y="472100"/>
                    </a:cubicBezTo>
                    <a:cubicBezTo>
                      <a:pt x="338854" y="475797"/>
                      <a:pt x="340229" y="479389"/>
                      <a:pt x="342979" y="482029"/>
                    </a:cubicBezTo>
                    <a:cubicBezTo>
                      <a:pt x="345623" y="484670"/>
                      <a:pt x="349113" y="486149"/>
                      <a:pt x="352921" y="486149"/>
                    </a:cubicBezTo>
                    <a:cubicBezTo>
                      <a:pt x="356622" y="486149"/>
                      <a:pt x="360218" y="484670"/>
                      <a:pt x="362863" y="482029"/>
                    </a:cubicBezTo>
                    <a:cubicBezTo>
                      <a:pt x="365507" y="479389"/>
                      <a:pt x="366987" y="475797"/>
                      <a:pt x="366987" y="472100"/>
                    </a:cubicBezTo>
                    <a:cubicBezTo>
                      <a:pt x="366987" y="468297"/>
                      <a:pt x="365507" y="464811"/>
                      <a:pt x="362863" y="462170"/>
                    </a:cubicBezTo>
                    <a:cubicBezTo>
                      <a:pt x="360218" y="459423"/>
                      <a:pt x="356622" y="457945"/>
                      <a:pt x="352921" y="457945"/>
                    </a:cubicBezTo>
                    <a:close/>
                    <a:moveTo>
                      <a:pt x="438485" y="375972"/>
                    </a:moveTo>
                    <a:cubicBezTo>
                      <a:pt x="435735" y="375972"/>
                      <a:pt x="432985" y="377134"/>
                      <a:pt x="431081" y="379141"/>
                    </a:cubicBezTo>
                    <a:lnTo>
                      <a:pt x="372699" y="437346"/>
                    </a:lnTo>
                    <a:cubicBezTo>
                      <a:pt x="370689" y="439353"/>
                      <a:pt x="369632" y="441994"/>
                      <a:pt x="369632" y="444846"/>
                    </a:cubicBezTo>
                    <a:cubicBezTo>
                      <a:pt x="369632" y="447698"/>
                      <a:pt x="370689" y="450339"/>
                      <a:pt x="372699" y="452346"/>
                    </a:cubicBezTo>
                    <a:cubicBezTo>
                      <a:pt x="374708" y="454353"/>
                      <a:pt x="377352" y="455409"/>
                      <a:pt x="380208" y="455409"/>
                    </a:cubicBezTo>
                    <a:cubicBezTo>
                      <a:pt x="382958" y="455409"/>
                      <a:pt x="385602" y="454353"/>
                      <a:pt x="387612" y="452346"/>
                    </a:cubicBezTo>
                    <a:lnTo>
                      <a:pt x="445994" y="394035"/>
                    </a:lnTo>
                    <a:cubicBezTo>
                      <a:pt x="448004" y="392028"/>
                      <a:pt x="449062" y="389387"/>
                      <a:pt x="449062" y="386535"/>
                    </a:cubicBezTo>
                    <a:cubicBezTo>
                      <a:pt x="449062" y="383789"/>
                      <a:pt x="448004" y="381148"/>
                      <a:pt x="445994" y="379141"/>
                    </a:cubicBezTo>
                    <a:cubicBezTo>
                      <a:pt x="443985" y="377134"/>
                      <a:pt x="441341" y="375972"/>
                      <a:pt x="438485" y="375972"/>
                    </a:cubicBezTo>
                    <a:close/>
                    <a:moveTo>
                      <a:pt x="534943" y="217624"/>
                    </a:moveTo>
                    <a:cubicBezTo>
                      <a:pt x="542136" y="217624"/>
                      <a:pt x="548905" y="220371"/>
                      <a:pt x="553981" y="225547"/>
                    </a:cubicBezTo>
                    <a:lnTo>
                      <a:pt x="554404" y="225969"/>
                    </a:lnTo>
                    <a:cubicBezTo>
                      <a:pt x="555779" y="227237"/>
                      <a:pt x="556520" y="229033"/>
                      <a:pt x="556520" y="230934"/>
                    </a:cubicBezTo>
                    <a:cubicBezTo>
                      <a:pt x="556520" y="232836"/>
                      <a:pt x="555779" y="234632"/>
                      <a:pt x="554510" y="235899"/>
                    </a:cubicBezTo>
                    <a:lnTo>
                      <a:pt x="524050" y="266322"/>
                    </a:lnTo>
                    <a:cubicBezTo>
                      <a:pt x="519396" y="270970"/>
                      <a:pt x="516752" y="277203"/>
                      <a:pt x="516752" y="283752"/>
                    </a:cubicBezTo>
                    <a:cubicBezTo>
                      <a:pt x="516752" y="290301"/>
                      <a:pt x="519396" y="296534"/>
                      <a:pt x="524050" y="301182"/>
                    </a:cubicBezTo>
                    <a:cubicBezTo>
                      <a:pt x="528703" y="305830"/>
                      <a:pt x="534838" y="308365"/>
                      <a:pt x="541501" y="308365"/>
                    </a:cubicBezTo>
                    <a:cubicBezTo>
                      <a:pt x="548058" y="308365"/>
                      <a:pt x="554299" y="305830"/>
                      <a:pt x="558952" y="301182"/>
                    </a:cubicBezTo>
                    <a:lnTo>
                      <a:pt x="589413" y="270759"/>
                    </a:lnTo>
                    <a:cubicBezTo>
                      <a:pt x="590682" y="269491"/>
                      <a:pt x="592480" y="268752"/>
                      <a:pt x="594384" y="268752"/>
                    </a:cubicBezTo>
                    <a:cubicBezTo>
                      <a:pt x="596288" y="268752"/>
                      <a:pt x="597980" y="269491"/>
                      <a:pt x="599355" y="270759"/>
                    </a:cubicBezTo>
                    <a:lnTo>
                      <a:pt x="599778" y="271181"/>
                    </a:lnTo>
                    <a:cubicBezTo>
                      <a:pt x="606547" y="277942"/>
                      <a:pt x="609191" y="287977"/>
                      <a:pt x="606758" y="297168"/>
                    </a:cubicBezTo>
                    <a:lnTo>
                      <a:pt x="590047" y="359704"/>
                    </a:lnTo>
                    <a:cubicBezTo>
                      <a:pt x="587509" y="368894"/>
                      <a:pt x="580211" y="376183"/>
                      <a:pt x="571010" y="378612"/>
                    </a:cubicBezTo>
                    <a:cubicBezTo>
                      <a:pt x="570904" y="378718"/>
                      <a:pt x="570904" y="378718"/>
                      <a:pt x="570798" y="378718"/>
                    </a:cubicBezTo>
                    <a:lnTo>
                      <a:pt x="501627" y="395303"/>
                    </a:lnTo>
                    <a:lnTo>
                      <a:pt x="377987" y="518790"/>
                    </a:lnTo>
                    <a:cubicBezTo>
                      <a:pt x="368785" y="527981"/>
                      <a:pt x="356517" y="533051"/>
                      <a:pt x="343507" y="533051"/>
                    </a:cubicBezTo>
                    <a:cubicBezTo>
                      <a:pt x="330498" y="533051"/>
                      <a:pt x="318229" y="527981"/>
                      <a:pt x="309028" y="518790"/>
                    </a:cubicBezTo>
                    <a:lnTo>
                      <a:pt x="306066" y="515833"/>
                    </a:lnTo>
                    <a:cubicBezTo>
                      <a:pt x="296865" y="506642"/>
                      <a:pt x="291788" y="494494"/>
                      <a:pt x="291788" y="481501"/>
                    </a:cubicBezTo>
                    <a:cubicBezTo>
                      <a:pt x="291788" y="468402"/>
                      <a:pt x="296865" y="456254"/>
                      <a:pt x="306066" y="447064"/>
                    </a:cubicBezTo>
                    <a:lnTo>
                      <a:pt x="429707" y="323576"/>
                    </a:lnTo>
                    <a:lnTo>
                      <a:pt x="446418" y="254491"/>
                    </a:lnTo>
                    <a:cubicBezTo>
                      <a:pt x="446418" y="254385"/>
                      <a:pt x="446418" y="254385"/>
                      <a:pt x="446418" y="254280"/>
                    </a:cubicBezTo>
                    <a:cubicBezTo>
                      <a:pt x="448956" y="245089"/>
                      <a:pt x="456254" y="237801"/>
                      <a:pt x="465455" y="235265"/>
                    </a:cubicBezTo>
                    <a:lnTo>
                      <a:pt x="527963" y="218575"/>
                    </a:lnTo>
                    <a:cubicBezTo>
                      <a:pt x="530290" y="217941"/>
                      <a:pt x="532617" y="217624"/>
                      <a:pt x="534943" y="217624"/>
                    </a:cubicBezTo>
                    <a:close/>
                    <a:moveTo>
                      <a:pt x="253873" y="140927"/>
                    </a:moveTo>
                    <a:cubicBezTo>
                      <a:pt x="191674" y="140927"/>
                      <a:pt x="141005" y="191424"/>
                      <a:pt x="141005" y="253542"/>
                    </a:cubicBezTo>
                    <a:cubicBezTo>
                      <a:pt x="141005" y="315765"/>
                      <a:pt x="191674" y="366262"/>
                      <a:pt x="253873" y="366262"/>
                    </a:cubicBezTo>
                    <a:cubicBezTo>
                      <a:pt x="316072" y="366262"/>
                      <a:pt x="366741" y="315765"/>
                      <a:pt x="366741" y="253542"/>
                    </a:cubicBezTo>
                    <a:cubicBezTo>
                      <a:pt x="366741" y="191424"/>
                      <a:pt x="316072" y="140927"/>
                      <a:pt x="253873" y="140927"/>
                    </a:cubicBezTo>
                    <a:close/>
                    <a:moveTo>
                      <a:pt x="232929" y="0"/>
                    </a:moveTo>
                    <a:lnTo>
                      <a:pt x="274818" y="0"/>
                    </a:lnTo>
                    <a:cubicBezTo>
                      <a:pt x="298090" y="0"/>
                      <a:pt x="316918" y="18910"/>
                      <a:pt x="316918" y="42045"/>
                    </a:cubicBezTo>
                    <a:lnTo>
                      <a:pt x="316918" y="55885"/>
                    </a:lnTo>
                    <a:cubicBezTo>
                      <a:pt x="328025" y="59371"/>
                      <a:pt x="338921" y="63913"/>
                      <a:pt x="349287" y="69301"/>
                    </a:cubicBezTo>
                    <a:lnTo>
                      <a:pt x="359125" y="59476"/>
                    </a:lnTo>
                    <a:cubicBezTo>
                      <a:pt x="367058" y="51553"/>
                      <a:pt x="377637" y="47222"/>
                      <a:pt x="388849" y="47222"/>
                    </a:cubicBezTo>
                    <a:cubicBezTo>
                      <a:pt x="400062" y="47222"/>
                      <a:pt x="410640" y="51553"/>
                      <a:pt x="418574" y="59476"/>
                    </a:cubicBezTo>
                    <a:lnTo>
                      <a:pt x="448192" y="89162"/>
                    </a:lnTo>
                    <a:cubicBezTo>
                      <a:pt x="464588" y="105536"/>
                      <a:pt x="464588" y="132158"/>
                      <a:pt x="448192" y="148533"/>
                    </a:cubicBezTo>
                    <a:lnTo>
                      <a:pt x="438460" y="158252"/>
                    </a:lnTo>
                    <a:cubicBezTo>
                      <a:pt x="443749" y="168710"/>
                      <a:pt x="448298" y="179486"/>
                      <a:pt x="451789" y="190684"/>
                    </a:cubicBezTo>
                    <a:lnTo>
                      <a:pt x="465752" y="190684"/>
                    </a:lnTo>
                    <a:cubicBezTo>
                      <a:pt x="478657" y="190684"/>
                      <a:pt x="490187" y="196494"/>
                      <a:pt x="497909" y="205685"/>
                    </a:cubicBezTo>
                    <a:lnTo>
                      <a:pt x="450837" y="218257"/>
                    </a:lnTo>
                    <a:cubicBezTo>
                      <a:pt x="435604" y="222377"/>
                      <a:pt x="423440" y="234420"/>
                      <a:pt x="419420" y="249739"/>
                    </a:cubicBezTo>
                    <a:cubicBezTo>
                      <a:pt x="419314" y="249950"/>
                      <a:pt x="419314" y="250161"/>
                      <a:pt x="419208" y="250372"/>
                    </a:cubicBezTo>
                    <a:lnTo>
                      <a:pt x="403764" y="314603"/>
                    </a:lnTo>
                    <a:lnTo>
                      <a:pt x="283598" y="434613"/>
                    </a:lnTo>
                    <a:cubicBezTo>
                      <a:pt x="271010" y="447078"/>
                      <a:pt x="264134" y="463770"/>
                      <a:pt x="264134" y="481518"/>
                    </a:cubicBezTo>
                    <a:cubicBezTo>
                      <a:pt x="264134" y="490392"/>
                      <a:pt x="265932" y="499160"/>
                      <a:pt x="269317" y="507083"/>
                    </a:cubicBezTo>
                    <a:lnTo>
                      <a:pt x="232929" y="507083"/>
                    </a:lnTo>
                    <a:cubicBezTo>
                      <a:pt x="209657" y="507083"/>
                      <a:pt x="190828" y="488279"/>
                      <a:pt x="190828" y="465143"/>
                    </a:cubicBezTo>
                    <a:lnTo>
                      <a:pt x="190828" y="451304"/>
                    </a:lnTo>
                    <a:cubicBezTo>
                      <a:pt x="179721" y="447712"/>
                      <a:pt x="168826" y="443275"/>
                      <a:pt x="158459" y="437888"/>
                    </a:cubicBezTo>
                    <a:lnTo>
                      <a:pt x="148622" y="447712"/>
                    </a:lnTo>
                    <a:cubicBezTo>
                      <a:pt x="140688" y="455635"/>
                      <a:pt x="130110" y="459967"/>
                      <a:pt x="118897" y="459967"/>
                    </a:cubicBezTo>
                    <a:cubicBezTo>
                      <a:pt x="107685" y="459967"/>
                      <a:pt x="97107" y="455635"/>
                      <a:pt x="89173" y="447712"/>
                    </a:cubicBezTo>
                    <a:lnTo>
                      <a:pt x="59554" y="418027"/>
                    </a:lnTo>
                    <a:cubicBezTo>
                      <a:pt x="43158" y="401652"/>
                      <a:pt x="43158" y="375030"/>
                      <a:pt x="59554" y="358656"/>
                    </a:cubicBezTo>
                    <a:lnTo>
                      <a:pt x="69286" y="348831"/>
                    </a:lnTo>
                    <a:cubicBezTo>
                      <a:pt x="63997" y="338478"/>
                      <a:pt x="59449" y="327597"/>
                      <a:pt x="55958" y="316505"/>
                    </a:cubicBezTo>
                    <a:lnTo>
                      <a:pt x="41995" y="316505"/>
                    </a:lnTo>
                    <a:cubicBezTo>
                      <a:pt x="18829" y="316505"/>
                      <a:pt x="0" y="297700"/>
                      <a:pt x="0" y="274565"/>
                    </a:cubicBezTo>
                    <a:lnTo>
                      <a:pt x="0" y="232625"/>
                    </a:lnTo>
                    <a:cubicBezTo>
                      <a:pt x="0" y="209488"/>
                      <a:pt x="18829" y="190684"/>
                      <a:pt x="41995" y="190684"/>
                    </a:cubicBezTo>
                    <a:lnTo>
                      <a:pt x="55958" y="190684"/>
                    </a:lnTo>
                    <a:cubicBezTo>
                      <a:pt x="59449" y="179486"/>
                      <a:pt x="63997" y="168710"/>
                      <a:pt x="69286" y="158252"/>
                    </a:cubicBezTo>
                    <a:lnTo>
                      <a:pt x="59554" y="148533"/>
                    </a:lnTo>
                    <a:cubicBezTo>
                      <a:pt x="43158" y="132158"/>
                      <a:pt x="43158" y="105536"/>
                      <a:pt x="59554" y="89162"/>
                    </a:cubicBezTo>
                    <a:lnTo>
                      <a:pt x="89173" y="59476"/>
                    </a:lnTo>
                    <a:cubicBezTo>
                      <a:pt x="97107" y="51553"/>
                      <a:pt x="107685" y="47222"/>
                      <a:pt x="118897" y="47222"/>
                    </a:cubicBezTo>
                    <a:cubicBezTo>
                      <a:pt x="130110" y="47222"/>
                      <a:pt x="140688" y="51553"/>
                      <a:pt x="148622" y="59476"/>
                    </a:cubicBezTo>
                    <a:lnTo>
                      <a:pt x="158459" y="69301"/>
                    </a:lnTo>
                    <a:cubicBezTo>
                      <a:pt x="168826" y="63913"/>
                      <a:pt x="179721" y="59371"/>
                      <a:pt x="190828" y="55885"/>
                    </a:cubicBezTo>
                    <a:lnTo>
                      <a:pt x="190828" y="42045"/>
                    </a:lnTo>
                    <a:cubicBezTo>
                      <a:pt x="190828" y="18910"/>
                      <a:pt x="209657" y="0"/>
                      <a:pt x="23292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wrap="square" lIns="91440" tIns="45720" rIns="91440" bIns="45720" anchor="ctr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defTabSz="227965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500"/>
              </a:p>
            </p:txBody>
          </p:sp>
          <p:sp>
            <p:nvSpPr>
              <p:cNvPr id="48" name="ïṡ1iḍè"/>
              <p:cNvSpPr/>
              <p:nvPr/>
            </p:nvSpPr>
            <p:spPr>
              <a:xfrm>
                <a:off x="10626044" y="3750647"/>
                <a:ext cx="377576" cy="416445"/>
              </a:xfrm>
              <a:custGeom>
                <a:avLst/>
                <a:gdLst>
                  <a:gd name="connsiteX0" fmla="*/ 435944 w 550382"/>
                  <a:gd name="connsiteY0" fmla="*/ 440821 h 607039"/>
                  <a:gd name="connsiteX1" fmla="*/ 411829 w 550382"/>
                  <a:gd name="connsiteY1" fmla="*/ 450698 h 607039"/>
                  <a:gd name="connsiteX2" fmla="*/ 393649 w 550382"/>
                  <a:gd name="connsiteY2" fmla="*/ 477504 h 607039"/>
                  <a:gd name="connsiteX3" fmla="*/ 393272 w 550382"/>
                  <a:gd name="connsiteY3" fmla="*/ 478821 h 607039"/>
                  <a:gd name="connsiteX4" fmla="*/ 380650 w 550382"/>
                  <a:gd name="connsiteY4" fmla="*/ 478821 h 607039"/>
                  <a:gd name="connsiteX5" fmla="*/ 377070 w 550382"/>
                  <a:gd name="connsiteY5" fmla="*/ 482396 h 607039"/>
                  <a:gd name="connsiteX6" fmla="*/ 377070 w 550382"/>
                  <a:gd name="connsiteY6" fmla="*/ 490485 h 607039"/>
                  <a:gd name="connsiteX7" fmla="*/ 380650 w 550382"/>
                  <a:gd name="connsiteY7" fmla="*/ 494059 h 607039"/>
                  <a:gd name="connsiteX8" fmla="*/ 390635 w 550382"/>
                  <a:gd name="connsiteY8" fmla="*/ 494059 h 607039"/>
                  <a:gd name="connsiteX9" fmla="*/ 390635 w 550382"/>
                  <a:gd name="connsiteY9" fmla="*/ 500643 h 607039"/>
                  <a:gd name="connsiteX10" fmla="*/ 380650 w 550382"/>
                  <a:gd name="connsiteY10" fmla="*/ 500643 h 607039"/>
                  <a:gd name="connsiteX11" fmla="*/ 377070 w 550382"/>
                  <a:gd name="connsiteY11" fmla="*/ 504217 h 607039"/>
                  <a:gd name="connsiteX12" fmla="*/ 377070 w 550382"/>
                  <a:gd name="connsiteY12" fmla="*/ 512306 h 607039"/>
                  <a:gd name="connsiteX13" fmla="*/ 380650 w 550382"/>
                  <a:gd name="connsiteY13" fmla="*/ 515881 h 607039"/>
                  <a:gd name="connsiteX14" fmla="*/ 392613 w 550382"/>
                  <a:gd name="connsiteY14" fmla="*/ 515881 h 607039"/>
                  <a:gd name="connsiteX15" fmla="*/ 395345 w 550382"/>
                  <a:gd name="connsiteY15" fmla="*/ 524534 h 607039"/>
                  <a:gd name="connsiteX16" fmla="*/ 426807 w 550382"/>
                  <a:gd name="connsiteY16" fmla="*/ 554445 h 607039"/>
                  <a:gd name="connsiteX17" fmla="*/ 464675 w 550382"/>
                  <a:gd name="connsiteY17" fmla="*/ 554915 h 607039"/>
                  <a:gd name="connsiteX18" fmla="*/ 474377 w 550382"/>
                  <a:gd name="connsiteY18" fmla="*/ 551435 h 607039"/>
                  <a:gd name="connsiteX19" fmla="*/ 476920 w 550382"/>
                  <a:gd name="connsiteY19" fmla="*/ 544851 h 607039"/>
                  <a:gd name="connsiteX20" fmla="*/ 472776 w 550382"/>
                  <a:gd name="connsiteY20" fmla="*/ 535257 h 607039"/>
                  <a:gd name="connsiteX21" fmla="*/ 466747 w 550382"/>
                  <a:gd name="connsiteY21" fmla="*/ 532247 h 607039"/>
                  <a:gd name="connsiteX22" fmla="*/ 455066 w 550382"/>
                  <a:gd name="connsiteY22" fmla="*/ 535069 h 607039"/>
                  <a:gd name="connsiteX23" fmla="*/ 432270 w 550382"/>
                  <a:gd name="connsiteY23" fmla="*/ 534504 h 607039"/>
                  <a:gd name="connsiteX24" fmla="*/ 414844 w 550382"/>
                  <a:gd name="connsiteY24" fmla="*/ 515881 h 607039"/>
                  <a:gd name="connsiteX25" fmla="*/ 440371 w 550382"/>
                  <a:gd name="connsiteY25" fmla="*/ 515881 h 607039"/>
                  <a:gd name="connsiteX26" fmla="*/ 443951 w 550382"/>
                  <a:gd name="connsiteY26" fmla="*/ 512306 h 607039"/>
                  <a:gd name="connsiteX27" fmla="*/ 443951 w 550382"/>
                  <a:gd name="connsiteY27" fmla="*/ 504217 h 607039"/>
                  <a:gd name="connsiteX28" fmla="*/ 440371 w 550382"/>
                  <a:gd name="connsiteY28" fmla="*/ 500643 h 607039"/>
                  <a:gd name="connsiteX29" fmla="*/ 412489 w 550382"/>
                  <a:gd name="connsiteY29" fmla="*/ 500643 h 607039"/>
                  <a:gd name="connsiteX30" fmla="*/ 412489 w 550382"/>
                  <a:gd name="connsiteY30" fmla="*/ 494059 h 607039"/>
                  <a:gd name="connsiteX31" fmla="*/ 440371 w 550382"/>
                  <a:gd name="connsiteY31" fmla="*/ 494059 h 607039"/>
                  <a:gd name="connsiteX32" fmla="*/ 443951 w 550382"/>
                  <a:gd name="connsiteY32" fmla="*/ 490485 h 607039"/>
                  <a:gd name="connsiteX33" fmla="*/ 443951 w 550382"/>
                  <a:gd name="connsiteY33" fmla="*/ 482396 h 607039"/>
                  <a:gd name="connsiteX34" fmla="*/ 440371 w 550382"/>
                  <a:gd name="connsiteY34" fmla="*/ 478821 h 607039"/>
                  <a:gd name="connsiteX35" fmla="*/ 415974 w 550382"/>
                  <a:gd name="connsiteY35" fmla="*/ 478821 h 607039"/>
                  <a:gd name="connsiteX36" fmla="*/ 415974 w 550382"/>
                  <a:gd name="connsiteY36" fmla="*/ 478539 h 607039"/>
                  <a:gd name="connsiteX37" fmla="*/ 430198 w 550382"/>
                  <a:gd name="connsiteY37" fmla="*/ 463772 h 607039"/>
                  <a:gd name="connsiteX38" fmla="*/ 455066 w 550382"/>
                  <a:gd name="connsiteY38" fmla="*/ 462361 h 607039"/>
                  <a:gd name="connsiteX39" fmla="*/ 466841 w 550382"/>
                  <a:gd name="connsiteY39" fmla="*/ 465277 h 607039"/>
                  <a:gd name="connsiteX40" fmla="*/ 472776 w 550382"/>
                  <a:gd name="connsiteY40" fmla="*/ 462361 h 607039"/>
                  <a:gd name="connsiteX41" fmla="*/ 476920 w 550382"/>
                  <a:gd name="connsiteY41" fmla="*/ 452861 h 607039"/>
                  <a:gd name="connsiteX42" fmla="*/ 474660 w 550382"/>
                  <a:gd name="connsiteY42" fmla="*/ 446089 h 607039"/>
                  <a:gd name="connsiteX43" fmla="*/ 472399 w 550382"/>
                  <a:gd name="connsiteY43" fmla="*/ 445054 h 607039"/>
                  <a:gd name="connsiteX44" fmla="*/ 435944 w 550382"/>
                  <a:gd name="connsiteY44" fmla="*/ 440821 h 607039"/>
                  <a:gd name="connsiteX45" fmla="*/ 441172 w 550382"/>
                  <a:gd name="connsiteY45" fmla="*/ 389089 h 607039"/>
                  <a:gd name="connsiteX46" fmla="*/ 518367 w 550382"/>
                  <a:gd name="connsiteY46" fmla="*/ 420975 h 607039"/>
                  <a:gd name="connsiteX47" fmla="*/ 518462 w 550382"/>
                  <a:gd name="connsiteY47" fmla="*/ 575138 h 607039"/>
                  <a:gd name="connsiteX48" fmla="*/ 385925 w 550382"/>
                  <a:gd name="connsiteY48" fmla="*/ 592069 h 607039"/>
                  <a:gd name="connsiteX49" fmla="*/ 385737 w 550382"/>
                  <a:gd name="connsiteY49" fmla="*/ 591880 h 607039"/>
                  <a:gd name="connsiteX50" fmla="*/ 339203 w 550382"/>
                  <a:gd name="connsiteY50" fmla="*/ 604578 h 607039"/>
                  <a:gd name="connsiteX51" fmla="*/ 337978 w 550382"/>
                  <a:gd name="connsiteY51" fmla="*/ 596583 h 607039"/>
                  <a:gd name="connsiteX52" fmla="*/ 360491 w 550382"/>
                  <a:gd name="connsiteY52" fmla="*/ 571187 h 607039"/>
                  <a:gd name="connsiteX53" fmla="*/ 359361 w 550382"/>
                  <a:gd name="connsiteY53" fmla="*/ 570341 h 607039"/>
                  <a:gd name="connsiteX54" fmla="*/ 363977 w 550382"/>
                  <a:gd name="connsiteY54" fmla="*/ 420975 h 607039"/>
                  <a:gd name="connsiteX55" fmla="*/ 441172 w 550382"/>
                  <a:gd name="connsiteY55" fmla="*/ 389089 h 607039"/>
                  <a:gd name="connsiteX56" fmla="*/ 149968 w 550382"/>
                  <a:gd name="connsiteY56" fmla="*/ 318620 h 607039"/>
                  <a:gd name="connsiteX57" fmla="*/ 193583 w 550382"/>
                  <a:gd name="connsiteY57" fmla="*/ 456051 h 607039"/>
                  <a:gd name="connsiteX58" fmla="*/ 199423 w 550382"/>
                  <a:gd name="connsiteY58" fmla="*/ 474771 h 607039"/>
                  <a:gd name="connsiteX59" fmla="*/ 218923 w 550382"/>
                  <a:gd name="connsiteY59" fmla="*/ 419554 h 607039"/>
                  <a:gd name="connsiteX60" fmla="*/ 230698 w 550382"/>
                  <a:gd name="connsiteY60" fmla="*/ 354083 h 607039"/>
                  <a:gd name="connsiteX61" fmla="*/ 230886 w 550382"/>
                  <a:gd name="connsiteY61" fmla="*/ 354083 h 607039"/>
                  <a:gd name="connsiteX62" fmla="*/ 230981 w 550382"/>
                  <a:gd name="connsiteY62" fmla="*/ 354083 h 607039"/>
                  <a:gd name="connsiteX63" fmla="*/ 231075 w 550382"/>
                  <a:gd name="connsiteY63" fmla="*/ 354083 h 607039"/>
                  <a:gd name="connsiteX64" fmla="*/ 231263 w 550382"/>
                  <a:gd name="connsiteY64" fmla="*/ 354083 h 607039"/>
                  <a:gd name="connsiteX65" fmla="*/ 243038 w 550382"/>
                  <a:gd name="connsiteY65" fmla="*/ 419554 h 607039"/>
                  <a:gd name="connsiteX66" fmla="*/ 262538 w 550382"/>
                  <a:gd name="connsiteY66" fmla="*/ 474771 h 607039"/>
                  <a:gd name="connsiteX67" fmla="*/ 268378 w 550382"/>
                  <a:gd name="connsiteY67" fmla="*/ 456051 h 607039"/>
                  <a:gd name="connsiteX68" fmla="*/ 311993 w 550382"/>
                  <a:gd name="connsiteY68" fmla="*/ 318620 h 607039"/>
                  <a:gd name="connsiteX69" fmla="*/ 402331 w 550382"/>
                  <a:gd name="connsiteY69" fmla="*/ 362267 h 607039"/>
                  <a:gd name="connsiteX70" fmla="*/ 407418 w 550382"/>
                  <a:gd name="connsiteY70" fmla="*/ 364242 h 607039"/>
                  <a:gd name="connsiteX71" fmla="*/ 343550 w 550382"/>
                  <a:gd name="connsiteY71" fmla="*/ 400552 h 607039"/>
                  <a:gd name="connsiteX72" fmla="*/ 307377 w 550382"/>
                  <a:gd name="connsiteY72" fmla="*/ 531869 h 607039"/>
                  <a:gd name="connsiteX73" fmla="*/ 231263 w 550382"/>
                  <a:gd name="connsiteY73" fmla="*/ 531869 h 607039"/>
                  <a:gd name="connsiteX74" fmla="*/ 230698 w 550382"/>
                  <a:gd name="connsiteY74" fmla="*/ 531869 h 607039"/>
                  <a:gd name="connsiteX75" fmla="*/ 0 w 550382"/>
                  <a:gd name="connsiteY75" fmla="*/ 531869 h 607039"/>
                  <a:gd name="connsiteX76" fmla="*/ 59629 w 550382"/>
                  <a:gd name="connsiteY76" fmla="*/ 362267 h 607039"/>
                  <a:gd name="connsiteX77" fmla="*/ 149968 w 550382"/>
                  <a:gd name="connsiteY77" fmla="*/ 318620 h 607039"/>
                  <a:gd name="connsiteX78" fmla="*/ 223411 w 550382"/>
                  <a:gd name="connsiteY78" fmla="*/ 393 h 607039"/>
                  <a:gd name="connsiteX79" fmla="*/ 282097 w 550382"/>
                  <a:gd name="connsiteY79" fmla="*/ 12809 h 607039"/>
                  <a:gd name="connsiteX80" fmla="*/ 310545 w 550382"/>
                  <a:gd name="connsiteY80" fmla="*/ 39334 h 607039"/>
                  <a:gd name="connsiteX81" fmla="*/ 342008 w 550382"/>
                  <a:gd name="connsiteY81" fmla="*/ 138850 h 607039"/>
                  <a:gd name="connsiteX82" fmla="*/ 337863 w 550382"/>
                  <a:gd name="connsiteY82" fmla="*/ 154182 h 607039"/>
                  <a:gd name="connsiteX83" fmla="*/ 348037 w 550382"/>
                  <a:gd name="connsiteY83" fmla="*/ 195945 h 607039"/>
                  <a:gd name="connsiteX84" fmla="*/ 327784 w 550382"/>
                  <a:gd name="connsiteY84" fmla="*/ 231217 h 607039"/>
                  <a:gd name="connsiteX85" fmla="*/ 256663 w 550382"/>
                  <a:gd name="connsiteY85" fmla="*/ 318881 h 607039"/>
                  <a:gd name="connsiteX86" fmla="*/ 204665 w 550382"/>
                  <a:gd name="connsiteY86" fmla="*/ 318975 h 607039"/>
                  <a:gd name="connsiteX87" fmla="*/ 133733 w 550382"/>
                  <a:gd name="connsiteY87" fmla="*/ 231217 h 607039"/>
                  <a:gd name="connsiteX88" fmla="*/ 113385 w 550382"/>
                  <a:gd name="connsiteY88" fmla="*/ 195850 h 607039"/>
                  <a:gd name="connsiteX89" fmla="*/ 123559 w 550382"/>
                  <a:gd name="connsiteY89" fmla="*/ 154088 h 607039"/>
                  <a:gd name="connsiteX90" fmla="*/ 119414 w 550382"/>
                  <a:gd name="connsiteY90" fmla="*/ 138756 h 607039"/>
                  <a:gd name="connsiteX91" fmla="*/ 119132 w 550382"/>
                  <a:gd name="connsiteY91" fmla="*/ 89845 h 607039"/>
                  <a:gd name="connsiteX92" fmla="*/ 147768 w 550382"/>
                  <a:gd name="connsiteY92" fmla="*/ 39805 h 607039"/>
                  <a:gd name="connsiteX93" fmla="*/ 174333 w 550382"/>
                  <a:gd name="connsiteY93" fmla="*/ 17983 h 607039"/>
                  <a:gd name="connsiteX94" fmla="*/ 200049 w 550382"/>
                  <a:gd name="connsiteY94" fmla="*/ 4814 h 607039"/>
                  <a:gd name="connsiteX95" fmla="*/ 223411 w 550382"/>
                  <a:gd name="connsiteY95" fmla="*/ 393 h 607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550382" h="607039">
                    <a:moveTo>
                      <a:pt x="435944" y="440821"/>
                    </a:moveTo>
                    <a:cubicBezTo>
                      <a:pt x="427184" y="442138"/>
                      <a:pt x="418988" y="445148"/>
                      <a:pt x="411829" y="450698"/>
                    </a:cubicBezTo>
                    <a:cubicBezTo>
                      <a:pt x="402786" y="457752"/>
                      <a:pt x="397040" y="466782"/>
                      <a:pt x="393649" y="477504"/>
                    </a:cubicBezTo>
                    <a:lnTo>
                      <a:pt x="393272" y="478821"/>
                    </a:lnTo>
                    <a:lnTo>
                      <a:pt x="380650" y="478821"/>
                    </a:lnTo>
                    <a:cubicBezTo>
                      <a:pt x="378672" y="478821"/>
                      <a:pt x="377070" y="480420"/>
                      <a:pt x="377070" y="482396"/>
                    </a:cubicBezTo>
                    <a:lnTo>
                      <a:pt x="377070" y="490485"/>
                    </a:lnTo>
                    <a:cubicBezTo>
                      <a:pt x="377070" y="492460"/>
                      <a:pt x="378672" y="494059"/>
                      <a:pt x="380650" y="494059"/>
                    </a:cubicBezTo>
                    <a:lnTo>
                      <a:pt x="390635" y="494059"/>
                    </a:lnTo>
                    <a:lnTo>
                      <a:pt x="390635" y="500643"/>
                    </a:lnTo>
                    <a:lnTo>
                      <a:pt x="380650" y="500643"/>
                    </a:lnTo>
                    <a:cubicBezTo>
                      <a:pt x="378672" y="500643"/>
                      <a:pt x="377070" y="502242"/>
                      <a:pt x="377070" y="504217"/>
                    </a:cubicBezTo>
                    <a:lnTo>
                      <a:pt x="377070" y="512306"/>
                    </a:lnTo>
                    <a:cubicBezTo>
                      <a:pt x="377070" y="514282"/>
                      <a:pt x="378672" y="515881"/>
                      <a:pt x="380650" y="515881"/>
                    </a:cubicBezTo>
                    <a:lnTo>
                      <a:pt x="392613" y="515881"/>
                    </a:lnTo>
                    <a:cubicBezTo>
                      <a:pt x="393461" y="518796"/>
                      <a:pt x="394214" y="521806"/>
                      <a:pt x="395345" y="524534"/>
                    </a:cubicBezTo>
                    <a:cubicBezTo>
                      <a:pt x="401562" y="539113"/>
                      <a:pt x="411547" y="549554"/>
                      <a:pt x="426807" y="554445"/>
                    </a:cubicBezTo>
                    <a:cubicBezTo>
                      <a:pt x="439335" y="558584"/>
                      <a:pt x="452052" y="558395"/>
                      <a:pt x="464675" y="554915"/>
                    </a:cubicBezTo>
                    <a:cubicBezTo>
                      <a:pt x="467972" y="554069"/>
                      <a:pt x="471268" y="552752"/>
                      <a:pt x="474377" y="551435"/>
                    </a:cubicBezTo>
                    <a:cubicBezTo>
                      <a:pt x="477391" y="550024"/>
                      <a:pt x="478145" y="547767"/>
                      <a:pt x="476920" y="544851"/>
                    </a:cubicBezTo>
                    <a:cubicBezTo>
                      <a:pt x="475507" y="541653"/>
                      <a:pt x="474283" y="538361"/>
                      <a:pt x="472776" y="535257"/>
                    </a:cubicBezTo>
                    <a:cubicBezTo>
                      <a:pt x="471457" y="532341"/>
                      <a:pt x="469855" y="531494"/>
                      <a:pt x="466747" y="532247"/>
                    </a:cubicBezTo>
                    <a:cubicBezTo>
                      <a:pt x="462791" y="533093"/>
                      <a:pt x="458928" y="534316"/>
                      <a:pt x="455066" y="535069"/>
                    </a:cubicBezTo>
                    <a:cubicBezTo>
                      <a:pt x="447342" y="536762"/>
                      <a:pt x="439806" y="536856"/>
                      <a:pt x="432270" y="534504"/>
                    </a:cubicBezTo>
                    <a:cubicBezTo>
                      <a:pt x="422851" y="531494"/>
                      <a:pt x="417952" y="524722"/>
                      <a:pt x="414844" y="515881"/>
                    </a:cubicBezTo>
                    <a:lnTo>
                      <a:pt x="440371" y="515881"/>
                    </a:lnTo>
                    <a:cubicBezTo>
                      <a:pt x="442350" y="515881"/>
                      <a:pt x="443951" y="514282"/>
                      <a:pt x="443951" y="512306"/>
                    </a:cubicBezTo>
                    <a:lnTo>
                      <a:pt x="443951" y="504217"/>
                    </a:lnTo>
                    <a:cubicBezTo>
                      <a:pt x="443951" y="502242"/>
                      <a:pt x="442350" y="500643"/>
                      <a:pt x="440371" y="500643"/>
                    </a:cubicBezTo>
                    <a:lnTo>
                      <a:pt x="412489" y="500643"/>
                    </a:lnTo>
                    <a:lnTo>
                      <a:pt x="412489" y="494059"/>
                    </a:lnTo>
                    <a:lnTo>
                      <a:pt x="440371" y="494059"/>
                    </a:lnTo>
                    <a:cubicBezTo>
                      <a:pt x="442350" y="494059"/>
                      <a:pt x="443951" y="492460"/>
                      <a:pt x="443951" y="490485"/>
                    </a:cubicBezTo>
                    <a:lnTo>
                      <a:pt x="443951" y="482396"/>
                    </a:lnTo>
                    <a:cubicBezTo>
                      <a:pt x="443951" y="480420"/>
                      <a:pt x="442350" y="478821"/>
                      <a:pt x="440371" y="478821"/>
                    </a:cubicBezTo>
                    <a:lnTo>
                      <a:pt x="415974" y="478821"/>
                    </a:lnTo>
                    <a:lnTo>
                      <a:pt x="415974" y="478539"/>
                    </a:lnTo>
                    <a:cubicBezTo>
                      <a:pt x="418894" y="471861"/>
                      <a:pt x="423133" y="466500"/>
                      <a:pt x="430198" y="463772"/>
                    </a:cubicBezTo>
                    <a:cubicBezTo>
                      <a:pt x="438299" y="460574"/>
                      <a:pt x="446589" y="460574"/>
                      <a:pt x="455066" y="462361"/>
                    </a:cubicBezTo>
                    <a:cubicBezTo>
                      <a:pt x="458928" y="463113"/>
                      <a:pt x="462791" y="464336"/>
                      <a:pt x="466841" y="465277"/>
                    </a:cubicBezTo>
                    <a:cubicBezTo>
                      <a:pt x="469855" y="465841"/>
                      <a:pt x="471457" y="464995"/>
                      <a:pt x="472776" y="462361"/>
                    </a:cubicBezTo>
                    <a:cubicBezTo>
                      <a:pt x="474283" y="459257"/>
                      <a:pt x="475602" y="455965"/>
                      <a:pt x="476920" y="452861"/>
                    </a:cubicBezTo>
                    <a:cubicBezTo>
                      <a:pt x="478145" y="449851"/>
                      <a:pt x="477391" y="447688"/>
                      <a:pt x="474660" y="446089"/>
                    </a:cubicBezTo>
                    <a:cubicBezTo>
                      <a:pt x="473906" y="445712"/>
                      <a:pt x="473152" y="445336"/>
                      <a:pt x="472399" y="445054"/>
                    </a:cubicBezTo>
                    <a:cubicBezTo>
                      <a:pt x="460530" y="440539"/>
                      <a:pt x="448473" y="438752"/>
                      <a:pt x="435944" y="440821"/>
                    </a:cubicBezTo>
                    <a:close/>
                    <a:moveTo>
                      <a:pt x="441172" y="389089"/>
                    </a:moveTo>
                    <a:cubicBezTo>
                      <a:pt x="469125" y="389089"/>
                      <a:pt x="497079" y="399717"/>
                      <a:pt x="518367" y="420975"/>
                    </a:cubicBezTo>
                    <a:cubicBezTo>
                      <a:pt x="561039" y="463490"/>
                      <a:pt x="561039" y="532623"/>
                      <a:pt x="518462" y="575138"/>
                    </a:cubicBezTo>
                    <a:cubicBezTo>
                      <a:pt x="482572" y="610975"/>
                      <a:pt x="427749" y="616618"/>
                      <a:pt x="385925" y="592069"/>
                    </a:cubicBezTo>
                    <a:lnTo>
                      <a:pt x="385737" y="591880"/>
                    </a:lnTo>
                    <a:cubicBezTo>
                      <a:pt x="369252" y="604296"/>
                      <a:pt x="351543" y="606460"/>
                      <a:pt x="339203" y="604578"/>
                    </a:cubicBezTo>
                    <a:cubicBezTo>
                      <a:pt x="335058" y="603920"/>
                      <a:pt x="334210" y="598465"/>
                      <a:pt x="337978" y="596583"/>
                    </a:cubicBezTo>
                    <a:cubicBezTo>
                      <a:pt x="349282" y="591034"/>
                      <a:pt x="356347" y="580123"/>
                      <a:pt x="360491" y="571187"/>
                    </a:cubicBezTo>
                    <a:lnTo>
                      <a:pt x="359361" y="570341"/>
                    </a:lnTo>
                    <a:cubicBezTo>
                      <a:pt x="321399" y="527450"/>
                      <a:pt x="322906" y="461985"/>
                      <a:pt x="363977" y="420975"/>
                    </a:cubicBezTo>
                    <a:cubicBezTo>
                      <a:pt x="385266" y="399717"/>
                      <a:pt x="413219" y="389089"/>
                      <a:pt x="441172" y="389089"/>
                    </a:cubicBezTo>
                    <a:close/>
                    <a:moveTo>
                      <a:pt x="149968" y="318620"/>
                    </a:moveTo>
                    <a:lnTo>
                      <a:pt x="193583" y="456051"/>
                    </a:lnTo>
                    <a:lnTo>
                      <a:pt x="199423" y="474771"/>
                    </a:lnTo>
                    <a:lnTo>
                      <a:pt x="218923" y="419554"/>
                    </a:lnTo>
                    <a:cubicBezTo>
                      <a:pt x="174178" y="357093"/>
                      <a:pt x="222408" y="354083"/>
                      <a:pt x="230698" y="354083"/>
                    </a:cubicBezTo>
                    <a:lnTo>
                      <a:pt x="230886" y="354083"/>
                    </a:lnTo>
                    <a:lnTo>
                      <a:pt x="230981" y="354083"/>
                    </a:lnTo>
                    <a:lnTo>
                      <a:pt x="231075" y="354083"/>
                    </a:lnTo>
                    <a:lnTo>
                      <a:pt x="231263" y="354083"/>
                    </a:lnTo>
                    <a:cubicBezTo>
                      <a:pt x="239647" y="354271"/>
                      <a:pt x="287878" y="357093"/>
                      <a:pt x="243038" y="419554"/>
                    </a:cubicBezTo>
                    <a:lnTo>
                      <a:pt x="262538" y="474771"/>
                    </a:lnTo>
                    <a:lnTo>
                      <a:pt x="268378" y="456051"/>
                    </a:lnTo>
                    <a:lnTo>
                      <a:pt x="311993" y="318620"/>
                    </a:lnTo>
                    <a:cubicBezTo>
                      <a:pt x="311993" y="318620"/>
                      <a:pt x="345811" y="340726"/>
                      <a:pt x="402331" y="362267"/>
                    </a:cubicBezTo>
                    <a:cubicBezTo>
                      <a:pt x="404027" y="362925"/>
                      <a:pt x="405817" y="363678"/>
                      <a:pt x="407418" y="364242"/>
                    </a:cubicBezTo>
                    <a:cubicBezTo>
                      <a:pt x="383491" y="370263"/>
                      <a:pt x="361448" y="382585"/>
                      <a:pt x="343550" y="400552"/>
                    </a:cubicBezTo>
                    <a:cubicBezTo>
                      <a:pt x="308131" y="436015"/>
                      <a:pt x="295885" y="486341"/>
                      <a:pt x="307377" y="531869"/>
                    </a:cubicBezTo>
                    <a:lnTo>
                      <a:pt x="231263" y="531869"/>
                    </a:lnTo>
                    <a:lnTo>
                      <a:pt x="230698" y="531869"/>
                    </a:lnTo>
                    <a:lnTo>
                      <a:pt x="0" y="531869"/>
                    </a:lnTo>
                    <a:cubicBezTo>
                      <a:pt x="1225" y="436015"/>
                      <a:pt x="-2637" y="384843"/>
                      <a:pt x="59629" y="362267"/>
                    </a:cubicBezTo>
                    <a:cubicBezTo>
                      <a:pt x="116150" y="340726"/>
                      <a:pt x="149968" y="318620"/>
                      <a:pt x="149968" y="318620"/>
                    </a:cubicBezTo>
                    <a:close/>
                    <a:moveTo>
                      <a:pt x="223411" y="393"/>
                    </a:moveTo>
                    <a:cubicBezTo>
                      <a:pt x="248939" y="-1676"/>
                      <a:pt x="268250" y="4720"/>
                      <a:pt x="282097" y="12809"/>
                    </a:cubicBezTo>
                    <a:cubicBezTo>
                      <a:pt x="302633" y="24285"/>
                      <a:pt x="310545" y="39334"/>
                      <a:pt x="310545" y="39334"/>
                    </a:cubicBezTo>
                    <a:cubicBezTo>
                      <a:pt x="310545" y="39334"/>
                      <a:pt x="358022" y="42720"/>
                      <a:pt x="342008" y="138850"/>
                    </a:cubicBezTo>
                    <a:cubicBezTo>
                      <a:pt x="340972" y="144023"/>
                      <a:pt x="339747" y="149009"/>
                      <a:pt x="337863" y="154182"/>
                    </a:cubicBezTo>
                    <a:cubicBezTo>
                      <a:pt x="347377" y="153335"/>
                      <a:pt x="358587" y="158791"/>
                      <a:pt x="348037" y="195945"/>
                    </a:cubicBezTo>
                    <a:cubicBezTo>
                      <a:pt x="340312" y="223128"/>
                      <a:pt x="333153" y="230841"/>
                      <a:pt x="327784" y="231217"/>
                    </a:cubicBezTo>
                    <a:cubicBezTo>
                      <a:pt x="322886" y="263386"/>
                      <a:pt x="296981" y="304302"/>
                      <a:pt x="256663" y="318881"/>
                    </a:cubicBezTo>
                    <a:cubicBezTo>
                      <a:pt x="239990" y="324901"/>
                      <a:pt x="221527" y="324901"/>
                      <a:pt x="204665" y="318975"/>
                    </a:cubicBezTo>
                    <a:cubicBezTo>
                      <a:pt x="163594" y="304584"/>
                      <a:pt x="138725" y="263574"/>
                      <a:pt x="133733" y="231217"/>
                    </a:cubicBezTo>
                    <a:cubicBezTo>
                      <a:pt x="128363" y="230653"/>
                      <a:pt x="121204" y="223128"/>
                      <a:pt x="113385" y="195850"/>
                    </a:cubicBezTo>
                    <a:cubicBezTo>
                      <a:pt x="102929" y="158697"/>
                      <a:pt x="114139" y="153147"/>
                      <a:pt x="123559" y="154088"/>
                    </a:cubicBezTo>
                    <a:cubicBezTo>
                      <a:pt x="121675" y="148914"/>
                      <a:pt x="120262" y="143741"/>
                      <a:pt x="119414" y="138756"/>
                    </a:cubicBezTo>
                    <a:cubicBezTo>
                      <a:pt x="116023" y="121449"/>
                      <a:pt x="115175" y="105271"/>
                      <a:pt x="119132" y="89845"/>
                    </a:cubicBezTo>
                    <a:cubicBezTo>
                      <a:pt x="124030" y="69151"/>
                      <a:pt x="135240" y="52597"/>
                      <a:pt x="147768" y="39805"/>
                    </a:cubicBezTo>
                    <a:cubicBezTo>
                      <a:pt x="155869" y="31433"/>
                      <a:pt x="164724" y="24002"/>
                      <a:pt x="174333" y="17983"/>
                    </a:cubicBezTo>
                    <a:cubicBezTo>
                      <a:pt x="182057" y="12621"/>
                      <a:pt x="190629" y="7918"/>
                      <a:pt x="200049" y="4814"/>
                    </a:cubicBezTo>
                    <a:cubicBezTo>
                      <a:pt x="207303" y="2463"/>
                      <a:pt x="215121" y="770"/>
                      <a:pt x="223411" y="39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defTabSz="227965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500"/>
              </a:p>
            </p:txBody>
          </p:sp>
        </p:grpSp>
        <p:grpSp>
          <p:nvGrpSpPr>
            <p:cNvPr id="12" name="îślîḋè"/>
            <p:cNvGrpSpPr/>
            <p:nvPr/>
          </p:nvGrpSpPr>
          <p:grpSpPr>
            <a:xfrm>
              <a:off x="669925" y="1361190"/>
              <a:ext cx="3149600" cy="1715385"/>
              <a:chOff x="669925" y="1361190"/>
              <a:chExt cx="3149600" cy="1715385"/>
            </a:xfrm>
          </p:grpSpPr>
          <p:grpSp>
            <p:nvGrpSpPr>
              <p:cNvPr id="31" name="ïṣ1ïḍè"/>
              <p:cNvGrpSpPr/>
              <p:nvPr/>
            </p:nvGrpSpPr>
            <p:grpSpPr>
              <a:xfrm>
                <a:off x="669925" y="1361190"/>
                <a:ext cx="599228" cy="599228"/>
                <a:chOff x="1149985" y="1061576"/>
                <a:chExt cx="599228" cy="599228"/>
              </a:xfrm>
            </p:grpSpPr>
            <p:sp>
              <p:nvSpPr>
                <p:cNvPr id="34" name="î$ḻíḓe"/>
                <p:cNvSpPr/>
                <p:nvPr/>
              </p:nvSpPr>
              <p:spPr>
                <a:xfrm>
                  <a:off x="1149985" y="1061576"/>
                  <a:ext cx="599228" cy="599228"/>
                </a:xfrm>
                <a:custGeom>
                  <a:avLst/>
                  <a:gdLst>
                    <a:gd name="connsiteX0" fmla="*/ 274320 w 548640"/>
                    <a:gd name="connsiteY0" fmla="*/ 0 h 548640"/>
                    <a:gd name="connsiteX1" fmla="*/ 548640 w 548640"/>
                    <a:gd name="connsiteY1" fmla="*/ 274320 h 548640"/>
                    <a:gd name="connsiteX2" fmla="*/ 274320 w 548640"/>
                    <a:gd name="connsiteY2" fmla="*/ 548640 h 548640"/>
                    <a:gd name="connsiteX3" fmla="*/ 0 w 548640"/>
                    <a:gd name="connsiteY3" fmla="*/ 274320 h 548640"/>
                    <a:gd name="connsiteX4" fmla="*/ 274320 w 548640"/>
                    <a:gd name="connsiteY4" fmla="*/ 0 h 548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8640" h="548640">
                      <a:moveTo>
                        <a:pt x="274320" y="0"/>
                      </a:moveTo>
                      <a:cubicBezTo>
                        <a:pt x="425823" y="0"/>
                        <a:pt x="548640" y="122817"/>
                        <a:pt x="548640" y="274320"/>
                      </a:cubicBezTo>
                      <a:cubicBezTo>
                        <a:pt x="548640" y="425823"/>
                        <a:pt x="425823" y="548640"/>
                        <a:pt x="274320" y="548640"/>
                      </a:cubicBezTo>
                      <a:cubicBezTo>
                        <a:pt x="122817" y="548640"/>
                        <a:pt x="0" y="425823"/>
                        <a:pt x="0" y="274320"/>
                      </a:cubicBezTo>
                      <a:cubicBezTo>
                        <a:pt x="0" y="122817"/>
                        <a:pt x="122817" y="0"/>
                        <a:pt x="27432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1"/>
                    </a:gs>
                    <a:gs pos="50000">
                      <a:schemeClr val="accent1">
                        <a:satMod val="110000"/>
                        <a:lumMod val="100000"/>
                        <a:shade val="100000"/>
                      </a:schemeClr>
                    </a:gs>
                    <a:gs pos="100000">
                      <a:schemeClr val="accent1">
                        <a:lumMod val="99000"/>
                        <a:satMod val="120000"/>
                        <a:shade val="78000"/>
                      </a:schemeClr>
                    </a:gs>
                  </a:gsLst>
                </a:gradFill>
                <a:ln w="63500">
                  <a:noFill/>
                </a:ln>
                <a:effectLst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" name="îsļïḓé"/>
                <p:cNvSpPr/>
                <p:nvPr/>
              </p:nvSpPr>
              <p:spPr>
                <a:xfrm>
                  <a:off x="1309935" y="1221526"/>
                  <a:ext cx="279328" cy="2793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732" y="6661"/>
                      </a:moveTo>
                      <a:cubicBezTo>
                        <a:pt x="20540" y="6471"/>
                        <a:pt x="20228" y="6473"/>
                        <a:pt x="20038" y="6667"/>
                      </a:cubicBezTo>
                      <a:cubicBezTo>
                        <a:pt x="19903" y="6804"/>
                        <a:pt x="19870" y="7000"/>
                        <a:pt x="19929" y="7171"/>
                      </a:cubicBezTo>
                      <a:lnTo>
                        <a:pt x="19918" y="7175"/>
                      </a:lnTo>
                      <a:cubicBezTo>
                        <a:pt x="20365" y="8298"/>
                        <a:pt x="20618" y="9518"/>
                        <a:pt x="20618" y="10800"/>
                      </a:cubicBezTo>
                      <a:cubicBezTo>
                        <a:pt x="20618" y="16223"/>
                        <a:pt x="16223" y="20618"/>
                        <a:pt x="10800" y="20618"/>
                      </a:cubicBezTo>
                      <a:cubicBezTo>
                        <a:pt x="5378" y="20618"/>
                        <a:pt x="982" y="16223"/>
                        <a:pt x="982" y="10800"/>
                      </a:cubicBezTo>
                      <a:cubicBezTo>
                        <a:pt x="982" y="5377"/>
                        <a:pt x="5378" y="982"/>
                        <a:pt x="10800" y="982"/>
                      </a:cubicBezTo>
                      <a:cubicBezTo>
                        <a:pt x="13575" y="982"/>
                        <a:pt x="16077" y="2136"/>
                        <a:pt x="17862" y="3989"/>
                      </a:cubicBezTo>
                      <a:lnTo>
                        <a:pt x="17868" y="3982"/>
                      </a:lnTo>
                      <a:cubicBezTo>
                        <a:pt x="18062" y="4157"/>
                        <a:pt x="18359" y="4153"/>
                        <a:pt x="18544" y="3965"/>
                      </a:cubicBezTo>
                      <a:cubicBezTo>
                        <a:pt x="18734" y="3771"/>
                        <a:pt x="18732" y="3461"/>
                        <a:pt x="18539" y="3270"/>
                      </a:cubicBezTo>
                      <a:cubicBezTo>
                        <a:pt x="18520" y="3252"/>
                        <a:pt x="18496" y="3244"/>
                        <a:pt x="18476" y="3230"/>
                      </a:cubicBezTo>
                      <a:cubicBezTo>
                        <a:pt x="16521" y="1241"/>
                        <a:pt x="13810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4"/>
                        <a:pt x="21600" y="10800"/>
                      </a:cubicBezTo>
                      <a:cubicBezTo>
                        <a:pt x="21600" y="9412"/>
                        <a:pt x="21329" y="8089"/>
                        <a:pt x="20851" y="6869"/>
                      </a:cubicBezTo>
                      <a:cubicBezTo>
                        <a:pt x="20828" y="6794"/>
                        <a:pt x="20793" y="6721"/>
                        <a:pt x="20732" y="6661"/>
                      </a:cubicBezTo>
                      <a:moveTo>
                        <a:pt x="10792" y="13534"/>
                      </a:moveTo>
                      <a:lnTo>
                        <a:pt x="6238" y="8980"/>
                      </a:lnTo>
                      <a:cubicBezTo>
                        <a:pt x="6149" y="8891"/>
                        <a:pt x="6027" y="8836"/>
                        <a:pt x="5891" y="8836"/>
                      </a:cubicBezTo>
                      <a:cubicBezTo>
                        <a:pt x="5620" y="8836"/>
                        <a:pt x="5400" y="9056"/>
                        <a:pt x="5400" y="9327"/>
                      </a:cubicBezTo>
                      <a:cubicBezTo>
                        <a:pt x="5400" y="9463"/>
                        <a:pt x="5455" y="9585"/>
                        <a:pt x="5544" y="9675"/>
                      </a:cubicBezTo>
                      <a:lnTo>
                        <a:pt x="10453" y="14583"/>
                      </a:lnTo>
                      <a:cubicBezTo>
                        <a:pt x="10542" y="14672"/>
                        <a:pt x="10664" y="14727"/>
                        <a:pt x="10800" y="14727"/>
                      </a:cubicBezTo>
                      <a:cubicBezTo>
                        <a:pt x="10940" y="14727"/>
                        <a:pt x="11064" y="14668"/>
                        <a:pt x="11154" y="14574"/>
                      </a:cubicBezTo>
                      <a:lnTo>
                        <a:pt x="11155" y="14576"/>
                      </a:lnTo>
                      <a:lnTo>
                        <a:pt x="19353" y="5988"/>
                      </a:lnTo>
                      <a:cubicBezTo>
                        <a:pt x="19353" y="5989"/>
                        <a:pt x="19354" y="5990"/>
                        <a:pt x="19354" y="5991"/>
                      </a:cubicBezTo>
                      <a:lnTo>
                        <a:pt x="20055" y="5255"/>
                      </a:lnTo>
                      <a:cubicBezTo>
                        <a:pt x="20055" y="5255"/>
                        <a:pt x="20054" y="5254"/>
                        <a:pt x="20054" y="5253"/>
                      </a:cubicBezTo>
                      <a:lnTo>
                        <a:pt x="21464" y="3775"/>
                      </a:lnTo>
                      <a:lnTo>
                        <a:pt x="21463" y="3774"/>
                      </a:lnTo>
                      <a:cubicBezTo>
                        <a:pt x="21547" y="3686"/>
                        <a:pt x="21600" y="3567"/>
                        <a:pt x="21600" y="3436"/>
                      </a:cubicBezTo>
                      <a:cubicBezTo>
                        <a:pt x="21600" y="3166"/>
                        <a:pt x="21380" y="2945"/>
                        <a:pt x="21109" y="2945"/>
                      </a:cubicBezTo>
                      <a:cubicBezTo>
                        <a:pt x="20969" y="2945"/>
                        <a:pt x="20844" y="3005"/>
                        <a:pt x="20755" y="3099"/>
                      </a:cubicBezTo>
                      <a:lnTo>
                        <a:pt x="20754" y="3097"/>
                      </a:lnTo>
                      <a:lnTo>
                        <a:pt x="19493" y="4419"/>
                      </a:lnTo>
                      <a:cubicBezTo>
                        <a:pt x="19492" y="4418"/>
                        <a:pt x="19491" y="4416"/>
                        <a:pt x="19490" y="4415"/>
                      </a:cubicBezTo>
                      <a:lnTo>
                        <a:pt x="18805" y="5133"/>
                      </a:lnTo>
                      <a:cubicBezTo>
                        <a:pt x="18806" y="5134"/>
                        <a:pt x="18807" y="5136"/>
                        <a:pt x="18807" y="5137"/>
                      </a:cubicBezTo>
                      <a:cubicBezTo>
                        <a:pt x="18807" y="5137"/>
                        <a:pt x="10792" y="13534"/>
                        <a:pt x="10792" y="135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wrap="square" lIns="91440" tIns="45720" rIns="91440" bIns="45720" anchor="ctr">
                  <a:normAutofit fontScale="92500" lnSpcReduction="20000"/>
                </a:bodyPr>
                <a:lstStyle/>
                <a:p>
                  <a:pPr defTabSz="227965">
                    <a:defRPr sz="3000" cap="none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500"/>
                </a:p>
              </p:txBody>
            </p:sp>
          </p:grpSp>
          <p:sp>
            <p:nvSpPr>
              <p:cNvPr id="32" name="ïṡľîḓê"/>
              <p:cNvSpPr txBox="1"/>
              <p:nvPr/>
            </p:nvSpPr>
            <p:spPr bwMode="auto">
              <a:xfrm>
                <a:off x="1297728" y="1439901"/>
                <a:ext cx="2521797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  <p:sp>
            <p:nvSpPr>
              <p:cNvPr id="33" name="îṣḷîḑe"/>
              <p:cNvSpPr/>
              <p:nvPr/>
            </p:nvSpPr>
            <p:spPr bwMode="auto">
              <a:xfrm>
                <a:off x="673100" y="2041656"/>
                <a:ext cx="3146425" cy="10349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zh-CN" sz="1100" dirty="0"/>
                  <a:t>Copy paste fonts. Choose the only option to retain text.</a:t>
                </a:r>
                <a:endParaRPr lang="en-US" altLang="zh-CN" sz="1100" dirty="0"/>
              </a:p>
              <a:p>
                <a:pPr>
                  <a:lnSpc>
                    <a:spcPct val="150000"/>
                  </a:lnSpc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</p:grpSp>
        <p:grpSp>
          <p:nvGrpSpPr>
            <p:cNvPr id="13" name="ïṧľïḑe"/>
            <p:cNvGrpSpPr/>
            <p:nvPr/>
          </p:nvGrpSpPr>
          <p:grpSpPr>
            <a:xfrm>
              <a:off x="669925" y="3694323"/>
              <a:ext cx="3149600" cy="1715385"/>
              <a:chOff x="669925" y="1361190"/>
              <a:chExt cx="3149600" cy="1715385"/>
            </a:xfrm>
          </p:grpSpPr>
          <p:grpSp>
            <p:nvGrpSpPr>
              <p:cNvPr id="26" name="í$ļïde"/>
              <p:cNvGrpSpPr/>
              <p:nvPr/>
            </p:nvGrpSpPr>
            <p:grpSpPr>
              <a:xfrm>
                <a:off x="669925" y="1361190"/>
                <a:ext cx="599228" cy="599228"/>
                <a:chOff x="1149985" y="1061576"/>
                <a:chExt cx="599228" cy="599228"/>
              </a:xfrm>
            </p:grpSpPr>
            <p:sp>
              <p:nvSpPr>
                <p:cNvPr id="29" name="îŝļîḓè"/>
                <p:cNvSpPr/>
                <p:nvPr/>
              </p:nvSpPr>
              <p:spPr>
                <a:xfrm>
                  <a:off x="1149985" y="1061576"/>
                  <a:ext cx="599228" cy="599228"/>
                </a:xfrm>
                <a:custGeom>
                  <a:avLst/>
                  <a:gdLst>
                    <a:gd name="connsiteX0" fmla="*/ 274320 w 548640"/>
                    <a:gd name="connsiteY0" fmla="*/ 0 h 548640"/>
                    <a:gd name="connsiteX1" fmla="*/ 548640 w 548640"/>
                    <a:gd name="connsiteY1" fmla="*/ 274320 h 548640"/>
                    <a:gd name="connsiteX2" fmla="*/ 274320 w 548640"/>
                    <a:gd name="connsiteY2" fmla="*/ 548640 h 548640"/>
                    <a:gd name="connsiteX3" fmla="*/ 0 w 548640"/>
                    <a:gd name="connsiteY3" fmla="*/ 274320 h 548640"/>
                    <a:gd name="connsiteX4" fmla="*/ 274320 w 548640"/>
                    <a:gd name="connsiteY4" fmla="*/ 0 h 548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8640" h="548640">
                      <a:moveTo>
                        <a:pt x="274320" y="0"/>
                      </a:moveTo>
                      <a:cubicBezTo>
                        <a:pt x="425823" y="0"/>
                        <a:pt x="548640" y="122817"/>
                        <a:pt x="548640" y="274320"/>
                      </a:cubicBezTo>
                      <a:cubicBezTo>
                        <a:pt x="548640" y="425823"/>
                        <a:pt x="425823" y="548640"/>
                        <a:pt x="274320" y="548640"/>
                      </a:cubicBezTo>
                      <a:cubicBezTo>
                        <a:pt x="122817" y="548640"/>
                        <a:pt x="0" y="425823"/>
                        <a:pt x="0" y="274320"/>
                      </a:cubicBezTo>
                      <a:cubicBezTo>
                        <a:pt x="0" y="122817"/>
                        <a:pt x="122817" y="0"/>
                        <a:pt x="2743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63500">
                  <a:noFill/>
                </a:ln>
                <a:effectLst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íṩ1ïḋé"/>
                <p:cNvSpPr/>
                <p:nvPr/>
              </p:nvSpPr>
              <p:spPr>
                <a:xfrm>
                  <a:off x="1309935" y="1221526"/>
                  <a:ext cx="279328" cy="2793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732" y="6661"/>
                      </a:moveTo>
                      <a:cubicBezTo>
                        <a:pt x="20540" y="6471"/>
                        <a:pt x="20228" y="6473"/>
                        <a:pt x="20038" y="6667"/>
                      </a:cubicBezTo>
                      <a:cubicBezTo>
                        <a:pt x="19903" y="6804"/>
                        <a:pt x="19870" y="7000"/>
                        <a:pt x="19929" y="7171"/>
                      </a:cubicBezTo>
                      <a:lnTo>
                        <a:pt x="19918" y="7175"/>
                      </a:lnTo>
                      <a:cubicBezTo>
                        <a:pt x="20365" y="8298"/>
                        <a:pt x="20618" y="9518"/>
                        <a:pt x="20618" y="10800"/>
                      </a:cubicBezTo>
                      <a:cubicBezTo>
                        <a:pt x="20618" y="16223"/>
                        <a:pt x="16223" y="20618"/>
                        <a:pt x="10800" y="20618"/>
                      </a:cubicBezTo>
                      <a:cubicBezTo>
                        <a:pt x="5378" y="20618"/>
                        <a:pt x="982" y="16223"/>
                        <a:pt x="982" y="10800"/>
                      </a:cubicBezTo>
                      <a:cubicBezTo>
                        <a:pt x="982" y="5377"/>
                        <a:pt x="5378" y="982"/>
                        <a:pt x="10800" y="982"/>
                      </a:cubicBezTo>
                      <a:cubicBezTo>
                        <a:pt x="13575" y="982"/>
                        <a:pt x="16077" y="2136"/>
                        <a:pt x="17862" y="3989"/>
                      </a:cubicBezTo>
                      <a:lnTo>
                        <a:pt x="17868" y="3982"/>
                      </a:lnTo>
                      <a:cubicBezTo>
                        <a:pt x="18062" y="4157"/>
                        <a:pt x="18359" y="4153"/>
                        <a:pt x="18544" y="3965"/>
                      </a:cubicBezTo>
                      <a:cubicBezTo>
                        <a:pt x="18734" y="3771"/>
                        <a:pt x="18732" y="3461"/>
                        <a:pt x="18539" y="3270"/>
                      </a:cubicBezTo>
                      <a:cubicBezTo>
                        <a:pt x="18520" y="3252"/>
                        <a:pt x="18496" y="3244"/>
                        <a:pt x="18476" y="3230"/>
                      </a:cubicBezTo>
                      <a:cubicBezTo>
                        <a:pt x="16521" y="1241"/>
                        <a:pt x="13810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4"/>
                        <a:pt x="21600" y="10800"/>
                      </a:cubicBezTo>
                      <a:cubicBezTo>
                        <a:pt x="21600" y="9412"/>
                        <a:pt x="21329" y="8089"/>
                        <a:pt x="20851" y="6869"/>
                      </a:cubicBezTo>
                      <a:cubicBezTo>
                        <a:pt x="20828" y="6794"/>
                        <a:pt x="20793" y="6721"/>
                        <a:pt x="20732" y="6661"/>
                      </a:cubicBezTo>
                      <a:moveTo>
                        <a:pt x="10792" y="13534"/>
                      </a:moveTo>
                      <a:lnTo>
                        <a:pt x="6238" y="8980"/>
                      </a:lnTo>
                      <a:cubicBezTo>
                        <a:pt x="6149" y="8891"/>
                        <a:pt x="6027" y="8836"/>
                        <a:pt x="5891" y="8836"/>
                      </a:cubicBezTo>
                      <a:cubicBezTo>
                        <a:pt x="5620" y="8836"/>
                        <a:pt x="5400" y="9056"/>
                        <a:pt x="5400" y="9327"/>
                      </a:cubicBezTo>
                      <a:cubicBezTo>
                        <a:pt x="5400" y="9463"/>
                        <a:pt x="5455" y="9585"/>
                        <a:pt x="5544" y="9675"/>
                      </a:cubicBezTo>
                      <a:lnTo>
                        <a:pt x="10453" y="14583"/>
                      </a:lnTo>
                      <a:cubicBezTo>
                        <a:pt x="10542" y="14672"/>
                        <a:pt x="10664" y="14727"/>
                        <a:pt x="10800" y="14727"/>
                      </a:cubicBezTo>
                      <a:cubicBezTo>
                        <a:pt x="10940" y="14727"/>
                        <a:pt x="11064" y="14668"/>
                        <a:pt x="11154" y="14574"/>
                      </a:cubicBezTo>
                      <a:lnTo>
                        <a:pt x="11155" y="14576"/>
                      </a:lnTo>
                      <a:lnTo>
                        <a:pt x="19353" y="5988"/>
                      </a:lnTo>
                      <a:cubicBezTo>
                        <a:pt x="19353" y="5989"/>
                        <a:pt x="19354" y="5990"/>
                        <a:pt x="19354" y="5991"/>
                      </a:cubicBezTo>
                      <a:lnTo>
                        <a:pt x="20055" y="5255"/>
                      </a:lnTo>
                      <a:cubicBezTo>
                        <a:pt x="20055" y="5255"/>
                        <a:pt x="20054" y="5254"/>
                        <a:pt x="20054" y="5253"/>
                      </a:cubicBezTo>
                      <a:lnTo>
                        <a:pt x="21464" y="3775"/>
                      </a:lnTo>
                      <a:lnTo>
                        <a:pt x="21463" y="3774"/>
                      </a:lnTo>
                      <a:cubicBezTo>
                        <a:pt x="21547" y="3686"/>
                        <a:pt x="21600" y="3567"/>
                        <a:pt x="21600" y="3436"/>
                      </a:cubicBezTo>
                      <a:cubicBezTo>
                        <a:pt x="21600" y="3166"/>
                        <a:pt x="21380" y="2945"/>
                        <a:pt x="21109" y="2945"/>
                      </a:cubicBezTo>
                      <a:cubicBezTo>
                        <a:pt x="20969" y="2945"/>
                        <a:pt x="20844" y="3005"/>
                        <a:pt x="20755" y="3099"/>
                      </a:cubicBezTo>
                      <a:lnTo>
                        <a:pt x="20754" y="3097"/>
                      </a:lnTo>
                      <a:lnTo>
                        <a:pt x="19493" y="4419"/>
                      </a:lnTo>
                      <a:cubicBezTo>
                        <a:pt x="19492" y="4418"/>
                        <a:pt x="19491" y="4416"/>
                        <a:pt x="19490" y="4415"/>
                      </a:cubicBezTo>
                      <a:lnTo>
                        <a:pt x="18805" y="5133"/>
                      </a:lnTo>
                      <a:cubicBezTo>
                        <a:pt x="18806" y="5134"/>
                        <a:pt x="18807" y="5136"/>
                        <a:pt x="18807" y="5137"/>
                      </a:cubicBezTo>
                      <a:cubicBezTo>
                        <a:pt x="18807" y="5137"/>
                        <a:pt x="10792" y="13534"/>
                        <a:pt x="10792" y="135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wrap="square" lIns="91440" tIns="45720" rIns="91440" bIns="45720" anchor="ctr">
                  <a:normAutofit fontScale="92500" lnSpcReduction="20000"/>
                </a:bodyPr>
                <a:lstStyle/>
                <a:p>
                  <a:pPr defTabSz="227965">
                    <a:defRPr sz="3000" cap="none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500"/>
                </a:p>
              </p:txBody>
            </p:sp>
          </p:grpSp>
          <p:sp>
            <p:nvSpPr>
              <p:cNvPr id="27" name="îŝḻîḑé"/>
              <p:cNvSpPr txBox="1"/>
              <p:nvPr/>
            </p:nvSpPr>
            <p:spPr bwMode="auto">
              <a:xfrm>
                <a:off x="1297728" y="1439901"/>
                <a:ext cx="2521797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  <p:sp>
            <p:nvSpPr>
              <p:cNvPr id="28" name="ïšḻíḓê"/>
              <p:cNvSpPr/>
              <p:nvPr/>
            </p:nvSpPr>
            <p:spPr bwMode="auto">
              <a:xfrm>
                <a:off x="673100" y="2041656"/>
                <a:ext cx="3146425" cy="10349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zh-CN" sz="1100" dirty="0"/>
                  <a:t>Copy paste fonts. Choose the only option to retain text.</a:t>
                </a:r>
                <a:endParaRPr lang="en-US" altLang="zh-CN" sz="1100" dirty="0"/>
              </a:p>
              <a:p>
                <a:pPr>
                  <a:lnSpc>
                    <a:spcPct val="150000"/>
                  </a:lnSpc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</p:grpSp>
        <p:grpSp>
          <p:nvGrpSpPr>
            <p:cNvPr id="14" name="ïşḻíďe"/>
            <p:cNvGrpSpPr/>
            <p:nvPr/>
          </p:nvGrpSpPr>
          <p:grpSpPr>
            <a:xfrm>
              <a:off x="8370888" y="1361190"/>
              <a:ext cx="3149600" cy="1715385"/>
              <a:chOff x="669925" y="1361190"/>
              <a:chExt cx="3149600" cy="1715385"/>
            </a:xfrm>
          </p:grpSpPr>
          <p:grpSp>
            <p:nvGrpSpPr>
              <p:cNvPr id="21" name="iṣľiḋe"/>
              <p:cNvGrpSpPr/>
              <p:nvPr/>
            </p:nvGrpSpPr>
            <p:grpSpPr>
              <a:xfrm>
                <a:off x="669925" y="1361190"/>
                <a:ext cx="599228" cy="599228"/>
                <a:chOff x="1149985" y="1061576"/>
                <a:chExt cx="599228" cy="599228"/>
              </a:xfrm>
            </p:grpSpPr>
            <p:sp>
              <p:nvSpPr>
                <p:cNvPr id="24" name="iśḷiḍê"/>
                <p:cNvSpPr/>
                <p:nvPr/>
              </p:nvSpPr>
              <p:spPr>
                <a:xfrm>
                  <a:off x="1149985" y="1061576"/>
                  <a:ext cx="599228" cy="599228"/>
                </a:xfrm>
                <a:custGeom>
                  <a:avLst/>
                  <a:gdLst>
                    <a:gd name="connsiteX0" fmla="*/ 274320 w 548640"/>
                    <a:gd name="connsiteY0" fmla="*/ 0 h 548640"/>
                    <a:gd name="connsiteX1" fmla="*/ 548640 w 548640"/>
                    <a:gd name="connsiteY1" fmla="*/ 274320 h 548640"/>
                    <a:gd name="connsiteX2" fmla="*/ 274320 w 548640"/>
                    <a:gd name="connsiteY2" fmla="*/ 548640 h 548640"/>
                    <a:gd name="connsiteX3" fmla="*/ 0 w 548640"/>
                    <a:gd name="connsiteY3" fmla="*/ 274320 h 548640"/>
                    <a:gd name="connsiteX4" fmla="*/ 274320 w 548640"/>
                    <a:gd name="connsiteY4" fmla="*/ 0 h 548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8640" h="548640">
                      <a:moveTo>
                        <a:pt x="274320" y="0"/>
                      </a:moveTo>
                      <a:cubicBezTo>
                        <a:pt x="425823" y="0"/>
                        <a:pt x="548640" y="122817"/>
                        <a:pt x="548640" y="274320"/>
                      </a:cubicBezTo>
                      <a:cubicBezTo>
                        <a:pt x="548640" y="425823"/>
                        <a:pt x="425823" y="548640"/>
                        <a:pt x="274320" y="548640"/>
                      </a:cubicBezTo>
                      <a:cubicBezTo>
                        <a:pt x="122817" y="548640"/>
                        <a:pt x="0" y="425823"/>
                        <a:pt x="0" y="274320"/>
                      </a:cubicBezTo>
                      <a:cubicBezTo>
                        <a:pt x="0" y="122817"/>
                        <a:pt x="122817" y="0"/>
                        <a:pt x="2743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63500">
                  <a:noFill/>
                </a:ln>
                <a:effectLst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" name="îšļïḓê"/>
                <p:cNvSpPr/>
                <p:nvPr/>
              </p:nvSpPr>
              <p:spPr>
                <a:xfrm>
                  <a:off x="1309935" y="1221526"/>
                  <a:ext cx="279328" cy="2793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732" y="6661"/>
                      </a:moveTo>
                      <a:cubicBezTo>
                        <a:pt x="20540" y="6471"/>
                        <a:pt x="20228" y="6473"/>
                        <a:pt x="20038" y="6667"/>
                      </a:cubicBezTo>
                      <a:cubicBezTo>
                        <a:pt x="19903" y="6804"/>
                        <a:pt x="19870" y="7000"/>
                        <a:pt x="19929" y="7171"/>
                      </a:cubicBezTo>
                      <a:lnTo>
                        <a:pt x="19918" y="7175"/>
                      </a:lnTo>
                      <a:cubicBezTo>
                        <a:pt x="20365" y="8298"/>
                        <a:pt x="20618" y="9518"/>
                        <a:pt x="20618" y="10800"/>
                      </a:cubicBezTo>
                      <a:cubicBezTo>
                        <a:pt x="20618" y="16223"/>
                        <a:pt x="16223" y="20618"/>
                        <a:pt x="10800" y="20618"/>
                      </a:cubicBezTo>
                      <a:cubicBezTo>
                        <a:pt x="5378" y="20618"/>
                        <a:pt x="982" y="16223"/>
                        <a:pt x="982" y="10800"/>
                      </a:cubicBezTo>
                      <a:cubicBezTo>
                        <a:pt x="982" y="5377"/>
                        <a:pt x="5378" y="982"/>
                        <a:pt x="10800" y="982"/>
                      </a:cubicBezTo>
                      <a:cubicBezTo>
                        <a:pt x="13575" y="982"/>
                        <a:pt x="16077" y="2136"/>
                        <a:pt x="17862" y="3989"/>
                      </a:cubicBezTo>
                      <a:lnTo>
                        <a:pt x="17868" y="3982"/>
                      </a:lnTo>
                      <a:cubicBezTo>
                        <a:pt x="18062" y="4157"/>
                        <a:pt x="18359" y="4153"/>
                        <a:pt x="18544" y="3965"/>
                      </a:cubicBezTo>
                      <a:cubicBezTo>
                        <a:pt x="18734" y="3771"/>
                        <a:pt x="18732" y="3461"/>
                        <a:pt x="18539" y="3270"/>
                      </a:cubicBezTo>
                      <a:cubicBezTo>
                        <a:pt x="18520" y="3252"/>
                        <a:pt x="18496" y="3244"/>
                        <a:pt x="18476" y="3230"/>
                      </a:cubicBezTo>
                      <a:cubicBezTo>
                        <a:pt x="16521" y="1241"/>
                        <a:pt x="13810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4"/>
                        <a:pt x="21600" y="10800"/>
                      </a:cubicBezTo>
                      <a:cubicBezTo>
                        <a:pt x="21600" y="9412"/>
                        <a:pt x="21329" y="8089"/>
                        <a:pt x="20851" y="6869"/>
                      </a:cubicBezTo>
                      <a:cubicBezTo>
                        <a:pt x="20828" y="6794"/>
                        <a:pt x="20793" y="6721"/>
                        <a:pt x="20732" y="6661"/>
                      </a:cubicBezTo>
                      <a:moveTo>
                        <a:pt x="10792" y="13534"/>
                      </a:moveTo>
                      <a:lnTo>
                        <a:pt x="6238" y="8980"/>
                      </a:lnTo>
                      <a:cubicBezTo>
                        <a:pt x="6149" y="8891"/>
                        <a:pt x="6027" y="8836"/>
                        <a:pt x="5891" y="8836"/>
                      </a:cubicBezTo>
                      <a:cubicBezTo>
                        <a:pt x="5620" y="8836"/>
                        <a:pt x="5400" y="9056"/>
                        <a:pt x="5400" y="9327"/>
                      </a:cubicBezTo>
                      <a:cubicBezTo>
                        <a:pt x="5400" y="9463"/>
                        <a:pt x="5455" y="9585"/>
                        <a:pt x="5544" y="9675"/>
                      </a:cubicBezTo>
                      <a:lnTo>
                        <a:pt x="10453" y="14583"/>
                      </a:lnTo>
                      <a:cubicBezTo>
                        <a:pt x="10542" y="14672"/>
                        <a:pt x="10664" y="14727"/>
                        <a:pt x="10800" y="14727"/>
                      </a:cubicBezTo>
                      <a:cubicBezTo>
                        <a:pt x="10940" y="14727"/>
                        <a:pt x="11064" y="14668"/>
                        <a:pt x="11154" y="14574"/>
                      </a:cubicBezTo>
                      <a:lnTo>
                        <a:pt x="11155" y="14576"/>
                      </a:lnTo>
                      <a:lnTo>
                        <a:pt x="19353" y="5988"/>
                      </a:lnTo>
                      <a:cubicBezTo>
                        <a:pt x="19353" y="5989"/>
                        <a:pt x="19354" y="5990"/>
                        <a:pt x="19354" y="5991"/>
                      </a:cubicBezTo>
                      <a:lnTo>
                        <a:pt x="20055" y="5255"/>
                      </a:lnTo>
                      <a:cubicBezTo>
                        <a:pt x="20055" y="5255"/>
                        <a:pt x="20054" y="5254"/>
                        <a:pt x="20054" y="5253"/>
                      </a:cubicBezTo>
                      <a:lnTo>
                        <a:pt x="21464" y="3775"/>
                      </a:lnTo>
                      <a:lnTo>
                        <a:pt x="21463" y="3774"/>
                      </a:lnTo>
                      <a:cubicBezTo>
                        <a:pt x="21547" y="3686"/>
                        <a:pt x="21600" y="3567"/>
                        <a:pt x="21600" y="3436"/>
                      </a:cubicBezTo>
                      <a:cubicBezTo>
                        <a:pt x="21600" y="3166"/>
                        <a:pt x="21380" y="2945"/>
                        <a:pt x="21109" y="2945"/>
                      </a:cubicBezTo>
                      <a:cubicBezTo>
                        <a:pt x="20969" y="2945"/>
                        <a:pt x="20844" y="3005"/>
                        <a:pt x="20755" y="3099"/>
                      </a:cubicBezTo>
                      <a:lnTo>
                        <a:pt x="20754" y="3097"/>
                      </a:lnTo>
                      <a:lnTo>
                        <a:pt x="19493" y="4419"/>
                      </a:lnTo>
                      <a:cubicBezTo>
                        <a:pt x="19492" y="4418"/>
                        <a:pt x="19491" y="4416"/>
                        <a:pt x="19490" y="4415"/>
                      </a:cubicBezTo>
                      <a:lnTo>
                        <a:pt x="18805" y="5133"/>
                      </a:lnTo>
                      <a:cubicBezTo>
                        <a:pt x="18806" y="5134"/>
                        <a:pt x="18807" y="5136"/>
                        <a:pt x="18807" y="5137"/>
                      </a:cubicBezTo>
                      <a:cubicBezTo>
                        <a:pt x="18807" y="5137"/>
                        <a:pt x="10792" y="13534"/>
                        <a:pt x="10792" y="135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wrap="square" lIns="91440" tIns="45720" rIns="91440" bIns="45720" anchor="ctr">
                  <a:normAutofit fontScale="92500" lnSpcReduction="20000"/>
                </a:bodyPr>
                <a:lstStyle/>
                <a:p>
                  <a:pPr defTabSz="227965">
                    <a:defRPr sz="3000" cap="none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500"/>
                </a:p>
              </p:txBody>
            </p:sp>
          </p:grpSp>
          <p:sp>
            <p:nvSpPr>
              <p:cNvPr id="22" name="îşľíḋe"/>
              <p:cNvSpPr txBox="1"/>
              <p:nvPr/>
            </p:nvSpPr>
            <p:spPr bwMode="auto">
              <a:xfrm>
                <a:off x="1297728" y="1439901"/>
                <a:ext cx="2521797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  <p:sp>
            <p:nvSpPr>
              <p:cNvPr id="23" name="íṧlïďê"/>
              <p:cNvSpPr/>
              <p:nvPr/>
            </p:nvSpPr>
            <p:spPr bwMode="auto">
              <a:xfrm>
                <a:off x="673100" y="2041656"/>
                <a:ext cx="3146425" cy="10349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zh-CN" sz="1100" dirty="0"/>
                  <a:t>Copy paste fonts. Choose the only option to retain text.</a:t>
                </a:r>
                <a:endParaRPr lang="en-US" altLang="zh-CN" sz="1100" dirty="0"/>
              </a:p>
              <a:p>
                <a:pPr>
                  <a:lnSpc>
                    <a:spcPct val="150000"/>
                  </a:lnSpc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</p:grpSp>
        <p:grpSp>
          <p:nvGrpSpPr>
            <p:cNvPr id="15" name="iş1îḍé"/>
            <p:cNvGrpSpPr/>
            <p:nvPr/>
          </p:nvGrpSpPr>
          <p:grpSpPr>
            <a:xfrm>
              <a:off x="8370888" y="3694323"/>
              <a:ext cx="3149600" cy="1715385"/>
              <a:chOff x="669925" y="1361190"/>
              <a:chExt cx="3149600" cy="1715385"/>
            </a:xfrm>
          </p:grpSpPr>
          <p:grpSp>
            <p:nvGrpSpPr>
              <p:cNvPr id="16" name="išľîdè"/>
              <p:cNvGrpSpPr/>
              <p:nvPr/>
            </p:nvGrpSpPr>
            <p:grpSpPr>
              <a:xfrm>
                <a:off x="669925" y="1361190"/>
                <a:ext cx="599228" cy="599228"/>
                <a:chOff x="1149985" y="1061576"/>
                <a:chExt cx="599228" cy="599228"/>
              </a:xfrm>
            </p:grpSpPr>
            <p:sp>
              <p:nvSpPr>
                <p:cNvPr id="19" name="ïS1iḓé"/>
                <p:cNvSpPr/>
                <p:nvPr/>
              </p:nvSpPr>
              <p:spPr>
                <a:xfrm>
                  <a:off x="1149985" y="1061576"/>
                  <a:ext cx="599228" cy="599228"/>
                </a:xfrm>
                <a:custGeom>
                  <a:avLst/>
                  <a:gdLst>
                    <a:gd name="connsiteX0" fmla="*/ 274320 w 548640"/>
                    <a:gd name="connsiteY0" fmla="*/ 0 h 548640"/>
                    <a:gd name="connsiteX1" fmla="*/ 548640 w 548640"/>
                    <a:gd name="connsiteY1" fmla="*/ 274320 h 548640"/>
                    <a:gd name="connsiteX2" fmla="*/ 274320 w 548640"/>
                    <a:gd name="connsiteY2" fmla="*/ 548640 h 548640"/>
                    <a:gd name="connsiteX3" fmla="*/ 0 w 548640"/>
                    <a:gd name="connsiteY3" fmla="*/ 274320 h 548640"/>
                    <a:gd name="connsiteX4" fmla="*/ 274320 w 548640"/>
                    <a:gd name="connsiteY4" fmla="*/ 0 h 548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8640" h="548640">
                      <a:moveTo>
                        <a:pt x="274320" y="0"/>
                      </a:moveTo>
                      <a:cubicBezTo>
                        <a:pt x="425823" y="0"/>
                        <a:pt x="548640" y="122817"/>
                        <a:pt x="548640" y="274320"/>
                      </a:cubicBezTo>
                      <a:cubicBezTo>
                        <a:pt x="548640" y="425823"/>
                        <a:pt x="425823" y="548640"/>
                        <a:pt x="274320" y="548640"/>
                      </a:cubicBezTo>
                      <a:cubicBezTo>
                        <a:pt x="122817" y="548640"/>
                        <a:pt x="0" y="425823"/>
                        <a:pt x="0" y="274320"/>
                      </a:cubicBezTo>
                      <a:cubicBezTo>
                        <a:pt x="0" y="122817"/>
                        <a:pt x="122817" y="0"/>
                        <a:pt x="2743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63500">
                  <a:noFill/>
                </a:ln>
                <a:effectLst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" name="íś1ïḍè"/>
                <p:cNvSpPr/>
                <p:nvPr/>
              </p:nvSpPr>
              <p:spPr>
                <a:xfrm>
                  <a:off x="1309935" y="1221526"/>
                  <a:ext cx="279328" cy="2793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732" y="6661"/>
                      </a:moveTo>
                      <a:cubicBezTo>
                        <a:pt x="20540" y="6471"/>
                        <a:pt x="20228" y="6473"/>
                        <a:pt x="20038" y="6667"/>
                      </a:cubicBezTo>
                      <a:cubicBezTo>
                        <a:pt x="19903" y="6804"/>
                        <a:pt x="19870" y="7000"/>
                        <a:pt x="19929" y="7171"/>
                      </a:cubicBezTo>
                      <a:lnTo>
                        <a:pt x="19918" y="7175"/>
                      </a:lnTo>
                      <a:cubicBezTo>
                        <a:pt x="20365" y="8298"/>
                        <a:pt x="20618" y="9518"/>
                        <a:pt x="20618" y="10800"/>
                      </a:cubicBezTo>
                      <a:cubicBezTo>
                        <a:pt x="20618" y="16223"/>
                        <a:pt x="16223" y="20618"/>
                        <a:pt x="10800" y="20618"/>
                      </a:cubicBezTo>
                      <a:cubicBezTo>
                        <a:pt x="5378" y="20618"/>
                        <a:pt x="982" y="16223"/>
                        <a:pt x="982" y="10800"/>
                      </a:cubicBezTo>
                      <a:cubicBezTo>
                        <a:pt x="982" y="5377"/>
                        <a:pt x="5378" y="982"/>
                        <a:pt x="10800" y="982"/>
                      </a:cubicBezTo>
                      <a:cubicBezTo>
                        <a:pt x="13575" y="982"/>
                        <a:pt x="16077" y="2136"/>
                        <a:pt x="17862" y="3989"/>
                      </a:cubicBezTo>
                      <a:lnTo>
                        <a:pt x="17868" y="3982"/>
                      </a:lnTo>
                      <a:cubicBezTo>
                        <a:pt x="18062" y="4157"/>
                        <a:pt x="18359" y="4153"/>
                        <a:pt x="18544" y="3965"/>
                      </a:cubicBezTo>
                      <a:cubicBezTo>
                        <a:pt x="18734" y="3771"/>
                        <a:pt x="18732" y="3461"/>
                        <a:pt x="18539" y="3270"/>
                      </a:cubicBezTo>
                      <a:cubicBezTo>
                        <a:pt x="18520" y="3252"/>
                        <a:pt x="18496" y="3244"/>
                        <a:pt x="18476" y="3230"/>
                      </a:cubicBezTo>
                      <a:cubicBezTo>
                        <a:pt x="16521" y="1241"/>
                        <a:pt x="13810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4"/>
                        <a:pt x="21600" y="10800"/>
                      </a:cubicBezTo>
                      <a:cubicBezTo>
                        <a:pt x="21600" y="9412"/>
                        <a:pt x="21329" y="8089"/>
                        <a:pt x="20851" y="6869"/>
                      </a:cubicBezTo>
                      <a:cubicBezTo>
                        <a:pt x="20828" y="6794"/>
                        <a:pt x="20793" y="6721"/>
                        <a:pt x="20732" y="6661"/>
                      </a:cubicBezTo>
                      <a:moveTo>
                        <a:pt x="10792" y="13534"/>
                      </a:moveTo>
                      <a:lnTo>
                        <a:pt x="6238" y="8980"/>
                      </a:lnTo>
                      <a:cubicBezTo>
                        <a:pt x="6149" y="8891"/>
                        <a:pt x="6027" y="8836"/>
                        <a:pt x="5891" y="8836"/>
                      </a:cubicBezTo>
                      <a:cubicBezTo>
                        <a:pt x="5620" y="8836"/>
                        <a:pt x="5400" y="9056"/>
                        <a:pt x="5400" y="9327"/>
                      </a:cubicBezTo>
                      <a:cubicBezTo>
                        <a:pt x="5400" y="9463"/>
                        <a:pt x="5455" y="9585"/>
                        <a:pt x="5544" y="9675"/>
                      </a:cubicBezTo>
                      <a:lnTo>
                        <a:pt x="10453" y="14583"/>
                      </a:lnTo>
                      <a:cubicBezTo>
                        <a:pt x="10542" y="14672"/>
                        <a:pt x="10664" y="14727"/>
                        <a:pt x="10800" y="14727"/>
                      </a:cubicBezTo>
                      <a:cubicBezTo>
                        <a:pt x="10940" y="14727"/>
                        <a:pt x="11064" y="14668"/>
                        <a:pt x="11154" y="14574"/>
                      </a:cubicBezTo>
                      <a:lnTo>
                        <a:pt x="11155" y="14576"/>
                      </a:lnTo>
                      <a:lnTo>
                        <a:pt x="19353" y="5988"/>
                      </a:lnTo>
                      <a:cubicBezTo>
                        <a:pt x="19353" y="5989"/>
                        <a:pt x="19354" y="5990"/>
                        <a:pt x="19354" y="5991"/>
                      </a:cubicBezTo>
                      <a:lnTo>
                        <a:pt x="20055" y="5255"/>
                      </a:lnTo>
                      <a:cubicBezTo>
                        <a:pt x="20055" y="5255"/>
                        <a:pt x="20054" y="5254"/>
                        <a:pt x="20054" y="5253"/>
                      </a:cubicBezTo>
                      <a:lnTo>
                        <a:pt x="21464" y="3775"/>
                      </a:lnTo>
                      <a:lnTo>
                        <a:pt x="21463" y="3774"/>
                      </a:lnTo>
                      <a:cubicBezTo>
                        <a:pt x="21547" y="3686"/>
                        <a:pt x="21600" y="3567"/>
                        <a:pt x="21600" y="3436"/>
                      </a:cubicBezTo>
                      <a:cubicBezTo>
                        <a:pt x="21600" y="3166"/>
                        <a:pt x="21380" y="2945"/>
                        <a:pt x="21109" y="2945"/>
                      </a:cubicBezTo>
                      <a:cubicBezTo>
                        <a:pt x="20969" y="2945"/>
                        <a:pt x="20844" y="3005"/>
                        <a:pt x="20755" y="3099"/>
                      </a:cubicBezTo>
                      <a:lnTo>
                        <a:pt x="20754" y="3097"/>
                      </a:lnTo>
                      <a:lnTo>
                        <a:pt x="19493" y="4419"/>
                      </a:lnTo>
                      <a:cubicBezTo>
                        <a:pt x="19492" y="4418"/>
                        <a:pt x="19491" y="4416"/>
                        <a:pt x="19490" y="4415"/>
                      </a:cubicBezTo>
                      <a:lnTo>
                        <a:pt x="18805" y="5133"/>
                      </a:lnTo>
                      <a:cubicBezTo>
                        <a:pt x="18806" y="5134"/>
                        <a:pt x="18807" y="5136"/>
                        <a:pt x="18807" y="5137"/>
                      </a:cubicBezTo>
                      <a:cubicBezTo>
                        <a:pt x="18807" y="5137"/>
                        <a:pt x="10792" y="13534"/>
                        <a:pt x="10792" y="135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wrap="square" lIns="91440" tIns="45720" rIns="91440" bIns="45720" anchor="ctr">
                  <a:normAutofit fontScale="92500" lnSpcReduction="20000"/>
                </a:bodyPr>
                <a:lstStyle/>
                <a:p>
                  <a:pPr defTabSz="227965">
                    <a:defRPr sz="3000" cap="none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500"/>
                </a:p>
              </p:txBody>
            </p:sp>
          </p:grpSp>
          <p:sp>
            <p:nvSpPr>
              <p:cNvPr id="17" name="îśḻíḋè"/>
              <p:cNvSpPr txBox="1"/>
              <p:nvPr/>
            </p:nvSpPr>
            <p:spPr bwMode="auto">
              <a:xfrm>
                <a:off x="1297728" y="1439901"/>
                <a:ext cx="2521797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  <p:sp>
            <p:nvSpPr>
              <p:cNvPr id="18" name="ïş1idé"/>
              <p:cNvSpPr/>
              <p:nvPr/>
            </p:nvSpPr>
            <p:spPr bwMode="auto">
              <a:xfrm>
                <a:off x="673100" y="2041656"/>
                <a:ext cx="3146425" cy="10349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zh-CN" sz="1100" dirty="0"/>
                  <a:t>Copy paste fonts. Choose the only option to retain text.</a:t>
                </a:r>
                <a:endParaRPr lang="en-US" altLang="zh-CN" sz="1100" dirty="0"/>
              </a:p>
              <a:p>
                <a:pPr>
                  <a:lnSpc>
                    <a:spcPct val="150000"/>
                  </a:lnSpc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74090" y="197467"/>
            <a:ext cx="3591545" cy="878834"/>
            <a:chOff x="1713033" y="3931265"/>
            <a:chExt cx="3591545" cy="878834"/>
          </a:xfrm>
        </p:grpSpPr>
        <p:sp>
          <p:nvSpPr>
            <p:cNvPr id="2" name="îšliḓé"/>
            <p:cNvSpPr txBox="1"/>
            <p:nvPr/>
          </p:nvSpPr>
          <p:spPr>
            <a:xfrm>
              <a:off x="1713033" y="3931265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/>
            </a:bodyPr>
            <a:lstStyle/>
            <a:p>
              <a:pPr>
                <a:buSzPct val="25000"/>
              </a:pPr>
              <a:r>
                <a:rPr lang="zh-CN" altLang="en-US" sz="2000" b="1" dirty="0" smtClean="0"/>
                <a:t>点击输入您的标题</a:t>
              </a:r>
              <a:endParaRPr lang="de-DE" sz="2000" b="1" dirty="0"/>
            </a:p>
          </p:txBody>
        </p:sp>
        <p:sp>
          <p:nvSpPr>
            <p:cNvPr id="3" name="íṩḷídê"/>
            <p:cNvSpPr txBox="1"/>
            <p:nvPr/>
          </p:nvSpPr>
          <p:spPr>
            <a:xfrm>
              <a:off x="1713033" y="4370682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sz="1100" dirty="0"/>
                <a:t>Copy paste fonts. Choose the only option to retain text.</a:t>
              </a:r>
              <a:endParaRPr lang="de-DE" sz="1100" dirty="0"/>
            </a:p>
          </p:txBody>
        </p:sp>
      </p:grpSp>
      <p:grpSp>
        <p:nvGrpSpPr>
          <p:cNvPr id="9" name="组合 8"/>
          <p:cNvGrpSpPr/>
          <p:nvPr/>
        </p:nvGrpSpPr>
        <p:grpSpPr>
          <a:xfrm rot="5400000">
            <a:off x="11206359" y="165581"/>
            <a:ext cx="713082" cy="381922"/>
            <a:chOff x="349653" y="294850"/>
            <a:chExt cx="402648" cy="270310"/>
          </a:xfrm>
        </p:grpSpPr>
        <p:sp>
          <p:nvSpPr>
            <p:cNvPr id="6" name="矩形 5"/>
            <p:cNvSpPr/>
            <p:nvPr/>
          </p:nvSpPr>
          <p:spPr>
            <a:xfrm>
              <a:off x="349653" y="294850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9653" y="398156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49653" y="501461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0" name="24681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79125" y="1515718"/>
            <a:ext cx="10845800" cy="5019675"/>
            <a:chOff x="673100" y="1123950"/>
            <a:chExt cx="10845800" cy="5019675"/>
          </a:xfrm>
        </p:grpSpPr>
        <p:sp>
          <p:nvSpPr>
            <p:cNvPr id="11" name="íśḻîḓê"/>
            <p:cNvSpPr/>
            <p:nvPr/>
          </p:nvSpPr>
          <p:spPr>
            <a:xfrm>
              <a:off x="673100" y="6011545"/>
              <a:ext cx="10845800" cy="132080"/>
            </a:xfrm>
            <a:prstGeom prst="roundRect">
              <a:avLst>
                <a:gd name="adj" fmla="val 50000"/>
              </a:avLst>
            </a:prstGeom>
            <a:pattFill prst="ltDn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/>
            </a:p>
          </p:txBody>
        </p:sp>
        <p:sp>
          <p:nvSpPr>
            <p:cNvPr id="12" name="iṡļiḋê"/>
            <p:cNvSpPr/>
            <p:nvPr/>
          </p:nvSpPr>
          <p:spPr>
            <a:xfrm>
              <a:off x="5936996" y="1123950"/>
              <a:ext cx="5581904" cy="4887595"/>
            </a:xfrm>
            <a:custGeom>
              <a:avLst/>
              <a:gdLst>
                <a:gd name="connsiteX0" fmla="*/ 817770 w 5581904"/>
                <a:gd name="connsiteY0" fmla="*/ 2305049 h 4887595"/>
                <a:gd name="connsiteX1" fmla="*/ 1836570 w 5581904"/>
                <a:gd name="connsiteY1" fmla="*/ 2305049 h 4887595"/>
                <a:gd name="connsiteX2" fmla="*/ 1018800 w 5581904"/>
                <a:gd name="connsiteY2" fmla="*/ 4887594 h 4887595"/>
                <a:gd name="connsiteX3" fmla="*/ 0 w 5581904"/>
                <a:gd name="connsiteY3" fmla="*/ 4887594 h 4887595"/>
                <a:gd name="connsiteX4" fmla="*/ 2649759 w 5581904"/>
                <a:gd name="connsiteY4" fmla="*/ 0 h 4887595"/>
                <a:gd name="connsiteX5" fmla="*/ 4404868 w 5581904"/>
                <a:gd name="connsiteY5" fmla="*/ 0 h 4887595"/>
                <a:gd name="connsiteX6" fmla="*/ 2895569 w 5581904"/>
                <a:gd name="connsiteY6" fmla="*/ 4887595 h 4887595"/>
                <a:gd name="connsiteX7" fmla="*/ 1140460 w 5581904"/>
                <a:gd name="connsiteY7" fmla="*/ 4887595 h 4887595"/>
                <a:gd name="connsiteX8" fmla="*/ 4535138 w 5581904"/>
                <a:gd name="connsiteY8" fmla="*/ 0 h 4887595"/>
                <a:gd name="connsiteX9" fmla="*/ 5581904 w 5581904"/>
                <a:gd name="connsiteY9" fmla="*/ 0 h 4887595"/>
                <a:gd name="connsiteX10" fmla="*/ 4523010 w 5581904"/>
                <a:gd name="connsiteY10" fmla="*/ 3416682 h 4887595"/>
                <a:gd name="connsiteX11" fmla="*/ 3476244 w 5581904"/>
                <a:gd name="connsiteY11" fmla="*/ 3416682 h 4887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81904" h="4887595">
                  <a:moveTo>
                    <a:pt x="817770" y="2305049"/>
                  </a:moveTo>
                  <a:lnTo>
                    <a:pt x="1836570" y="2305049"/>
                  </a:lnTo>
                  <a:lnTo>
                    <a:pt x="1018800" y="4887594"/>
                  </a:lnTo>
                  <a:lnTo>
                    <a:pt x="0" y="4887594"/>
                  </a:lnTo>
                  <a:close/>
                  <a:moveTo>
                    <a:pt x="2649759" y="0"/>
                  </a:moveTo>
                  <a:lnTo>
                    <a:pt x="4404868" y="0"/>
                  </a:lnTo>
                  <a:lnTo>
                    <a:pt x="2895569" y="4887595"/>
                  </a:lnTo>
                  <a:lnTo>
                    <a:pt x="1140460" y="4887595"/>
                  </a:lnTo>
                  <a:close/>
                  <a:moveTo>
                    <a:pt x="4535138" y="0"/>
                  </a:moveTo>
                  <a:lnTo>
                    <a:pt x="5581904" y="0"/>
                  </a:lnTo>
                  <a:lnTo>
                    <a:pt x="4523010" y="3416682"/>
                  </a:lnTo>
                  <a:lnTo>
                    <a:pt x="3476244" y="3416682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571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iṥľîdè"/>
            <p:cNvSpPr/>
            <p:nvPr/>
          </p:nvSpPr>
          <p:spPr>
            <a:xfrm>
              <a:off x="673100" y="1123951"/>
              <a:ext cx="243840" cy="71412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ïSľíḑê"/>
            <p:cNvSpPr txBox="1"/>
            <p:nvPr/>
          </p:nvSpPr>
          <p:spPr>
            <a:xfrm>
              <a:off x="916941" y="1129921"/>
              <a:ext cx="5374131" cy="7141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/>
            </a:bodyPr>
            <a:lstStyle/>
            <a:p>
              <a:pPr>
                <a:buSzPct val="25000"/>
              </a:pPr>
              <a:r>
                <a:rPr lang="en-US" sz="2000" b="1" dirty="0"/>
                <a:t>Unified fonts make</a:t>
              </a:r>
              <a:endParaRPr lang="en-US" sz="2000" b="1" dirty="0"/>
            </a:p>
            <a:p>
              <a:pPr>
                <a:buSzPct val="25000"/>
              </a:pPr>
              <a:r>
                <a:rPr lang="en-US" sz="2000" b="1" dirty="0"/>
                <a:t>reading more fluent.</a:t>
              </a:r>
              <a:endParaRPr lang="en-US" sz="2000" b="1" dirty="0"/>
            </a:p>
          </p:txBody>
        </p:sp>
        <p:sp>
          <p:nvSpPr>
            <p:cNvPr id="15" name="iṧliďè"/>
            <p:cNvSpPr txBox="1"/>
            <p:nvPr/>
          </p:nvSpPr>
          <p:spPr>
            <a:xfrm>
              <a:off x="916940" y="1844041"/>
              <a:ext cx="5374132" cy="7538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sz="1100" dirty="0"/>
                <a:t>Theme color makes PPT more convenient to change.</a:t>
              </a:r>
              <a:endParaRPr lang="en-US" sz="1100" dirty="0"/>
            </a:p>
            <a:p>
              <a:pPr>
                <a:lnSpc>
                  <a:spcPct val="150000"/>
                </a:lnSpc>
                <a:buSzPct val="25000"/>
              </a:pPr>
              <a:r>
                <a:rPr lang="en-US" sz="1100" dirty="0"/>
                <a:t>Adjust the spacing to adapt to Chinese typesetting, use the reference line in PPT.</a:t>
              </a:r>
              <a:endParaRPr lang="en-US" sz="1100" dirty="0"/>
            </a:p>
          </p:txBody>
        </p:sp>
        <p:grpSp>
          <p:nvGrpSpPr>
            <p:cNvPr id="16" name="ïsľïḍê"/>
            <p:cNvGrpSpPr/>
            <p:nvPr/>
          </p:nvGrpSpPr>
          <p:grpSpPr>
            <a:xfrm>
              <a:off x="932731" y="2892492"/>
              <a:ext cx="4328447" cy="1348052"/>
              <a:chOff x="7190453" y="2333400"/>
              <a:chExt cx="4328447" cy="1348052"/>
            </a:xfrm>
          </p:grpSpPr>
          <p:sp>
            <p:nvSpPr>
              <p:cNvPr id="22" name="íṡ1idé"/>
              <p:cNvSpPr/>
              <p:nvPr/>
            </p:nvSpPr>
            <p:spPr bwMode="auto">
              <a:xfrm>
                <a:off x="8096663" y="2889505"/>
                <a:ext cx="3422237" cy="791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171450" indent="-1714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100" dirty="0"/>
                  <a:t>Copy paste fonts. Choose the only option to retain text.</a:t>
                </a:r>
                <a:endParaRPr lang="en-US" altLang="zh-CN" sz="1100" dirty="0"/>
              </a:p>
              <a:p>
                <a:pPr marL="171450" indent="-1714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  <p:sp>
            <p:nvSpPr>
              <p:cNvPr id="23" name="iśľîdé"/>
              <p:cNvSpPr txBox="1"/>
              <p:nvPr/>
            </p:nvSpPr>
            <p:spPr bwMode="auto">
              <a:xfrm>
                <a:off x="8096663" y="2333400"/>
                <a:ext cx="3422237" cy="5561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  <p:sp>
            <p:nvSpPr>
              <p:cNvPr id="24" name="iṡ1ïdê"/>
              <p:cNvSpPr/>
              <p:nvPr/>
            </p:nvSpPr>
            <p:spPr bwMode="auto">
              <a:xfrm>
                <a:off x="7190453" y="2502485"/>
                <a:ext cx="613622" cy="676790"/>
              </a:xfrm>
              <a:custGeom>
                <a:avLst/>
                <a:gdLst>
                  <a:gd name="connsiteX0" fmla="*/ 435944 w 550382"/>
                  <a:gd name="connsiteY0" fmla="*/ 440821 h 607039"/>
                  <a:gd name="connsiteX1" fmla="*/ 411829 w 550382"/>
                  <a:gd name="connsiteY1" fmla="*/ 450698 h 607039"/>
                  <a:gd name="connsiteX2" fmla="*/ 393649 w 550382"/>
                  <a:gd name="connsiteY2" fmla="*/ 477504 h 607039"/>
                  <a:gd name="connsiteX3" fmla="*/ 393272 w 550382"/>
                  <a:gd name="connsiteY3" fmla="*/ 478821 h 607039"/>
                  <a:gd name="connsiteX4" fmla="*/ 380650 w 550382"/>
                  <a:gd name="connsiteY4" fmla="*/ 478821 h 607039"/>
                  <a:gd name="connsiteX5" fmla="*/ 377070 w 550382"/>
                  <a:gd name="connsiteY5" fmla="*/ 482396 h 607039"/>
                  <a:gd name="connsiteX6" fmla="*/ 377070 w 550382"/>
                  <a:gd name="connsiteY6" fmla="*/ 490485 h 607039"/>
                  <a:gd name="connsiteX7" fmla="*/ 380650 w 550382"/>
                  <a:gd name="connsiteY7" fmla="*/ 494059 h 607039"/>
                  <a:gd name="connsiteX8" fmla="*/ 390635 w 550382"/>
                  <a:gd name="connsiteY8" fmla="*/ 494059 h 607039"/>
                  <a:gd name="connsiteX9" fmla="*/ 390635 w 550382"/>
                  <a:gd name="connsiteY9" fmla="*/ 500643 h 607039"/>
                  <a:gd name="connsiteX10" fmla="*/ 380650 w 550382"/>
                  <a:gd name="connsiteY10" fmla="*/ 500643 h 607039"/>
                  <a:gd name="connsiteX11" fmla="*/ 377070 w 550382"/>
                  <a:gd name="connsiteY11" fmla="*/ 504217 h 607039"/>
                  <a:gd name="connsiteX12" fmla="*/ 377070 w 550382"/>
                  <a:gd name="connsiteY12" fmla="*/ 512306 h 607039"/>
                  <a:gd name="connsiteX13" fmla="*/ 380650 w 550382"/>
                  <a:gd name="connsiteY13" fmla="*/ 515881 h 607039"/>
                  <a:gd name="connsiteX14" fmla="*/ 392613 w 550382"/>
                  <a:gd name="connsiteY14" fmla="*/ 515881 h 607039"/>
                  <a:gd name="connsiteX15" fmla="*/ 395345 w 550382"/>
                  <a:gd name="connsiteY15" fmla="*/ 524534 h 607039"/>
                  <a:gd name="connsiteX16" fmla="*/ 426807 w 550382"/>
                  <a:gd name="connsiteY16" fmla="*/ 554445 h 607039"/>
                  <a:gd name="connsiteX17" fmla="*/ 464675 w 550382"/>
                  <a:gd name="connsiteY17" fmla="*/ 554915 h 607039"/>
                  <a:gd name="connsiteX18" fmla="*/ 474377 w 550382"/>
                  <a:gd name="connsiteY18" fmla="*/ 551435 h 607039"/>
                  <a:gd name="connsiteX19" fmla="*/ 476920 w 550382"/>
                  <a:gd name="connsiteY19" fmla="*/ 544851 h 607039"/>
                  <a:gd name="connsiteX20" fmla="*/ 472776 w 550382"/>
                  <a:gd name="connsiteY20" fmla="*/ 535257 h 607039"/>
                  <a:gd name="connsiteX21" fmla="*/ 466747 w 550382"/>
                  <a:gd name="connsiteY21" fmla="*/ 532247 h 607039"/>
                  <a:gd name="connsiteX22" fmla="*/ 455066 w 550382"/>
                  <a:gd name="connsiteY22" fmla="*/ 535069 h 607039"/>
                  <a:gd name="connsiteX23" fmla="*/ 432270 w 550382"/>
                  <a:gd name="connsiteY23" fmla="*/ 534504 h 607039"/>
                  <a:gd name="connsiteX24" fmla="*/ 414844 w 550382"/>
                  <a:gd name="connsiteY24" fmla="*/ 515881 h 607039"/>
                  <a:gd name="connsiteX25" fmla="*/ 440371 w 550382"/>
                  <a:gd name="connsiteY25" fmla="*/ 515881 h 607039"/>
                  <a:gd name="connsiteX26" fmla="*/ 443951 w 550382"/>
                  <a:gd name="connsiteY26" fmla="*/ 512306 h 607039"/>
                  <a:gd name="connsiteX27" fmla="*/ 443951 w 550382"/>
                  <a:gd name="connsiteY27" fmla="*/ 504217 h 607039"/>
                  <a:gd name="connsiteX28" fmla="*/ 440371 w 550382"/>
                  <a:gd name="connsiteY28" fmla="*/ 500643 h 607039"/>
                  <a:gd name="connsiteX29" fmla="*/ 412489 w 550382"/>
                  <a:gd name="connsiteY29" fmla="*/ 500643 h 607039"/>
                  <a:gd name="connsiteX30" fmla="*/ 412489 w 550382"/>
                  <a:gd name="connsiteY30" fmla="*/ 494059 h 607039"/>
                  <a:gd name="connsiteX31" fmla="*/ 440371 w 550382"/>
                  <a:gd name="connsiteY31" fmla="*/ 494059 h 607039"/>
                  <a:gd name="connsiteX32" fmla="*/ 443951 w 550382"/>
                  <a:gd name="connsiteY32" fmla="*/ 490485 h 607039"/>
                  <a:gd name="connsiteX33" fmla="*/ 443951 w 550382"/>
                  <a:gd name="connsiteY33" fmla="*/ 482396 h 607039"/>
                  <a:gd name="connsiteX34" fmla="*/ 440371 w 550382"/>
                  <a:gd name="connsiteY34" fmla="*/ 478821 h 607039"/>
                  <a:gd name="connsiteX35" fmla="*/ 415974 w 550382"/>
                  <a:gd name="connsiteY35" fmla="*/ 478821 h 607039"/>
                  <a:gd name="connsiteX36" fmla="*/ 415974 w 550382"/>
                  <a:gd name="connsiteY36" fmla="*/ 478539 h 607039"/>
                  <a:gd name="connsiteX37" fmla="*/ 430198 w 550382"/>
                  <a:gd name="connsiteY37" fmla="*/ 463772 h 607039"/>
                  <a:gd name="connsiteX38" fmla="*/ 455066 w 550382"/>
                  <a:gd name="connsiteY38" fmla="*/ 462361 h 607039"/>
                  <a:gd name="connsiteX39" fmla="*/ 466841 w 550382"/>
                  <a:gd name="connsiteY39" fmla="*/ 465277 h 607039"/>
                  <a:gd name="connsiteX40" fmla="*/ 472776 w 550382"/>
                  <a:gd name="connsiteY40" fmla="*/ 462361 h 607039"/>
                  <a:gd name="connsiteX41" fmla="*/ 476920 w 550382"/>
                  <a:gd name="connsiteY41" fmla="*/ 452861 h 607039"/>
                  <a:gd name="connsiteX42" fmla="*/ 474660 w 550382"/>
                  <a:gd name="connsiteY42" fmla="*/ 446089 h 607039"/>
                  <a:gd name="connsiteX43" fmla="*/ 472399 w 550382"/>
                  <a:gd name="connsiteY43" fmla="*/ 445054 h 607039"/>
                  <a:gd name="connsiteX44" fmla="*/ 435944 w 550382"/>
                  <a:gd name="connsiteY44" fmla="*/ 440821 h 607039"/>
                  <a:gd name="connsiteX45" fmla="*/ 441172 w 550382"/>
                  <a:gd name="connsiteY45" fmla="*/ 389089 h 607039"/>
                  <a:gd name="connsiteX46" fmla="*/ 518367 w 550382"/>
                  <a:gd name="connsiteY46" fmla="*/ 420975 h 607039"/>
                  <a:gd name="connsiteX47" fmla="*/ 518462 w 550382"/>
                  <a:gd name="connsiteY47" fmla="*/ 575138 h 607039"/>
                  <a:gd name="connsiteX48" fmla="*/ 385925 w 550382"/>
                  <a:gd name="connsiteY48" fmla="*/ 592069 h 607039"/>
                  <a:gd name="connsiteX49" fmla="*/ 385737 w 550382"/>
                  <a:gd name="connsiteY49" fmla="*/ 591880 h 607039"/>
                  <a:gd name="connsiteX50" fmla="*/ 339203 w 550382"/>
                  <a:gd name="connsiteY50" fmla="*/ 604578 h 607039"/>
                  <a:gd name="connsiteX51" fmla="*/ 337978 w 550382"/>
                  <a:gd name="connsiteY51" fmla="*/ 596583 h 607039"/>
                  <a:gd name="connsiteX52" fmla="*/ 360491 w 550382"/>
                  <a:gd name="connsiteY52" fmla="*/ 571187 h 607039"/>
                  <a:gd name="connsiteX53" fmla="*/ 359361 w 550382"/>
                  <a:gd name="connsiteY53" fmla="*/ 570341 h 607039"/>
                  <a:gd name="connsiteX54" fmla="*/ 363977 w 550382"/>
                  <a:gd name="connsiteY54" fmla="*/ 420975 h 607039"/>
                  <a:gd name="connsiteX55" fmla="*/ 441172 w 550382"/>
                  <a:gd name="connsiteY55" fmla="*/ 389089 h 607039"/>
                  <a:gd name="connsiteX56" fmla="*/ 149968 w 550382"/>
                  <a:gd name="connsiteY56" fmla="*/ 318620 h 607039"/>
                  <a:gd name="connsiteX57" fmla="*/ 193583 w 550382"/>
                  <a:gd name="connsiteY57" fmla="*/ 456051 h 607039"/>
                  <a:gd name="connsiteX58" fmla="*/ 199423 w 550382"/>
                  <a:gd name="connsiteY58" fmla="*/ 474771 h 607039"/>
                  <a:gd name="connsiteX59" fmla="*/ 218923 w 550382"/>
                  <a:gd name="connsiteY59" fmla="*/ 419554 h 607039"/>
                  <a:gd name="connsiteX60" fmla="*/ 230698 w 550382"/>
                  <a:gd name="connsiteY60" fmla="*/ 354083 h 607039"/>
                  <a:gd name="connsiteX61" fmla="*/ 230886 w 550382"/>
                  <a:gd name="connsiteY61" fmla="*/ 354083 h 607039"/>
                  <a:gd name="connsiteX62" fmla="*/ 230981 w 550382"/>
                  <a:gd name="connsiteY62" fmla="*/ 354083 h 607039"/>
                  <a:gd name="connsiteX63" fmla="*/ 231075 w 550382"/>
                  <a:gd name="connsiteY63" fmla="*/ 354083 h 607039"/>
                  <a:gd name="connsiteX64" fmla="*/ 231263 w 550382"/>
                  <a:gd name="connsiteY64" fmla="*/ 354083 h 607039"/>
                  <a:gd name="connsiteX65" fmla="*/ 243038 w 550382"/>
                  <a:gd name="connsiteY65" fmla="*/ 419554 h 607039"/>
                  <a:gd name="connsiteX66" fmla="*/ 262538 w 550382"/>
                  <a:gd name="connsiteY66" fmla="*/ 474771 h 607039"/>
                  <a:gd name="connsiteX67" fmla="*/ 268378 w 550382"/>
                  <a:gd name="connsiteY67" fmla="*/ 456051 h 607039"/>
                  <a:gd name="connsiteX68" fmla="*/ 311993 w 550382"/>
                  <a:gd name="connsiteY68" fmla="*/ 318620 h 607039"/>
                  <a:gd name="connsiteX69" fmla="*/ 402331 w 550382"/>
                  <a:gd name="connsiteY69" fmla="*/ 362267 h 607039"/>
                  <a:gd name="connsiteX70" fmla="*/ 407418 w 550382"/>
                  <a:gd name="connsiteY70" fmla="*/ 364242 h 607039"/>
                  <a:gd name="connsiteX71" fmla="*/ 343550 w 550382"/>
                  <a:gd name="connsiteY71" fmla="*/ 400552 h 607039"/>
                  <a:gd name="connsiteX72" fmla="*/ 307377 w 550382"/>
                  <a:gd name="connsiteY72" fmla="*/ 531869 h 607039"/>
                  <a:gd name="connsiteX73" fmla="*/ 231263 w 550382"/>
                  <a:gd name="connsiteY73" fmla="*/ 531869 h 607039"/>
                  <a:gd name="connsiteX74" fmla="*/ 230698 w 550382"/>
                  <a:gd name="connsiteY74" fmla="*/ 531869 h 607039"/>
                  <a:gd name="connsiteX75" fmla="*/ 0 w 550382"/>
                  <a:gd name="connsiteY75" fmla="*/ 531869 h 607039"/>
                  <a:gd name="connsiteX76" fmla="*/ 59629 w 550382"/>
                  <a:gd name="connsiteY76" fmla="*/ 362267 h 607039"/>
                  <a:gd name="connsiteX77" fmla="*/ 149968 w 550382"/>
                  <a:gd name="connsiteY77" fmla="*/ 318620 h 607039"/>
                  <a:gd name="connsiteX78" fmla="*/ 223411 w 550382"/>
                  <a:gd name="connsiteY78" fmla="*/ 393 h 607039"/>
                  <a:gd name="connsiteX79" fmla="*/ 282097 w 550382"/>
                  <a:gd name="connsiteY79" fmla="*/ 12809 h 607039"/>
                  <a:gd name="connsiteX80" fmla="*/ 310545 w 550382"/>
                  <a:gd name="connsiteY80" fmla="*/ 39334 h 607039"/>
                  <a:gd name="connsiteX81" fmla="*/ 342008 w 550382"/>
                  <a:gd name="connsiteY81" fmla="*/ 138850 h 607039"/>
                  <a:gd name="connsiteX82" fmla="*/ 337863 w 550382"/>
                  <a:gd name="connsiteY82" fmla="*/ 154182 h 607039"/>
                  <a:gd name="connsiteX83" fmla="*/ 348037 w 550382"/>
                  <a:gd name="connsiteY83" fmla="*/ 195945 h 607039"/>
                  <a:gd name="connsiteX84" fmla="*/ 327784 w 550382"/>
                  <a:gd name="connsiteY84" fmla="*/ 231217 h 607039"/>
                  <a:gd name="connsiteX85" fmla="*/ 256663 w 550382"/>
                  <a:gd name="connsiteY85" fmla="*/ 318881 h 607039"/>
                  <a:gd name="connsiteX86" fmla="*/ 204665 w 550382"/>
                  <a:gd name="connsiteY86" fmla="*/ 318975 h 607039"/>
                  <a:gd name="connsiteX87" fmla="*/ 133733 w 550382"/>
                  <a:gd name="connsiteY87" fmla="*/ 231217 h 607039"/>
                  <a:gd name="connsiteX88" fmla="*/ 113385 w 550382"/>
                  <a:gd name="connsiteY88" fmla="*/ 195850 h 607039"/>
                  <a:gd name="connsiteX89" fmla="*/ 123559 w 550382"/>
                  <a:gd name="connsiteY89" fmla="*/ 154088 h 607039"/>
                  <a:gd name="connsiteX90" fmla="*/ 119414 w 550382"/>
                  <a:gd name="connsiteY90" fmla="*/ 138756 h 607039"/>
                  <a:gd name="connsiteX91" fmla="*/ 119132 w 550382"/>
                  <a:gd name="connsiteY91" fmla="*/ 89845 h 607039"/>
                  <a:gd name="connsiteX92" fmla="*/ 147768 w 550382"/>
                  <a:gd name="connsiteY92" fmla="*/ 39805 h 607039"/>
                  <a:gd name="connsiteX93" fmla="*/ 174333 w 550382"/>
                  <a:gd name="connsiteY93" fmla="*/ 17983 h 607039"/>
                  <a:gd name="connsiteX94" fmla="*/ 200049 w 550382"/>
                  <a:gd name="connsiteY94" fmla="*/ 4814 h 607039"/>
                  <a:gd name="connsiteX95" fmla="*/ 223411 w 550382"/>
                  <a:gd name="connsiteY95" fmla="*/ 393 h 607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550382" h="607039">
                    <a:moveTo>
                      <a:pt x="435944" y="440821"/>
                    </a:moveTo>
                    <a:cubicBezTo>
                      <a:pt x="427184" y="442138"/>
                      <a:pt x="418988" y="445148"/>
                      <a:pt x="411829" y="450698"/>
                    </a:cubicBezTo>
                    <a:cubicBezTo>
                      <a:pt x="402786" y="457752"/>
                      <a:pt x="397040" y="466782"/>
                      <a:pt x="393649" y="477504"/>
                    </a:cubicBezTo>
                    <a:lnTo>
                      <a:pt x="393272" y="478821"/>
                    </a:lnTo>
                    <a:lnTo>
                      <a:pt x="380650" y="478821"/>
                    </a:lnTo>
                    <a:cubicBezTo>
                      <a:pt x="378672" y="478821"/>
                      <a:pt x="377070" y="480420"/>
                      <a:pt x="377070" y="482396"/>
                    </a:cubicBezTo>
                    <a:lnTo>
                      <a:pt x="377070" y="490485"/>
                    </a:lnTo>
                    <a:cubicBezTo>
                      <a:pt x="377070" y="492460"/>
                      <a:pt x="378672" y="494059"/>
                      <a:pt x="380650" y="494059"/>
                    </a:cubicBezTo>
                    <a:lnTo>
                      <a:pt x="390635" y="494059"/>
                    </a:lnTo>
                    <a:lnTo>
                      <a:pt x="390635" y="500643"/>
                    </a:lnTo>
                    <a:lnTo>
                      <a:pt x="380650" y="500643"/>
                    </a:lnTo>
                    <a:cubicBezTo>
                      <a:pt x="378672" y="500643"/>
                      <a:pt x="377070" y="502242"/>
                      <a:pt x="377070" y="504217"/>
                    </a:cubicBezTo>
                    <a:lnTo>
                      <a:pt x="377070" y="512306"/>
                    </a:lnTo>
                    <a:cubicBezTo>
                      <a:pt x="377070" y="514282"/>
                      <a:pt x="378672" y="515881"/>
                      <a:pt x="380650" y="515881"/>
                    </a:cubicBezTo>
                    <a:lnTo>
                      <a:pt x="392613" y="515881"/>
                    </a:lnTo>
                    <a:cubicBezTo>
                      <a:pt x="393461" y="518796"/>
                      <a:pt x="394214" y="521806"/>
                      <a:pt x="395345" y="524534"/>
                    </a:cubicBezTo>
                    <a:cubicBezTo>
                      <a:pt x="401562" y="539113"/>
                      <a:pt x="411547" y="549554"/>
                      <a:pt x="426807" y="554445"/>
                    </a:cubicBezTo>
                    <a:cubicBezTo>
                      <a:pt x="439335" y="558584"/>
                      <a:pt x="452052" y="558395"/>
                      <a:pt x="464675" y="554915"/>
                    </a:cubicBezTo>
                    <a:cubicBezTo>
                      <a:pt x="467972" y="554069"/>
                      <a:pt x="471268" y="552752"/>
                      <a:pt x="474377" y="551435"/>
                    </a:cubicBezTo>
                    <a:cubicBezTo>
                      <a:pt x="477391" y="550024"/>
                      <a:pt x="478145" y="547767"/>
                      <a:pt x="476920" y="544851"/>
                    </a:cubicBezTo>
                    <a:cubicBezTo>
                      <a:pt x="475507" y="541653"/>
                      <a:pt x="474283" y="538361"/>
                      <a:pt x="472776" y="535257"/>
                    </a:cubicBezTo>
                    <a:cubicBezTo>
                      <a:pt x="471457" y="532341"/>
                      <a:pt x="469855" y="531494"/>
                      <a:pt x="466747" y="532247"/>
                    </a:cubicBezTo>
                    <a:cubicBezTo>
                      <a:pt x="462791" y="533093"/>
                      <a:pt x="458928" y="534316"/>
                      <a:pt x="455066" y="535069"/>
                    </a:cubicBezTo>
                    <a:cubicBezTo>
                      <a:pt x="447342" y="536762"/>
                      <a:pt x="439806" y="536856"/>
                      <a:pt x="432270" y="534504"/>
                    </a:cubicBezTo>
                    <a:cubicBezTo>
                      <a:pt x="422851" y="531494"/>
                      <a:pt x="417952" y="524722"/>
                      <a:pt x="414844" y="515881"/>
                    </a:cubicBezTo>
                    <a:lnTo>
                      <a:pt x="440371" y="515881"/>
                    </a:lnTo>
                    <a:cubicBezTo>
                      <a:pt x="442350" y="515881"/>
                      <a:pt x="443951" y="514282"/>
                      <a:pt x="443951" y="512306"/>
                    </a:cubicBezTo>
                    <a:lnTo>
                      <a:pt x="443951" y="504217"/>
                    </a:lnTo>
                    <a:cubicBezTo>
                      <a:pt x="443951" y="502242"/>
                      <a:pt x="442350" y="500643"/>
                      <a:pt x="440371" y="500643"/>
                    </a:cubicBezTo>
                    <a:lnTo>
                      <a:pt x="412489" y="500643"/>
                    </a:lnTo>
                    <a:lnTo>
                      <a:pt x="412489" y="494059"/>
                    </a:lnTo>
                    <a:lnTo>
                      <a:pt x="440371" y="494059"/>
                    </a:lnTo>
                    <a:cubicBezTo>
                      <a:pt x="442350" y="494059"/>
                      <a:pt x="443951" y="492460"/>
                      <a:pt x="443951" y="490485"/>
                    </a:cubicBezTo>
                    <a:lnTo>
                      <a:pt x="443951" y="482396"/>
                    </a:lnTo>
                    <a:cubicBezTo>
                      <a:pt x="443951" y="480420"/>
                      <a:pt x="442350" y="478821"/>
                      <a:pt x="440371" y="478821"/>
                    </a:cubicBezTo>
                    <a:lnTo>
                      <a:pt x="415974" y="478821"/>
                    </a:lnTo>
                    <a:lnTo>
                      <a:pt x="415974" y="478539"/>
                    </a:lnTo>
                    <a:cubicBezTo>
                      <a:pt x="418894" y="471861"/>
                      <a:pt x="423133" y="466500"/>
                      <a:pt x="430198" y="463772"/>
                    </a:cubicBezTo>
                    <a:cubicBezTo>
                      <a:pt x="438299" y="460574"/>
                      <a:pt x="446589" y="460574"/>
                      <a:pt x="455066" y="462361"/>
                    </a:cubicBezTo>
                    <a:cubicBezTo>
                      <a:pt x="458928" y="463113"/>
                      <a:pt x="462791" y="464336"/>
                      <a:pt x="466841" y="465277"/>
                    </a:cubicBezTo>
                    <a:cubicBezTo>
                      <a:pt x="469855" y="465841"/>
                      <a:pt x="471457" y="464995"/>
                      <a:pt x="472776" y="462361"/>
                    </a:cubicBezTo>
                    <a:cubicBezTo>
                      <a:pt x="474283" y="459257"/>
                      <a:pt x="475602" y="455965"/>
                      <a:pt x="476920" y="452861"/>
                    </a:cubicBezTo>
                    <a:cubicBezTo>
                      <a:pt x="478145" y="449851"/>
                      <a:pt x="477391" y="447688"/>
                      <a:pt x="474660" y="446089"/>
                    </a:cubicBezTo>
                    <a:cubicBezTo>
                      <a:pt x="473906" y="445712"/>
                      <a:pt x="473152" y="445336"/>
                      <a:pt x="472399" y="445054"/>
                    </a:cubicBezTo>
                    <a:cubicBezTo>
                      <a:pt x="460530" y="440539"/>
                      <a:pt x="448473" y="438752"/>
                      <a:pt x="435944" y="440821"/>
                    </a:cubicBezTo>
                    <a:close/>
                    <a:moveTo>
                      <a:pt x="441172" y="389089"/>
                    </a:moveTo>
                    <a:cubicBezTo>
                      <a:pt x="469125" y="389089"/>
                      <a:pt x="497079" y="399717"/>
                      <a:pt x="518367" y="420975"/>
                    </a:cubicBezTo>
                    <a:cubicBezTo>
                      <a:pt x="561039" y="463490"/>
                      <a:pt x="561039" y="532623"/>
                      <a:pt x="518462" y="575138"/>
                    </a:cubicBezTo>
                    <a:cubicBezTo>
                      <a:pt x="482572" y="610975"/>
                      <a:pt x="427749" y="616618"/>
                      <a:pt x="385925" y="592069"/>
                    </a:cubicBezTo>
                    <a:lnTo>
                      <a:pt x="385737" y="591880"/>
                    </a:lnTo>
                    <a:cubicBezTo>
                      <a:pt x="369252" y="604296"/>
                      <a:pt x="351543" y="606460"/>
                      <a:pt x="339203" y="604578"/>
                    </a:cubicBezTo>
                    <a:cubicBezTo>
                      <a:pt x="335058" y="603920"/>
                      <a:pt x="334210" y="598465"/>
                      <a:pt x="337978" y="596583"/>
                    </a:cubicBezTo>
                    <a:cubicBezTo>
                      <a:pt x="349282" y="591034"/>
                      <a:pt x="356347" y="580123"/>
                      <a:pt x="360491" y="571187"/>
                    </a:cubicBezTo>
                    <a:lnTo>
                      <a:pt x="359361" y="570341"/>
                    </a:lnTo>
                    <a:cubicBezTo>
                      <a:pt x="321399" y="527450"/>
                      <a:pt x="322906" y="461985"/>
                      <a:pt x="363977" y="420975"/>
                    </a:cubicBezTo>
                    <a:cubicBezTo>
                      <a:pt x="385266" y="399717"/>
                      <a:pt x="413219" y="389089"/>
                      <a:pt x="441172" y="389089"/>
                    </a:cubicBezTo>
                    <a:close/>
                    <a:moveTo>
                      <a:pt x="149968" y="318620"/>
                    </a:moveTo>
                    <a:lnTo>
                      <a:pt x="193583" y="456051"/>
                    </a:lnTo>
                    <a:lnTo>
                      <a:pt x="199423" y="474771"/>
                    </a:lnTo>
                    <a:lnTo>
                      <a:pt x="218923" y="419554"/>
                    </a:lnTo>
                    <a:cubicBezTo>
                      <a:pt x="174178" y="357093"/>
                      <a:pt x="222408" y="354083"/>
                      <a:pt x="230698" y="354083"/>
                    </a:cubicBezTo>
                    <a:lnTo>
                      <a:pt x="230886" y="354083"/>
                    </a:lnTo>
                    <a:lnTo>
                      <a:pt x="230981" y="354083"/>
                    </a:lnTo>
                    <a:lnTo>
                      <a:pt x="231075" y="354083"/>
                    </a:lnTo>
                    <a:lnTo>
                      <a:pt x="231263" y="354083"/>
                    </a:lnTo>
                    <a:cubicBezTo>
                      <a:pt x="239647" y="354271"/>
                      <a:pt x="287878" y="357093"/>
                      <a:pt x="243038" y="419554"/>
                    </a:cubicBezTo>
                    <a:lnTo>
                      <a:pt x="262538" y="474771"/>
                    </a:lnTo>
                    <a:lnTo>
                      <a:pt x="268378" y="456051"/>
                    </a:lnTo>
                    <a:lnTo>
                      <a:pt x="311993" y="318620"/>
                    </a:lnTo>
                    <a:cubicBezTo>
                      <a:pt x="311993" y="318620"/>
                      <a:pt x="345811" y="340726"/>
                      <a:pt x="402331" y="362267"/>
                    </a:cubicBezTo>
                    <a:cubicBezTo>
                      <a:pt x="404027" y="362925"/>
                      <a:pt x="405817" y="363678"/>
                      <a:pt x="407418" y="364242"/>
                    </a:cubicBezTo>
                    <a:cubicBezTo>
                      <a:pt x="383491" y="370263"/>
                      <a:pt x="361448" y="382585"/>
                      <a:pt x="343550" y="400552"/>
                    </a:cubicBezTo>
                    <a:cubicBezTo>
                      <a:pt x="308131" y="436015"/>
                      <a:pt x="295885" y="486341"/>
                      <a:pt x="307377" y="531869"/>
                    </a:cubicBezTo>
                    <a:lnTo>
                      <a:pt x="231263" y="531869"/>
                    </a:lnTo>
                    <a:lnTo>
                      <a:pt x="230698" y="531869"/>
                    </a:lnTo>
                    <a:lnTo>
                      <a:pt x="0" y="531869"/>
                    </a:lnTo>
                    <a:cubicBezTo>
                      <a:pt x="1225" y="436015"/>
                      <a:pt x="-2637" y="384843"/>
                      <a:pt x="59629" y="362267"/>
                    </a:cubicBezTo>
                    <a:cubicBezTo>
                      <a:pt x="116150" y="340726"/>
                      <a:pt x="149968" y="318620"/>
                      <a:pt x="149968" y="318620"/>
                    </a:cubicBezTo>
                    <a:close/>
                    <a:moveTo>
                      <a:pt x="223411" y="393"/>
                    </a:moveTo>
                    <a:cubicBezTo>
                      <a:pt x="248939" y="-1676"/>
                      <a:pt x="268250" y="4720"/>
                      <a:pt x="282097" y="12809"/>
                    </a:cubicBezTo>
                    <a:cubicBezTo>
                      <a:pt x="302633" y="24285"/>
                      <a:pt x="310545" y="39334"/>
                      <a:pt x="310545" y="39334"/>
                    </a:cubicBezTo>
                    <a:cubicBezTo>
                      <a:pt x="310545" y="39334"/>
                      <a:pt x="358022" y="42720"/>
                      <a:pt x="342008" y="138850"/>
                    </a:cubicBezTo>
                    <a:cubicBezTo>
                      <a:pt x="340972" y="144023"/>
                      <a:pt x="339747" y="149009"/>
                      <a:pt x="337863" y="154182"/>
                    </a:cubicBezTo>
                    <a:cubicBezTo>
                      <a:pt x="347377" y="153335"/>
                      <a:pt x="358587" y="158791"/>
                      <a:pt x="348037" y="195945"/>
                    </a:cubicBezTo>
                    <a:cubicBezTo>
                      <a:pt x="340312" y="223128"/>
                      <a:pt x="333153" y="230841"/>
                      <a:pt x="327784" y="231217"/>
                    </a:cubicBezTo>
                    <a:cubicBezTo>
                      <a:pt x="322886" y="263386"/>
                      <a:pt x="296981" y="304302"/>
                      <a:pt x="256663" y="318881"/>
                    </a:cubicBezTo>
                    <a:cubicBezTo>
                      <a:pt x="239990" y="324901"/>
                      <a:pt x="221527" y="324901"/>
                      <a:pt x="204665" y="318975"/>
                    </a:cubicBezTo>
                    <a:cubicBezTo>
                      <a:pt x="163594" y="304584"/>
                      <a:pt x="138725" y="263574"/>
                      <a:pt x="133733" y="231217"/>
                    </a:cubicBezTo>
                    <a:cubicBezTo>
                      <a:pt x="128363" y="230653"/>
                      <a:pt x="121204" y="223128"/>
                      <a:pt x="113385" y="195850"/>
                    </a:cubicBezTo>
                    <a:cubicBezTo>
                      <a:pt x="102929" y="158697"/>
                      <a:pt x="114139" y="153147"/>
                      <a:pt x="123559" y="154088"/>
                    </a:cubicBezTo>
                    <a:cubicBezTo>
                      <a:pt x="121675" y="148914"/>
                      <a:pt x="120262" y="143741"/>
                      <a:pt x="119414" y="138756"/>
                    </a:cubicBezTo>
                    <a:cubicBezTo>
                      <a:pt x="116023" y="121449"/>
                      <a:pt x="115175" y="105271"/>
                      <a:pt x="119132" y="89845"/>
                    </a:cubicBezTo>
                    <a:cubicBezTo>
                      <a:pt x="124030" y="69151"/>
                      <a:pt x="135240" y="52597"/>
                      <a:pt x="147768" y="39805"/>
                    </a:cubicBezTo>
                    <a:cubicBezTo>
                      <a:pt x="155869" y="31433"/>
                      <a:pt x="164724" y="24002"/>
                      <a:pt x="174333" y="17983"/>
                    </a:cubicBezTo>
                    <a:cubicBezTo>
                      <a:pt x="182057" y="12621"/>
                      <a:pt x="190629" y="7918"/>
                      <a:pt x="200049" y="4814"/>
                    </a:cubicBezTo>
                    <a:cubicBezTo>
                      <a:pt x="207303" y="2463"/>
                      <a:pt x="215121" y="770"/>
                      <a:pt x="223411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17" name="iśḻïḍe"/>
            <p:cNvGrpSpPr/>
            <p:nvPr/>
          </p:nvGrpSpPr>
          <p:grpSpPr>
            <a:xfrm>
              <a:off x="916939" y="4679408"/>
              <a:ext cx="4360031" cy="1348052"/>
              <a:chOff x="7158869" y="2333400"/>
              <a:chExt cx="4360031" cy="1348052"/>
            </a:xfrm>
          </p:grpSpPr>
          <p:sp>
            <p:nvSpPr>
              <p:cNvPr id="19" name="î$ḷïḋé"/>
              <p:cNvSpPr/>
              <p:nvPr/>
            </p:nvSpPr>
            <p:spPr bwMode="auto">
              <a:xfrm>
                <a:off x="8096663" y="2889505"/>
                <a:ext cx="3422237" cy="791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171450" indent="-1714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100" dirty="0"/>
                  <a:t>Copy paste fonts. Choose the only option to retain text.</a:t>
                </a:r>
                <a:endParaRPr lang="en-US" altLang="zh-CN" sz="1100" dirty="0"/>
              </a:p>
              <a:p>
                <a:pPr marL="171450" indent="-1714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  <p:sp>
            <p:nvSpPr>
              <p:cNvPr id="20" name="išļiḑê"/>
              <p:cNvSpPr txBox="1"/>
              <p:nvPr/>
            </p:nvSpPr>
            <p:spPr bwMode="auto">
              <a:xfrm>
                <a:off x="8096663" y="2333400"/>
                <a:ext cx="3422237" cy="5561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  <p:sp>
            <p:nvSpPr>
              <p:cNvPr id="21" name="îšľiḓê"/>
              <p:cNvSpPr/>
              <p:nvPr/>
            </p:nvSpPr>
            <p:spPr bwMode="auto">
              <a:xfrm>
                <a:off x="7158869" y="2533148"/>
                <a:ext cx="676790" cy="615461"/>
              </a:xfrm>
              <a:custGeom>
                <a:avLst/>
                <a:gdLst>
                  <a:gd name="connsiteX0" fmla="*/ 323449 w 606266"/>
                  <a:gd name="connsiteY0" fmla="*/ 120256 h 551328"/>
                  <a:gd name="connsiteX1" fmla="*/ 365707 w 606266"/>
                  <a:gd name="connsiteY1" fmla="*/ 129222 h 551328"/>
                  <a:gd name="connsiteX2" fmla="*/ 386275 w 606266"/>
                  <a:gd name="connsiteY2" fmla="*/ 148273 h 551328"/>
                  <a:gd name="connsiteX3" fmla="*/ 408899 w 606266"/>
                  <a:gd name="connsiteY3" fmla="*/ 219994 h 551328"/>
                  <a:gd name="connsiteX4" fmla="*/ 405908 w 606266"/>
                  <a:gd name="connsiteY4" fmla="*/ 230920 h 551328"/>
                  <a:gd name="connsiteX5" fmla="*/ 413106 w 606266"/>
                  <a:gd name="connsiteY5" fmla="*/ 261084 h 551328"/>
                  <a:gd name="connsiteX6" fmla="*/ 398522 w 606266"/>
                  <a:gd name="connsiteY6" fmla="*/ 286486 h 551328"/>
                  <a:gd name="connsiteX7" fmla="*/ 347289 w 606266"/>
                  <a:gd name="connsiteY7" fmla="*/ 349709 h 551328"/>
                  <a:gd name="connsiteX8" fmla="*/ 309799 w 606266"/>
                  <a:gd name="connsiteY8" fmla="*/ 349802 h 551328"/>
                  <a:gd name="connsiteX9" fmla="*/ 258660 w 606266"/>
                  <a:gd name="connsiteY9" fmla="*/ 286579 h 551328"/>
                  <a:gd name="connsiteX10" fmla="*/ 244076 w 606266"/>
                  <a:gd name="connsiteY10" fmla="*/ 261178 h 551328"/>
                  <a:gd name="connsiteX11" fmla="*/ 251555 w 606266"/>
                  <a:gd name="connsiteY11" fmla="*/ 230920 h 551328"/>
                  <a:gd name="connsiteX12" fmla="*/ 248563 w 606266"/>
                  <a:gd name="connsiteY12" fmla="*/ 219994 h 551328"/>
                  <a:gd name="connsiteX13" fmla="*/ 248470 w 606266"/>
                  <a:gd name="connsiteY13" fmla="*/ 184694 h 551328"/>
                  <a:gd name="connsiteX14" fmla="*/ 269038 w 606266"/>
                  <a:gd name="connsiteY14" fmla="*/ 148646 h 551328"/>
                  <a:gd name="connsiteX15" fmla="*/ 288110 w 606266"/>
                  <a:gd name="connsiteY15" fmla="*/ 132957 h 551328"/>
                  <a:gd name="connsiteX16" fmla="*/ 306621 w 606266"/>
                  <a:gd name="connsiteY16" fmla="*/ 123432 h 551328"/>
                  <a:gd name="connsiteX17" fmla="*/ 323449 w 606266"/>
                  <a:gd name="connsiteY17" fmla="*/ 120256 h 551328"/>
                  <a:gd name="connsiteX18" fmla="*/ 330191 w 606266"/>
                  <a:gd name="connsiteY18" fmla="*/ 0 h 551328"/>
                  <a:gd name="connsiteX19" fmla="*/ 606266 w 606266"/>
                  <a:gd name="connsiteY19" fmla="*/ 275664 h 551328"/>
                  <a:gd name="connsiteX20" fmla="*/ 330191 w 606266"/>
                  <a:gd name="connsiteY20" fmla="*/ 551328 h 551328"/>
                  <a:gd name="connsiteX21" fmla="*/ 53929 w 606266"/>
                  <a:gd name="connsiteY21" fmla="*/ 280147 h 551328"/>
                  <a:gd name="connsiteX22" fmla="*/ 13247 w 606266"/>
                  <a:gd name="connsiteY22" fmla="*/ 280147 h 551328"/>
                  <a:gd name="connsiteX23" fmla="*/ 3054 w 606266"/>
                  <a:gd name="connsiteY23" fmla="*/ 258575 h 551328"/>
                  <a:gd name="connsiteX24" fmla="*/ 10722 w 606266"/>
                  <a:gd name="connsiteY24" fmla="*/ 247743 h 551328"/>
                  <a:gd name="connsiteX25" fmla="*/ 75720 w 606266"/>
                  <a:gd name="connsiteY25" fmla="*/ 170049 h 551328"/>
                  <a:gd name="connsiteX26" fmla="*/ 76187 w 606266"/>
                  <a:gd name="connsiteY26" fmla="*/ 169582 h 551328"/>
                  <a:gd name="connsiteX27" fmla="*/ 103776 w 606266"/>
                  <a:gd name="connsiteY27" fmla="*/ 169582 h 551328"/>
                  <a:gd name="connsiteX28" fmla="*/ 169522 w 606266"/>
                  <a:gd name="connsiteY28" fmla="*/ 248117 h 551328"/>
                  <a:gd name="connsiteX29" fmla="*/ 176816 w 606266"/>
                  <a:gd name="connsiteY29" fmla="*/ 258575 h 551328"/>
                  <a:gd name="connsiteX30" fmla="*/ 166622 w 606266"/>
                  <a:gd name="connsiteY30" fmla="*/ 280147 h 551328"/>
                  <a:gd name="connsiteX31" fmla="*/ 126221 w 606266"/>
                  <a:gd name="connsiteY31" fmla="*/ 280147 h 551328"/>
                  <a:gd name="connsiteX32" fmla="*/ 172234 w 606266"/>
                  <a:gd name="connsiteY32" fmla="*/ 404345 h 551328"/>
                  <a:gd name="connsiteX33" fmla="*/ 202909 w 606266"/>
                  <a:gd name="connsiteY33" fmla="*/ 381373 h 551328"/>
                  <a:gd name="connsiteX34" fmla="*/ 268748 w 606266"/>
                  <a:gd name="connsiteY34" fmla="*/ 349623 h 551328"/>
                  <a:gd name="connsiteX35" fmla="*/ 300451 w 606266"/>
                  <a:gd name="connsiteY35" fmla="*/ 449728 h 551328"/>
                  <a:gd name="connsiteX36" fmla="*/ 304753 w 606266"/>
                  <a:gd name="connsiteY36" fmla="*/ 463269 h 551328"/>
                  <a:gd name="connsiteX37" fmla="*/ 318969 w 606266"/>
                  <a:gd name="connsiteY37" fmla="*/ 423021 h 551328"/>
                  <a:gd name="connsiteX38" fmla="*/ 327573 w 606266"/>
                  <a:gd name="connsiteY38" fmla="*/ 375396 h 551328"/>
                  <a:gd name="connsiteX39" fmla="*/ 327760 w 606266"/>
                  <a:gd name="connsiteY39" fmla="*/ 375396 h 551328"/>
                  <a:gd name="connsiteX40" fmla="*/ 327853 w 606266"/>
                  <a:gd name="connsiteY40" fmla="*/ 375396 h 551328"/>
                  <a:gd name="connsiteX41" fmla="*/ 327947 w 606266"/>
                  <a:gd name="connsiteY41" fmla="*/ 375396 h 551328"/>
                  <a:gd name="connsiteX42" fmla="*/ 328134 w 606266"/>
                  <a:gd name="connsiteY42" fmla="*/ 375396 h 551328"/>
                  <a:gd name="connsiteX43" fmla="*/ 336738 w 606266"/>
                  <a:gd name="connsiteY43" fmla="*/ 423021 h 551328"/>
                  <a:gd name="connsiteX44" fmla="*/ 350953 w 606266"/>
                  <a:gd name="connsiteY44" fmla="*/ 463269 h 551328"/>
                  <a:gd name="connsiteX45" fmla="*/ 355255 w 606266"/>
                  <a:gd name="connsiteY45" fmla="*/ 449728 h 551328"/>
                  <a:gd name="connsiteX46" fmla="*/ 386959 w 606266"/>
                  <a:gd name="connsiteY46" fmla="*/ 349623 h 551328"/>
                  <a:gd name="connsiteX47" fmla="*/ 452798 w 606266"/>
                  <a:gd name="connsiteY47" fmla="*/ 381373 h 551328"/>
                  <a:gd name="connsiteX48" fmla="*/ 485343 w 606266"/>
                  <a:gd name="connsiteY48" fmla="*/ 407520 h 551328"/>
                  <a:gd name="connsiteX49" fmla="*/ 533974 w 606266"/>
                  <a:gd name="connsiteY49" fmla="*/ 275664 h 551328"/>
                  <a:gd name="connsiteX50" fmla="*/ 330191 w 606266"/>
                  <a:gd name="connsiteY50" fmla="*/ 72184 h 551328"/>
                  <a:gd name="connsiteX51" fmla="*/ 224325 w 606266"/>
                  <a:gd name="connsiteY51" fmla="*/ 101693 h 551328"/>
                  <a:gd name="connsiteX52" fmla="*/ 174759 w 606266"/>
                  <a:gd name="connsiteY52" fmla="*/ 89647 h 551328"/>
                  <a:gd name="connsiteX53" fmla="*/ 186823 w 606266"/>
                  <a:gd name="connsiteY53" fmla="*/ 40061 h 551328"/>
                  <a:gd name="connsiteX54" fmla="*/ 330191 w 606266"/>
                  <a:gd name="connsiteY54" fmla="*/ 0 h 55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06266" h="551328">
                    <a:moveTo>
                      <a:pt x="323449" y="120256"/>
                    </a:moveTo>
                    <a:cubicBezTo>
                      <a:pt x="341773" y="118762"/>
                      <a:pt x="355797" y="123245"/>
                      <a:pt x="365707" y="129222"/>
                    </a:cubicBezTo>
                    <a:cubicBezTo>
                      <a:pt x="380665" y="137440"/>
                      <a:pt x="386275" y="148273"/>
                      <a:pt x="386275" y="148273"/>
                    </a:cubicBezTo>
                    <a:cubicBezTo>
                      <a:pt x="386275" y="148273"/>
                      <a:pt x="420492" y="150607"/>
                      <a:pt x="408899" y="219994"/>
                    </a:cubicBezTo>
                    <a:cubicBezTo>
                      <a:pt x="408151" y="223543"/>
                      <a:pt x="407216" y="227185"/>
                      <a:pt x="405908" y="230920"/>
                    </a:cubicBezTo>
                    <a:cubicBezTo>
                      <a:pt x="412639" y="230267"/>
                      <a:pt x="420679" y="234282"/>
                      <a:pt x="413106" y="261084"/>
                    </a:cubicBezTo>
                    <a:cubicBezTo>
                      <a:pt x="407590" y="280602"/>
                      <a:pt x="402355" y="286206"/>
                      <a:pt x="398522" y="286486"/>
                    </a:cubicBezTo>
                    <a:cubicBezTo>
                      <a:pt x="394876" y="309739"/>
                      <a:pt x="376365" y="339250"/>
                      <a:pt x="347289" y="349709"/>
                    </a:cubicBezTo>
                    <a:cubicBezTo>
                      <a:pt x="335229" y="354098"/>
                      <a:pt x="321860" y="354098"/>
                      <a:pt x="309799" y="349802"/>
                    </a:cubicBezTo>
                    <a:cubicBezTo>
                      <a:pt x="280257" y="339530"/>
                      <a:pt x="262306" y="309833"/>
                      <a:pt x="258660" y="286579"/>
                    </a:cubicBezTo>
                    <a:cubicBezTo>
                      <a:pt x="254827" y="286206"/>
                      <a:pt x="249592" y="280696"/>
                      <a:pt x="244076" y="261178"/>
                    </a:cubicBezTo>
                    <a:cubicBezTo>
                      <a:pt x="236503" y="234376"/>
                      <a:pt x="244450" y="230453"/>
                      <a:pt x="251555" y="230920"/>
                    </a:cubicBezTo>
                    <a:cubicBezTo>
                      <a:pt x="250153" y="227278"/>
                      <a:pt x="249218" y="223543"/>
                      <a:pt x="248563" y="219994"/>
                    </a:cubicBezTo>
                    <a:cubicBezTo>
                      <a:pt x="246226" y="207480"/>
                      <a:pt x="245572" y="195807"/>
                      <a:pt x="248470" y="184694"/>
                    </a:cubicBezTo>
                    <a:cubicBezTo>
                      <a:pt x="251929" y="169752"/>
                      <a:pt x="259876" y="157798"/>
                      <a:pt x="269038" y="148646"/>
                    </a:cubicBezTo>
                    <a:cubicBezTo>
                      <a:pt x="274741" y="142669"/>
                      <a:pt x="281191" y="137253"/>
                      <a:pt x="288110" y="132957"/>
                    </a:cubicBezTo>
                    <a:cubicBezTo>
                      <a:pt x="293719" y="129035"/>
                      <a:pt x="299889" y="125673"/>
                      <a:pt x="306621" y="123432"/>
                    </a:cubicBezTo>
                    <a:cubicBezTo>
                      <a:pt x="311856" y="121564"/>
                      <a:pt x="317466" y="120443"/>
                      <a:pt x="323449" y="120256"/>
                    </a:cubicBezTo>
                    <a:close/>
                    <a:moveTo>
                      <a:pt x="330191" y="0"/>
                    </a:moveTo>
                    <a:cubicBezTo>
                      <a:pt x="482444" y="0"/>
                      <a:pt x="606266" y="123638"/>
                      <a:pt x="606266" y="275664"/>
                    </a:cubicBezTo>
                    <a:cubicBezTo>
                      <a:pt x="606266" y="427690"/>
                      <a:pt x="482444" y="551328"/>
                      <a:pt x="330191" y="551328"/>
                    </a:cubicBezTo>
                    <a:cubicBezTo>
                      <a:pt x="179435" y="551328"/>
                      <a:pt x="56548" y="430025"/>
                      <a:pt x="53929" y="280147"/>
                    </a:cubicBezTo>
                    <a:lnTo>
                      <a:pt x="13247" y="280147"/>
                    </a:lnTo>
                    <a:cubicBezTo>
                      <a:pt x="2025" y="280147"/>
                      <a:pt x="-4054" y="267166"/>
                      <a:pt x="3054" y="258575"/>
                    </a:cubicBezTo>
                    <a:lnTo>
                      <a:pt x="10722" y="247743"/>
                    </a:lnTo>
                    <a:cubicBezTo>
                      <a:pt x="30362" y="220195"/>
                      <a:pt x="52152" y="194235"/>
                      <a:pt x="75720" y="170049"/>
                    </a:cubicBezTo>
                    <a:lnTo>
                      <a:pt x="76187" y="169582"/>
                    </a:lnTo>
                    <a:cubicBezTo>
                      <a:pt x="83295" y="160804"/>
                      <a:pt x="96668" y="160804"/>
                      <a:pt x="103776" y="169582"/>
                    </a:cubicBezTo>
                    <a:cubicBezTo>
                      <a:pt x="127718" y="193955"/>
                      <a:pt x="149695" y="220195"/>
                      <a:pt x="169522" y="248117"/>
                    </a:cubicBezTo>
                    <a:lnTo>
                      <a:pt x="176816" y="258575"/>
                    </a:lnTo>
                    <a:cubicBezTo>
                      <a:pt x="183924" y="267166"/>
                      <a:pt x="177751" y="280147"/>
                      <a:pt x="166622" y="280147"/>
                    </a:cubicBezTo>
                    <a:lnTo>
                      <a:pt x="126221" y="280147"/>
                    </a:lnTo>
                    <a:cubicBezTo>
                      <a:pt x="127250" y="327211"/>
                      <a:pt x="144271" y="370354"/>
                      <a:pt x="172234" y="404345"/>
                    </a:cubicBezTo>
                    <a:cubicBezTo>
                      <a:pt x="178593" y="394166"/>
                      <a:pt x="188226" y="386696"/>
                      <a:pt x="202909" y="381373"/>
                    </a:cubicBezTo>
                    <a:cubicBezTo>
                      <a:pt x="244058" y="365685"/>
                      <a:pt x="268748" y="349623"/>
                      <a:pt x="268748" y="349623"/>
                    </a:cubicBezTo>
                    <a:lnTo>
                      <a:pt x="300451" y="449728"/>
                    </a:lnTo>
                    <a:lnTo>
                      <a:pt x="304753" y="463269"/>
                    </a:lnTo>
                    <a:lnTo>
                      <a:pt x="318969" y="423021"/>
                    </a:lnTo>
                    <a:cubicBezTo>
                      <a:pt x="286423" y="377638"/>
                      <a:pt x="321494" y="375396"/>
                      <a:pt x="327573" y="375396"/>
                    </a:cubicBezTo>
                    <a:lnTo>
                      <a:pt x="327760" y="375396"/>
                    </a:lnTo>
                    <a:lnTo>
                      <a:pt x="327853" y="375396"/>
                    </a:lnTo>
                    <a:lnTo>
                      <a:pt x="327947" y="375396"/>
                    </a:lnTo>
                    <a:lnTo>
                      <a:pt x="328134" y="375396"/>
                    </a:lnTo>
                    <a:cubicBezTo>
                      <a:pt x="334213" y="375396"/>
                      <a:pt x="369377" y="377638"/>
                      <a:pt x="336738" y="423021"/>
                    </a:cubicBezTo>
                    <a:lnTo>
                      <a:pt x="350953" y="463269"/>
                    </a:lnTo>
                    <a:lnTo>
                      <a:pt x="355255" y="449728"/>
                    </a:lnTo>
                    <a:lnTo>
                      <a:pt x="386959" y="349623"/>
                    </a:lnTo>
                    <a:cubicBezTo>
                      <a:pt x="386959" y="349623"/>
                      <a:pt x="411648" y="365685"/>
                      <a:pt x="452798" y="381373"/>
                    </a:cubicBezTo>
                    <a:cubicBezTo>
                      <a:pt x="468977" y="387162"/>
                      <a:pt x="479077" y="395754"/>
                      <a:pt x="485343" y="407520"/>
                    </a:cubicBezTo>
                    <a:cubicBezTo>
                      <a:pt x="515644" y="371848"/>
                      <a:pt x="533974" y="325904"/>
                      <a:pt x="533974" y="275664"/>
                    </a:cubicBezTo>
                    <a:cubicBezTo>
                      <a:pt x="533974" y="163419"/>
                      <a:pt x="442604" y="72091"/>
                      <a:pt x="330191" y="72184"/>
                    </a:cubicBezTo>
                    <a:cubicBezTo>
                      <a:pt x="292689" y="72184"/>
                      <a:pt x="256122" y="82363"/>
                      <a:pt x="224325" y="101693"/>
                    </a:cubicBezTo>
                    <a:cubicBezTo>
                      <a:pt x="207304" y="112058"/>
                      <a:pt x="185046" y="106642"/>
                      <a:pt x="174759" y="89647"/>
                    </a:cubicBezTo>
                    <a:cubicBezTo>
                      <a:pt x="164378" y="72651"/>
                      <a:pt x="169709" y="50426"/>
                      <a:pt x="186823" y="40061"/>
                    </a:cubicBezTo>
                    <a:cubicBezTo>
                      <a:pt x="229936" y="13820"/>
                      <a:pt x="279503" y="0"/>
                      <a:pt x="330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</p:grpSp>
        <p:cxnSp>
          <p:nvCxnSpPr>
            <p:cNvPr id="18" name="直接连接符 17"/>
            <p:cNvCxnSpPr/>
            <p:nvPr/>
          </p:nvCxnSpPr>
          <p:spPr>
            <a:xfrm>
              <a:off x="916939" y="4425406"/>
              <a:ext cx="4359873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74090" y="197467"/>
            <a:ext cx="3591545" cy="878834"/>
            <a:chOff x="1713033" y="3931265"/>
            <a:chExt cx="3591545" cy="878834"/>
          </a:xfrm>
        </p:grpSpPr>
        <p:sp>
          <p:nvSpPr>
            <p:cNvPr id="2" name="îšliḓé"/>
            <p:cNvSpPr txBox="1"/>
            <p:nvPr/>
          </p:nvSpPr>
          <p:spPr>
            <a:xfrm>
              <a:off x="1713033" y="3931265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/>
            </a:bodyPr>
            <a:lstStyle/>
            <a:p>
              <a:pPr>
                <a:buSzPct val="25000"/>
              </a:pPr>
              <a:r>
                <a:rPr lang="zh-CN" altLang="en-US" sz="2000" b="1" dirty="0" smtClean="0"/>
                <a:t>点击输入您的标题</a:t>
              </a:r>
              <a:endParaRPr lang="de-DE" sz="2000" b="1" dirty="0"/>
            </a:p>
          </p:txBody>
        </p:sp>
        <p:sp>
          <p:nvSpPr>
            <p:cNvPr id="3" name="íṩḷídê"/>
            <p:cNvSpPr txBox="1"/>
            <p:nvPr/>
          </p:nvSpPr>
          <p:spPr>
            <a:xfrm>
              <a:off x="1713033" y="4370682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sz="1100" dirty="0"/>
                <a:t>Copy paste fonts. Choose the only option to retain text.</a:t>
              </a:r>
              <a:endParaRPr lang="de-DE" sz="1100" dirty="0"/>
            </a:p>
          </p:txBody>
        </p:sp>
      </p:grpSp>
      <p:grpSp>
        <p:nvGrpSpPr>
          <p:cNvPr id="9" name="组合 8"/>
          <p:cNvGrpSpPr/>
          <p:nvPr/>
        </p:nvGrpSpPr>
        <p:grpSpPr>
          <a:xfrm rot="5400000">
            <a:off x="11206359" y="165581"/>
            <a:ext cx="713082" cy="381922"/>
            <a:chOff x="349653" y="294850"/>
            <a:chExt cx="402648" cy="270310"/>
          </a:xfrm>
        </p:grpSpPr>
        <p:sp>
          <p:nvSpPr>
            <p:cNvPr id="6" name="矩形 5"/>
            <p:cNvSpPr/>
            <p:nvPr/>
          </p:nvSpPr>
          <p:spPr>
            <a:xfrm>
              <a:off x="349653" y="294850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9653" y="398156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49653" y="501461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0" name="24682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69926" y="1515718"/>
            <a:ext cx="10633137" cy="5090097"/>
            <a:chOff x="669926" y="1123861"/>
            <a:chExt cx="10633141" cy="5090099"/>
          </a:xfrm>
        </p:grpSpPr>
        <p:sp>
          <p:nvSpPr>
            <p:cNvPr id="11" name="isļíḓê"/>
            <p:cNvSpPr/>
            <p:nvPr/>
          </p:nvSpPr>
          <p:spPr bwMode="auto">
            <a:xfrm>
              <a:off x="669926" y="4051300"/>
              <a:ext cx="10575736" cy="1689694"/>
            </a:xfrm>
            <a:prstGeom prst="rect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24000">
                  <a:schemeClr val="bg1">
                    <a:lumMod val="85000"/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grpSp>
          <p:nvGrpSpPr>
            <p:cNvPr id="12" name="íṧḻíďé"/>
            <p:cNvGrpSpPr/>
            <p:nvPr/>
          </p:nvGrpSpPr>
          <p:grpSpPr>
            <a:xfrm>
              <a:off x="8843619" y="1123861"/>
              <a:ext cx="2459448" cy="4901495"/>
              <a:chOff x="4970052" y="1390649"/>
              <a:chExt cx="2251897" cy="4487863"/>
            </a:xfrm>
          </p:grpSpPr>
          <p:sp>
            <p:nvSpPr>
              <p:cNvPr id="28" name="iṧľídê"/>
              <p:cNvSpPr/>
              <p:nvPr/>
            </p:nvSpPr>
            <p:spPr>
              <a:xfrm>
                <a:off x="5106302" y="1501428"/>
                <a:ext cx="1982424" cy="4276386"/>
              </a:xfrm>
              <a:custGeom>
                <a:avLst/>
                <a:gdLst>
                  <a:gd name="connsiteX0" fmla="*/ 444792 w 4503763"/>
                  <a:gd name="connsiteY0" fmla="*/ 0 h 9715289"/>
                  <a:gd name="connsiteX1" fmla="*/ 4058971 w 4503763"/>
                  <a:gd name="connsiteY1" fmla="*/ 0 h 9715289"/>
                  <a:gd name="connsiteX2" fmla="*/ 4503763 w 4503763"/>
                  <a:gd name="connsiteY2" fmla="*/ 444792 h 9715289"/>
                  <a:gd name="connsiteX3" fmla="*/ 4503763 w 4503763"/>
                  <a:gd name="connsiteY3" fmla="*/ 9270497 h 9715289"/>
                  <a:gd name="connsiteX4" fmla="*/ 4058971 w 4503763"/>
                  <a:gd name="connsiteY4" fmla="*/ 9715289 h 9715289"/>
                  <a:gd name="connsiteX5" fmla="*/ 444792 w 4503763"/>
                  <a:gd name="connsiteY5" fmla="*/ 9715289 h 9715289"/>
                  <a:gd name="connsiteX6" fmla="*/ 0 w 4503763"/>
                  <a:gd name="connsiteY6" fmla="*/ 9270497 h 9715289"/>
                  <a:gd name="connsiteX7" fmla="*/ 0 w 4503763"/>
                  <a:gd name="connsiteY7" fmla="*/ 444792 h 9715289"/>
                  <a:gd name="connsiteX8" fmla="*/ 444792 w 4503763"/>
                  <a:gd name="connsiteY8" fmla="*/ 0 h 9715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3763" h="9715289">
                    <a:moveTo>
                      <a:pt x="444792" y="0"/>
                    </a:moveTo>
                    <a:lnTo>
                      <a:pt x="4058971" y="0"/>
                    </a:lnTo>
                    <a:cubicBezTo>
                      <a:pt x="4304623" y="0"/>
                      <a:pt x="4503763" y="199140"/>
                      <a:pt x="4503763" y="444792"/>
                    </a:cubicBezTo>
                    <a:lnTo>
                      <a:pt x="4503763" y="9270497"/>
                    </a:lnTo>
                    <a:cubicBezTo>
                      <a:pt x="4503763" y="9516149"/>
                      <a:pt x="4304623" y="9715289"/>
                      <a:pt x="4058971" y="9715289"/>
                    </a:cubicBezTo>
                    <a:lnTo>
                      <a:pt x="444792" y="9715289"/>
                    </a:lnTo>
                    <a:cubicBezTo>
                      <a:pt x="199140" y="9715289"/>
                      <a:pt x="0" y="9516149"/>
                      <a:pt x="0" y="9270497"/>
                    </a:cubicBezTo>
                    <a:lnTo>
                      <a:pt x="0" y="444792"/>
                    </a:lnTo>
                    <a:cubicBezTo>
                      <a:pt x="0" y="199140"/>
                      <a:pt x="199140" y="0"/>
                      <a:pt x="444792" y="0"/>
                    </a:cubicBezTo>
                    <a:close/>
                  </a:path>
                </a:pathLst>
              </a:custGeom>
              <a:blipFill dpi="0" rotWithShape="1">
                <a:blip r:embed="rId2"/>
                <a:srcRect/>
                <a:tile tx="0" ty="0" sx="100000" sy="100000" flip="none" algn="tr"/>
              </a:blip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9" name="ïsḻîḑè"/>
              <p:cNvSpPr/>
              <p:nvPr/>
            </p:nvSpPr>
            <p:spPr>
              <a:xfrm>
                <a:off x="7185827" y="2440823"/>
                <a:ext cx="36122" cy="499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2" h="21596" extrusionOk="0">
                    <a:moveTo>
                      <a:pt x="0" y="0"/>
                    </a:moveTo>
                    <a:lnTo>
                      <a:pt x="0" y="21596"/>
                    </a:lnTo>
                    <a:lnTo>
                      <a:pt x="9420" y="21596"/>
                    </a:lnTo>
                    <a:cubicBezTo>
                      <a:pt x="12945" y="21596"/>
                      <a:pt x="14707" y="21598"/>
                      <a:pt x="16579" y="21555"/>
                    </a:cubicBezTo>
                    <a:cubicBezTo>
                      <a:pt x="18628" y="21501"/>
                      <a:pt x="20261" y="21383"/>
                      <a:pt x="21007" y="21235"/>
                    </a:cubicBezTo>
                    <a:cubicBezTo>
                      <a:pt x="21600" y="21099"/>
                      <a:pt x="21572" y="20968"/>
                      <a:pt x="21572" y="20717"/>
                    </a:cubicBezTo>
                    <a:lnTo>
                      <a:pt x="21572" y="879"/>
                    </a:lnTo>
                    <a:cubicBezTo>
                      <a:pt x="21572" y="624"/>
                      <a:pt x="21600" y="497"/>
                      <a:pt x="21007" y="361"/>
                    </a:cubicBezTo>
                    <a:cubicBezTo>
                      <a:pt x="20261" y="213"/>
                      <a:pt x="18628" y="95"/>
                      <a:pt x="16579" y="41"/>
                    </a:cubicBezTo>
                    <a:cubicBezTo>
                      <a:pt x="14707" y="-2"/>
                      <a:pt x="12986" y="0"/>
                      <a:pt x="951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45720" rIns="91440" bIns="45720" numCol="1" anchor="ctr">
                <a:normAutofit lnSpcReduction="10000"/>
              </a:bodyPr>
              <a:lstStyle/>
              <a:p>
                <a:endParaRPr sz="3200">
                  <a:solidFill>
                    <a:schemeClr val="accent1">
                      <a:hueOff val="-12342858"/>
                      <a:satOff val="-30431"/>
                      <a:lumOff val="4509"/>
                    </a:schemeClr>
                  </a:solidFill>
                </a:endParaRPr>
              </a:p>
            </p:txBody>
          </p:sp>
          <p:sp>
            <p:nvSpPr>
              <p:cNvPr id="30" name="îṩḷîḓé"/>
              <p:cNvSpPr/>
              <p:nvPr/>
            </p:nvSpPr>
            <p:spPr>
              <a:xfrm>
                <a:off x="4970052" y="2005019"/>
                <a:ext cx="35331" cy="1047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1" h="21600" extrusionOk="0">
                    <a:moveTo>
                      <a:pt x="12326" y="0"/>
                    </a:moveTo>
                    <a:cubicBezTo>
                      <a:pt x="8816" y="0"/>
                      <a:pt x="6993" y="3"/>
                      <a:pt x="5104" y="23"/>
                    </a:cubicBezTo>
                    <a:cubicBezTo>
                      <a:pt x="3009" y="49"/>
                      <a:pt x="1340" y="102"/>
                      <a:pt x="577" y="172"/>
                    </a:cubicBezTo>
                    <a:cubicBezTo>
                      <a:pt x="-29" y="237"/>
                      <a:pt x="0" y="300"/>
                      <a:pt x="0" y="420"/>
                    </a:cubicBezTo>
                    <a:lnTo>
                      <a:pt x="0" y="3023"/>
                    </a:lnTo>
                    <a:cubicBezTo>
                      <a:pt x="0" y="3145"/>
                      <a:pt x="-29" y="3206"/>
                      <a:pt x="577" y="3270"/>
                    </a:cubicBezTo>
                    <a:cubicBezTo>
                      <a:pt x="1340" y="3341"/>
                      <a:pt x="3009" y="3394"/>
                      <a:pt x="5104" y="3420"/>
                    </a:cubicBezTo>
                    <a:cubicBezTo>
                      <a:pt x="7018" y="3440"/>
                      <a:pt x="8778" y="3443"/>
                      <a:pt x="12326" y="3443"/>
                    </a:cubicBezTo>
                    <a:lnTo>
                      <a:pt x="21571" y="3443"/>
                    </a:lnTo>
                    <a:lnTo>
                      <a:pt x="21571" y="0"/>
                    </a:lnTo>
                    <a:lnTo>
                      <a:pt x="12326" y="0"/>
                    </a:lnTo>
                    <a:close/>
                    <a:moveTo>
                      <a:pt x="12326" y="6632"/>
                    </a:moveTo>
                    <a:cubicBezTo>
                      <a:pt x="8816" y="6632"/>
                      <a:pt x="6993" y="6631"/>
                      <a:pt x="5104" y="6651"/>
                    </a:cubicBezTo>
                    <a:cubicBezTo>
                      <a:pt x="3009" y="6677"/>
                      <a:pt x="1340" y="6733"/>
                      <a:pt x="577" y="6804"/>
                    </a:cubicBezTo>
                    <a:cubicBezTo>
                      <a:pt x="-29" y="6869"/>
                      <a:pt x="0" y="6928"/>
                      <a:pt x="0" y="7048"/>
                    </a:cubicBezTo>
                    <a:lnTo>
                      <a:pt x="0" y="12814"/>
                    </a:lnTo>
                    <a:cubicBezTo>
                      <a:pt x="0" y="12936"/>
                      <a:pt x="-29" y="12997"/>
                      <a:pt x="577" y="13062"/>
                    </a:cubicBezTo>
                    <a:cubicBezTo>
                      <a:pt x="1340" y="13132"/>
                      <a:pt x="3009" y="13189"/>
                      <a:pt x="5104" y="13214"/>
                    </a:cubicBezTo>
                    <a:cubicBezTo>
                      <a:pt x="7018" y="13235"/>
                      <a:pt x="8778" y="13234"/>
                      <a:pt x="12326" y="13234"/>
                    </a:cubicBezTo>
                    <a:lnTo>
                      <a:pt x="21571" y="13234"/>
                    </a:lnTo>
                    <a:lnTo>
                      <a:pt x="21571" y="6632"/>
                    </a:lnTo>
                    <a:lnTo>
                      <a:pt x="12326" y="6632"/>
                    </a:lnTo>
                    <a:close/>
                    <a:moveTo>
                      <a:pt x="12326" y="14994"/>
                    </a:moveTo>
                    <a:cubicBezTo>
                      <a:pt x="8816" y="14994"/>
                      <a:pt x="6993" y="14997"/>
                      <a:pt x="5104" y="15017"/>
                    </a:cubicBezTo>
                    <a:cubicBezTo>
                      <a:pt x="3009" y="15043"/>
                      <a:pt x="1340" y="15096"/>
                      <a:pt x="577" y="15167"/>
                    </a:cubicBezTo>
                    <a:cubicBezTo>
                      <a:pt x="-29" y="15232"/>
                      <a:pt x="0" y="15294"/>
                      <a:pt x="0" y="15414"/>
                    </a:cubicBezTo>
                    <a:lnTo>
                      <a:pt x="0" y="21180"/>
                    </a:lnTo>
                    <a:cubicBezTo>
                      <a:pt x="0" y="21302"/>
                      <a:pt x="-29" y="21363"/>
                      <a:pt x="577" y="21428"/>
                    </a:cubicBezTo>
                    <a:cubicBezTo>
                      <a:pt x="1340" y="21498"/>
                      <a:pt x="3009" y="21551"/>
                      <a:pt x="5104" y="21577"/>
                    </a:cubicBezTo>
                    <a:cubicBezTo>
                      <a:pt x="7018" y="21598"/>
                      <a:pt x="8778" y="21600"/>
                      <a:pt x="12326" y="21600"/>
                    </a:cubicBezTo>
                    <a:lnTo>
                      <a:pt x="21571" y="21600"/>
                    </a:lnTo>
                    <a:lnTo>
                      <a:pt x="21571" y="14994"/>
                    </a:lnTo>
                    <a:lnTo>
                      <a:pt x="12326" y="1499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45720" rIns="91440" bIns="45720" numCol="1" anchor="ctr">
                <a:normAutofit/>
              </a:bodyPr>
              <a:lstStyle/>
              <a:p>
                <a:pPr>
                  <a:defRPr sz="3200">
                    <a:solidFill>
                      <a:schemeClr val="accent1">
                        <a:hueOff val="-12342858"/>
                        <a:satOff val="-30431"/>
                        <a:lumOff val="4509"/>
                      </a:schemeClr>
                    </a:solidFill>
                  </a:defRPr>
                </a:pPr>
              </a:p>
            </p:txBody>
          </p:sp>
          <p:sp>
            <p:nvSpPr>
              <p:cNvPr id="31" name="ïṥḻiďé"/>
              <p:cNvSpPr/>
              <p:nvPr/>
            </p:nvSpPr>
            <p:spPr>
              <a:xfrm>
                <a:off x="4988361" y="1390649"/>
                <a:ext cx="2214515" cy="44878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62" y="0"/>
                    </a:moveTo>
                    <a:cubicBezTo>
                      <a:pt x="3463" y="0"/>
                      <a:pt x="2756" y="1"/>
                      <a:pt x="2009" y="118"/>
                    </a:cubicBezTo>
                    <a:cubicBezTo>
                      <a:pt x="1186" y="265"/>
                      <a:pt x="538" y="585"/>
                      <a:pt x="238" y="991"/>
                    </a:cubicBezTo>
                    <a:cubicBezTo>
                      <a:pt x="0" y="1362"/>
                      <a:pt x="0" y="1711"/>
                      <a:pt x="0" y="2399"/>
                    </a:cubicBezTo>
                    <a:lnTo>
                      <a:pt x="0" y="19190"/>
                    </a:lnTo>
                    <a:cubicBezTo>
                      <a:pt x="0" y="19888"/>
                      <a:pt x="0" y="20238"/>
                      <a:pt x="238" y="20609"/>
                    </a:cubicBezTo>
                    <a:cubicBezTo>
                      <a:pt x="538" y="21015"/>
                      <a:pt x="1186" y="21335"/>
                      <a:pt x="2009" y="21482"/>
                    </a:cubicBezTo>
                    <a:cubicBezTo>
                      <a:pt x="2761" y="21600"/>
                      <a:pt x="3468" y="21600"/>
                      <a:pt x="4862" y="21600"/>
                    </a:cubicBezTo>
                    <a:lnTo>
                      <a:pt x="16717" y="21600"/>
                    </a:lnTo>
                    <a:cubicBezTo>
                      <a:pt x="18133" y="21600"/>
                      <a:pt x="18840" y="21600"/>
                      <a:pt x="19592" y="21482"/>
                    </a:cubicBezTo>
                    <a:cubicBezTo>
                      <a:pt x="20415" y="21335"/>
                      <a:pt x="21062" y="21015"/>
                      <a:pt x="21362" y="20609"/>
                    </a:cubicBezTo>
                    <a:cubicBezTo>
                      <a:pt x="21600" y="20238"/>
                      <a:pt x="21600" y="19888"/>
                      <a:pt x="21600" y="19200"/>
                    </a:cubicBezTo>
                    <a:lnTo>
                      <a:pt x="21600" y="2410"/>
                    </a:lnTo>
                    <a:cubicBezTo>
                      <a:pt x="21600" y="1711"/>
                      <a:pt x="21600" y="1362"/>
                      <a:pt x="21362" y="991"/>
                    </a:cubicBezTo>
                    <a:cubicBezTo>
                      <a:pt x="21062" y="585"/>
                      <a:pt x="20415" y="265"/>
                      <a:pt x="19592" y="118"/>
                    </a:cubicBezTo>
                    <a:cubicBezTo>
                      <a:pt x="18840" y="0"/>
                      <a:pt x="18132" y="0"/>
                      <a:pt x="16738" y="0"/>
                    </a:cubicBezTo>
                    <a:lnTo>
                      <a:pt x="4862" y="0"/>
                    </a:lnTo>
                    <a:close/>
                    <a:moveTo>
                      <a:pt x="4609" y="377"/>
                    </a:moveTo>
                    <a:lnTo>
                      <a:pt x="16991" y="377"/>
                    </a:lnTo>
                    <a:cubicBezTo>
                      <a:pt x="18073" y="377"/>
                      <a:pt x="18624" y="376"/>
                      <a:pt x="19208" y="468"/>
                    </a:cubicBezTo>
                    <a:cubicBezTo>
                      <a:pt x="19847" y="582"/>
                      <a:pt x="20351" y="831"/>
                      <a:pt x="20583" y="1146"/>
                    </a:cubicBezTo>
                    <a:cubicBezTo>
                      <a:pt x="20768" y="1434"/>
                      <a:pt x="20768" y="1706"/>
                      <a:pt x="20768" y="2249"/>
                    </a:cubicBezTo>
                    <a:lnTo>
                      <a:pt x="20768" y="19359"/>
                    </a:lnTo>
                    <a:cubicBezTo>
                      <a:pt x="20768" y="19893"/>
                      <a:pt x="20768" y="20165"/>
                      <a:pt x="20583" y="20453"/>
                    </a:cubicBezTo>
                    <a:cubicBezTo>
                      <a:pt x="20351" y="20768"/>
                      <a:pt x="19847" y="21017"/>
                      <a:pt x="19208" y="21132"/>
                    </a:cubicBezTo>
                    <a:cubicBezTo>
                      <a:pt x="18624" y="21223"/>
                      <a:pt x="18073" y="21223"/>
                      <a:pt x="16974" y="21223"/>
                    </a:cubicBezTo>
                    <a:lnTo>
                      <a:pt x="4609" y="21223"/>
                    </a:lnTo>
                    <a:cubicBezTo>
                      <a:pt x="3527" y="21223"/>
                      <a:pt x="2976" y="21223"/>
                      <a:pt x="2392" y="21132"/>
                    </a:cubicBezTo>
                    <a:cubicBezTo>
                      <a:pt x="1753" y="21017"/>
                      <a:pt x="1251" y="20768"/>
                      <a:pt x="1018" y="20453"/>
                    </a:cubicBezTo>
                    <a:cubicBezTo>
                      <a:pt x="833" y="20165"/>
                      <a:pt x="832" y="19893"/>
                      <a:pt x="832" y="19351"/>
                    </a:cubicBezTo>
                    <a:lnTo>
                      <a:pt x="832" y="2240"/>
                    </a:lnTo>
                    <a:cubicBezTo>
                      <a:pt x="832" y="1706"/>
                      <a:pt x="833" y="1434"/>
                      <a:pt x="1018" y="1146"/>
                    </a:cubicBezTo>
                    <a:cubicBezTo>
                      <a:pt x="1251" y="831"/>
                      <a:pt x="1753" y="582"/>
                      <a:pt x="2392" y="468"/>
                    </a:cubicBezTo>
                    <a:cubicBezTo>
                      <a:pt x="2973" y="377"/>
                      <a:pt x="3522" y="377"/>
                      <a:pt x="4609" y="377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45720" rIns="91440" bIns="45720" numCol="1" anchor="ctr">
                <a:normAutofit/>
              </a:bodyPr>
              <a:lstStyle/>
              <a:p>
                <a:pPr>
                  <a:defRPr sz="3200">
                    <a:solidFill>
                      <a:schemeClr val="accent1">
                        <a:hueOff val="-12342858"/>
                        <a:satOff val="-30431"/>
                        <a:lumOff val="4509"/>
                      </a:schemeClr>
                    </a:solidFill>
                  </a:defRPr>
                </a:pPr>
              </a:p>
            </p:txBody>
          </p:sp>
          <p:sp>
            <p:nvSpPr>
              <p:cNvPr id="32" name="ïṩļíḋê"/>
              <p:cNvSpPr/>
              <p:nvPr/>
            </p:nvSpPr>
            <p:spPr>
              <a:xfrm>
                <a:off x="5021969" y="1424398"/>
                <a:ext cx="2147422" cy="44201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478" y="0"/>
                    </a:moveTo>
                    <a:cubicBezTo>
                      <a:pt x="3189" y="0"/>
                      <a:pt x="2539" y="1"/>
                      <a:pt x="1850" y="107"/>
                    </a:cubicBezTo>
                    <a:cubicBezTo>
                      <a:pt x="1093" y="241"/>
                      <a:pt x="495" y="531"/>
                      <a:pt x="219" y="899"/>
                    </a:cubicBezTo>
                    <a:cubicBezTo>
                      <a:pt x="0" y="1235"/>
                      <a:pt x="0" y="1552"/>
                      <a:pt x="0" y="2175"/>
                    </a:cubicBezTo>
                    <a:lnTo>
                      <a:pt x="0" y="19415"/>
                    </a:lnTo>
                    <a:cubicBezTo>
                      <a:pt x="0" y="20049"/>
                      <a:pt x="0" y="20365"/>
                      <a:pt x="219" y="20701"/>
                    </a:cubicBezTo>
                    <a:cubicBezTo>
                      <a:pt x="495" y="21069"/>
                      <a:pt x="1093" y="21359"/>
                      <a:pt x="1850" y="21493"/>
                    </a:cubicBezTo>
                    <a:cubicBezTo>
                      <a:pt x="2543" y="21600"/>
                      <a:pt x="3194" y="21600"/>
                      <a:pt x="4478" y="21600"/>
                    </a:cubicBezTo>
                    <a:lnTo>
                      <a:pt x="17103" y="21600"/>
                    </a:lnTo>
                    <a:cubicBezTo>
                      <a:pt x="18407" y="21600"/>
                      <a:pt x="19057" y="21600"/>
                      <a:pt x="19750" y="21493"/>
                    </a:cubicBezTo>
                    <a:cubicBezTo>
                      <a:pt x="20507" y="21359"/>
                      <a:pt x="21105" y="21069"/>
                      <a:pt x="21381" y="20701"/>
                    </a:cubicBezTo>
                    <a:cubicBezTo>
                      <a:pt x="21600" y="20365"/>
                      <a:pt x="21600" y="20048"/>
                      <a:pt x="21600" y="19425"/>
                    </a:cubicBezTo>
                    <a:lnTo>
                      <a:pt x="21600" y="2185"/>
                    </a:lnTo>
                    <a:cubicBezTo>
                      <a:pt x="21600" y="1551"/>
                      <a:pt x="21600" y="1235"/>
                      <a:pt x="21381" y="899"/>
                    </a:cubicBezTo>
                    <a:cubicBezTo>
                      <a:pt x="21105" y="531"/>
                      <a:pt x="20507" y="241"/>
                      <a:pt x="19750" y="107"/>
                    </a:cubicBezTo>
                    <a:cubicBezTo>
                      <a:pt x="19057" y="0"/>
                      <a:pt x="18406" y="0"/>
                      <a:pt x="17122" y="0"/>
                    </a:cubicBezTo>
                    <a:lnTo>
                      <a:pt x="4478" y="0"/>
                    </a:lnTo>
                    <a:close/>
                    <a:moveTo>
                      <a:pt x="4068" y="499"/>
                    </a:moveTo>
                    <a:lnTo>
                      <a:pt x="5025" y="499"/>
                    </a:lnTo>
                    <a:cubicBezTo>
                      <a:pt x="5096" y="503"/>
                      <a:pt x="5163" y="515"/>
                      <a:pt x="5212" y="541"/>
                    </a:cubicBezTo>
                    <a:cubicBezTo>
                      <a:pt x="5257" y="565"/>
                      <a:pt x="5280" y="596"/>
                      <a:pt x="5285" y="628"/>
                    </a:cubicBezTo>
                    <a:cubicBezTo>
                      <a:pt x="5292" y="675"/>
                      <a:pt x="5300" y="719"/>
                      <a:pt x="5312" y="761"/>
                    </a:cubicBezTo>
                    <a:cubicBezTo>
                      <a:pt x="5325" y="807"/>
                      <a:pt x="5343" y="851"/>
                      <a:pt x="5369" y="893"/>
                    </a:cubicBezTo>
                    <a:cubicBezTo>
                      <a:pt x="5426" y="969"/>
                      <a:pt x="5516" y="1037"/>
                      <a:pt x="5631" y="1092"/>
                    </a:cubicBezTo>
                    <a:cubicBezTo>
                      <a:pt x="5746" y="1148"/>
                      <a:pt x="5886" y="1192"/>
                      <a:pt x="6042" y="1220"/>
                    </a:cubicBezTo>
                    <a:cubicBezTo>
                      <a:pt x="6185" y="1242"/>
                      <a:pt x="6324" y="1253"/>
                      <a:pt x="6494" y="1258"/>
                    </a:cubicBezTo>
                    <a:cubicBezTo>
                      <a:pt x="6664" y="1264"/>
                      <a:pt x="6866" y="1263"/>
                      <a:pt x="7135" y="1263"/>
                    </a:cubicBezTo>
                    <a:lnTo>
                      <a:pt x="14440" y="1263"/>
                    </a:lnTo>
                    <a:cubicBezTo>
                      <a:pt x="14708" y="1263"/>
                      <a:pt x="14910" y="1264"/>
                      <a:pt x="15080" y="1258"/>
                    </a:cubicBezTo>
                    <a:cubicBezTo>
                      <a:pt x="15251" y="1253"/>
                      <a:pt x="15390" y="1242"/>
                      <a:pt x="15533" y="1220"/>
                    </a:cubicBezTo>
                    <a:cubicBezTo>
                      <a:pt x="15689" y="1192"/>
                      <a:pt x="15829" y="1148"/>
                      <a:pt x="15944" y="1092"/>
                    </a:cubicBezTo>
                    <a:cubicBezTo>
                      <a:pt x="16058" y="1037"/>
                      <a:pt x="16148" y="969"/>
                      <a:pt x="16205" y="893"/>
                    </a:cubicBezTo>
                    <a:cubicBezTo>
                      <a:pt x="16232" y="851"/>
                      <a:pt x="16249" y="807"/>
                      <a:pt x="16262" y="761"/>
                    </a:cubicBezTo>
                    <a:cubicBezTo>
                      <a:pt x="16274" y="719"/>
                      <a:pt x="16282" y="675"/>
                      <a:pt x="16289" y="628"/>
                    </a:cubicBezTo>
                    <a:cubicBezTo>
                      <a:pt x="16294" y="596"/>
                      <a:pt x="16318" y="565"/>
                      <a:pt x="16362" y="541"/>
                    </a:cubicBezTo>
                    <a:cubicBezTo>
                      <a:pt x="16412" y="515"/>
                      <a:pt x="16480" y="503"/>
                      <a:pt x="16551" y="499"/>
                    </a:cubicBezTo>
                    <a:lnTo>
                      <a:pt x="17532" y="499"/>
                    </a:lnTo>
                    <a:cubicBezTo>
                      <a:pt x="18404" y="499"/>
                      <a:pt x="18846" y="499"/>
                      <a:pt x="19317" y="571"/>
                    </a:cubicBezTo>
                    <a:cubicBezTo>
                      <a:pt x="19831" y="662"/>
                      <a:pt x="20237" y="859"/>
                      <a:pt x="20424" y="1109"/>
                    </a:cubicBezTo>
                    <a:cubicBezTo>
                      <a:pt x="20573" y="1338"/>
                      <a:pt x="20573" y="1553"/>
                      <a:pt x="20573" y="1983"/>
                    </a:cubicBezTo>
                    <a:lnTo>
                      <a:pt x="20573" y="19623"/>
                    </a:lnTo>
                    <a:cubicBezTo>
                      <a:pt x="20573" y="20046"/>
                      <a:pt x="20573" y="20262"/>
                      <a:pt x="20424" y="20491"/>
                    </a:cubicBezTo>
                    <a:cubicBezTo>
                      <a:pt x="20237" y="20741"/>
                      <a:pt x="19831" y="20938"/>
                      <a:pt x="19317" y="21029"/>
                    </a:cubicBezTo>
                    <a:cubicBezTo>
                      <a:pt x="18846" y="21101"/>
                      <a:pt x="18403" y="21101"/>
                      <a:pt x="17517" y="21101"/>
                    </a:cubicBezTo>
                    <a:lnTo>
                      <a:pt x="4068" y="21101"/>
                    </a:lnTo>
                    <a:cubicBezTo>
                      <a:pt x="3196" y="21101"/>
                      <a:pt x="2754" y="21101"/>
                      <a:pt x="2283" y="21029"/>
                    </a:cubicBezTo>
                    <a:cubicBezTo>
                      <a:pt x="1769" y="20938"/>
                      <a:pt x="1363" y="20741"/>
                      <a:pt x="1176" y="20491"/>
                    </a:cubicBezTo>
                    <a:cubicBezTo>
                      <a:pt x="1027" y="20262"/>
                      <a:pt x="1027" y="20047"/>
                      <a:pt x="1027" y="19617"/>
                    </a:cubicBezTo>
                    <a:lnTo>
                      <a:pt x="1027" y="1977"/>
                    </a:lnTo>
                    <a:cubicBezTo>
                      <a:pt x="1027" y="1554"/>
                      <a:pt x="1027" y="1338"/>
                      <a:pt x="1176" y="1109"/>
                    </a:cubicBezTo>
                    <a:cubicBezTo>
                      <a:pt x="1363" y="859"/>
                      <a:pt x="1769" y="662"/>
                      <a:pt x="2283" y="571"/>
                    </a:cubicBezTo>
                    <a:cubicBezTo>
                      <a:pt x="2751" y="499"/>
                      <a:pt x="3195" y="499"/>
                      <a:pt x="4068" y="499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45720" rIns="91440" bIns="45720" numCol="1" anchor="ctr">
                <a:normAutofit/>
              </a:bodyPr>
              <a:lstStyle/>
              <a:p>
                <a:pPr>
                  <a:defRPr sz="3200">
                    <a:solidFill>
                      <a:schemeClr val="accent1">
                        <a:hueOff val="-12342858"/>
                        <a:satOff val="-30431"/>
                        <a:lumOff val="4509"/>
                      </a:schemeClr>
                    </a:solidFill>
                  </a:defRPr>
                </a:pPr>
              </a:p>
            </p:txBody>
          </p:sp>
          <p:sp>
            <p:nvSpPr>
              <p:cNvPr id="33" name="iṣḷíḍè"/>
              <p:cNvSpPr/>
              <p:nvPr/>
            </p:nvSpPr>
            <p:spPr>
              <a:xfrm>
                <a:off x="6296131" y="1534822"/>
                <a:ext cx="63303" cy="6330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45720" rIns="91440" bIns="45720" numCol="1" anchor="ctr">
                <a:normAutofit fontScale="25000" lnSpcReduction="20000"/>
              </a:bodyPr>
              <a:lstStyle/>
              <a:p>
                <a:pPr>
                  <a:defRPr sz="3200">
                    <a:solidFill>
                      <a:schemeClr val="accent1">
                        <a:hueOff val="-12342858"/>
                        <a:satOff val="-30431"/>
                        <a:lumOff val="4509"/>
                      </a:schemeClr>
                    </a:solidFill>
                  </a:defRPr>
                </a:pPr>
              </a:p>
            </p:txBody>
          </p:sp>
          <p:sp>
            <p:nvSpPr>
              <p:cNvPr id="34" name="íŝliďê"/>
              <p:cNvSpPr/>
              <p:nvPr/>
            </p:nvSpPr>
            <p:spPr>
              <a:xfrm>
                <a:off x="5958538" y="1547431"/>
                <a:ext cx="270506" cy="381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24" y="0"/>
                    </a:moveTo>
                    <a:cubicBezTo>
                      <a:pt x="1103" y="0"/>
                      <a:pt x="729" y="1260"/>
                      <a:pt x="453" y="3213"/>
                    </a:cubicBezTo>
                    <a:cubicBezTo>
                      <a:pt x="178" y="5166"/>
                      <a:pt x="0" y="7820"/>
                      <a:pt x="0" y="10800"/>
                    </a:cubicBezTo>
                    <a:cubicBezTo>
                      <a:pt x="0" y="16761"/>
                      <a:pt x="683" y="21600"/>
                      <a:pt x="1524" y="21600"/>
                    </a:cubicBezTo>
                    <a:cubicBezTo>
                      <a:pt x="1961" y="21600"/>
                      <a:pt x="2397" y="21600"/>
                      <a:pt x="2834" y="21600"/>
                    </a:cubicBezTo>
                    <a:cubicBezTo>
                      <a:pt x="5336" y="21600"/>
                      <a:pt x="7838" y="21600"/>
                      <a:pt x="10340" y="21600"/>
                    </a:cubicBezTo>
                    <a:cubicBezTo>
                      <a:pt x="10533" y="21600"/>
                      <a:pt x="10727" y="21600"/>
                      <a:pt x="10920" y="21600"/>
                    </a:cubicBezTo>
                    <a:lnTo>
                      <a:pt x="20076" y="21600"/>
                    </a:lnTo>
                    <a:cubicBezTo>
                      <a:pt x="20497" y="21600"/>
                      <a:pt x="20871" y="20340"/>
                      <a:pt x="21147" y="18387"/>
                    </a:cubicBezTo>
                    <a:cubicBezTo>
                      <a:pt x="21422" y="16434"/>
                      <a:pt x="21600" y="13780"/>
                      <a:pt x="21600" y="10800"/>
                    </a:cubicBezTo>
                    <a:cubicBezTo>
                      <a:pt x="21600" y="4839"/>
                      <a:pt x="20917" y="0"/>
                      <a:pt x="20076" y="0"/>
                    </a:cubicBezTo>
                    <a:cubicBezTo>
                      <a:pt x="19639" y="0"/>
                      <a:pt x="19203" y="0"/>
                      <a:pt x="18766" y="0"/>
                    </a:cubicBezTo>
                    <a:cubicBezTo>
                      <a:pt x="16264" y="0"/>
                      <a:pt x="13762" y="0"/>
                      <a:pt x="11260" y="0"/>
                    </a:cubicBezTo>
                    <a:lnTo>
                      <a:pt x="1524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45720" rIns="91440" bIns="45720" numCol="1" anchor="ctr">
                <a:normAutofit fontScale="25000" lnSpcReduction="20000"/>
              </a:bodyPr>
              <a:lstStyle/>
              <a:p>
                <a:pPr>
                  <a:defRPr sz="3200">
                    <a:solidFill>
                      <a:schemeClr val="accent1">
                        <a:hueOff val="-12342858"/>
                        <a:satOff val="-30431"/>
                        <a:lumOff val="4509"/>
                      </a:schemeClr>
                    </a:solidFill>
                  </a:defRPr>
                </a:pPr>
              </a:p>
            </p:txBody>
          </p:sp>
        </p:grpSp>
        <p:sp>
          <p:nvSpPr>
            <p:cNvPr id="13" name="ïśḻiḍe"/>
            <p:cNvSpPr/>
            <p:nvPr/>
          </p:nvSpPr>
          <p:spPr>
            <a:xfrm>
              <a:off x="9277177" y="6092167"/>
              <a:ext cx="1587500" cy="12179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iṩľïḍe"/>
            <p:cNvSpPr txBox="1"/>
            <p:nvPr/>
          </p:nvSpPr>
          <p:spPr>
            <a:xfrm>
              <a:off x="892114" y="1130300"/>
              <a:ext cx="5167437" cy="8521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/>
            </a:bodyPr>
            <a:lstStyle/>
            <a:p>
              <a:pPr>
                <a:buSzPct val="25000"/>
              </a:pPr>
              <a:r>
                <a:rPr lang="en-US" sz="2000" b="1" dirty="0"/>
                <a:t>Unified fonts make</a:t>
              </a:r>
              <a:endParaRPr lang="en-US" sz="2000" b="1" dirty="0"/>
            </a:p>
            <a:p>
              <a:pPr>
                <a:buSzPct val="25000"/>
              </a:pPr>
              <a:r>
                <a:rPr lang="en-US" sz="2000" b="1" dirty="0"/>
                <a:t>reading more fluent.</a:t>
              </a:r>
              <a:endParaRPr lang="en-US" sz="2000" b="1" dirty="0"/>
            </a:p>
          </p:txBody>
        </p:sp>
        <p:sp>
          <p:nvSpPr>
            <p:cNvPr id="15" name="ïSḻîḍé"/>
            <p:cNvSpPr txBox="1"/>
            <p:nvPr/>
          </p:nvSpPr>
          <p:spPr>
            <a:xfrm>
              <a:off x="892113" y="1982461"/>
              <a:ext cx="5167438" cy="10421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rm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sz="1200" dirty="0"/>
                <a:t>Theme color makes PPT more convenient to change.</a:t>
              </a:r>
              <a:endParaRPr lang="en-US" sz="1200" dirty="0"/>
            </a:p>
            <a:p>
              <a:pPr>
                <a:lnSpc>
                  <a:spcPct val="150000"/>
                </a:lnSpc>
                <a:buSzPct val="25000"/>
              </a:pPr>
              <a:r>
                <a:rPr lang="en-US" sz="1200" dirty="0"/>
                <a:t>Adjust the spacing to adapt to Chinese typesetting, use the reference line in PPT.</a:t>
              </a:r>
              <a:endParaRPr lang="en-US" sz="1200" dirty="0"/>
            </a:p>
          </p:txBody>
        </p:sp>
        <p:grpSp>
          <p:nvGrpSpPr>
            <p:cNvPr id="16" name="îṧliḓe"/>
            <p:cNvGrpSpPr/>
            <p:nvPr/>
          </p:nvGrpSpPr>
          <p:grpSpPr>
            <a:xfrm>
              <a:off x="1741979" y="3636549"/>
              <a:ext cx="888246" cy="890596"/>
              <a:chOff x="1323442" y="3803979"/>
              <a:chExt cx="554270" cy="555736"/>
            </a:xfrm>
          </p:grpSpPr>
          <p:sp>
            <p:nvSpPr>
              <p:cNvPr id="26" name="íṩḻiḑê"/>
              <p:cNvSpPr/>
              <p:nvPr/>
            </p:nvSpPr>
            <p:spPr bwMode="auto">
              <a:xfrm>
                <a:off x="1323442" y="3803979"/>
                <a:ext cx="554270" cy="555736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ctr" anchorCtr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en-US" sz="1400" b="1" i="1" dirty="0"/>
              </a:p>
            </p:txBody>
          </p:sp>
          <p:sp>
            <p:nvSpPr>
              <p:cNvPr id="27" name="î$1íḍe"/>
              <p:cNvSpPr/>
              <p:nvPr/>
            </p:nvSpPr>
            <p:spPr bwMode="auto">
              <a:xfrm>
                <a:off x="1465224" y="3941319"/>
                <a:ext cx="270707" cy="281056"/>
              </a:xfrm>
              <a:custGeom>
                <a:avLst/>
                <a:gdLst>
                  <a:gd name="connsiteX0" fmla="*/ 332623 w 583294"/>
                  <a:gd name="connsiteY0" fmla="*/ 296967 h 605593"/>
                  <a:gd name="connsiteX1" fmla="*/ 316983 w 583294"/>
                  <a:gd name="connsiteY1" fmla="*/ 302537 h 605593"/>
                  <a:gd name="connsiteX2" fmla="*/ 311624 w 583294"/>
                  <a:gd name="connsiteY2" fmla="*/ 308872 h 605593"/>
                  <a:gd name="connsiteX3" fmla="*/ 311624 w 583294"/>
                  <a:gd name="connsiteY3" fmla="*/ 325036 h 605593"/>
                  <a:gd name="connsiteX4" fmla="*/ 309108 w 583294"/>
                  <a:gd name="connsiteY4" fmla="*/ 326784 h 605593"/>
                  <a:gd name="connsiteX5" fmla="*/ 307467 w 583294"/>
                  <a:gd name="connsiteY5" fmla="*/ 331698 h 605593"/>
                  <a:gd name="connsiteX6" fmla="*/ 311077 w 583294"/>
                  <a:gd name="connsiteY6" fmla="*/ 366102 h 605593"/>
                  <a:gd name="connsiteX7" fmla="*/ 315780 w 583294"/>
                  <a:gd name="connsiteY7" fmla="*/ 371673 h 605593"/>
                  <a:gd name="connsiteX8" fmla="*/ 317530 w 583294"/>
                  <a:gd name="connsiteY8" fmla="*/ 371891 h 605593"/>
                  <a:gd name="connsiteX9" fmla="*/ 322670 w 583294"/>
                  <a:gd name="connsiteY9" fmla="*/ 369379 h 605593"/>
                  <a:gd name="connsiteX10" fmla="*/ 340826 w 583294"/>
                  <a:gd name="connsiteY10" fmla="*/ 345242 h 605593"/>
                  <a:gd name="connsiteX11" fmla="*/ 342139 w 583294"/>
                  <a:gd name="connsiteY11" fmla="*/ 341310 h 605593"/>
                  <a:gd name="connsiteX12" fmla="*/ 342139 w 583294"/>
                  <a:gd name="connsiteY12" fmla="*/ 302646 h 605593"/>
                  <a:gd name="connsiteX13" fmla="*/ 339076 w 583294"/>
                  <a:gd name="connsiteY13" fmla="*/ 297076 h 605593"/>
                  <a:gd name="connsiteX14" fmla="*/ 332623 w 583294"/>
                  <a:gd name="connsiteY14" fmla="*/ 296967 h 605593"/>
                  <a:gd name="connsiteX15" fmla="*/ 250702 w 583294"/>
                  <a:gd name="connsiteY15" fmla="*/ 296967 h 605593"/>
                  <a:gd name="connsiteX16" fmla="*/ 244249 w 583294"/>
                  <a:gd name="connsiteY16" fmla="*/ 297076 h 605593"/>
                  <a:gd name="connsiteX17" fmla="*/ 241187 w 583294"/>
                  <a:gd name="connsiteY17" fmla="*/ 302646 h 605593"/>
                  <a:gd name="connsiteX18" fmla="*/ 241077 w 583294"/>
                  <a:gd name="connsiteY18" fmla="*/ 341310 h 605593"/>
                  <a:gd name="connsiteX19" fmla="*/ 242390 w 583294"/>
                  <a:gd name="connsiteY19" fmla="*/ 345242 h 605593"/>
                  <a:gd name="connsiteX20" fmla="*/ 260655 w 583294"/>
                  <a:gd name="connsiteY20" fmla="*/ 369379 h 605593"/>
                  <a:gd name="connsiteX21" fmla="*/ 265796 w 583294"/>
                  <a:gd name="connsiteY21" fmla="*/ 371891 h 605593"/>
                  <a:gd name="connsiteX22" fmla="*/ 267546 w 583294"/>
                  <a:gd name="connsiteY22" fmla="*/ 371673 h 605593"/>
                  <a:gd name="connsiteX23" fmla="*/ 272249 w 583294"/>
                  <a:gd name="connsiteY23" fmla="*/ 366102 h 605593"/>
                  <a:gd name="connsiteX24" fmla="*/ 275858 w 583294"/>
                  <a:gd name="connsiteY24" fmla="*/ 331698 h 605593"/>
                  <a:gd name="connsiteX25" fmla="*/ 274218 w 583294"/>
                  <a:gd name="connsiteY25" fmla="*/ 326674 h 605593"/>
                  <a:gd name="connsiteX26" fmla="*/ 271702 w 583294"/>
                  <a:gd name="connsiteY26" fmla="*/ 325036 h 605593"/>
                  <a:gd name="connsiteX27" fmla="*/ 271702 w 583294"/>
                  <a:gd name="connsiteY27" fmla="*/ 308872 h 605593"/>
                  <a:gd name="connsiteX28" fmla="*/ 266343 w 583294"/>
                  <a:gd name="connsiteY28" fmla="*/ 302537 h 605593"/>
                  <a:gd name="connsiteX29" fmla="*/ 250702 w 583294"/>
                  <a:gd name="connsiteY29" fmla="*/ 296967 h 605593"/>
                  <a:gd name="connsiteX30" fmla="*/ 30625 w 583294"/>
                  <a:gd name="connsiteY30" fmla="*/ 270619 h 605593"/>
                  <a:gd name="connsiteX31" fmla="*/ 94718 w 583294"/>
                  <a:gd name="connsiteY31" fmla="*/ 270619 h 605593"/>
                  <a:gd name="connsiteX32" fmla="*/ 125343 w 583294"/>
                  <a:gd name="connsiteY32" fmla="*/ 301200 h 605593"/>
                  <a:gd name="connsiteX33" fmla="*/ 293999 w 583294"/>
                  <a:gd name="connsiteY33" fmla="*/ 469616 h 605593"/>
                  <a:gd name="connsiteX34" fmla="*/ 462654 w 583294"/>
                  <a:gd name="connsiteY34" fmla="*/ 301200 h 605593"/>
                  <a:gd name="connsiteX35" fmla="*/ 493279 w 583294"/>
                  <a:gd name="connsiteY35" fmla="*/ 270619 h 605593"/>
                  <a:gd name="connsiteX36" fmla="*/ 552669 w 583294"/>
                  <a:gd name="connsiteY36" fmla="*/ 270619 h 605593"/>
                  <a:gd name="connsiteX37" fmla="*/ 583294 w 583294"/>
                  <a:gd name="connsiteY37" fmla="*/ 301200 h 605593"/>
                  <a:gd name="connsiteX38" fmla="*/ 552669 w 583294"/>
                  <a:gd name="connsiteY38" fmla="*/ 331782 h 605593"/>
                  <a:gd name="connsiteX39" fmla="*/ 521935 w 583294"/>
                  <a:gd name="connsiteY39" fmla="*/ 331782 h 605593"/>
                  <a:gd name="connsiteX40" fmla="*/ 478513 w 583294"/>
                  <a:gd name="connsiteY40" fmla="*/ 438052 h 605593"/>
                  <a:gd name="connsiteX41" fmla="*/ 504982 w 583294"/>
                  <a:gd name="connsiteY41" fmla="*/ 464592 h 605593"/>
                  <a:gd name="connsiteX42" fmla="*/ 504982 w 583294"/>
                  <a:gd name="connsiteY42" fmla="*/ 507842 h 605593"/>
                  <a:gd name="connsiteX43" fmla="*/ 483326 w 583294"/>
                  <a:gd name="connsiteY43" fmla="*/ 516798 h 605593"/>
                  <a:gd name="connsiteX44" fmla="*/ 461670 w 583294"/>
                  <a:gd name="connsiteY44" fmla="*/ 507842 h 605593"/>
                  <a:gd name="connsiteX45" fmla="*/ 435638 w 583294"/>
                  <a:gd name="connsiteY45" fmla="*/ 481957 h 605593"/>
                  <a:gd name="connsiteX46" fmla="*/ 322327 w 583294"/>
                  <a:gd name="connsiteY46" fmla="*/ 529140 h 605593"/>
                  <a:gd name="connsiteX47" fmla="*/ 322327 w 583294"/>
                  <a:gd name="connsiteY47" fmla="*/ 575012 h 605593"/>
                  <a:gd name="connsiteX48" fmla="*/ 291592 w 583294"/>
                  <a:gd name="connsiteY48" fmla="*/ 605593 h 605593"/>
                  <a:gd name="connsiteX49" fmla="*/ 260967 w 583294"/>
                  <a:gd name="connsiteY49" fmla="*/ 575012 h 605593"/>
                  <a:gd name="connsiteX50" fmla="*/ 260967 w 583294"/>
                  <a:gd name="connsiteY50" fmla="*/ 528485 h 605593"/>
                  <a:gd name="connsiteX51" fmla="*/ 149624 w 583294"/>
                  <a:gd name="connsiteY51" fmla="*/ 479882 h 605593"/>
                  <a:gd name="connsiteX52" fmla="*/ 121624 w 583294"/>
                  <a:gd name="connsiteY52" fmla="*/ 507842 h 605593"/>
                  <a:gd name="connsiteX53" fmla="*/ 99968 w 583294"/>
                  <a:gd name="connsiteY53" fmla="*/ 516798 h 605593"/>
                  <a:gd name="connsiteX54" fmla="*/ 78312 w 583294"/>
                  <a:gd name="connsiteY54" fmla="*/ 507842 h 605593"/>
                  <a:gd name="connsiteX55" fmla="*/ 78312 w 583294"/>
                  <a:gd name="connsiteY55" fmla="*/ 464592 h 605593"/>
                  <a:gd name="connsiteX56" fmla="*/ 107515 w 583294"/>
                  <a:gd name="connsiteY56" fmla="*/ 435430 h 605593"/>
                  <a:gd name="connsiteX57" fmla="*/ 66062 w 583294"/>
                  <a:gd name="connsiteY57" fmla="*/ 331782 h 605593"/>
                  <a:gd name="connsiteX58" fmla="*/ 30625 w 583294"/>
                  <a:gd name="connsiteY58" fmla="*/ 331782 h 605593"/>
                  <a:gd name="connsiteX59" fmla="*/ 0 w 583294"/>
                  <a:gd name="connsiteY59" fmla="*/ 301200 h 605593"/>
                  <a:gd name="connsiteX60" fmla="*/ 30625 w 583294"/>
                  <a:gd name="connsiteY60" fmla="*/ 270619 h 605593"/>
                  <a:gd name="connsiteX61" fmla="*/ 260655 w 583294"/>
                  <a:gd name="connsiteY61" fmla="*/ 122871 h 605593"/>
                  <a:gd name="connsiteX62" fmla="*/ 215703 w 583294"/>
                  <a:gd name="connsiteY62" fmla="*/ 134776 h 605593"/>
                  <a:gd name="connsiteX63" fmla="*/ 212093 w 583294"/>
                  <a:gd name="connsiteY63" fmla="*/ 140565 h 605593"/>
                  <a:gd name="connsiteX64" fmla="*/ 212093 w 583294"/>
                  <a:gd name="connsiteY64" fmla="*/ 152142 h 605593"/>
                  <a:gd name="connsiteX65" fmla="*/ 209468 w 583294"/>
                  <a:gd name="connsiteY65" fmla="*/ 152142 h 605593"/>
                  <a:gd name="connsiteX66" fmla="*/ 203015 w 583294"/>
                  <a:gd name="connsiteY66" fmla="*/ 158586 h 605593"/>
                  <a:gd name="connsiteX67" fmla="*/ 203015 w 583294"/>
                  <a:gd name="connsiteY67" fmla="*/ 169289 h 605593"/>
                  <a:gd name="connsiteX68" fmla="*/ 205969 w 583294"/>
                  <a:gd name="connsiteY68" fmla="*/ 174641 h 605593"/>
                  <a:gd name="connsiteX69" fmla="*/ 212203 w 583294"/>
                  <a:gd name="connsiteY69" fmla="*/ 178791 h 605593"/>
                  <a:gd name="connsiteX70" fmla="*/ 212640 w 583294"/>
                  <a:gd name="connsiteY70" fmla="*/ 181413 h 605593"/>
                  <a:gd name="connsiteX71" fmla="*/ 235828 w 583294"/>
                  <a:gd name="connsiteY71" fmla="*/ 235039 h 605593"/>
                  <a:gd name="connsiteX72" fmla="*/ 274218 w 583294"/>
                  <a:gd name="connsiteY72" fmla="*/ 268242 h 605593"/>
                  <a:gd name="connsiteX73" fmla="*/ 309108 w 583294"/>
                  <a:gd name="connsiteY73" fmla="*/ 268242 h 605593"/>
                  <a:gd name="connsiteX74" fmla="*/ 347498 w 583294"/>
                  <a:gd name="connsiteY74" fmla="*/ 235039 h 605593"/>
                  <a:gd name="connsiteX75" fmla="*/ 370685 w 583294"/>
                  <a:gd name="connsiteY75" fmla="*/ 181413 h 605593"/>
                  <a:gd name="connsiteX76" fmla="*/ 371123 w 583294"/>
                  <a:gd name="connsiteY76" fmla="*/ 178791 h 605593"/>
                  <a:gd name="connsiteX77" fmla="*/ 377357 w 583294"/>
                  <a:gd name="connsiteY77" fmla="*/ 174641 h 605593"/>
                  <a:gd name="connsiteX78" fmla="*/ 380310 w 583294"/>
                  <a:gd name="connsiteY78" fmla="*/ 169289 h 605593"/>
                  <a:gd name="connsiteX79" fmla="*/ 380310 w 583294"/>
                  <a:gd name="connsiteY79" fmla="*/ 158586 h 605593"/>
                  <a:gd name="connsiteX80" fmla="*/ 373857 w 583294"/>
                  <a:gd name="connsiteY80" fmla="*/ 152142 h 605593"/>
                  <a:gd name="connsiteX81" fmla="*/ 370248 w 583294"/>
                  <a:gd name="connsiteY81" fmla="*/ 152142 h 605593"/>
                  <a:gd name="connsiteX82" fmla="*/ 368279 w 583294"/>
                  <a:gd name="connsiteY82" fmla="*/ 149958 h 605593"/>
                  <a:gd name="connsiteX83" fmla="*/ 362045 w 583294"/>
                  <a:gd name="connsiteY83" fmla="*/ 149521 h 605593"/>
                  <a:gd name="connsiteX84" fmla="*/ 336451 w 583294"/>
                  <a:gd name="connsiteY84" fmla="*/ 155309 h 605593"/>
                  <a:gd name="connsiteX85" fmla="*/ 296749 w 583294"/>
                  <a:gd name="connsiteY85" fmla="*/ 137288 h 605593"/>
                  <a:gd name="connsiteX86" fmla="*/ 260655 w 583294"/>
                  <a:gd name="connsiteY86" fmla="*/ 122871 h 605593"/>
                  <a:gd name="connsiteX87" fmla="*/ 275311 w 583294"/>
                  <a:gd name="connsiteY87" fmla="*/ 0 h 605593"/>
                  <a:gd name="connsiteX88" fmla="*/ 308014 w 583294"/>
                  <a:gd name="connsiteY88" fmla="*/ 0 h 605593"/>
                  <a:gd name="connsiteX89" fmla="*/ 409185 w 583294"/>
                  <a:gd name="connsiteY89" fmla="*/ 101027 h 605593"/>
                  <a:gd name="connsiteX90" fmla="*/ 409185 w 583294"/>
                  <a:gd name="connsiteY90" fmla="*/ 132701 h 605593"/>
                  <a:gd name="connsiteX91" fmla="*/ 414982 w 583294"/>
                  <a:gd name="connsiteY91" fmla="*/ 150722 h 605593"/>
                  <a:gd name="connsiteX92" fmla="*/ 414982 w 583294"/>
                  <a:gd name="connsiteY92" fmla="*/ 173331 h 605593"/>
                  <a:gd name="connsiteX93" fmla="*/ 403826 w 583294"/>
                  <a:gd name="connsiteY93" fmla="*/ 197140 h 605593"/>
                  <a:gd name="connsiteX94" fmla="*/ 397263 w 583294"/>
                  <a:gd name="connsiteY94" fmla="*/ 214288 h 605593"/>
                  <a:gd name="connsiteX95" fmla="*/ 375498 w 583294"/>
                  <a:gd name="connsiteY95" fmla="*/ 255136 h 605593"/>
                  <a:gd name="connsiteX96" fmla="*/ 360732 w 583294"/>
                  <a:gd name="connsiteY96" fmla="*/ 273922 h 605593"/>
                  <a:gd name="connsiteX97" fmla="*/ 371670 w 583294"/>
                  <a:gd name="connsiteY97" fmla="*/ 287574 h 605593"/>
                  <a:gd name="connsiteX98" fmla="*/ 432919 w 583294"/>
                  <a:gd name="connsiteY98" fmla="*/ 306141 h 605593"/>
                  <a:gd name="connsiteX99" fmla="*/ 294014 w 583294"/>
                  <a:gd name="connsiteY99" fmla="*/ 433272 h 605593"/>
                  <a:gd name="connsiteX100" fmla="*/ 154891 w 583294"/>
                  <a:gd name="connsiteY100" fmla="*/ 304721 h 605593"/>
                  <a:gd name="connsiteX101" fmla="*/ 211656 w 583294"/>
                  <a:gd name="connsiteY101" fmla="*/ 287574 h 605593"/>
                  <a:gd name="connsiteX102" fmla="*/ 222593 w 583294"/>
                  <a:gd name="connsiteY102" fmla="*/ 273922 h 605593"/>
                  <a:gd name="connsiteX103" fmla="*/ 207828 w 583294"/>
                  <a:gd name="connsiteY103" fmla="*/ 255136 h 605593"/>
                  <a:gd name="connsiteX104" fmla="*/ 186063 w 583294"/>
                  <a:gd name="connsiteY104" fmla="*/ 214288 h 605593"/>
                  <a:gd name="connsiteX105" fmla="*/ 179500 w 583294"/>
                  <a:gd name="connsiteY105" fmla="*/ 197140 h 605593"/>
                  <a:gd name="connsiteX106" fmla="*/ 168344 w 583294"/>
                  <a:gd name="connsiteY106" fmla="*/ 173331 h 605593"/>
                  <a:gd name="connsiteX107" fmla="*/ 168344 w 583294"/>
                  <a:gd name="connsiteY107" fmla="*/ 150722 h 605593"/>
                  <a:gd name="connsiteX108" fmla="*/ 174141 w 583294"/>
                  <a:gd name="connsiteY108" fmla="*/ 132701 h 605593"/>
                  <a:gd name="connsiteX109" fmla="*/ 174141 w 583294"/>
                  <a:gd name="connsiteY109" fmla="*/ 101027 h 605593"/>
                  <a:gd name="connsiteX110" fmla="*/ 275311 w 583294"/>
                  <a:gd name="connsiteY110" fmla="*/ 0 h 60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583294" h="605593">
                    <a:moveTo>
                      <a:pt x="332623" y="296967"/>
                    </a:moveTo>
                    <a:cubicBezTo>
                      <a:pt x="327373" y="299697"/>
                      <a:pt x="322123" y="301663"/>
                      <a:pt x="316983" y="302537"/>
                    </a:cubicBezTo>
                    <a:cubicBezTo>
                      <a:pt x="313811" y="303083"/>
                      <a:pt x="311624" y="305814"/>
                      <a:pt x="311624" y="308872"/>
                    </a:cubicBezTo>
                    <a:lnTo>
                      <a:pt x="311624" y="325036"/>
                    </a:lnTo>
                    <a:cubicBezTo>
                      <a:pt x="310639" y="325364"/>
                      <a:pt x="309874" y="326019"/>
                      <a:pt x="309108" y="326784"/>
                    </a:cubicBezTo>
                    <a:cubicBezTo>
                      <a:pt x="307905" y="328094"/>
                      <a:pt x="307358" y="329951"/>
                      <a:pt x="307467" y="331698"/>
                    </a:cubicBezTo>
                    <a:lnTo>
                      <a:pt x="311077" y="366102"/>
                    </a:lnTo>
                    <a:cubicBezTo>
                      <a:pt x="311295" y="368724"/>
                      <a:pt x="313155" y="371017"/>
                      <a:pt x="315780" y="371673"/>
                    </a:cubicBezTo>
                    <a:cubicBezTo>
                      <a:pt x="316327" y="371891"/>
                      <a:pt x="316983" y="371891"/>
                      <a:pt x="317530" y="371891"/>
                    </a:cubicBezTo>
                    <a:cubicBezTo>
                      <a:pt x="319498" y="371891"/>
                      <a:pt x="321467" y="371017"/>
                      <a:pt x="322670" y="369379"/>
                    </a:cubicBezTo>
                    <a:lnTo>
                      <a:pt x="340826" y="345242"/>
                    </a:lnTo>
                    <a:cubicBezTo>
                      <a:pt x="341701" y="344149"/>
                      <a:pt x="342139" y="342730"/>
                      <a:pt x="342139" y="341310"/>
                    </a:cubicBezTo>
                    <a:lnTo>
                      <a:pt x="342139" y="302646"/>
                    </a:lnTo>
                    <a:cubicBezTo>
                      <a:pt x="342139" y="300353"/>
                      <a:pt x="340936" y="298277"/>
                      <a:pt x="339076" y="297076"/>
                    </a:cubicBezTo>
                    <a:cubicBezTo>
                      <a:pt x="337108" y="295984"/>
                      <a:pt x="334701" y="295875"/>
                      <a:pt x="332623" y="296967"/>
                    </a:cubicBezTo>
                    <a:close/>
                    <a:moveTo>
                      <a:pt x="250702" y="296967"/>
                    </a:moveTo>
                    <a:cubicBezTo>
                      <a:pt x="248624" y="295875"/>
                      <a:pt x="246218" y="295984"/>
                      <a:pt x="244249" y="297076"/>
                    </a:cubicBezTo>
                    <a:cubicBezTo>
                      <a:pt x="242281" y="298277"/>
                      <a:pt x="241187" y="300353"/>
                      <a:pt x="241187" y="302646"/>
                    </a:cubicBezTo>
                    <a:lnTo>
                      <a:pt x="241077" y="341310"/>
                    </a:lnTo>
                    <a:cubicBezTo>
                      <a:pt x="241077" y="342730"/>
                      <a:pt x="241624" y="344149"/>
                      <a:pt x="242390" y="345242"/>
                    </a:cubicBezTo>
                    <a:lnTo>
                      <a:pt x="260655" y="369379"/>
                    </a:lnTo>
                    <a:cubicBezTo>
                      <a:pt x="261859" y="371017"/>
                      <a:pt x="263827" y="371891"/>
                      <a:pt x="265796" y="371891"/>
                    </a:cubicBezTo>
                    <a:cubicBezTo>
                      <a:pt x="266343" y="371891"/>
                      <a:pt x="266999" y="371891"/>
                      <a:pt x="267546" y="371673"/>
                    </a:cubicBezTo>
                    <a:cubicBezTo>
                      <a:pt x="270171" y="371017"/>
                      <a:pt x="272030" y="368833"/>
                      <a:pt x="272249" y="366102"/>
                    </a:cubicBezTo>
                    <a:lnTo>
                      <a:pt x="275858" y="331698"/>
                    </a:lnTo>
                    <a:cubicBezTo>
                      <a:pt x="275968" y="329951"/>
                      <a:pt x="275421" y="328094"/>
                      <a:pt x="274218" y="326674"/>
                    </a:cubicBezTo>
                    <a:cubicBezTo>
                      <a:pt x="273452" y="326019"/>
                      <a:pt x="272687" y="325364"/>
                      <a:pt x="271702" y="325036"/>
                    </a:cubicBezTo>
                    <a:lnTo>
                      <a:pt x="271702" y="308872"/>
                    </a:lnTo>
                    <a:cubicBezTo>
                      <a:pt x="271702" y="305814"/>
                      <a:pt x="269515" y="303083"/>
                      <a:pt x="266343" y="302537"/>
                    </a:cubicBezTo>
                    <a:cubicBezTo>
                      <a:pt x="261202" y="301663"/>
                      <a:pt x="255952" y="299697"/>
                      <a:pt x="250702" y="296967"/>
                    </a:cubicBezTo>
                    <a:close/>
                    <a:moveTo>
                      <a:pt x="30625" y="270619"/>
                    </a:moveTo>
                    <a:lnTo>
                      <a:pt x="94718" y="270619"/>
                    </a:lnTo>
                    <a:cubicBezTo>
                      <a:pt x="111562" y="270619"/>
                      <a:pt x="125343" y="284271"/>
                      <a:pt x="125343" y="301200"/>
                    </a:cubicBezTo>
                    <a:cubicBezTo>
                      <a:pt x="125343" y="394036"/>
                      <a:pt x="201030" y="469616"/>
                      <a:pt x="293999" y="469616"/>
                    </a:cubicBezTo>
                    <a:cubicBezTo>
                      <a:pt x="386967" y="469616"/>
                      <a:pt x="462654" y="394036"/>
                      <a:pt x="462654" y="301200"/>
                    </a:cubicBezTo>
                    <a:cubicBezTo>
                      <a:pt x="462654" y="284271"/>
                      <a:pt x="476326" y="270619"/>
                      <a:pt x="493279" y="270619"/>
                    </a:cubicBezTo>
                    <a:lnTo>
                      <a:pt x="552669" y="270619"/>
                    </a:lnTo>
                    <a:cubicBezTo>
                      <a:pt x="569622" y="270619"/>
                      <a:pt x="583294" y="284271"/>
                      <a:pt x="583294" y="301200"/>
                    </a:cubicBezTo>
                    <a:cubicBezTo>
                      <a:pt x="583294" y="318129"/>
                      <a:pt x="569622" y="331782"/>
                      <a:pt x="552669" y="331782"/>
                    </a:cubicBezTo>
                    <a:lnTo>
                      <a:pt x="521935" y="331782"/>
                    </a:lnTo>
                    <a:cubicBezTo>
                      <a:pt x="516576" y="371319"/>
                      <a:pt x="501263" y="407579"/>
                      <a:pt x="478513" y="438052"/>
                    </a:cubicBezTo>
                    <a:lnTo>
                      <a:pt x="504982" y="464592"/>
                    </a:lnTo>
                    <a:cubicBezTo>
                      <a:pt x="516904" y="476497"/>
                      <a:pt x="516904" y="495937"/>
                      <a:pt x="504982" y="507842"/>
                    </a:cubicBezTo>
                    <a:cubicBezTo>
                      <a:pt x="498966" y="513849"/>
                      <a:pt x="491091" y="516798"/>
                      <a:pt x="483326" y="516798"/>
                    </a:cubicBezTo>
                    <a:cubicBezTo>
                      <a:pt x="475451" y="516798"/>
                      <a:pt x="467576" y="513849"/>
                      <a:pt x="461670" y="507842"/>
                    </a:cubicBezTo>
                    <a:lnTo>
                      <a:pt x="435638" y="481957"/>
                    </a:lnTo>
                    <a:cubicBezTo>
                      <a:pt x="403592" y="507078"/>
                      <a:pt x="364764" y="523897"/>
                      <a:pt x="322327" y="529140"/>
                    </a:cubicBezTo>
                    <a:lnTo>
                      <a:pt x="322327" y="575012"/>
                    </a:lnTo>
                    <a:cubicBezTo>
                      <a:pt x="322327" y="591832"/>
                      <a:pt x="308545" y="605593"/>
                      <a:pt x="291592" y="605593"/>
                    </a:cubicBezTo>
                    <a:cubicBezTo>
                      <a:pt x="274749" y="605593"/>
                      <a:pt x="260967" y="591832"/>
                      <a:pt x="260967" y="575012"/>
                    </a:cubicBezTo>
                    <a:lnTo>
                      <a:pt x="260967" y="528485"/>
                    </a:lnTo>
                    <a:cubicBezTo>
                      <a:pt x="219186" y="522478"/>
                      <a:pt x="181015" y="505221"/>
                      <a:pt x="149624" y="479882"/>
                    </a:cubicBezTo>
                    <a:lnTo>
                      <a:pt x="121624" y="507842"/>
                    </a:lnTo>
                    <a:cubicBezTo>
                      <a:pt x="115718" y="513849"/>
                      <a:pt x="107843" y="516798"/>
                      <a:pt x="99968" y="516798"/>
                    </a:cubicBezTo>
                    <a:cubicBezTo>
                      <a:pt x="92093" y="516798"/>
                      <a:pt x="84328" y="513849"/>
                      <a:pt x="78312" y="507842"/>
                    </a:cubicBezTo>
                    <a:cubicBezTo>
                      <a:pt x="66281" y="495937"/>
                      <a:pt x="66281" y="476497"/>
                      <a:pt x="78312" y="464592"/>
                    </a:cubicBezTo>
                    <a:lnTo>
                      <a:pt x="107515" y="435430"/>
                    </a:lnTo>
                    <a:cubicBezTo>
                      <a:pt x="85859" y="405504"/>
                      <a:pt x="71203" y="370117"/>
                      <a:pt x="66062" y="331782"/>
                    </a:cubicBezTo>
                    <a:lnTo>
                      <a:pt x="30625" y="331782"/>
                    </a:lnTo>
                    <a:cubicBezTo>
                      <a:pt x="13672" y="331782"/>
                      <a:pt x="0" y="318129"/>
                      <a:pt x="0" y="301200"/>
                    </a:cubicBezTo>
                    <a:cubicBezTo>
                      <a:pt x="0" y="284271"/>
                      <a:pt x="13672" y="270619"/>
                      <a:pt x="30625" y="270619"/>
                    </a:cubicBezTo>
                    <a:close/>
                    <a:moveTo>
                      <a:pt x="260655" y="122871"/>
                    </a:moveTo>
                    <a:cubicBezTo>
                      <a:pt x="242390" y="122871"/>
                      <a:pt x="224671" y="130298"/>
                      <a:pt x="215703" y="134776"/>
                    </a:cubicBezTo>
                    <a:cubicBezTo>
                      <a:pt x="213515" y="135868"/>
                      <a:pt x="212093" y="138162"/>
                      <a:pt x="212093" y="140565"/>
                    </a:cubicBezTo>
                    <a:lnTo>
                      <a:pt x="212093" y="152142"/>
                    </a:lnTo>
                    <a:lnTo>
                      <a:pt x="209468" y="152142"/>
                    </a:lnTo>
                    <a:cubicBezTo>
                      <a:pt x="205859" y="152142"/>
                      <a:pt x="203015" y="154982"/>
                      <a:pt x="203015" y="158586"/>
                    </a:cubicBezTo>
                    <a:lnTo>
                      <a:pt x="203015" y="169289"/>
                    </a:lnTo>
                    <a:cubicBezTo>
                      <a:pt x="203015" y="171474"/>
                      <a:pt x="204109" y="173440"/>
                      <a:pt x="205969" y="174641"/>
                    </a:cubicBezTo>
                    <a:lnTo>
                      <a:pt x="212203" y="178791"/>
                    </a:lnTo>
                    <a:lnTo>
                      <a:pt x="212640" y="181413"/>
                    </a:lnTo>
                    <a:cubicBezTo>
                      <a:pt x="214609" y="196922"/>
                      <a:pt x="223359" y="216909"/>
                      <a:pt x="235828" y="235039"/>
                    </a:cubicBezTo>
                    <a:cubicBezTo>
                      <a:pt x="251687" y="257975"/>
                      <a:pt x="266562" y="268242"/>
                      <a:pt x="274218" y="268242"/>
                    </a:cubicBezTo>
                    <a:lnTo>
                      <a:pt x="309108" y="268242"/>
                    </a:lnTo>
                    <a:cubicBezTo>
                      <a:pt x="316764" y="268242"/>
                      <a:pt x="331639" y="257975"/>
                      <a:pt x="347498" y="235039"/>
                    </a:cubicBezTo>
                    <a:cubicBezTo>
                      <a:pt x="359967" y="216909"/>
                      <a:pt x="368717" y="196922"/>
                      <a:pt x="370685" y="181413"/>
                    </a:cubicBezTo>
                    <a:lnTo>
                      <a:pt x="371123" y="178791"/>
                    </a:lnTo>
                    <a:lnTo>
                      <a:pt x="377357" y="174641"/>
                    </a:lnTo>
                    <a:cubicBezTo>
                      <a:pt x="379217" y="173440"/>
                      <a:pt x="380310" y="171474"/>
                      <a:pt x="380310" y="169289"/>
                    </a:cubicBezTo>
                    <a:lnTo>
                      <a:pt x="380310" y="158586"/>
                    </a:lnTo>
                    <a:cubicBezTo>
                      <a:pt x="380310" y="154982"/>
                      <a:pt x="377357" y="152142"/>
                      <a:pt x="373857" y="152142"/>
                    </a:cubicBezTo>
                    <a:lnTo>
                      <a:pt x="370248" y="152142"/>
                    </a:lnTo>
                    <a:cubicBezTo>
                      <a:pt x="369810" y="151268"/>
                      <a:pt x="369045" y="150504"/>
                      <a:pt x="368279" y="149958"/>
                    </a:cubicBezTo>
                    <a:cubicBezTo>
                      <a:pt x="366420" y="148756"/>
                      <a:pt x="364014" y="148538"/>
                      <a:pt x="362045" y="149521"/>
                    </a:cubicBezTo>
                    <a:cubicBezTo>
                      <a:pt x="353404" y="153343"/>
                      <a:pt x="344764" y="155309"/>
                      <a:pt x="336451" y="155309"/>
                    </a:cubicBezTo>
                    <a:cubicBezTo>
                      <a:pt x="321686" y="155309"/>
                      <a:pt x="308342" y="149302"/>
                      <a:pt x="296749" y="137288"/>
                    </a:cubicBezTo>
                    <a:cubicBezTo>
                      <a:pt x="287452" y="127786"/>
                      <a:pt x="275311" y="122871"/>
                      <a:pt x="260655" y="122871"/>
                    </a:cubicBezTo>
                    <a:close/>
                    <a:moveTo>
                      <a:pt x="275311" y="0"/>
                    </a:moveTo>
                    <a:lnTo>
                      <a:pt x="308014" y="0"/>
                    </a:lnTo>
                    <a:cubicBezTo>
                      <a:pt x="363795" y="0"/>
                      <a:pt x="409185" y="45326"/>
                      <a:pt x="409185" y="101027"/>
                    </a:cubicBezTo>
                    <a:lnTo>
                      <a:pt x="409185" y="132701"/>
                    </a:lnTo>
                    <a:cubicBezTo>
                      <a:pt x="412904" y="137944"/>
                      <a:pt x="414982" y="144278"/>
                      <a:pt x="414982" y="150722"/>
                    </a:cubicBezTo>
                    <a:lnTo>
                      <a:pt x="414982" y="173331"/>
                    </a:lnTo>
                    <a:cubicBezTo>
                      <a:pt x="414982" y="182505"/>
                      <a:pt x="410826" y="191352"/>
                      <a:pt x="403826" y="197140"/>
                    </a:cubicBezTo>
                    <a:cubicBezTo>
                      <a:pt x="402076" y="202820"/>
                      <a:pt x="399888" y="208608"/>
                      <a:pt x="397263" y="214288"/>
                    </a:cubicBezTo>
                    <a:cubicBezTo>
                      <a:pt x="392013" y="227940"/>
                      <a:pt x="384576" y="242029"/>
                      <a:pt x="375498" y="255136"/>
                    </a:cubicBezTo>
                    <a:cubicBezTo>
                      <a:pt x="371670" y="260706"/>
                      <a:pt x="366639" y="267368"/>
                      <a:pt x="360732" y="273922"/>
                    </a:cubicBezTo>
                    <a:cubicBezTo>
                      <a:pt x="366092" y="277853"/>
                      <a:pt x="370029" y="282331"/>
                      <a:pt x="371670" y="287574"/>
                    </a:cubicBezTo>
                    <a:lnTo>
                      <a:pt x="432919" y="306141"/>
                    </a:lnTo>
                    <a:cubicBezTo>
                      <a:pt x="426685" y="377243"/>
                      <a:pt x="366748" y="433272"/>
                      <a:pt x="294014" y="433272"/>
                    </a:cubicBezTo>
                    <a:cubicBezTo>
                      <a:pt x="220734" y="433272"/>
                      <a:pt x="160469" y="376478"/>
                      <a:pt x="154891" y="304721"/>
                    </a:cubicBezTo>
                    <a:lnTo>
                      <a:pt x="211656" y="287574"/>
                    </a:lnTo>
                    <a:cubicBezTo>
                      <a:pt x="213297" y="282331"/>
                      <a:pt x="217234" y="277853"/>
                      <a:pt x="222593" y="273922"/>
                    </a:cubicBezTo>
                    <a:cubicBezTo>
                      <a:pt x="216687" y="267368"/>
                      <a:pt x="211656" y="260706"/>
                      <a:pt x="207828" y="255136"/>
                    </a:cubicBezTo>
                    <a:cubicBezTo>
                      <a:pt x="198750" y="242029"/>
                      <a:pt x="191312" y="227940"/>
                      <a:pt x="186063" y="214288"/>
                    </a:cubicBezTo>
                    <a:cubicBezTo>
                      <a:pt x="183438" y="208608"/>
                      <a:pt x="181250" y="202820"/>
                      <a:pt x="179500" y="197140"/>
                    </a:cubicBezTo>
                    <a:cubicBezTo>
                      <a:pt x="172500" y="191242"/>
                      <a:pt x="168344" y="182505"/>
                      <a:pt x="168344" y="173331"/>
                    </a:cubicBezTo>
                    <a:lnTo>
                      <a:pt x="168344" y="150722"/>
                    </a:lnTo>
                    <a:cubicBezTo>
                      <a:pt x="168344" y="144278"/>
                      <a:pt x="170422" y="137944"/>
                      <a:pt x="174141" y="132701"/>
                    </a:cubicBezTo>
                    <a:lnTo>
                      <a:pt x="174141" y="101027"/>
                    </a:lnTo>
                    <a:cubicBezTo>
                      <a:pt x="174141" y="45326"/>
                      <a:pt x="219531" y="0"/>
                      <a:pt x="27531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17" name="îsḷîḓê"/>
            <p:cNvGrpSpPr/>
            <p:nvPr/>
          </p:nvGrpSpPr>
          <p:grpSpPr>
            <a:xfrm>
              <a:off x="673100" y="4651666"/>
              <a:ext cx="3026004" cy="1061010"/>
              <a:chOff x="1366887" y="4651666"/>
              <a:chExt cx="3026004" cy="1061010"/>
            </a:xfrm>
          </p:grpSpPr>
          <p:sp>
            <p:nvSpPr>
              <p:cNvPr id="24" name="íšļiḋé"/>
              <p:cNvSpPr/>
              <p:nvPr/>
            </p:nvSpPr>
            <p:spPr bwMode="auto">
              <a:xfrm>
                <a:off x="1366887" y="5093471"/>
                <a:ext cx="3026004" cy="619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en-US" altLang="zh-CN" sz="1100" dirty="0"/>
                  <a:t>Copy paste fonts. Choose the only option to retain text……</a:t>
                </a:r>
                <a:endParaRPr lang="en-US" altLang="zh-CN" sz="1100" dirty="0"/>
              </a:p>
            </p:txBody>
          </p:sp>
          <p:sp>
            <p:nvSpPr>
              <p:cNvPr id="25" name="îṧ1îḋê"/>
              <p:cNvSpPr txBox="1"/>
              <p:nvPr/>
            </p:nvSpPr>
            <p:spPr bwMode="auto">
              <a:xfrm>
                <a:off x="1366887" y="4651666"/>
                <a:ext cx="3026004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</p:grpSp>
        <p:grpSp>
          <p:nvGrpSpPr>
            <p:cNvPr id="18" name="îš1iḋè"/>
            <p:cNvGrpSpPr/>
            <p:nvPr/>
          </p:nvGrpSpPr>
          <p:grpSpPr>
            <a:xfrm>
              <a:off x="5996479" y="3636549"/>
              <a:ext cx="888246" cy="890596"/>
              <a:chOff x="1323442" y="3803979"/>
              <a:chExt cx="554270" cy="555736"/>
            </a:xfrm>
          </p:grpSpPr>
          <p:sp>
            <p:nvSpPr>
              <p:cNvPr id="22" name="íślîḍè"/>
              <p:cNvSpPr/>
              <p:nvPr/>
            </p:nvSpPr>
            <p:spPr bwMode="auto">
              <a:xfrm>
                <a:off x="1323442" y="3803979"/>
                <a:ext cx="554270" cy="555736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ctr" anchorCtr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en-US" sz="1400" b="1" i="1" dirty="0"/>
              </a:p>
            </p:txBody>
          </p:sp>
          <p:sp>
            <p:nvSpPr>
              <p:cNvPr id="23" name="îṥľîḓè"/>
              <p:cNvSpPr/>
              <p:nvPr/>
            </p:nvSpPr>
            <p:spPr bwMode="auto">
              <a:xfrm>
                <a:off x="1465224" y="3941319"/>
                <a:ext cx="270707" cy="281056"/>
              </a:xfrm>
              <a:custGeom>
                <a:avLst/>
                <a:gdLst>
                  <a:gd name="connsiteX0" fmla="*/ 332623 w 583294"/>
                  <a:gd name="connsiteY0" fmla="*/ 296967 h 605593"/>
                  <a:gd name="connsiteX1" fmla="*/ 316983 w 583294"/>
                  <a:gd name="connsiteY1" fmla="*/ 302537 h 605593"/>
                  <a:gd name="connsiteX2" fmla="*/ 311624 w 583294"/>
                  <a:gd name="connsiteY2" fmla="*/ 308872 h 605593"/>
                  <a:gd name="connsiteX3" fmla="*/ 311624 w 583294"/>
                  <a:gd name="connsiteY3" fmla="*/ 325036 h 605593"/>
                  <a:gd name="connsiteX4" fmla="*/ 309108 w 583294"/>
                  <a:gd name="connsiteY4" fmla="*/ 326784 h 605593"/>
                  <a:gd name="connsiteX5" fmla="*/ 307467 w 583294"/>
                  <a:gd name="connsiteY5" fmla="*/ 331698 h 605593"/>
                  <a:gd name="connsiteX6" fmla="*/ 311077 w 583294"/>
                  <a:gd name="connsiteY6" fmla="*/ 366102 h 605593"/>
                  <a:gd name="connsiteX7" fmla="*/ 315780 w 583294"/>
                  <a:gd name="connsiteY7" fmla="*/ 371673 h 605593"/>
                  <a:gd name="connsiteX8" fmla="*/ 317530 w 583294"/>
                  <a:gd name="connsiteY8" fmla="*/ 371891 h 605593"/>
                  <a:gd name="connsiteX9" fmla="*/ 322670 w 583294"/>
                  <a:gd name="connsiteY9" fmla="*/ 369379 h 605593"/>
                  <a:gd name="connsiteX10" fmla="*/ 340826 w 583294"/>
                  <a:gd name="connsiteY10" fmla="*/ 345242 h 605593"/>
                  <a:gd name="connsiteX11" fmla="*/ 342139 w 583294"/>
                  <a:gd name="connsiteY11" fmla="*/ 341310 h 605593"/>
                  <a:gd name="connsiteX12" fmla="*/ 342139 w 583294"/>
                  <a:gd name="connsiteY12" fmla="*/ 302646 h 605593"/>
                  <a:gd name="connsiteX13" fmla="*/ 339076 w 583294"/>
                  <a:gd name="connsiteY13" fmla="*/ 297076 h 605593"/>
                  <a:gd name="connsiteX14" fmla="*/ 332623 w 583294"/>
                  <a:gd name="connsiteY14" fmla="*/ 296967 h 605593"/>
                  <a:gd name="connsiteX15" fmla="*/ 250702 w 583294"/>
                  <a:gd name="connsiteY15" fmla="*/ 296967 h 605593"/>
                  <a:gd name="connsiteX16" fmla="*/ 244249 w 583294"/>
                  <a:gd name="connsiteY16" fmla="*/ 297076 h 605593"/>
                  <a:gd name="connsiteX17" fmla="*/ 241187 w 583294"/>
                  <a:gd name="connsiteY17" fmla="*/ 302646 h 605593"/>
                  <a:gd name="connsiteX18" fmla="*/ 241077 w 583294"/>
                  <a:gd name="connsiteY18" fmla="*/ 341310 h 605593"/>
                  <a:gd name="connsiteX19" fmla="*/ 242390 w 583294"/>
                  <a:gd name="connsiteY19" fmla="*/ 345242 h 605593"/>
                  <a:gd name="connsiteX20" fmla="*/ 260655 w 583294"/>
                  <a:gd name="connsiteY20" fmla="*/ 369379 h 605593"/>
                  <a:gd name="connsiteX21" fmla="*/ 265796 w 583294"/>
                  <a:gd name="connsiteY21" fmla="*/ 371891 h 605593"/>
                  <a:gd name="connsiteX22" fmla="*/ 267546 w 583294"/>
                  <a:gd name="connsiteY22" fmla="*/ 371673 h 605593"/>
                  <a:gd name="connsiteX23" fmla="*/ 272249 w 583294"/>
                  <a:gd name="connsiteY23" fmla="*/ 366102 h 605593"/>
                  <a:gd name="connsiteX24" fmla="*/ 275858 w 583294"/>
                  <a:gd name="connsiteY24" fmla="*/ 331698 h 605593"/>
                  <a:gd name="connsiteX25" fmla="*/ 274218 w 583294"/>
                  <a:gd name="connsiteY25" fmla="*/ 326674 h 605593"/>
                  <a:gd name="connsiteX26" fmla="*/ 271702 w 583294"/>
                  <a:gd name="connsiteY26" fmla="*/ 325036 h 605593"/>
                  <a:gd name="connsiteX27" fmla="*/ 271702 w 583294"/>
                  <a:gd name="connsiteY27" fmla="*/ 308872 h 605593"/>
                  <a:gd name="connsiteX28" fmla="*/ 266343 w 583294"/>
                  <a:gd name="connsiteY28" fmla="*/ 302537 h 605593"/>
                  <a:gd name="connsiteX29" fmla="*/ 250702 w 583294"/>
                  <a:gd name="connsiteY29" fmla="*/ 296967 h 605593"/>
                  <a:gd name="connsiteX30" fmla="*/ 30625 w 583294"/>
                  <a:gd name="connsiteY30" fmla="*/ 270619 h 605593"/>
                  <a:gd name="connsiteX31" fmla="*/ 94718 w 583294"/>
                  <a:gd name="connsiteY31" fmla="*/ 270619 h 605593"/>
                  <a:gd name="connsiteX32" fmla="*/ 125343 w 583294"/>
                  <a:gd name="connsiteY32" fmla="*/ 301200 h 605593"/>
                  <a:gd name="connsiteX33" fmla="*/ 293999 w 583294"/>
                  <a:gd name="connsiteY33" fmla="*/ 469616 h 605593"/>
                  <a:gd name="connsiteX34" fmla="*/ 462654 w 583294"/>
                  <a:gd name="connsiteY34" fmla="*/ 301200 h 605593"/>
                  <a:gd name="connsiteX35" fmla="*/ 493279 w 583294"/>
                  <a:gd name="connsiteY35" fmla="*/ 270619 h 605593"/>
                  <a:gd name="connsiteX36" fmla="*/ 552669 w 583294"/>
                  <a:gd name="connsiteY36" fmla="*/ 270619 h 605593"/>
                  <a:gd name="connsiteX37" fmla="*/ 583294 w 583294"/>
                  <a:gd name="connsiteY37" fmla="*/ 301200 h 605593"/>
                  <a:gd name="connsiteX38" fmla="*/ 552669 w 583294"/>
                  <a:gd name="connsiteY38" fmla="*/ 331782 h 605593"/>
                  <a:gd name="connsiteX39" fmla="*/ 521935 w 583294"/>
                  <a:gd name="connsiteY39" fmla="*/ 331782 h 605593"/>
                  <a:gd name="connsiteX40" fmla="*/ 478513 w 583294"/>
                  <a:gd name="connsiteY40" fmla="*/ 438052 h 605593"/>
                  <a:gd name="connsiteX41" fmla="*/ 504982 w 583294"/>
                  <a:gd name="connsiteY41" fmla="*/ 464592 h 605593"/>
                  <a:gd name="connsiteX42" fmla="*/ 504982 w 583294"/>
                  <a:gd name="connsiteY42" fmla="*/ 507842 h 605593"/>
                  <a:gd name="connsiteX43" fmla="*/ 483326 w 583294"/>
                  <a:gd name="connsiteY43" fmla="*/ 516798 h 605593"/>
                  <a:gd name="connsiteX44" fmla="*/ 461670 w 583294"/>
                  <a:gd name="connsiteY44" fmla="*/ 507842 h 605593"/>
                  <a:gd name="connsiteX45" fmla="*/ 435638 w 583294"/>
                  <a:gd name="connsiteY45" fmla="*/ 481957 h 605593"/>
                  <a:gd name="connsiteX46" fmla="*/ 322327 w 583294"/>
                  <a:gd name="connsiteY46" fmla="*/ 529140 h 605593"/>
                  <a:gd name="connsiteX47" fmla="*/ 322327 w 583294"/>
                  <a:gd name="connsiteY47" fmla="*/ 575012 h 605593"/>
                  <a:gd name="connsiteX48" fmla="*/ 291592 w 583294"/>
                  <a:gd name="connsiteY48" fmla="*/ 605593 h 605593"/>
                  <a:gd name="connsiteX49" fmla="*/ 260967 w 583294"/>
                  <a:gd name="connsiteY49" fmla="*/ 575012 h 605593"/>
                  <a:gd name="connsiteX50" fmla="*/ 260967 w 583294"/>
                  <a:gd name="connsiteY50" fmla="*/ 528485 h 605593"/>
                  <a:gd name="connsiteX51" fmla="*/ 149624 w 583294"/>
                  <a:gd name="connsiteY51" fmla="*/ 479882 h 605593"/>
                  <a:gd name="connsiteX52" fmla="*/ 121624 w 583294"/>
                  <a:gd name="connsiteY52" fmla="*/ 507842 h 605593"/>
                  <a:gd name="connsiteX53" fmla="*/ 99968 w 583294"/>
                  <a:gd name="connsiteY53" fmla="*/ 516798 h 605593"/>
                  <a:gd name="connsiteX54" fmla="*/ 78312 w 583294"/>
                  <a:gd name="connsiteY54" fmla="*/ 507842 h 605593"/>
                  <a:gd name="connsiteX55" fmla="*/ 78312 w 583294"/>
                  <a:gd name="connsiteY55" fmla="*/ 464592 h 605593"/>
                  <a:gd name="connsiteX56" fmla="*/ 107515 w 583294"/>
                  <a:gd name="connsiteY56" fmla="*/ 435430 h 605593"/>
                  <a:gd name="connsiteX57" fmla="*/ 66062 w 583294"/>
                  <a:gd name="connsiteY57" fmla="*/ 331782 h 605593"/>
                  <a:gd name="connsiteX58" fmla="*/ 30625 w 583294"/>
                  <a:gd name="connsiteY58" fmla="*/ 331782 h 605593"/>
                  <a:gd name="connsiteX59" fmla="*/ 0 w 583294"/>
                  <a:gd name="connsiteY59" fmla="*/ 301200 h 605593"/>
                  <a:gd name="connsiteX60" fmla="*/ 30625 w 583294"/>
                  <a:gd name="connsiteY60" fmla="*/ 270619 h 605593"/>
                  <a:gd name="connsiteX61" fmla="*/ 260655 w 583294"/>
                  <a:gd name="connsiteY61" fmla="*/ 122871 h 605593"/>
                  <a:gd name="connsiteX62" fmla="*/ 215703 w 583294"/>
                  <a:gd name="connsiteY62" fmla="*/ 134776 h 605593"/>
                  <a:gd name="connsiteX63" fmla="*/ 212093 w 583294"/>
                  <a:gd name="connsiteY63" fmla="*/ 140565 h 605593"/>
                  <a:gd name="connsiteX64" fmla="*/ 212093 w 583294"/>
                  <a:gd name="connsiteY64" fmla="*/ 152142 h 605593"/>
                  <a:gd name="connsiteX65" fmla="*/ 209468 w 583294"/>
                  <a:gd name="connsiteY65" fmla="*/ 152142 h 605593"/>
                  <a:gd name="connsiteX66" fmla="*/ 203015 w 583294"/>
                  <a:gd name="connsiteY66" fmla="*/ 158586 h 605593"/>
                  <a:gd name="connsiteX67" fmla="*/ 203015 w 583294"/>
                  <a:gd name="connsiteY67" fmla="*/ 169289 h 605593"/>
                  <a:gd name="connsiteX68" fmla="*/ 205969 w 583294"/>
                  <a:gd name="connsiteY68" fmla="*/ 174641 h 605593"/>
                  <a:gd name="connsiteX69" fmla="*/ 212203 w 583294"/>
                  <a:gd name="connsiteY69" fmla="*/ 178791 h 605593"/>
                  <a:gd name="connsiteX70" fmla="*/ 212640 w 583294"/>
                  <a:gd name="connsiteY70" fmla="*/ 181413 h 605593"/>
                  <a:gd name="connsiteX71" fmla="*/ 235828 w 583294"/>
                  <a:gd name="connsiteY71" fmla="*/ 235039 h 605593"/>
                  <a:gd name="connsiteX72" fmla="*/ 274218 w 583294"/>
                  <a:gd name="connsiteY72" fmla="*/ 268242 h 605593"/>
                  <a:gd name="connsiteX73" fmla="*/ 309108 w 583294"/>
                  <a:gd name="connsiteY73" fmla="*/ 268242 h 605593"/>
                  <a:gd name="connsiteX74" fmla="*/ 347498 w 583294"/>
                  <a:gd name="connsiteY74" fmla="*/ 235039 h 605593"/>
                  <a:gd name="connsiteX75" fmla="*/ 370685 w 583294"/>
                  <a:gd name="connsiteY75" fmla="*/ 181413 h 605593"/>
                  <a:gd name="connsiteX76" fmla="*/ 371123 w 583294"/>
                  <a:gd name="connsiteY76" fmla="*/ 178791 h 605593"/>
                  <a:gd name="connsiteX77" fmla="*/ 377357 w 583294"/>
                  <a:gd name="connsiteY77" fmla="*/ 174641 h 605593"/>
                  <a:gd name="connsiteX78" fmla="*/ 380310 w 583294"/>
                  <a:gd name="connsiteY78" fmla="*/ 169289 h 605593"/>
                  <a:gd name="connsiteX79" fmla="*/ 380310 w 583294"/>
                  <a:gd name="connsiteY79" fmla="*/ 158586 h 605593"/>
                  <a:gd name="connsiteX80" fmla="*/ 373857 w 583294"/>
                  <a:gd name="connsiteY80" fmla="*/ 152142 h 605593"/>
                  <a:gd name="connsiteX81" fmla="*/ 370248 w 583294"/>
                  <a:gd name="connsiteY81" fmla="*/ 152142 h 605593"/>
                  <a:gd name="connsiteX82" fmla="*/ 368279 w 583294"/>
                  <a:gd name="connsiteY82" fmla="*/ 149958 h 605593"/>
                  <a:gd name="connsiteX83" fmla="*/ 362045 w 583294"/>
                  <a:gd name="connsiteY83" fmla="*/ 149521 h 605593"/>
                  <a:gd name="connsiteX84" fmla="*/ 336451 w 583294"/>
                  <a:gd name="connsiteY84" fmla="*/ 155309 h 605593"/>
                  <a:gd name="connsiteX85" fmla="*/ 296749 w 583294"/>
                  <a:gd name="connsiteY85" fmla="*/ 137288 h 605593"/>
                  <a:gd name="connsiteX86" fmla="*/ 260655 w 583294"/>
                  <a:gd name="connsiteY86" fmla="*/ 122871 h 605593"/>
                  <a:gd name="connsiteX87" fmla="*/ 275311 w 583294"/>
                  <a:gd name="connsiteY87" fmla="*/ 0 h 605593"/>
                  <a:gd name="connsiteX88" fmla="*/ 308014 w 583294"/>
                  <a:gd name="connsiteY88" fmla="*/ 0 h 605593"/>
                  <a:gd name="connsiteX89" fmla="*/ 409185 w 583294"/>
                  <a:gd name="connsiteY89" fmla="*/ 101027 h 605593"/>
                  <a:gd name="connsiteX90" fmla="*/ 409185 w 583294"/>
                  <a:gd name="connsiteY90" fmla="*/ 132701 h 605593"/>
                  <a:gd name="connsiteX91" fmla="*/ 414982 w 583294"/>
                  <a:gd name="connsiteY91" fmla="*/ 150722 h 605593"/>
                  <a:gd name="connsiteX92" fmla="*/ 414982 w 583294"/>
                  <a:gd name="connsiteY92" fmla="*/ 173331 h 605593"/>
                  <a:gd name="connsiteX93" fmla="*/ 403826 w 583294"/>
                  <a:gd name="connsiteY93" fmla="*/ 197140 h 605593"/>
                  <a:gd name="connsiteX94" fmla="*/ 397263 w 583294"/>
                  <a:gd name="connsiteY94" fmla="*/ 214288 h 605593"/>
                  <a:gd name="connsiteX95" fmla="*/ 375498 w 583294"/>
                  <a:gd name="connsiteY95" fmla="*/ 255136 h 605593"/>
                  <a:gd name="connsiteX96" fmla="*/ 360732 w 583294"/>
                  <a:gd name="connsiteY96" fmla="*/ 273922 h 605593"/>
                  <a:gd name="connsiteX97" fmla="*/ 371670 w 583294"/>
                  <a:gd name="connsiteY97" fmla="*/ 287574 h 605593"/>
                  <a:gd name="connsiteX98" fmla="*/ 432919 w 583294"/>
                  <a:gd name="connsiteY98" fmla="*/ 306141 h 605593"/>
                  <a:gd name="connsiteX99" fmla="*/ 294014 w 583294"/>
                  <a:gd name="connsiteY99" fmla="*/ 433272 h 605593"/>
                  <a:gd name="connsiteX100" fmla="*/ 154891 w 583294"/>
                  <a:gd name="connsiteY100" fmla="*/ 304721 h 605593"/>
                  <a:gd name="connsiteX101" fmla="*/ 211656 w 583294"/>
                  <a:gd name="connsiteY101" fmla="*/ 287574 h 605593"/>
                  <a:gd name="connsiteX102" fmla="*/ 222593 w 583294"/>
                  <a:gd name="connsiteY102" fmla="*/ 273922 h 605593"/>
                  <a:gd name="connsiteX103" fmla="*/ 207828 w 583294"/>
                  <a:gd name="connsiteY103" fmla="*/ 255136 h 605593"/>
                  <a:gd name="connsiteX104" fmla="*/ 186063 w 583294"/>
                  <a:gd name="connsiteY104" fmla="*/ 214288 h 605593"/>
                  <a:gd name="connsiteX105" fmla="*/ 179500 w 583294"/>
                  <a:gd name="connsiteY105" fmla="*/ 197140 h 605593"/>
                  <a:gd name="connsiteX106" fmla="*/ 168344 w 583294"/>
                  <a:gd name="connsiteY106" fmla="*/ 173331 h 605593"/>
                  <a:gd name="connsiteX107" fmla="*/ 168344 w 583294"/>
                  <a:gd name="connsiteY107" fmla="*/ 150722 h 605593"/>
                  <a:gd name="connsiteX108" fmla="*/ 174141 w 583294"/>
                  <a:gd name="connsiteY108" fmla="*/ 132701 h 605593"/>
                  <a:gd name="connsiteX109" fmla="*/ 174141 w 583294"/>
                  <a:gd name="connsiteY109" fmla="*/ 101027 h 605593"/>
                  <a:gd name="connsiteX110" fmla="*/ 275311 w 583294"/>
                  <a:gd name="connsiteY110" fmla="*/ 0 h 60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583294" h="605593">
                    <a:moveTo>
                      <a:pt x="332623" y="296967"/>
                    </a:moveTo>
                    <a:cubicBezTo>
                      <a:pt x="327373" y="299697"/>
                      <a:pt x="322123" y="301663"/>
                      <a:pt x="316983" y="302537"/>
                    </a:cubicBezTo>
                    <a:cubicBezTo>
                      <a:pt x="313811" y="303083"/>
                      <a:pt x="311624" y="305814"/>
                      <a:pt x="311624" y="308872"/>
                    </a:cubicBezTo>
                    <a:lnTo>
                      <a:pt x="311624" y="325036"/>
                    </a:lnTo>
                    <a:cubicBezTo>
                      <a:pt x="310639" y="325364"/>
                      <a:pt x="309874" y="326019"/>
                      <a:pt x="309108" y="326784"/>
                    </a:cubicBezTo>
                    <a:cubicBezTo>
                      <a:pt x="307905" y="328094"/>
                      <a:pt x="307358" y="329951"/>
                      <a:pt x="307467" y="331698"/>
                    </a:cubicBezTo>
                    <a:lnTo>
                      <a:pt x="311077" y="366102"/>
                    </a:lnTo>
                    <a:cubicBezTo>
                      <a:pt x="311295" y="368724"/>
                      <a:pt x="313155" y="371017"/>
                      <a:pt x="315780" y="371673"/>
                    </a:cubicBezTo>
                    <a:cubicBezTo>
                      <a:pt x="316327" y="371891"/>
                      <a:pt x="316983" y="371891"/>
                      <a:pt x="317530" y="371891"/>
                    </a:cubicBezTo>
                    <a:cubicBezTo>
                      <a:pt x="319498" y="371891"/>
                      <a:pt x="321467" y="371017"/>
                      <a:pt x="322670" y="369379"/>
                    </a:cubicBezTo>
                    <a:lnTo>
                      <a:pt x="340826" y="345242"/>
                    </a:lnTo>
                    <a:cubicBezTo>
                      <a:pt x="341701" y="344149"/>
                      <a:pt x="342139" y="342730"/>
                      <a:pt x="342139" y="341310"/>
                    </a:cubicBezTo>
                    <a:lnTo>
                      <a:pt x="342139" y="302646"/>
                    </a:lnTo>
                    <a:cubicBezTo>
                      <a:pt x="342139" y="300353"/>
                      <a:pt x="340936" y="298277"/>
                      <a:pt x="339076" y="297076"/>
                    </a:cubicBezTo>
                    <a:cubicBezTo>
                      <a:pt x="337108" y="295984"/>
                      <a:pt x="334701" y="295875"/>
                      <a:pt x="332623" y="296967"/>
                    </a:cubicBezTo>
                    <a:close/>
                    <a:moveTo>
                      <a:pt x="250702" y="296967"/>
                    </a:moveTo>
                    <a:cubicBezTo>
                      <a:pt x="248624" y="295875"/>
                      <a:pt x="246218" y="295984"/>
                      <a:pt x="244249" y="297076"/>
                    </a:cubicBezTo>
                    <a:cubicBezTo>
                      <a:pt x="242281" y="298277"/>
                      <a:pt x="241187" y="300353"/>
                      <a:pt x="241187" y="302646"/>
                    </a:cubicBezTo>
                    <a:lnTo>
                      <a:pt x="241077" y="341310"/>
                    </a:lnTo>
                    <a:cubicBezTo>
                      <a:pt x="241077" y="342730"/>
                      <a:pt x="241624" y="344149"/>
                      <a:pt x="242390" y="345242"/>
                    </a:cubicBezTo>
                    <a:lnTo>
                      <a:pt x="260655" y="369379"/>
                    </a:lnTo>
                    <a:cubicBezTo>
                      <a:pt x="261859" y="371017"/>
                      <a:pt x="263827" y="371891"/>
                      <a:pt x="265796" y="371891"/>
                    </a:cubicBezTo>
                    <a:cubicBezTo>
                      <a:pt x="266343" y="371891"/>
                      <a:pt x="266999" y="371891"/>
                      <a:pt x="267546" y="371673"/>
                    </a:cubicBezTo>
                    <a:cubicBezTo>
                      <a:pt x="270171" y="371017"/>
                      <a:pt x="272030" y="368833"/>
                      <a:pt x="272249" y="366102"/>
                    </a:cubicBezTo>
                    <a:lnTo>
                      <a:pt x="275858" y="331698"/>
                    </a:lnTo>
                    <a:cubicBezTo>
                      <a:pt x="275968" y="329951"/>
                      <a:pt x="275421" y="328094"/>
                      <a:pt x="274218" y="326674"/>
                    </a:cubicBezTo>
                    <a:cubicBezTo>
                      <a:pt x="273452" y="326019"/>
                      <a:pt x="272687" y="325364"/>
                      <a:pt x="271702" y="325036"/>
                    </a:cubicBezTo>
                    <a:lnTo>
                      <a:pt x="271702" y="308872"/>
                    </a:lnTo>
                    <a:cubicBezTo>
                      <a:pt x="271702" y="305814"/>
                      <a:pt x="269515" y="303083"/>
                      <a:pt x="266343" y="302537"/>
                    </a:cubicBezTo>
                    <a:cubicBezTo>
                      <a:pt x="261202" y="301663"/>
                      <a:pt x="255952" y="299697"/>
                      <a:pt x="250702" y="296967"/>
                    </a:cubicBezTo>
                    <a:close/>
                    <a:moveTo>
                      <a:pt x="30625" y="270619"/>
                    </a:moveTo>
                    <a:lnTo>
                      <a:pt x="94718" y="270619"/>
                    </a:lnTo>
                    <a:cubicBezTo>
                      <a:pt x="111562" y="270619"/>
                      <a:pt x="125343" y="284271"/>
                      <a:pt x="125343" y="301200"/>
                    </a:cubicBezTo>
                    <a:cubicBezTo>
                      <a:pt x="125343" y="394036"/>
                      <a:pt x="201030" y="469616"/>
                      <a:pt x="293999" y="469616"/>
                    </a:cubicBezTo>
                    <a:cubicBezTo>
                      <a:pt x="386967" y="469616"/>
                      <a:pt x="462654" y="394036"/>
                      <a:pt x="462654" y="301200"/>
                    </a:cubicBezTo>
                    <a:cubicBezTo>
                      <a:pt x="462654" y="284271"/>
                      <a:pt x="476326" y="270619"/>
                      <a:pt x="493279" y="270619"/>
                    </a:cubicBezTo>
                    <a:lnTo>
                      <a:pt x="552669" y="270619"/>
                    </a:lnTo>
                    <a:cubicBezTo>
                      <a:pt x="569622" y="270619"/>
                      <a:pt x="583294" y="284271"/>
                      <a:pt x="583294" y="301200"/>
                    </a:cubicBezTo>
                    <a:cubicBezTo>
                      <a:pt x="583294" y="318129"/>
                      <a:pt x="569622" y="331782"/>
                      <a:pt x="552669" y="331782"/>
                    </a:cubicBezTo>
                    <a:lnTo>
                      <a:pt x="521935" y="331782"/>
                    </a:lnTo>
                    <a:cubicBezTo>
                      <a:pt x="516576" y="371319"/>
                      <a:pt x="501263" y="407579"/>
                      <a:pt x="478513" y="438052"/>
                    </a:cubicBezTo>
                    <a:lnTo>
                      <a:pt x="504982" y="464592"/>
                    </a:lnTo>
                    <a:cubicBezTo>
                      <a:pt x="516904" y="476497"/>
                      <a:pt x="516904" y="495937"/>
                      <a:pt x="504982" y="507842"/>
                    </a:cubicBezTo>
                    <a:cubicBezTo>
                      <a:pt x="498966" y="513849"/>
                      <a:pt x="491091" y="516798"/>
                      <a:pt x="483326" y="516798"/>
                    </a:cubicBezTo>
                    <a:cubicBezTo>
                      <a:pt x="475451" y="516798"/>
                      <a:pt x="467576" y="513849"/>
                      <a:pt x="461670" y="507842"/>
                    </a:cubicBezTo>
                    <a:lnTo>
                      <a:pt x="435638" y="481957"/>
                    </a:lnTo>
                    <a:cubicBezTo>
                      <a:pt x="403592" y="507078"/>
                      <a:pt x="364764" y="523897"/>
                      <a:pt x="322327" y="529140"/>
                    </a:cubicBezTo>
                    <a:lnTo>
                      <a:pt x="322327" y="575012"/>
                    </a:lnTo>
                    <a:cubicBezTo>
                      <a:pt x="322327" y="591832"/>
                      <a:pt x="308545" y="605593"/>
                      <a:pt x="291592" y="605593"/>
                    </a:cubicBezTo>
                    <a:cubicBezTo>
                      <a:pt x="274749" y="605593"/>
                      <a:pt x="260967" y="591832"/>
                      <a:pt x="260967" y="575012"/>
                    </a:cubicBezTo>
                    <a:lnTo>
                      <a:pt x="260967" y="528485"/>
                    </a:lnTo>
                    <a:cubicBezTo>
                      <a:pt x="219186" y="522478"/>
                      <a:pt x="181015" y="505221"/>
                      <a:pt x="149624" y="479882"/>
                    </a:cubicBezTo>
                    <a:lnTo>
                      <a:pt x="121624" y="507842"/>
                    </a:lnTo>
                    <a:cubicBezTo>
                      <a:pt x="115718" y="513849"/>
                      <a:pt x="107843" y="516798"/>
                      <a:pt x="99968" y="516798"/>
                    </a:cubicBezTo>
                    <a:cubicBezTo>
                      <a:pt x="92093" y="516798"/>
                      <a:pt x="84328" y="513849"/>
                      <a:pt x="78312" y="507842"/>
                    </a:cubicBezTo>
                    <a:cubicBezTo>
                      <a:pt x="66281" y="495937"/>
                      <a:pt x="66281" y="476497"/>
                      <a:pt x="78312" y="464592"/>
                    </a:cubicBezTo>
                    <a:lnTo>
                      <a:pt x="107515" y="435430"/>
                    </a:lnTo>
                    <a:cubicBezTo>
                      <a:pt x="85859" y="405504"/>
                      <a:pt x="71203" y="370117"/>
                      <a:pt x="66062" y="331782"/>
                    </a:cubicBezTo>
                    <a:lnTo>
                      <a:pt x="30625" y="331782"/>
                    </a:lnTo>
                    <a:cubicBezTo>
                      <a:pt x="13672" y="331782"/>
                      <a:pt x="0" y="318129"/>
                      <a:pt x="0" y="301200"/>
                    </a:cubicBezTo>
                    <a:cubicBezTo>
                      <a:pt x="0" y="284271"/>
                      <a:pt x="13672" y="270619"/>
                      <a:pt x="30625" y="270619"/>
                    </a:cubicBezTo>
                    <a:close/>
                    <a:moveTo>
                      <a:pt x="260655" y="122871"/>
                    </a:moveTo>
                    <a:cubicBezTo>
                      <a:pt x="242390" y="122871"/>
                      <a:pt x="224671" y="130298"/>
                      <a:pt x="215703" y="134776"/>
                    </a:cubicBezTo>
                    <a:cubicBezTo>
                      <a:pt x="213515" y="135868"/>
                      <a:pt x="212093" y="138162"/>
                      <a:pt x="212093" y="140565"/>
                    </a:cubicBezTo>
                    <a:lnTo>
                      <a:pt x="212093" y="152142"/>
                    </a:lnTo>
                    <a:lnTo>
                      <a:pt x="209468" y="152142"/>
                    </a:lnTo>
                    <a:cubicBezTo>
                      <a:pt x="205859" y="152142"/>
                      <a:pt x="203015" y="154982"/>
                      <a:pt x="203015" y="158586"/>
                    </a:cubicBezTo>
                    <a:lnTo>
                      <a:pt x="203015" y="169289"/>
                    </a:lnTo>
                    <a:cubicBezTo>
                      <a:pt x="203015" y="171474"/>
                      <a:pt x="204109" y="173440"/>
                      <a:pt x="205969" y="174641"/>
                    </a:cubicBezTo>
                    <a:lnTo>
                      <a:pt x="212203" y="178791"/>
                    </a:lnTo>
                    <a:lnTo>
                      <a:pt x="212640" y="181413"/>
                    </a:lnTo>
                    <a:cubicBezTo>
                      <a:pt x="214609" y="196922"/>
                      <a:pt x="223359" y="216909"/>
                      <a:pt x="235828" y="235039"/>
                    </a:cubicBezTo>
                    <a:cubicBezTo>
                      <a:pt x="251687" y="257975"/>
                      <a:pt x="266562" y="268242"/>
                      <a:pt x="274218" y="268242"/>
                    </a:cubicBezTo>
                    <a:lnTo>
                      <a:pt x="309108" y="268242"/>
                    </a:lnTo>
                    <a:cubicBezTo>
                      <a:pt x="316764" y="268242"/>
                      <a:pt x="331639" y="257975"/>
                      <a:pt x="347498" y="235039"/>
                    </a:cubicBezTo>
                    <a:cubicBezTo>
                      <a:pt x="359967" y="216909"/>
                      <a:pt x="368717" y="196922"/>
                      <a:pt x="370685" y="181413"/>
                    </a:cubicBezTo>
                    <a:lnTo>
                      <a:pt x="371123" y="178791"/>
                    </a:lnTo>
                    <a:lnTo>
                      <a:pt x="377357" y="174641"/>
                    </a:lnTo>
                    <a:cubicBezTo>
                      <a:pt x="379217" y="173440"/>
                      <a:pt x="380310" y="171474"/>
                      <a:pt x="380310" y="169289"/>
                    </a:cubicBezTo>
                    <a:lnTo>
                      <a:pt x="380310" y="158586"/>
                    </a:lnTo>
                    <a:cubicBezTo>
                      <a:pt x="380310" y="154982"/>
                      <a:pt x="377357" y="152142"/>
                      <a:pt x="373857" y="152142"/>
                    </a:cubicBezTo>
                    <a:lnTo>
                      <a:pt x="370248" y="152142"/>
                    </a:lnTo>
                    <a:cubicBezTo>
                      <a:pt x="369810" y="151268"/>
                      <a:pt x="369045" y="150504"/>
                      <a:pt x="368279" y="149958"/>
                    </a:cubicBezTo>
                    <a:cubicBezTo>
                      <a:pt x="366420" y="148756"/>
                      <a:pt x="364014" y="148538"/>
                      <a:pt x="362045" y="149521"/>
                    </a:cubicBezTo>
                    <a:cubicBezTo>
                      <a:pt x="353404" y="153343"/>
                      <a:pt x="344764" y="155309"/>
                      <a:pt x="336451" y="155309"/>
                    </a:cubicBezTo>
                    <a:cubicBezTo>
                      <a:pt x="321686" y="155309"/>
                      <a:pt x="308342" y="149302"/>
                      <a:pt x="296749" y="137288"/>
                    </a:cubicBezTo>
                    <a:cubicBezTo>
                      <a:pt x="287452" y="127786"/>
                      <a:pt x="275311" y="122871"/>
                      <a:pt x="260655" y="122871"/>
                    </a:cubicBezTo>
                    <a:close/>
                    <a:moveTo>
                      <a:pt x="275311" y="0"/>
                    </a:moveTo>
                    <a:lnTo>
                      <a:pt x="308014" y="0"/>
                    </a:lnTo>
                    <a:cubicBezTo>
                      <a:pt x="363795" y="0"/>
                      <a:pt x="409185" y="45326"/>
                      <a:pt x="409185" y="101027"/>
                    </a:cubicBezTo>
                    <a:lnTo>
                      <a:pt x="409185" y="132701"/>
                    </a:lnTo>
                    <a:cubicBezTo>
                      <a:pt x="412904" y="137944"/>
                      <a:pt x="414982" y="144278"/>
                      <a:pt x="414982" y="150722"/>
                    </a:cubicBezTo>
                    <a:lnTo>
                      <a:pt x="414982" y="173331"/>
                    </a:lnTo>
                    <a:cubicBezTo>
                      <a:pt x="414982" y="182505"/>
                      <a:pt x="410826" y="191352"/>
                      <a:pt x="403826" y="197140"/>
                    </a:cubicBezTo>
                    <a:cubicBezTo>
                      <a:pt x="402076" y="202820"/>
                      <a:pt x="399888" y="208608"/>
                      <a:pt x="397263" y="214288"/>
                    </a:cubicBezTo>
                    <a:cubicBezTo>
                      <a:pt x="392013" y="227940"/>
                      <a:pt x="384576" y="242029"/>
                      <a:pt x="375498" y="255136"/>
                    </a:cubicBezTo>
                    <a:cubicBezTo>
                      <a:pt x="371670" y="260706"/>
                      <a:pt x="366639" y="267368"/>
                      <a:pt x="360732" y="273922"/>
                    </a:cubicBezTo>
                    <a:cubicBezTo>
                      <a:pt x="366092" y="277853"/>
                      <a:pt x="370029" y="282331"/>
                      <a:pt x="371670" y="287574"/>
                    </a:cubicBezTo>
                    <a:lnTo>
                      <a:pt x="432919" y="306141"/>
                    </a:lnTo>
                    <a:cubicBezTo>
                      <a:pt x="426685" y="377243"/>
                      <a:pt x="366748" y="433272"/>
                      <a:pt x="294014" y="433272"/>
                    </a:cubicBezTo>
                    <a:cubicBezTo>
                      <a:pt x="220734" y="433272"/>
                      <a:pt x="160469" y="376478"/>
                      <a:pt x="154891" y="304721"/>
                    </a:cubicBezTo>
                    <a:lnTo>
                      <a:pt x="211656" y="287574"/>
                    </a:lnTo>
                    <a:cubicBezTo>
                      <a:pt x="213297" y="282331"/>
                      <a:pt x="217234" y="277853"/>
                      <a:pt x="222593" y="273922"/>
                    </a:cubicBezTo>
                    <a:cubicBezTo>
                      <a:pt x="216687" y="267368"/>
                      <a:pt x="211656" y="260706"/>
                      <a:pt x="207828" y="255136"/>
                    </a:cubicBezTo>
                    <a:cubicBezTo>
                      <a:pt x="198750" y="242029"/>
                      <a:pt x="191312" y="227940"/>
                      <a:pt x="186063" y="214288"/>
                    </a:cubicBezTo>
                    <a:cubicBezTo>
                      <a:pt x="183438" y="208608"/>
                      <a:pt x="181250" y="202820"/>
                      <a:pt x="179500" y="197140"/>
                    </a:cubicBezTo>
                    <a:cubicBezTo>
                      <a:pt x="172500" y="191242"/>
                      <a:pt x="168344" y="182505"/>
                      <a:pt x="168344" y="173331"/>
                    </a:cubicBezTo>
                    <a:lnTo>
                      <a:pt x="168344" y="150722"/>
                    </a:lnTo>
                    <a:cubicBezTo>
                      <a:pt x="168344" y="144278"/>
                      <a:pt x="170422" y="137944"/>
                      <a:pt x="174141" y="132701"/>
                    </a:cubicBezTo>
                    <a:lnTo>
                      <a:pt x="174141" y="101027"/>
                    </a:lnTo>
                    <a:cubicBezTo>
                      <a:pt x="174141" y="45326"/>
                      <a:pt x="219531" y="0"/>
                      <a:pt x="27531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19" name="ïŝľïḍè"/>
            <p:cNvGrpSpPr/>
            <p:nvPr/>
          </p:nvGrpSpPr>
          <p:grpSpPr>
            <a:xfrm>
              <a:off x="4927600" y="4651666"/>
              <a:ext cx="3026004" cy="1061010"/>
              <a:chOff x="1366887" y="4651666"/>
              <a:chExt cx="3026004" cy="1061010"/>
            </a:xfrm>
          </p:grpSpPr>
          <p:sp>
            <p:nvSpPr>
              <p:cNvPr id="20" name="ïŝḷïḍe"/>
              <p:cNvSpPr/>
              <p:nvPr/>
            </p:nvSpPr>
            <p:spPr bwMode="auto">
              <a:xfrm>
                <a:off x="1366887" y="5093471"/>
                <a:ext cx="3026004" cy="619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en-US" altLang="zh-CN" sz="1100" dirty="0"/>
                  <a:t>Copy paste fonts. Choose the only option to retain text……</a:t>
                </a:r>
                <a:endParaRPr lang="en-US" altLang="zh-CN" sz="1100" dirty="0"/>
              </a:p>
            </p:txBody>
          </p:sp>
          <p:sp>
            <p:nvSpPr>
              <p:cNvPr id="21" name="iş1íḍè"/>
              <p:cNvSpPr txBox="1"/>
              <p:nvPr/>
            </p:nvSpPr>
            <p:spPr bwMode="auto">
              <a:xfrm>
                <a:off x="1366887" y="4651666"/>
                <a:ext cx="3026004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74090" y="197467"/>
            <a:ext cx="3591545" cy="878834"/>
            <a:chOff x="1713033" y="3931265"/>
            <a:chExt cx="3591545" cy="878834"/>
          </a:xfrm>
        </p:grpSpPr>
        <p:sp>
          <p:nvSpPr>
            <p:cNvPr id="2" name="îšliḓé"/>
            <p:cNvSpPr txBox="1"/>
            <p:nvPr/>
          </p:nvSpPr>
          <p:spPr>
            <a:xfrm>
              <a:off x="1713033" y="3931265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/>
            </a:bodyPr>
            <a:lstStyle/>
            <a:p>
              <a:pPr>
                <a:buSzPct val="25000"/>
              </a:pPr>
              <a:r>
                <a:rPr lang="zh-CN" altLang="en-US" sz="2000" b="1" dirty="0" smtClean="0"/>
                <a:t>点击输入您的标题</a:t>
              </a:r>
              <a:endParaRPr lang="de-DE" sz="2000" b="1" dirty="0"/>
            </a:p>
          </p:txBody>
        </p:sp>
        <p:sp>
          <p:nvSpPr>
            <p:cNvPr id="3" name="íṩḷídê"/>
            <p:cNvSpPr txBox="1"/>
            <p:nvPr/>
          </p:nvSpPr>
          <p:spPr>
            <a:xfrm>
              <a:off x="1713033" y="4370682"/>
              <a:ext cx="3591545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sz="1100" dirty="0"/>
                <a:t>Copy paste fonts. Choose the only option to retain text.</a:t>
              </a:r>
              <a:endParaRPr lang="de-DE" sz="1100" dirty="0"/>
            </a:p>
          </p:txBody>
        </p:sp>
      </p:grpSp>
      <p:grpSp>
        <p:nvGrpSpPr>
          <p:cNvPr id="9" name="组合 8"/>
          <p:cNvGrpSpPr/>
          <p:nvPr/>
        </p:nvGrpSpPr>
        <p:grpSpPr>
          <a:xfrm rot="5400000">
            <a:off x="11206359" y="165581"/>
            <a:ext cx="713082" cy="381922"/>
            <a:chOff x="349653" y="294850"/>
            <a:chExt cx="402648" cy="270310"/>
          </a:xfrm>
        </p:grpSpPr>
        <p:sp>
          <p:nvSpPr>
            <p:cNvPr id="6" name="矩形 5"/>
            <p:cNvSpPr/>
            <p:nvPr/>
          </p:nvSpPr>
          <p:spPr>
            <a:xfrm>
              <a:off x="349653" y="294850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9653" y="398156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49653" y="501461"/>
              <a:ext cx="402648" cy="63699"/>
            </a:xfrm>
            <a:prstGeom prst="rect">
              <a:avLst/>
            </a:prstGeom>
            <a:solidFill>
              <a:srgbClr val="294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0" name="24119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73125" y="1123950"/>
            <a:ext cx="10445751" cy="5019675"/>
            <a:chOff x="873125" y="1123950"/>
            <a:chExt cx="10445751" cy="5019675"/>
          </a:xfrm>
        </p:grpSpPr>
        <p:sp>
          <p:nvSpPr>
            <p:cNvPr id="11" name="ïsḻïdé"/>
            <p:cNvSpPr/>
            <p:nvPr/>
          </p:nvSpPr>
          <p:spPr>
            <a:xfrm>
              <a:off x="4553960" y="1123950"/>
              <a:ext cx="3120163" cy="501967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2" name="íş1iḑé"/>
            <p:cNvGrpSpPr/>
            <p:nvPr/>
          </p:nvGrpSpPr>
          <p:grpSpPr>
            <a:xfrm>
              <a:off x="873125" y="1606593"/>
              <a:ext cx="3048002" cy="4142652"/>
              <a:chOff x="873125" y="1606593"/>
              <a:chExt cx="3048002" cy="4142652"/>
            </a:xfrm>
          </p:grpSpPr>
          <p:sp>
            <p:nvSpPr>
              <p:cNvPr id="27" name="îśļïďê"/>
              <p:cNvSpPr/>
              <p:nvPr/>
            </p:nvSpPr>
            <p:spPr>
              <a:xfrm>
                <a:off x="1209675" y="1917700"/>
                <a:ext cx="2374900" cy="2374900"/>
              </a:xfrm>
              <a:prstGeom prst="ellipse">
                <a:avLst/>
              </a:prstGeom>
              <a:blipFill dpi="0" rotWithShape="1">
                <a:blip r:embed="rId2"/>
                <a:srcRect/>
                <a:tile tx="0" ty="0" sx="100000" sy="100000" flip="none" algn="b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išḻîḍe"/>
              <p:cNvSpPr/>
              <p:nvPr/>
            </p:nvSpPr>
            <p:spPr bwMode="auto">
              <a:xfrm>
                <a:off x="873126" y="4973149"/>
                <a:ext cx="3048001" cy="7760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en-US" altLang="zh-CN" sz="1100" dirty="0"/>
                  <a:t>Copy paste fonts. Choose the only option to retain text.</a:t>
                </a:r>
                <a:endParaRPr lang="en-US" altLang="zh-CN" sz="1100" dirty="0"/>
              </a:p>
              <a:p>
                <a:pPr algn="ctr">
                  <a:lnSpc>
                    <a:spcPct val="130000"/>
                  </a:lnSpc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  <p:sp>
            <p:nvSpPr>
              <p:cNvPr id="29" name="íṡliḑè"/>
              <p:cNvSpPr txBox="1"/>
              <p:nvPr/>
            </p:nvSpPr>
            <p:spPr bwMode="auto">
              <a:xfrm>
                <a:off x="873125" y="4470401"/>
                <a:ext cx="3048001" cy="502748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  <p:grpSp>
            <p:nvGrpSpPr>
              <p:cNvPr id="30" name="ïṡ1ïdê"/>
              <p:cNvGrpSpPr/>
              <p:nvPr/>
            </p:nvGrpSpPr>
            <p:grpSpPr>
              <a:xfrm>
                <a:off x="1985397" y="1606593"/>
                <a:ext cx="823456" cy="825634"/>
                <a:chOff x="5684272" y="1333500"/>
                <a:chExt cx="823456" cy="825634"/>
              </a:xfrm>
            </p:grpSpPr>
            <p:sp>
              <p:nvSpPr>
                <p:cNvPr id="31" name="íśļíḍè"/>
                <p:cNvSpPr/>
                <p:nvPr/>
              </p:nvSpPr>
              <p:spPr bwMode="auto">
                <a:xfrm>
                  <a:off x="5684272" y="1333500"/>
                  <a:ext cx="823456" cy="825634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8100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ctr" anchorCtr="0" compatLnSpc="1">
                  <a:normAutofit/>
                </a:bodyPr>
                <a:lstStyle/>
                <a:p>
                  <a:pPr algn="ctr"/>
                  <a:endParaRPr lang="en-US" sz="32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2" name="işlïḋé"/>
                <p:cNvSpPr/>
                <p:nvPr/>
              </p:nvSpPr>
              <p:spPr bwMode="auto">
                <a:xfrm>
                  <a:off x="5885217" y="1569718"/>
                  <a:ext cx="421566" cy="353198"/>
                </a:xfrm>
                <a:custGeom>
                  <a:avLst/>
                  <a:gdLst>
                    <a:gd name="connsiteX0" fmla="*/ 552739 w 609615"/>
                    <a:gd name="connsiteY0" fmla="*/ 397213 h 510753"/>
                    <a:gd name="connsiteX1" fmla="*/ 609615 w 609615"/>
                    <a:gd name="connsiteY1" fmla="*/ 453983 h 510753"/>
                    <a:gd name="connsiteX2" fmla="*/ 552739 w 609615"/>
                    <a:gd name="connsiteY2" fmla="*/ 510753 h 510753"/>
                    <a:gd name="connsiteX3" fmla="*/ 495863 w 609615"/>
                    <a:gd name="connsiteY3" fmla="*/ 453983 h 510753"/>
                    <a:gd name="connsiteX4" fmla="*/ 552739 w 609615"/>
                    <a:gd name="connsiteY4" fmla="*/ 397213 h 510753"/>
                    <a:gd name="connsiteX5" fmla="*/ 547870 w 609615"/>
                    <a:gd name="connsiteY5" fmla="*/ 198571 h 510753"/>
                    <a:gd name="connsiteX6" fmla="*/ 604746 w 609615"/>
                    <a:gd name="connsiteY6" fmla="*/ 255341 h 510753"/>
                    <a:gd name="connsiteX7" fmla="*/ 547870 w 609615"/>
                    <a:gd name="connsiteY7" fmla="*/ 312111 h 510753"/>
                    <a:gd name="connsiteX8" fmla="*/ 490994 w 609615"/>
                    <a:gd name="connsiteY8" fmla="*/ 255341 h 510753"/>
                    <a:gd name="connsiteX9" fmla="*/ 547870 w 609615"/>
                    <a:gd name="connsiteY9" fmla="*/ 198571 h 510753"/>
                    <a:gd name="connsiteX10" fmla="*/ 119644 w 609615"/>
                    <a:gd name="connsiteY10" fmla="*/ 191797 h 510753"/>
                    <a:gd name="connsiteX11" fmla="*/ 127891 w 609615"/>
                    <a:gd name="connsiteY11" fmla="*/ 196674 h 510753"/>
                    <a:gd name="connsiteX12" fmla="*/ 121502 w 609615"/>
                    <a:gd name="connsiteY12" fmla="*/ 203292 h 510753"/>
                    <a:gd name="connsiteX13" fmla="*/ 129982 w 609615"/>
                    <a:gd name="connsiteY13" fmla="*/ 212233 h 510753"/>
                    <a:gd name="connsiteX14" fmla="*/ 122664 w 609615"/>
                    <a:gd name="connsiteY14" fmla="*/ 226050 h 510753"/>
                    <a:gd name="connsiteX15" fmla="*/ 115462 w 609615"/>
                    <a:gd name="connsiteY15" fmla="*/ 225702 h 510753"/>
                    <a:gd name="connsiteX16" fmla="*/ 109306 w 609615"/>
                    <a:gd name="connsiteY16" fmla="*/ 211652 h 510753"/>
                    <a:gd name="connsiteX17" fmla="*/ 117669 w 609615"/>
                    <a:gd name="connsiteY17" fmla="*/ 203176 h 510753"/>
                    <a:gd name="connsiteX18" fmla="*/ 111513 w 609615"/>
                    <a:gd name="connsiteY18" fmla="*/ 196441 h 510753"/>
                    <a:gd name="connsiteX19" fmla="*/ 88250 w 609615"/>
                    <a:gd name="connsiteY19" fmla="*/ 191374 h 510753"/>
                    <a:gd name="connsiteX20" fmla="*/ 111272 w 609615"/>
                    <a:gd name="connsiteY20" fmla="*/ 231774 h 510753"/>
                    <a:gd name="connsiteX21" fmla="*/ 119760 w 609615"/>
                    <a:gd name="connsiteY21" fmla="*/ 238160 h 510753"/>
                    <a:gd name="connsiteX22" fmla="*/ 128364 w 609615"/>
                    <a:gd name="connsiteY22" fmla="*/ 231891 h 510753"/>
                    <a:gd name="connsiteX23" fmla="*/ 152316 w 609615"/>
                    <a:gd name="connsiteY23" fmla="*/ 191490 h 510753"/>
                    <a:gd name="connsiteX24" fmla="*/ 195918 w 609615"/>
                    <a:gd name="connsiteY24" fmla="*/ 193812 h 510753"/>
                    <a:gd name="connsiteX25" fmla="*/ 228241 w 609615"/>
                    <a:gd name="connsiteY25" fmla="*/ 204725 h 510753"/>
                    <a:gd name="connsiteX26" fmla="*/ 239287 w 609615"/>
                    <a:gd name="connsiteY26" fmla="*/ 236302 h 510753"/>
                    <a:gd name="connsiteX27" fmla="*/ 239287 w 609615"/>
                    <a:gd name="connsiteY27" fmla="*/ 249653 h 510753"/>
                    <a:gd name="connsiteX28" fmla="*/ 183360 w 609615"/>
                    <a:gd name="connsiteY28" fmla="*/ 461987 h 510753"/>
                    <a:gd name="connsiteX29" fmla="*/ 132433 w 609615"/>
                    <a:gd name="connsiteY29" fmla="*/ 501227 h 510753"/>
                    <a:gd name="connsiteX30" fmla="*/ 122085 w 609615"/>
                    <a:gd name="connsiteY30" fmla="*/ 501227 h 510753"/>
                    <a:gd name="connsiteX31" fmla="*/ 68949 w 609615"/>
                    <a:gd name="connsiteY31" fmla="*/ 462568 h 510753"/>
                    <a:gd name="connsiteX32" fmla="*/ 0 w 609615"/>
                    <a:gd name="connsiteY32" fmla="*/ 249769 h 510753"/>
                    <a:gd name="connsiteX33" fmla="*/ 0 w 609615"/>
                    <a:gd name="connsiteY33" fmla="*/ 236302 h 510753"/>
                    <a:gd name="connsiteX34" fmla="*/ 11046 w 609615"/>
                    <a:gd name="connsiteY34" fmla="*/ 204725 h 510753"/>
                    <a:gd name="connsiteX35" fmla="*/ 43369 w 609615"/>
                    <a:gd name="connsiteY35" fmla="*/ 193812 h 510753"/>
                    <a:gd name="connsiteX36" fmla="*/ 138106 w 609615"/>
                    <a:gd name="connsiteY36" fmla="*/ 151894 h 510753"/>
                    <a:gd name="connsiteX37" fmla="*/ 143448 w 609615"/>
                    <a:gd name="connsiteY37" fmla="*/ 154218 h 510753"/>
                    <a:gd name="connsiteX38" fmla="*/ 141125 w 609615"/>
                    <a:gd name="connsiteY38" fmla="*/ 159679 h 510753"/>
                    <a:gd name="connsiteX39" fmla="*/ 118014 w 609615"/>
                    <a:gd name="connsiteY39" fmla="*/ 164559 h 510753"/>
                    <a:gd name="connsiteX40" fmla="*/ 98271 w 609615"/>
                    <a:gd name="connsiteY40" fmla="*/ 158982 h 510753"/>
                    <a:gd name="connsiteX41" fmla="*/ 97691 w 609615"/>
                    <a:gd name="connsiteY41" fmla="*/ 153172 h 510753"/>
                    <a:gd name="connsiteX42" fmla="*/ 103497 w 609615"/>
                    <a:gd name="connsiteY42" fmla="*/ 152591 h 510753"/>
                    <a:gd name="connsiteX43" fmla="*/ 138106 w 609615"/>
                    <a:gd name="connsiteY43" fmla="*/ 151894 h 510753"/>
                    <a:gd name="connsiteX44" fmla="*/ 139648 w 609615"/>
                    <a:gd name="connsiteY44" fmla="*/ 119739 h 510753"/>
                    <a:gd name="connsiteX45" fmla="*/ 149316 w 609615"/>
                    <a:gd name="connsiteY45" fmla="*/ 134921 h 510753"/>
                    <a:gd name="connsiteX46" fmla="*/ 129981 w 609615"/>
                    <a:gd name="connsiteY46" fmla="*/ 134921 h 510753"/>
                    <a:gd name="connsiteX47" fmla="*/ 139648 w 609615"/>
                    <a:gd name="connsiteY47" fmla="*/ 119739 h 510753"/>
                    <a:gd name="connsiteX48" fmla="*/ 91170 w 609615"/>
                    <a:gd name="connsiteY48" fmla="*/ 119739 h 510753"/>
                    <a:gd name="connsiteX49" fmla="*/ 100838 w 609615"/>
                    <a:gd name="connsiteY49" fmla="*/ 134921 h 510753"/>
                    <a:gd name="connsiteX50" fmla="*/ 81503 w 609615"/>
                    <a:gd name="connsiteY50" fmla="*/ 134921 h 510753"/>
                    <a:gd name="connsiteX51" fmla="*/ 91170 w 609615"/>
                    <a:gd name="connsiteY51" fmla="*/ 119739 h 510753"/>
                    <a:gd name="connsiteX52" fmla="*/ 95591 w 609615"/>
                    <a:gd name="connsiteY52" fmla="*/ 95554 h 510753"/>
                    <a:gd name="connsiteX53" fmla="*/ 67686 w 609615"/>
                    <a:gd name="connsiteY53" fmla="*/ 130042 h 510753"/>
                    <a:gd name="connsiteX54" fmla="*/ 67686 w 609615"/>
                    <a:gd name="connsiteY54" fmla="*/ 157679 h 510753"/>
                    <a:gd name="connsiteX55" fmla="*/ 84313 w 609615"/>
                    <a:gd name="connsiteY55" fmla="*/ 174168 h 510753"/>
                    <a:gd name="connsiteX56" fmla="*/ 153379 w 609615"/>
                    <a:gd name="connsiteY56" fmla="*/ 174168 h 510753"/>
                    <a:gd name="connsiteX57" fmla="*/ 169890 w 609615"/>
                    <a:gd name="connsiteY57" fmla="*/ 157562 h 510753"/>
                    <a:gd name="connsiteX58" fmla="*/ 169890 w 609615"/>
                    <a:gd name="connsiteY58" fmla="*/ 112043 h 510753"/>
                    <a:gd name="connsiteX59" fmla="*/ 100359 w 609615"/>
                    <a:gd name="connsiteY59" fmla="*/ 95554 h 510753"/>
                    <a:gd name="connsiteX60" fmla="*/ 305807 w 609615"/>
                    <a:gd name="connsiteY60" fmla="*/ 35565 h 510753"/>
                    <a:gd name="connsiteX61" fmla="*/ 415442 w 609615"/>
                    <a:gd name="connsiteY61" fmla="*/ 35565 h 510753"/>
                    <a:gd name="connsiteX62" fmla="*/ 433695 w 609615"/>
                    <a:gd name="connsiteY62" fmla="*/ 53792 h 510753"/>
                    <a:gd name="connsiteX63" fmla="*/ 415442 w 609615"/>
                    <a:gd name="connsiteY63" fmla="*/ 72018 h 510753"/>
                    <a:gd name="connsiteX64" fmla="*/ 324060 w 609615"/>
                    <a:gd name="connsiteY64" fmla="*/ 72018 h 510753"/>
                    <a:gd name="connsiteX65" fmla="*/ 324060 w 609615"/>
                    <a:gd name="connsiteY65" fmla="*/ 237103 h 510753"/>
                    <a:gd name="connsiteX66" fmla="*/ 415442 w 609615"/>
                    <a:gd name="connsiteY66" fmla="*/ 237103 h 510753"/>
                    <a:gd name="connsiteX67" fmla="*/ 433695 w 609615"/>
                    <a:gd name="connsiteY67" fmla="*/ 255330 h 510753"/>
                    <a:gd name="connsiteX68" fmla="*/ 415442 w 609615"/>
                    <a:gd name="connsiteY68" fmla="*/ 273556 h 510753"/>
                    <a:gd name="connsiteX69" fmla="*/ 324060 w 609615"/>
                    <a:gd name="connsiteY69" fmla="*/ 273556 h 510753"/>
                    <a:gd name="connsiteX70" fmla="*/ 324060 w 609615"/>
                    <a:gd name="connsiteY70" fmla="*/ 469290 h 510753"/>
                    <a:gd name="connsiteX71" fmla="*/ 415442 w 609615"/>
                    <a:gd name="connsiteY71" fmla="*/ 469290 h 510753"/>
                    <a:gd name="connsiteX72" fmla="*/ 433695 w 609615"/>
                    <a:gd name="connsiteY72" fmla="*/ 487516 h 510753"/>
                    <a:gd name="connsiteX73" fmla="*/ 415442 w 609615"/>
                    <a:gd name="connsiteY73" fmla="*/ 505743 h 510753"/>
                    <a:gd name="connsiteX74" fmla="*/ 305807 w 609615"/>
                    <a:gd name="connsiteY74" fmla="*/ 505743 h 510753"/>
                    <a:gd name="connsiteX75" fmla="*/ 287554 w 609615"/>
                    <a:gd name="connsiteY75" fmla="*/ 487516 h 510753"/>
                    <a:gd name="connsiteX76" fmla="*/ 287554 w 609615"/>
                    <a:gd name="connsiteY76" fmla="*/ 53792 h 510753"/>
                    <a:gd name="connsiteX77" fmla="*/ 305807 w 609615"/>
                    <a:gd name="connsiteY77" fmla="*/ 35565 h 510753"/>
                    <a:gd name="connsiteX78" fmla="*/ 117102 w 609615"/>
                    <a:gd name="connsiteY78" fmla="*/ 32037 h 510753"/>
                    <a:gd name="connsiteX79" fmla="*/ 179890 w 609615"/>
                    <a:gd name="connsiteY79" fmla="*/ 108676 h 510753"/>
                    <a:gd name="connsiteX80" fmla="*/ 178262 w 609615"/>
                    <a:gd name="connsiteY80" fmla="*/ 109373 h 510753"/>
                    <a:gd name="connsiteX81" fmla="*/ 178262 w 609615"/>
                    <a:gd name="connsiteY81" fmla="*/ 157679 h 510753"/>
                    <a:gd name="connsiteX82" fmla="*/ 153379 w 609615"/>
                    <a:gd name="connsiteY82" fmla="*/ 182412 h 510753"/>
                    <a:gd name="connsiteX83" fmla="*/ 84313 w 609615"/>
                    <a:gd name="connsiteY83" fmla="*/ 182412 h 510753"/>
                    <a:gd name="connsiteX84" fmla="*/ 59430 w 609615"/>
                    <a:gd name="connsiteY84" fmla="*/ 157562 h 510753"/>
                    <a:gd name="connsiteX85" fmla="*/ 59430 w 609615"/>
                    <a:gd name="connsiteY85" fmla="*/ 133642 h 510753"/>
                    <a:gd name="connsiteX86" fmla="*/ 55593 w 609615"/>
                    <a:gd name="connsiteY86" fmla="*/ 134803 h 510753"/>
                    <a:gd name="connsiteX87" fmla="*/ 117102 w 609615"/>
                    <a:gd name="connsiteY87" fmla="*/ 32037 h 510753"/>
                    <a:gd name="connsiteX88" fmla="*/ 543107 w 609615"/>
                    <a:gd name="connsiteY88" fmla="*/ 0 h 510753"/>
                    <a:gd name="connsiteX89" fmla="*/ 599948 w 609615"/>
                    <a:gd name="connsiteY89" fmla="*/ 56770 h 510753"/>
                    <a:gd name="connsiteX90" fmla="*/ 543107 w 609615"/>
                    <a:gd name="connsiteY90" fmla="*/ 113540 h 510753"/>
                    <a:gd name="connsiteX91" fmla="*/ 486266 w 609615"/>
                    <a:gd name="connsiteY91" fmla="*/ 56770 h 510753"/>
                    <a:gd name="connsiteX92" fmla="*/ 543107 w 609615"/>
                    <a:gd name="connsiteY92" fmla="*/ 0 h 510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609615" h="510753">
                      <a:moveTo>
                        <a:pt x="552739" y="397213"/>
                      </a:moveTo>
                      <a:cubicBezTo>
                        <a:pt x="584151" y="397213"/>
                        <a:pt x="609615" y="422630"/>
                        <a:pt x="609615" y="453983"/>
                      </a:cubicBezTo>
                      <a:cubicBezTo>
                        <a:pt x="609615" y="485336"/>
                        <a:pt x="584151" y="510753"/>
                        <a:pt x="552739" y="510753"/>
                      </a:cubicBezTo>
                      <a:cubicBezTo>
                        <a:pt x="521327" y="510753"/>
                        <a:pt x="495863" y="485336"/>
                        <a:pt x="495863" y="453983"/>
                      </a:cubicBezTo>
                      <a:cubicBezTo>
                        <a:pt x="495863" y="422630"/>
                        <a:pt x="521327" y="397213"/>
                        <a:pt x="552739" y="397213"/>
                      </a:cubicBezTo>
                      <a:close/>
                      <a:moveTo>
                        <a:pt x="547870" y="198571"/>
                      </a:moveTo>
                      <a:cubicBezTo>
                        <a:pt x="579282" y="198571"/>
                        <a:pt x="604746" y="223988"/>
                        <a:pt x="604746" y="255341"/>
                      </a:cubicBezTo>
                      <a:cubicBezTo>
                        <a:pt x="604746" y="286694"/>
                        <a:pt x="579282" y="312111"/>
                        <a:pt x="547870" y="312111"/>
                      </a:cubicBezTo>
                      <a:cubicBezTo>
                        <a:pt x="516458" y="312111"/>
                        <a:pt x="490994" y="286694"/>
                        <a:pt x="490994" y="255341"/>
                      </a:cubicBezTo>
                      <a:cubicBezTo>
                        <a:pt x="490994" y="223988"/>
                        <a:pt x="516458" y="198571"/>
                        <a:pt x="547870" y="198571"/>
                      </a:cubicBezTo>
                      <a:close/>
                      <a:moveTo>
                        <a:pt x="119644" y="191797"/>
                      </a:moveTo>
                      <a:lnTo>
                        <a:pt x="127891" y="196674"/>
                      </a:lnTo>
                      <a:lnTo>
                        <a:pt x="121502" y="203292"/>
                      </a:lnTo>
                      <a:lnTo>
                        <a:pt x="129982" y="212233"/>
                      </a:lnTo>
                      <a:lnTo>
                        <a:pt x="122664" y="226050"/>
                      </a:lnTo>
                      <a:cubicBezTo>
                        <a:pt x="120573" y="230114"/>
                        <a:pt x="117321" y="229998"/>
                        <a:pt x="115462" y="225702"/>
                      </a:cubicBezTo>
                      <a:lnTo>
                        <a:pt x="109306" y="211652"/>
                      </a:lnTo>
                      <a:lnTo>
                        <a:pt x="117669" y="203176"/>
                      </a:lnTo>
                      <a:lnTo>
                        <a:pt x="111513" y="196441"/>
                      </a:lnTo>
                      <a:close/>
                      <a:moveTo>
                        <a:pt x="88250" y="191374"/>
                      </a:moveTo>
                      <a:lnTo>
                        <a:pt x="111272" y="231774"/>
                      </a:lnTo>
                      <a:cubicBezTo>
                        <a:pt x="113597" y="235954"/>
                        <a:pt x="116620" y="238160"/>
                        <a:pt x="119760" y="238160"/>
                      </a:cubicBezTo>
                      <a:cubicBezTo>
                        <a:pt x="123015" y="238160"/>
                        <a:pt x="126038" y="235954"/>
                        <a:pt x="128364" y="231891"/>
                      </a:cubicBezTo>
                      <a:lnTo>
                        <a:pt x="152316" y="191490"/>
                      </a:lnTo>
                      <a:lnTo>
                        <a:pt x="195918" y="193812"/>
                      </a:lnTo>
                      <a:cubicBezTo>
                        <a:pt x="207894" y="194392"/>
                        <a:pt x="222195" y="199268"/>
                        <a:pt x="228241" y="204725"/>
                      </a:cubicBezTo>
                      <a:cubicBezTo>
                        <a:pt x="234520" y="210297"/>
                        <a:pt x="239287" y="224112"/>
                        <a:pt x="239287" y="236302"/>
                      </a:cubicBezTo>
                      <a:lnTo>
                        <a:pt x="239287" y="249653"/>
                      </a:lnTo>
                      <a:lnTo>
                        <a:pt x="183360" y="461987"/>
                      </a:lnTo>
                      <a:cubicBezTo>
                        <a:pt x="177663" y="483581"/>
                        <a:pt x="154874" y="501227"/>
                        <a:pt x="132433" y="501227"/>
                      </a:cubicBezTo>
                      <a:lnTo>
                        <a:pt x="122085" y="501227"/>
                      </a:lnTo>
                      <a:cubicBezTo>
                        <a:pt x="99645" y="501227"/>
                        <a:pt x="75925" y="483929"/>
                        <a:pt x="68949" y="462568"/>
                      </a:cubicBezTo>
                      <a:lnTo>
                        <a:pt x="0" y="249769"/>
                      </a:lnTo>
                      <a:lnTo>
                        <a:pt x="0" y="236302"/>
                      </a:lnTo>
                      <a:cubicBezTo>
                        <a:pt x="0" y="224112"/>
                        <a:pt x="4883" y="210297"/>
                        <a:pt x="11046" y="204725"/>
                      </a:cubicBezTo>
                      <a:cubicBezTo>
                        <a:pt x="17208" y="199268"/>
                        <a:pt x="31393" y="194509"/>
                        <a:pt x="43369" y="193812"/>
                      </a:cubicBezTo>
                      <a:close/>
                      <a:moveTo>
                        <a:pt x="138106" y="151894"/>
                      </a:moveTo>
                      <a:cubicBezTo>
                        <a:pt x="140196" y="151081"/>
                        <a:pt x="142635" y="152127"/>
                        <a:pt x="143448" y="154218"/>
                      </a:cubicBezTo>
                      <a:cubicBezTo>
                        <a:pt x="144377" y="156426"/>
                        <a:pt x="143332" y="158866"/>
                        <a:pt x="141125" y="159679"/>
                      </a:cubicBezTo>
                      <a:cubicBezTo>
                        <a:pt x="131950" y="163281"/>
                        <a:pt x="124286" y="164559"/>
                        <a:pt x="118014" y="164559"/>
                      </a:cubicBezTo>
                      <a:cubicBezTo>
                        <a:pt x="105239" y="164559"/>
                        <a:pt x="98620" y="159330"/>
                        <a:pt x="98271" y="158982"/>
                      </a:cubicBezTo>
                      <a:cubicBezTo>
                        <a:pt x="96529" y="157588"/>
                        <a:pt x="96181" y="154915"/>
                        <a:pt x="97691" y="153172"/>
                      </a:cubicBezTo>
                      <a:cubicBezTo>
                        <a:pt x="99084" y="151430"/>
                        <a:pt x="101639" y="151081"/>
                        <a:pt x="103497" y="152591"/>
                      </a:cubicBezTo>
                      <a:cubicBezTo>
                        <a:pt x="103962" y="152940"/>
                        <a:pt x="114995" y="161073"/>
                        <a:pt x="138106" y="151894"/>
                      </a:cubicBezTo>
                      <a:close/>
                      <a:moveTo>
                        <a:pt x="139648" y="119739"/>
                      </a:moveTo>
                      <a:cubicBezTo>
                        <a:pt x="147918" y="120435"/>
                        <a:pt x="149316" y="134921"/>
                        <a:pt x="149316" y="134921"/>
                      </a:cubicBezTo>
                      <a:lnTo>
                        <a:pt x="129981" y="134921"/>
                      </a:lnTo>
                      <a:cubicBezTo>
                        <a:pt x="129981" y="134921"/>
                        <a:pt x="131379" y="119044"/>
                        <a:pt x="139648" y="119739"/>
                      </a:cubicBezTo>
                      <a:close/>
                      <a:moveTo>
                        <a:pt x="91170" y="119739"/>
                      </a:moveTo>
                      <a:cubicBezTo>
                        <a:pt x="99440" y="120435"/>
                        <a:pt x="100838" y="134921"/>
                        <a:pt x="100838" y="134921"/>
                      </a:cubicBezTo>
                      <a:lnTo>
                        <a:pt x="81503" y="134921"/>
                      </a:lnTo>
                      <a:cubicBezTo>
                        <a:pt x="81503" y="134921"/>
                        <a:pt x="82901" y="119044"/>
                        <a:pt x="91170" y="119739"/>
                      </a:cubicBezTo>
                      <a:close/>
                      <a:moveTo>
                        <a:pt x="95591" y="95554"/>
                      </a:moveTo>
                      <a:cubicBezTo>
                        <a:pt x="92685" y="103451"/>
                        <a:pt x="84429" y="120752"/>
                        <a:pt x="67686" y="130042"/>
                      </a:cubicBezTo>
                      <a:lnTo>
                        <a:pt x="67686" y="157679"/>
                      </a:lnTo>
                      <a:cubicBezTo>
                        <a:pt x="67686" y="166736"/>
                        <a:pt x="75127" y="174168"/>
                        <a:pt x="84313" y="174168"/>
                      </a:cubicBezTo>
                      <a:lnTo>
                        <a:pt x="153379" y="174168"/>
                      </a:lnTo>
                      <a:cubicBezTo>
                        <a:pt x="162449" y="174168"/>
                        <a:pt x="169890" y="166736"/>
                        <a:pt x="169890" y="157562"/>
                      </a:cubicBezTo>
                      <a:lnTo>
                        <a:pt x="169890" y="112043"/>
                      </a:lnTo>
                      <a:cubicBezTo>
                        <a:pt x="153961" y="116340"/>
                        <a:pt x="122102" y="120752"/>
                        <a:pt x="100359" y="95554"/>
                      </a:cubicBezTo>
                      <a:close/>
                      <a:moveTo>
                        <a:pt x="305807" y="35565"/>
                      </a:moveTo>
                      <a:lnTo>
                        <a:pt x="415442" y="35565"/>
                      </a:lnTo>
                      <a:cubicBezTo>
                        <a:pt x="425557" y="35565"/>
                        <a:pt x="433695" y="43692"/>
                        <a:pt x="433695" y="53792"/>
                      </a:cubicBezTo>
                      <a:cubicBezTo>
                        <a:pt x="433695" y="63892"/>
                        <a:pt x="425557" y="72018"/>
                        <a:pt x="415442" y="72018"/>
                      </a:cubicBezTo>
                      <a:lnTo>
                        <a:pt x="324060" y="72018"/>
                      </a:lnTo>
                      <a:lnTo>
                        <a:pt x="324060" y="237103"/>
                      </a:lnTo>
                      <a:lnTo>
                        <a:pt x="415442" y="237103"/>
                      </a:lnTo>
                      <a:cubicBezTo>
                        <a:pt x="425557" y="237103"/>
                        <a:pt x="433695" y="245346"/>
                        <a:pt x="433695" y="255330"/>
                      </a:cubicBezTo>
                      <a:cubicBezTo>
                        <a:pt x="433695" y="265430"/>
                        <a:pt x="425557" y="273556"/>
                        <a:pt x="415442" y="273556"/>
                      </a:cubicBezTo>
                      <a:lnTo>
                        <a:pt x="324060" y="273556"/>
                      </a:lnTo>
                      <a:lnTo>
                        <a:pt x="324060" y="469290"/>
                      </a:lnTo>
                      <a:lnTo>
                        <a:pt x="415442" y="469290"/>
                      </a:lnTo>
                      <a:cubicBezTo>
                        <a:pt x="425557" y="469290"/>
                        <a:pt x="433695" y="477416"/>
                        <a:pt x="433695" y="487516"/>
                      </a:cubicBezTo>
                      <a:cubicBezTo>
                        <a:pt x="433695" y="497617"/>
                        <a:pt x="425557" y="505743"/>
                        <a:pt x="415442" y="505743"/>
                      </a:cubicBezTo>
                      <a:lnTo>
                        <a:pt x="305807" y="505743"/>
                      </a:lnTo>
                      <a:cubicBezTo>
                        <a:pt x="295692" y="505743"/>
                        <a:pt x="287554" y="497617"/>
                        <a:pt x="287554" y="487516"/>
                      </a:cubicBezTo>
                      <a:lnTo>
                        <a:pt x="287554" y="53792"/>
                      </a:lnTo>
                      <a:cubicBezTo>
                        <a:pt x="287554" y="43692"/>
                        <a:pt x="295692" y="35565"/>
                        <a:pt x="305807" y="35565"/>
                      </a:cubicBezTo>
                      <a:close/>
                      <a:moveTo>
                        <a:pt x="117102" y="32037"/>
                      </a:moveTo>
                      <a:cubicBezTo>
                        <a:pt x="195819" y="32037"/>
                        <a:pt x="179890" y="108676"/>
                        <a:pt x="179890" y="108676"/>
                      </a:cubicBezTo>
                      <a:cubicBezTo>
                        <a:pt x="179890" y="108676"/>
                        <a:pt x="179308" y="108908"/>
                        <a:pt x="178262" y="109373"/>
                      </a:cubicBezTo>
                      <a:lnTo>
                        <a:pt x="178262" y="157679"/>
                      </a:lnTo>
                      <a:cubicBezTo>
                        <a:pt x="178262" y="171381"/>
                        <a:pt x="167099" y="182412"/>
                        <a:pt x="153379" y="182412"/>
                      </a:cubicBezTo>
                      <a:lnTo>
                        <a:pt x="84313" y="182412"/>
                      </a:lnTo>
                      <a:cubicBezTo>
                        <a:pt x="70593" y="182412"/>
                        <a:pt x="59430" y="171265"/>
                        <a:pt x="59430" y="157562"/>
                      </a:cubicBezTo>
                      <a:lnTo>
                        <a:pt x="59430" y="133642"/>
                      </a:lnTo>
                      <a:cubicBezTo>
                        <a:pt x="58151" y="134106"/>
                        <a:pt x="56872" y="134571"/>
                        <a:pt x="55593" y="134803"/>
                      </a:cubicBezTo>
                      <a:cubicBezTo>
                        <a:pt x="55593" y="134803"/>
                        <a:pt x="34083" y="32153"/>
                        <a:pt x="117102" y="32037"/>
                      </a:cubicBezTo>
                      <a:close/>
                      <a:moveTo>
                        <a:pt x="543107" y="0"/>
                      </a:moveTo>
                      <a:cubicBezTo>
                        <a:pt x="574499" y="0"/>
                        <a:pt x="599948" y="25417"/>
                        <a:pt x="599948" y="56770"/>
                      </a:cubicBezTo>
                      <a:cubicBezTo>
                        <a:pt x="599948" y="88123"/>
                        <a:pt x="574499" y="113540"/>
                        <a:pt x="543107" y="113540"/>
                      </a:cubicBezTo>
                      <a:cubicBezTo>
                        <a:pt x="511715" y="113540"/>
                        <a:pt x="486266" y="88123"/>
                        <a:pt x="486266" y="56770"/>
                      </a:cubicBezTo>
                      <a:cubicBezTo>
                        <a:pt x="486266" y="25417"/>
                        <a:pt x="511715" y="0"/>
                        <a:pt x="543107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3" name="ï$ḷîďè"/>
            <p:cNvGrpSpPr/>
            <p:nvPr/>
          </p:nvGrpSpPr>
          <p:grpSpPr>
            <a:xfrm>
              <a:off x="4553755" y="1606593"/>
              <a:ext cx="3120572" cy="4142652"/>
              <a:chOff x="4499429" y="1606593"/>
              <a:chExt cx="3120572" cy="4142652"/>
            </a:xfrm>
          </p:grpSpPr>
          <p:sp>
            <p:nvSpPr>
              <p:cNvPr id="21" name="íš1idè"/>
              <p:cNvSpPr/>
              <p:nvPr/>
            </p:nvSpPr>
            <p:spPr>
              <a:xfrm>
                <a:off x="4908550" y="1917700"/>
                <a:ext cx="2374900" cy="2374900"/>
              </a:xfrm>
              <a:prstGeom prst="ellipse">
                <a:avLst/>
              </a:prstGeom>
              <a:blipFill>
                <a:blip r:embed="rId2"/>
                <a:tile tx="0" ty="0" sx="100000" sy="100000" flip="none" algn="tr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íṧ1iďè"/>
              <p:cNvSpPr/>
              <p:nvPr/>
            </p:nvSpPr>
            <p:spPr bwMode="auto">
              <a:xfrm>
                <a:off x="4499430" y="4973149"/>
                <a:ext cx="3120571" cy="7760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en-US" altLang="zh-CN" sz="1100" dirty="0"/>
                  <a:t>Copy paste fonts. Choose the only option to retain text.</a:t>
                </a:r>
                <a:endParaRPr lang="en-US" altLang="zh-CN" sz="1100" dirty="0"/>
              </a:p>
              <a:p>
                <a:pPr algn="ctr">
                  <a:lnSpc>
                    <a:spcPct val="130000"/>
                  </a:lnSpc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  <p:sp>
            <p:nvSpPr>
              <p:cNvPr id="23" name="îśľiḋe"/>
              <p:cNvSpPr txBox="1"/>
              <p:nvPr/>
            </p:nvSpPr>
            <p:spPr bwMode="auto">
              <a:xfrm>
                <a:off x="4499429" y="4470401"/>
                <a:ext cx="3120571" cy="502748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  <p:grpSp>
            <p:nvGrpSpPr>
              <p:cNvPr id="24" name="îšľïḍê"/>
              <p:cNvGrpSpPr/>
              <p:nvPr/>
            </p:nvGrpSpPr>
            <p:grpSpPr>
              <a:xfrm>
                <a:off x="5662296" y="1606593"/>
                <a:ext cx="823456" cy="825634"/>
                <a:chOff x="5684272" y="1333500"/>
                <a:chExt cx="823456" cy="825634"/>
              </a:xfrm>
            </p:grpSpPr>
            <p:sp>
              <p:nvSpPr>
                <p:cNvPr id="25" name="iṣľíḍê"/>
                <p:cNvSpPr/>
                <p:nvPr/>
              </p:nvSpPr>
              <p:spPr bwMode="auto">
                <a:xfrm>
                  <a:off x="5684272" y="1333500"/>
                  <a:ext cx="823456" cy="825634"/>
                </a:xfrm>
                <a:prstGeom prst="ellipse">
                  <a:avLst/>
                </a:prstGeom>
                <a:solidFill>
                  <a:schemeClr val="accent1"/>
                </a:solidFill>
                <a:ln w="38100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ctr" anchorCtr="0" compatLnSpc="1">
                  <a:normAutofit/>
                </a:bodyPr>
                <a:lstStyle/>
                <a:p>
                  <a:pPr algn="ctr"/>
                  <a:endParaRPr lang="en-US" sz="32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6" name="i$ḻíḓê"/>
                <p:cNvSpPr/>
                <p:nvPr/>
              </p:nvSpPr>
              <p:spPr bwMode="auto">
                <a:xfrm>
                  <a:off x="5885217" y="1569718"/>
                  <a:ext cx="421566" cy="353198"/>
                </a:xfrm>
                <a:custGeom>
                  <a:avLst/>
                  <a:gdLst>
                    <a:gd name="connsiteX0" fmla="*/ 552739 w 609615"/>
                    <a:gd name="connsiteY0" fmla="*/ 397213 h 510753"/>
                    <a:gd name="connsiteX1" fmla="*/ 609615 w 609615"/>
                    <a:gd name="connsiteY1" fmla="*/ 453983 h 510753"/>
                    <a:gd name="connsiteX2" fmla="*/ 552739 w 609615"/>
                    <a:gd name="connsiteY2" fmla="*/ 510753 h 510753"/>
                    <a:gd name="connsiteX3" fmla="*/ 495863 w 609615"/>
                    <a:gd name="connsiteY3" fmla="*/ 453983 h 510753"/>
                    <a:gd name="connsiteX4" fmla="*/ 552739 w 609615"/>
                    <a:gd name="connsiteY4" fmla="*/ 397213 h 510753"/>
                    <a:gd name="connsiteX5" fmla="*/ 547870 w 609615"/>
                    <a:gd name="connsiteY5" fmla="*/ 198571 h 510753"/>
                    <a:gd name="connsiteX6" fmla="*/ 604746 w 609615"/>
                    <a:gd name="connsiteY6" fmla="*/ 255341 h 510753"/>
                    <a:gd name="connsiteX7" fmla="*/ 547870 w 609615"/>
                    <a:gd name="connsiteY7" fmla="*/ 312111 h 510753"/>
                    <a:gd name="connsiteX8" fmla="*/ 490994 w 609615"/>
                    <a:gd name="connsiteY8" fmla="*/ 255341 h 510753"/>
                    <a:gd name="connsiteX9" fmla="*/ 547870 w 609615"/>
                    <a:gd name="connsiteY9" fmla="*/ 198571 h 510753"/>
                    <a:gd name="connsiteX10" fmla="*/ 119644 w 609615"/>
                    <a:gd name="connsiteY10" fmla="*/ 191797 h 510753"/>
                    <a:gd name="connsiteX11" fmla="*/ 127891 w 609615"/>
                    <a:gd name="connsiteY11" fmla="*/ 196674 h 510753"/>
                    <a:gd name="connsiteX12" fmla="*/ 121502 w 609615"/>
                    <a:gd name="connsiteY12" fmla="*/ 203292 h 510753"/>
                    <a:gd name="connsiteX13" fmla="*/ 129982 w 609615"/>
                    <a:gd name="connsiteY13" fmla="*/ 212233 h 510753"/>
                    <a:gd name="connsiteX14" fmla="*/ 122664 w 609615"/>
                    <a:gd name="connsiteY14" fmla="*/ 226050 h 510753"/>
                    <a:gd name="connsiteX15" fmla="*/ 115462 w 609615"/>
                    <a:gd name="connsiteY15" fmla="*/ 225702 h 510753"/>
                    <a:gd name="connsiteX16" fmla="*/ 109306 w 609615"/>
                    <a:gd name="connsiteY16" fmla="*/ 211652 h 510753"/>
                    <a:gd name="connsiteX17" fmla="*/ 117669 w 609615"/>
                    <a:gd name="connsiteY17" fmla="*/ 203176 h 510753"/>
                    <a:gd name="connsiteX18" fmla="*/ 111513 w 609615"/>
                    <a:gd name="connsiteY18" fmla="*/ 196441 h 510753"/>
                    <a:gd name="connsiteX19" fmla="*/ 88250 w 609615"/>
                    <a:gd name="connsiteY19" fmla="*/ 191374 h 510753"/>
                    <a:gd name="connsiteX20" fmla="*/ 111272 w 609615"/>
                    <a:gd name="connsiteY20" fmla="*/ 231774 h 510753"/>
                    <a:gd name="connsiteX21" fmla="*/ 119760 w 609615"/>
                    <a:gd name="connsiteY21" fmla="*/ 238160 h 510753"/>
                    <a:gd name="connsiteX22" fmla="*/ 128364 w 609615"/>
                    <a:gd name="connsiteY22" fmla="*/ 231891 h 510753"/>
                    <a:gd name="connsiteX23" fmla="*/ 152316 w 609615"/>
                    <a:gd name="connsiteY23" fmla="*/ 191490 h 510753"/>
                    <a:gd name="connsiteX24" fmla="*/ 195918 w 609615"/>
                    <a:gd name="connsiteY24" fmla="*/ 193812 h 510753"/>
                    <a:gd name="connsiteX25" fmla="*/ 228241 w 609615"/>
                    <a:gd name="connsiteY25" fmla="*/ 204725 h 510753"/>
                    <a:gd name="connsiteX26" fmla="*/ 239287 w 609615"/>
                    <a:gd name="connsiteY26" fmla="*/ 236302 h 510753"/>
                    <a:gd name="connsiteX27" fmla="*/ 239287 w 609615"/>
                    <a:gd name="connsiteY27" fmla="*/ 249653 h 510753"/>
                    <a:gd name="connsiteX28" fmla="*/ 183360 w 609615"/>
                    <a:gd name="connsiteY28" fmla="*/ 461987 h 510753"/>
                    <a:gd name="connsiteX29" fmla="*/ 132433 w 609615"/>
                    <a:gd name="connsiteY29" fmla="*/ 501227 h 510753"/>
                    <a:gd name="connsiteX30" fmla="*/ 122085 w 609615"/>
                    <a:gd name="connsiteY30" fmla="*/ 501227 h 510753"/>
                    <a:gd name="connsiteX31" fmla="*/ 68949 w 609615"/>
                    <a:gd name="connsiteY31" fmla="*/ 462568 h 510753"/>
                    <a:gd name="connsiteX32" fmla="*/ 0 w 609615"/>
                    <a:gd name="connsiteY32" fmla="*/ 249769 h 510753"/>
                    <a:gd name="connsiteX33" fmla="*/ 0 w 609615"/>
                    <a:gd name="connsiteY33" fmla="*/ 236302 h 510753"/>
                    <a:gd name="connsiteX34" fmla="*/ 11046 w 609615"/>
                    <a:gd name="connsiteY34" fmla="*/ 204725 h 510753"/>
                    <a:gd name="connsiteX35" fmla="*/ 43369 w 609615"/>
                    <a:gd name="connsiteY35" fmla="*/ 193812 h 510753"/>
                    <a:gd name="connsiteX36" fmla="*/ 138106 w 609615"/>
                    <a:gd name="connsiteY36" fmla="*/ 151894 h 510753"/>
                    <a:gd name="connsiteX37" fmla="*/ 143448 w 609615"/>
                    <a:gd name="connsiteY37" fmla="*/ 154218 h 510753"/>
                    <a:gd name="connsiteX38" fmla="*/ 141125 w 609615"/>
                    <a:gd name="connsiteY38" fmla="*/ 159679 h 510753"/>
                    <a:gd name="connsiteX39" fmla="*/ 118014 w 609615"/>
                    <a:gd name="connsiteY39" fmla="*/ 164559 h 510753"/>
                    <a:gd name="connsiteX40" fmla="*/ 98271 w 609615"/>
                    <a:gd name="connsiteY40" fmla="*/ 158982 h 510753"/>
                    <a:gd name="connsiteX41" fmla="*/ 97691 w 609615"/>
                    <a:gd name="connsiteY41" fmla="*/ 153172 h 510753"/>
                    <a:gd name="connsiteX42" fmla="*/ 103497 w 609615"/>
                    <a:gd name="connsiteY42" fmla="*/ 152591 h 510753"/>
                    <a:gd name="connsiteX43" fmla="*/ 138106 w 609615"/>
                    <a:gd name="connsiteY43" fmla="*/ 151894 h 510753"/>
                    <a:gd name="connsiteX44" fmla="*/ 139648 w 609615"/>
                    <a:gd name="connsiteY44" fmla="*/ 119739 h 510753"/>
                    <a:gd name="connsiteX45" fmla="*/ 149316 w 609615"/>
                    <a:gd name="connsiteY45" fmla="*/ 134921 h 510753"/>
                    <a:gd name="connsiteX46" fmla="*/ 129981 w 609615"/>
                    <a:gd name="connsiteY46" fmla="*/ 134921 h 510753"/>
                    <a:gd name="connsiteX47" fmla="*/ 139648 w 609615"/>
                    <a:gd name="connsiteY47" fmla="*/ 119739 h 510753"/>
                    <a:gd name="connsiteX48" fmla="*/ 91170 w 609615"/>
                    <a:gd name="connsiteY48" fmla="*/ 119739 h 510753"/>
                    <a:gd name="connsiteX49" fmla="*/ 100838 w 609615"/>
                    <a:gd name="connsiteY49" fmla="*/ 134921 h 510753"/>
                    <a:gd name="connsiteX50" fmla="*/ 81503 w 609615"/>
                    <a:gd name="connsiteY50" fmla="*/ 134921 h 510753"/>
                    <a:gd name="connsiteX51" fmla="*/ 91170 w 609615"/>
                    <a:gd name="connsiteY51" fmla="*/ 119739 h 510753"/>
                    <a:gd name="connsiteX52" fmla="*/ 95591 w 609615"/>
                    <a:gd name="connsiteY52" fmla="*/ 95554 h 510753"/>
                    <a:gd name="connsiteX53" fmla="*/ 67686 w 609615"/>
                    <a:gd name="connsiteY53" fmla="*/ 130042 h 510753"/>
                    <a:gd name="connsiteX54" fmla="*/ 67686 w 609615"/>
                    <a:gd name="connsiteY54" fmla="*/ 157679 h 510753"/>
                    <a:gd name="connsiteX55" fmla="*/ 84313 w 609615"/>
                    <a:gd name="connsiteY55" fmla="*/ 174168 h 510753"/>
                    <a:gd name="connsiteX56" fmla="*/ 153379 w 609615"/>
                    <a:gd name="connsiteY56" fmla="*/ 174168 h 510753"/>
                    <a:gd name="connsiteX57" fmla="*/ 169890 w 609615"/>
                    <a:gd name="connsiteY57" fmla="*/ 157562 h 510753"/>
                    <a:gd name="connsiteX58" fmla="*/ 169890 w 609615"/>
                    <a:gd name="connsiteY58" fmla="*/ 112043 h 510753"/>
                    <a:gd name="connsiteX59" fmla="*/ 100359 w 609615"/>
                    <a:gd name="connsiteY59" fmla="*/ 95554 h 510753"/>
                    <a:gd name="connsiteX60" fmla="*/ 305807 w 609615"/>
                    <a:gd name="connsiteY60" fmla="*/ 35565 h 510753"/>
                    <a:gd name="connsiteX61" fmla="*/ 415442 w 609615"/>
                    <a:gd name="connsiteY61" fmla="*/ 35565 h 510753"/>
                    <a:gd name="connsiteX62" fmla="*/ 433695 w 609615"/>
                    <a:gd name="connsiteY62" fmla="*/ 53792 h 510753"/>
                    <a:gd name="connsiteX63" fmla="*/ 415442 w 609615"/>
                    <a:gd name="connsiteY63" fmla="*/ 72018 h 510753"/>
                    <a:gd name="connsiteX64" fmla="*/ 324060 w 609615"/>
                    <a:gd name="connsiteY64" fmla="*/ 72018 h 510753"/>
                    <a:gd name="connsiteX65" fmla="*/ 324060 w 609615"/>
                    <a:gd name="connsiteY65" fmla="*/ 237103 h 510753"/>
                    <a:gd name="connsiteX66" fmla="*/ 415442 w 609615"/>
                    <a:gd name="connsiteY66" fmla="*/ 237103 h 510753"/>
                    <a:gd name="connsiteX67" fmla="*/ 433695 w 609615"/>
                    <a:gd name="connsiteY67" fmla="*/ 255330 h 510753"/>
                    <a:gd name="connsiteX68" fmla="*/ 415442 w 609615"/>
                    <a:gd name="connsiteY68" fmla="*/ 273556 h 510753"/>
                    <a:gd name="connsiteX69" fmla="*/ 324060 w 609615"/>
                    <a:gd name="connsiteY69" fmla="*/ 273556 h 510753"/>
                    <a:gd name="connsiteX70" fmla="*/ 324060 w 609615"/>
                    <a:gd name="connsiteY70" fmla="*/ 469290 h 510753"/>
                    <a:gd name="connsiteX71" fmla="*/ 415442 w 609615"/>
                    <a:gd name="connsiteY71" fmla="*/ 469290 h 510753"/>
                    <a:gd name="connsiteX72" fmla="*/ 433695 w 609615"/>
                    <a:gd name="connsiteY72" fmla="*/ 487516 h 510753"/>
                    <a:gd name="connsiteX73" fmla="*/ 415442 w 609615"/>
                    <a:gd name="connsiteY73" fmla="*/ 505743 h 510753"/>
                    <a:gd name="connsiteX74" fmla="*/ 305807 w 609615"/>
                    <a:gd name="connsiteY74" fmla="*/ 505743 h 510753"/>
                    <a:gd name="connsiteX75" fmla="*/ 287554 w 609615"/>
                    <a:gd name="connsiteY75" fmla="*/ 487516 h 510753"/>
                    <a:gd name="connsiteX76" fmla="*/ 287554 w 609615"/>
                    <a:gd name="connsiteY76" fmla="*/ 53792 h 510753"/>
                    <a:gd name="connsiteX77" fmla="*/ 305807 w 609615"/>
                    <a:gd name="connsiteY77" fmla="*/ 35565 h 510753"/>
                    <a:gd name="connsiteX78" fmla="*/ 117102 w 609615"/>
                    <a:gd name="connsiteY78" fmla="*/ 32037 h 510753"/>
                    <a:gd name="connsiteX79" fmla="*/ 179890 w 609615"/>
                    <a:gd name="connsiteY79" fmla="*/ 108676 h 510753"/>
                    <a:gd name="connsiteX80" fmla="*/ 178262 w 609615"/>
                    <a:gd name="connsiteY80" fmla="*/ 109373 h 510753"/>
                    <a:gd name="connsiteX81" fmla="*/ 178262 w 609615"/>
                    <a:gd name="connsiteY81" fmla="*/ 157679 h 510753"/>
                    <a:gd name="connsiteX82" fmla="*/ 153379 w 609615"/>
                    <a:gd name="connsiteY82" fmla="*/ 182412 h 510753"/>
                    <a:gd name="connsiteX83" fmla="*/ 84313 w 609615"/>
                    <a:gd name="connsiteY83" fmla="*/ 182412 h 510753"/>
                    <a:gd name="connsiteX84" fmla="*/ 59430 w 609615"/>
                    <a:gd name="connsiteY84" fmla="*/ 157562 h 510753"/>
                    <a:gd name="connsiteX85" fmla="*/ 59430 w 609615"/>
                    <a:gd name="connsiteY85" fmla="*/ 133642 h 510753"/>
                    <a:gd name="connsiteX86" fmla="*/ 55593 w 609615"/>
                    <a:gd name="connsiteY86" fmla="*/ 134803 h 510753"/>
                    <a:gd name="connsiteX87" fmla="*/ 117102 w 609615"/>
                    <a:gd name="connsiteY87" fmla="*/ 32037 h 510753"/>
                    <a:gd name="connsiteX88" fmla="*/ 543107 w 609615"/>
                    <a:gd name="connsiteY88" fmla="*/ 0 h 510753"/>
                    <a:gd name="connsiteX89" fmla="*/ 599948 w 609615"/>
                    <a:gd name="connsiteY89" fmla="*/ 56770 h 510753"/>
                    <a:gd name="connsiteX90" fmla="*/ 543107 w 609615"/>
                    <a:gd name="connsiteY90" fmla="*/ 113540 h 510753"/>
                    <a:gd name="connsiteX91" fmla="*/ 486266 w 609615"/>
                    <a:gd name="connsiteY91" fmla="*/ 56770 h 510753"/>
                    <a:gd name="connsiteX92" fmla="*/ 543107 w 609615"/>
                    <a:gd name="connsiteY92" fmla="*/ 0 h 510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609615" h="510753">
                      <a:moveTo>
                        <a:pt x="552739" y="397213"/>
                      </a:moveTo>
                      <a:cubicBezTo>
                        <a:pt x="584151" y="397213"/>
                        <a:pt x="609615" y="422630"/>
                        <a:pt x="609615" y="453983"/>
                      </a:cubicBezTo>
                      <a:cubicBezTo>
                        <a:pt x="609615" y="485336"/>
                        <a:pt x="584151" y="510753"/>
                        <a:pt x="552739" y="510753"/>
                      </a:cubicBezTo>
                      <a:cubicBezTo>
                        <a:pt x="521327" y="510753"/>
                        <a:pt x="495863" y="485336"/>
                        <a:pt x="495863" y="453983"/>
                      </a:cubicBezTo>
                      <a:cubicBezTo>
                        <a:pt x="495863" y="422630"/>
                        <a:pt x="521327" y="397213"/>
                        <a:pt x="552739" y="397213"/>
                      </a:cubicBezTo>
                      <a:close/>
                      <a:moveTo>
                        <a:pt x="547870" y="198571"/>
                      </a:moveTo>
                      <a:cubicBezTo>
                        <a:pt x="579282" y="198571"/>
                        <a:pt x="604746" y="223988"/>
                        <a:pt x="604746" y="255341"/>
                      </a:cubicBezTo>
                      <a:cubicBezTo>
                        <a:pt x="604746" y="286694"/>
                        <a:pt x="579282" y="312111"/>
                        <a:pt x="547870" y="312111"/>
                      </a:cubicBezTo>
                      <a:cubicBezTo>
                        <a:pt x="516458" y="312111"/>
                        <a:pt x="490994" y="286694"/>
                        <a:pt x="490994" y="255341"/>
                      </a:cubicBezTo>
                      <a:cubicBezTo>
                        <a:pt x="490994" y="223988"/>
                        <a:pt x="516458" y="198571"/>
                        <a:pt x="547870" y="198571"/>
                      </a:cubicBezTo>
                      <a:close/>
                      <a:moveTo>
                        <a:pt x="119644" y="191797"/>
                      </a:moveTo>
                      <a:lnTo>
                        <a:pt x="127891" y="196674"/>
                      </a:lnTo>
                      <a:lnTo>
                        <a:pt x="121502" y="203292"/>
                      </a:lnTo>
                      <a:lnTo>
                        <a:pt x="129982" y="212233"/>
                      </a:lnTo>
                      <a:lnTo>
                        <a:pt x="122664" y="226050"/>
                      </a:lnTo>
                      <a:cubicBezTo>
                        <a:pt x="120573" y="230114"/>
                        <a:pt x="117321" y="229998"/>
                        <a:pt x="115462" y="225702"/>
                      </a:cubicBezTo>
                      <a:lnTo>
                        <a:pt x="109306" y="211652"/>
                      </a:lnTo>
                      <a:lnTo>
                        <a:pt x="117669" y="203176"/>
                      </a:lnTo>
                      <a:lnTo>
                        <a:pt x="111513" y="196441"/>
                      </a:lnTo>
                      <a:close/>
                      <a:moveTo>
                        <a:pt x="88250" y="191374"/>
                      </a:moveTo>
                      <a:lnTo>
                        <a:pt x="111272" y="231774"/>
                      </a:lnTo>
                      <a:cubicBezTo>
                        <a:pt x="113597" y="235954"/>
                        <a:pt x="116620" y="238160"/>
                        <a:pt x="119760" y="238160"/>
                      </a:cubicBezTo>
                      <a:cubicBezTo>
                        <a:pt x="123015" y="238160"/>
                        <a:pt x="126038" y="235954"/>
                        <a:pt x="128364" y="231891"/>
                      </a:cubicBezTo>
                      <a:lnTo>
                        <a:pt x="152316" y="191490"/>
                      </a:lnTo>
                      <a:lnTo>
                        <a:pt x="195918" y="193812"/>
                      </a:lnTo>
                      <a:cubicBezTo>
                        <a:pt x="207894" y="194392"/>
                        <a:pt x="222195" y="199268"/>
                        <a:pt x="228241" y="204725"/>
                      </a:cubicBezTo>
                      <a:cubicBezTo>
                        <a:pt x="234520" y="210297"/>
                        <a:pt x="239287" y="224112"/>
                        <a:pt x="239287" y="236302"/>
                      </a:cubicBezTo>
                      <a:lnTo>
                        <a:pt x="239287" y="249653"/>
                      </a:lnTo>
                      <a:lnTo>
                        <a:pt x="183360" y="461987"/>
                      </a:lnTo>
                      <a:cubicBezTo>
                        <a:pt x="177663" y="483581"/>
                        <a:pt x="154874" y="501227"/>
                        <a:pt x="132433" y="501227"/>
                      </a:cubicBezTo>
                      <a:lnTo>
                        <a:pt x="122085" y="501227"/>
                      </a:lnTo>
                      <a:cubicBezTo>
                        <a:pt x="99645" y="501227"/>
                        <a:pt x="75925" y="483929"/>
                        <a:pt x="68949" y="462568"/>
                      </a:cubicBezTo>
                      <a:lnTo>
                        <a:pt x="0" y="249769"/>
                      </a:lnTo>
                      <a:lnTo>
                        <a:pt x="0" y="236302"/>
                      </a:lnTo>
                      <a:cubicBezTo>
                        <a:pt x="0" y="224112"/>
                        <a:pt x="4883" y="210297"/>
                        <a:pt x="11046" y="204725"/>
                      </a:cubicBezTo>
                      <a:cubicBezTo>
                        <a:pt x="17208" y="199268"/>
                        <a:pt x="31393" y="194509"/>
                        <a:pt x="43369" y="193812"/>
                      </a:cubicBezTo>
                      <a:close/>
                      <a:moveTo>
                        <a:pt x="138106" y="151894"/>
                      </a:moveTo>
                      <a:cubicBezTo>
                        <a:pt x="140196" y="151081"/>
                        <a:pt x="142635" y="152127"/>
                        <a:pt x="143448" y="154218"/>
                      </a:cubicBezTo>
                      <a:cubicBezTo>
                        <a:pt x="144377" y="156426"/>
                        <a:pt x="143332" y="158866"/>
                        <a:pt x="141125" y="159679"/>
                      </a:cubicBezTo>
                      <a:cubicBezTo>
                        <a:pt x="131950" y="163281"/>
                        <a:pt x="124286" y="164559"/>
                        <a:pt x="118014" y="164559"/>
                      </a:cubicBezTo>
                      <a:cubicBezTo>
                        <a:pt x="105239" y="164559"/>
                        <a:pt x="98620" y="159330"/>
                        <a:pt x="98271" y="158982"/>
                      </a:cubicBezTo>
                      <a:cubicBezTo>
                        <a:pt x="96529" y="157588"/>
                        <a:pt x="96181" y="154915"/>
                        <a:pt x="97691" y="153172"/>
                      </a:cubicBezTo>
                      <a:cubicBezTo>
                        <a:pt x="99084" y="151430"/>
                        <a:pt x="101639" y="151081"/>
                        <a:pt x="103497" y="152591"/>
                      </a:cubicBezTo>
                      <a:cubicBezTo>
                        <a:pt x="103962" y="152940"/>
                        <a:pt x="114995" y="161073"/>
                        <a:pt x="138106" y="151894"/>
                      </a:cubicBezTo>
                      <a:close/>
                      <a:moveTo>
                        <a:pt x="139648" y="119739"/>
                      </a:moveTo>
                      <a:cubicBezTo>
                        <a:pt x="147918" y="120435"/>
                        <a:pt x="149316" y="134921"/>
                        <a:pt x="149316" y="134921"/>
                      </a:cubicBezTo>
                      <a:lnTo>
                        <a:pt x="129981" y="134921"/>
                      </a:lnTo>
                      <a:cubicBezTo>
                        <a:pt x="129981" y="134921"/>
                        <a:pt x="131379" y="119044"/>
                        <a:pt x="139648" y="119739"/>
                      </a:cubicBezTo>
                      <a:close/>
                      <a:moveTo>
                        <a:pt x="91170" y="119739"/>
                      </a:moveTo>
                      <a:cubicBezTo>
                        <a:pt x="99440" y="120435"/>
                        <a:pt x="100838" y="134921"/>
                        <a:pt x="100838" y="134921"/>
                      </a:cubicBezTo>
                      <a:lnTo>
                        <a:pt x="81503" y="134921"/>
                      </a:lnTo>
                      <a:cubicBezTo>
                        <a:pt x="81503" y="134921"/>
                        <a:pt x="82901" y="119044"/>
                        <a:pt x="91170" y="119739"/>
                      </a:cubicBezTo>
                      <a:close/>
                      <a:moveTo>
                        <a:pt x="95591" y="95554"/>
                      </a:moveTo>
                      <a:cubicBezTo>
                        <a:pt x="92685" y="103451"/>
                        <a:pt x="84429" y="120752"/>
                        <a:pt x="67686" y="130042"/>
                      </a:cubicBezTo>
                      <a:lnTo>
                        <a:pt x="67686" y="157679"/>
                      </a:lnTo>
                      <a:cubicBezTo>
                        <a:pt x="67686" y="166736"/>
                        <a:pt x="75127" y="174168"/>
                        <a:pt x="84313" y="174168"/>
                      </a:cubicBezTo>
                      <a:lnTo>
                        <a:pt x="153379" y="174168"/>
                      </a:lnTo>
                      <a:cubicBezTo>
                        <a:pt x="162449" y="174168"/>
                        <a:pt x="169890" y="166736"/>
                        <a:pt x="169890" y="157562"/>
                      </a:cubicBezTo>
                      <a:lnTo>
                        <a:pt x="169890" y="112043"/>
                      </a:lnTo>
                      <a:cubicBezTo>
                        <a:pt x="153961" y="116340"/>
                        <a:pt x="122102" y="120752"/>
                        <a:pt x="100359" y="95554"/>
                      </a:cubicBezTo>
                      <a:close/>
                      <a:moveTo>
                        <a:pt x="305807" y="35565"/>
                      </a:moveTo>
                      <a:lnTo>
                        <a:pt x="415442" y="35565"/>
                      </a:lnTo>
                      <a:cubicBezTo>
                        <a:pt x="425557" y="35565"/>
                        <a:pt x="433695" y="43692"/>
                        <a:pt x="433695" y="53792"/>
                      </a:cubicBezTo>
                      <a:cubicBezTo>
                        <a:pt x="433695" y="63892"/>
                        <a:pt x="425557" y="72018"/>
                        <a:pt x="415442" y="72018"/>
                      </a:cubicBezTo>
                      <a:lnTo>
                        <a:pt x="324060" y="72018"/>
                      </a:lnTo>
                      <a:lnTo>
                        <a:pt x="324060" y="237103"/>
                      </a:lnTo>
                      <a:lnTo>
                        <a:pt x="415442" y="237103"/>
                      </a:lnTo>
                      <a:cubicBezTo>
                        <a:pt x="425557" y="237103"/>
                        <a:pt x="433695" y="245346"/>
                        <a:pt x="433695" y="255330"/>
                      </a:cubicBezTo>
                      <a:cubicBezTo>
                        <a:pt x="433695" y="265430"/>
                        <a:pt x="425557" y="273556"/>
                        <a:pt x="415442" y="273556"/>
                      </a:cubicBezTo>
                      <a:lnTo>
                        <a:pt x="324060" y="273556"/>
                      </a:lnTo>
                      <a:lnTo>
                        <a:pt x="324060" y="469290"/>
                      </a:lnTo>
                      <a:lnTo>
                        <a:pt x="415442" y="469290"/>
                      </a:lnTo>
                      <a:cubicBezTo>
                        <a:pt x="425557" y="469290"/>
                        <a:pt x="433695" y="477416"/>
                        <a:pt x="433695" y="487516"/>
                      </a:cubicBezTo>
                      <a:cubicBezTo>
                        <a:pt x="433695" y="497617"/>
                        <a:pt x="425557" y="505743"/>
                        <a:pt x="415442" y="505743"/>
                      </a:cubicBezTo>
                      <a:lnTo>
                        <a:pt x="305807" y="505743"/>
                      </a:lnTo>
                      <a:cubicBezTo>
                        <a:pt x="295692" y="505743"/>
                        <a:pt x="287554" y="497617"/>
                        <a:pt x="287554" y="487516"/>
                      </a:cubicBezTo>
                      <a:lnTo>
                        <a:pt x="287554" y="53792"/>
                      </a:lnTo>
                      <a:cubicBezTo>
                        <a:pt x="287554" y="43692"/>
                        <a:pt x="295692" y="35565"/>
                        <a:pt x="305807" y="35565"/>
                      </a:cubicBezTo>
                      <a:close/>
                      <a:moveTo>
                        <a:pt x="117102" y="32037"/>
                      </a:moveTo>
                      <a:cubicBezTo>
                        <a:pt x="195819" y="32037"/>
                        <a:pt x="179890" y="108676"/>
                        <a:pt x="179890" y="108676"/>
                      </a:cubicBezTo>
                      <a:cubicBezTo>
                        <a:pt x="179890" y="108676"/>
                        <a:pt x="179308" y="108908"/>
                        <a:pt x="178262" y="109373"/>
                      </a:cubicBezTo>
                      <a:lnTo>
                        <a:pt x="178262" y="157679"/>
                      </a:lnTo>
                      <a:cubicBezTo>
                        <a:pt x="178262" y="171381"/>
                        <a:pt x="167099" y="182412"/>
                        <a:pt x="153379" y="182412"/>
                      </a:cubicBezTo>
                      <a:lnTo>
                        <a:pt x="84313" y="182412"/>
                      </a:lnTo>
                      <a:cubicBezTo>
                        <a:pt x="70593" y="182412"/>
                        <a:pt x="59430" y="171265"/>
                        <a:pt x="59430" y="157562"/>
                      </a:cubicBezTo>
                      <a:lnTo>
                        <a:pt x="59430" y="133642"/>
                      </a:lnTo>
                      <a:cubicBezTo>
                        <a:pt x="58151" y="134106"/>
                        <a:pt x="56872" y="134571"/>
                        <a:pt x="55593" y="134803"/>
                      </a:cubicBezTo>
                      <a:cubicBezTo>
                        <a:pt x="55593" y="134803"/>
                        <a:pt x="34083" y="32153"/>
                        <a:pt x="117102" y="32037"/>
                      </a:cubicBezTo>
                      <a:close/>
                      <a:moveTo>
                        <a:pt x="543107" y="0"/>
                      </a:moveTo>
                      <a:cubicBezTo>
                        <a:pt x="574499" y="0"/>
                        <a:pt x="599948" y="25417"/>
                        <a:pt x="599948" y="56770"/>
                      </a:cubicBezTo>
                      <a:cubicBezTo>
                        <a:pt x="599948" y="88123"/>
                        <a:pt x="574499" y="113540"/>
                        <a:pt x="543107" y="113540"/>
                      </a:cubicBezTo>
                      <a:cubicBezTo>
                        <a:pt x="511715" y="113540"/>
                        <a:pt x="486266" y="88123"/>
                        <a:pt x="486266" y="56770"/>
                      </a:cubicBezTo>
                      <a:cubicBezTo>
                        <a:pt x="486266" y="25417"/>
                        <a:pt x="511715" y="0"/>
                        <a:pt x="543107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4" name="íṥľïďè"/>
            <p:cNvGrpSpPr/>
            <p:nvPr/>
          </p:nvGrpSpPr>
          <p:grpSpPr>
            <a:xfrm>
              <a:off x="8270874" y="1606593"/>
              <a:ext cx="3048002" cy="4142652"/>
              <a:chOff x="8270874" y="1606593"/>
              <a:chExt cx="3048002" cy="4142652"/>
            </a:xfrm>
          </p:grpSpPr>
          <p:sp>
            <p:nvSpPr>
              <p:cNvPr id="15" name="îśļiḋé"/>
              <p:cNvSpPr/>
              <p:nvPr/>
            </p:nvSpPr>
            <p:spPr>
              <a:xfrm>
                <a:off x="8607425" y="1917700"/>
                <a:ext cx="2374900" cy="2374900"/>
              </a:xfrm>
              <a:prstGeom prst="ellipse">
                <a:avLst/>
              </a:prstGeom>
              <a:blipFill dpi="0" rotWithShape="1">
                <a:blip r:embed="rId2"/>
                <a:srcRect/>
                <a:tile tx="0" ty="0" sx="100000" sy="100000" flip="none" algn="b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iṡlïďê"/>
              <p:cNvSpPr/>
              <p:nvPr/>
            </p:nvSpPr>
            <p:spPr bwMode="auto">
              <a:xfrm>
                <a:off x="8270875" y="4973149"/>
                <a:ext cx="3048001" cy="7760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en-US" altLang="zh-CN" sz="1100" dirty="0"/>
                  <a:t>Copy paste fonts. Choose the only option to retain text.</a:t>
                </a:r>
                <a:endParaRPr lang="en-US" altLang="zh-CN" sz="1100" dirty="0"/>
              </a:p>
              <a:p>
                <a:pPr algn="ctr">
                  <a:lnSpc>
                    <a:spcPct val="130000"/>
                  </a:lnSpc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  <p:sp>
            <p:nvSpPr>
              <p:cNvPr id="17" name="ísliḓe"/>
              <p:cNvSpPr txBox="1"/>
              <p:nvPr/>
            </p:nvSpPr>
            <p:spPr bwMode="auto">
              <a:xfrm>
                <a:off x="8270874" y="4470401"/>
                <a:ext cx="3048001" cy="502748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  <p:grpSp>
            <p:nvGrpSpPr>
              <p:cNvPr id="18" name="işlíḍê"/>
              <p:cNvGrpSpPr/>
              <p:nvPr/>
            </p:nvGrpSpPr>
            <p:grpSpPr>
              <a:xfrm>
                <a:off x="9383146" y="1606593"/>
                <a:ext cx="823456" cy="825634"/>
                <a:chOff x="5684272" y="1333500"/>
                <a:chExt cx="823456" cy="825634"/>
              </a:xfrm>
            </p:grpSpPr>
            <p:sp>
              <p:nvSpPr>
                <p:cNvPr id="19" name="ïšļiďé"/>
                <p:cNvSpPr/>
                <p:nvPr/>
              </p:nvSpPr>
              <p:spPr bwMode="auto">
                <a:xfrm>
                  <a:off x="5684272" y="1333500"/>
                  <a:ext cx="823456" cy="825634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8100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ctr" anchorCtr="0" compatLnSpc="1">
                  <a:normAutofit/>
                </a:bodyPr>
                <a:lstStyle/>
                <a:p>
                  <a:pPr algn="ctr"/>
                  <a:endParaRPr lang="en-US" sz="32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išľidê"/>
                <p:cNvSpPr/>
                <p:nvPr/>
              </p:nvSpPr>
              <p:spPr bwMode="auto">
                <a:xfrm>
                  <a:off x="5885217" y="1569718"/>
                  <a:ext cx="421566" cy="353198"/>
                </a:xfrm>
                <a:custGeom>
                  <a:avLst/>
                  <a:gdLst>
                    <a:gd name="connsiteX0" fmla="*/ 552739 w 609615"/>
                    <a:gd name="connsiteY0" fmla="*/ 397213 h 510753"/>
                    <a:gd name="connsiteX1" fmla="*/ 609615 w 609615"/>
                    <a:gd name="connsiteY1" fmla="*/ 453983 h 510753"/>
                    <a:gd name="connsiteX2" fmla="*/ 552739 w 609615"/>
                    <a:gd name="connsiteY2" fmla="*/ 510753 h 510753"/>
                    <a:gd name="connsiteX3" fmla="*/ 495863 w 609615"/>
                    <a:gd name="connsiteY3" fmla="*/ 453983 h 510753"/>
                    <a:gd name="connsiteX4" fmla="*/ 552739 w 609615"/>
                    <a:gd name="connsiteY4" fmla="*/ 397213 h 510753"/>
                    <a:gd name="connsiteX5" fmla="*/ 547870 w 609615"/>
                    <a:gd name="connsiteY5" fmla="*/ 198571 h 510753"/>
                    <a:gd name="connsiteX6" fmla="*/ 604746 w 609615"/>
                    <a:gd name="connsiteY6" fmla="*/ 255341 h 510753"/>
                    <a:gd name="connsiteX7" fmla="*/ 547870 w 609615"/>
                    <a:gd name="connsiteY7" fmla="*/ 312111 h 510753"/>
                    <a:gd name="connsiteX8" fmla="*/ 490994 w 609615"/>
                    <a:gd name="connsiteY8" fmla="*/ 255341 h 510753"/>
                    <a:gd name="connsiteX9" fmla="*/ 547870 w 609615"/>
                    <a:gd name="connsiteY9" fmla="*/ 198571 h 510753"/>
                    <a:gd name="connsiteX10" fmla="*/ 119644 w 609615"/>
                    <a:gd name="connsiteY10" fmla="*/ 191797 h 510753"/>
                    <a:gd name="connsiteX11" fmla="*/ 127891 w 609615"/>
                    <a:gd name="connsiteY11" fmla="*/ 196674 h 510753"/>
                    <a:gd name="connsiteX12" fmla="*/ 121502 w 609615"/>
                    <a:gd name="connsiteY12" fmla="*/ 203292 h 510753"/>
                    <a:gd name="connsiteX13" fmla="*/ 129982 w 609615"/>
                    <a:gd name="connsiteY13" fmla="*/ 212233 h 510753"/>
                    <a:gd name="connsiteX14" fmla="*/ 122664 w 609615"/>
                    <a:gd name="connsiteY14" fmla="*/ 226050 h 510753"/>
                    <a:gd name="connsiteX15" fmla="*/ 115462 w 609615"/>
                    <a:gd name="connsiteY15" fmla="*/ 225702 h 510753"/>
                    <a:gd name="connsiteX16" fmla="*/ 109306 w 609615"/>
                    <a:gd name="connsiteY16" fmla="*/ 211652 h 510753"/>
                    <a:gd name="connsiteX17" fmla="*/ 117669 w 609615"/>
                    <a:gd name="connsiteY17" fmla="*/ 203176 h 510753"/>
                    <a:gd name="connsiteX18" fmla="*/ 111513 w 609615"/>
                    <a:gd name="connsiteY18" fmla="*/ 196441 h 510753"/>
                    <a:gd name="connsiteX19" fmla="*/ 88250 w 609615"/>
                    <a:gd name="connsiteY19" fmla="*/ 191374 h 510753"/>
                    <a:gd name="connsiteX20" fmla="*/ 111272 w 609615"/>
                    <a:gd name="connsiteY20" fmla="*/ 231774 h 510753"/>
                    <a:gd name="connsiteX21" fmla="*/ 119760 w 609615"/>
                    <a:gd name="connsiteY21" fmla="*/ 238160 h 510753"/>
                    <a:gd name="connsiteX22" fmla="*/ 128364 w 609615"/>
                    <a:gd name="connsiteY22" fmla="*/ 231891 h 510753"/>
                    <a:gd name="connsiteX23" fmla="*/ 152316 w 609615"/>
                    <a:gd name="connsiteY23" fmla="*/ 191490 h 510753"/>
                    <a:gd name="connsiteX24" fmla="*/ 195918 w 609615"/>
                    <a:gd name="connsiteY24" fmla="*/ 193812 h 510753"/>
                    <a:gd name="connsiteX25" fmla="*/ 228241 w 609615"/>
                    <a:gd name="connsiteY25" fmla="*/ 204725 h 510753"/>
                    <a:gd name="connsiteX26" fmla="*/ 239287 w 609615"/>
                    <a:gd name="connsiteY26" fmla="*/ 236302 h 510753"/>
                    <a:gd name="connsiteX27" fmla="*/ 239287 w 609615"/>
                    <a:gd name="connsiteY27" fmla="*/ 249653 h 510753"/>
                    <a:gd name="connsiteX28" fmla="*/ 183360 w 609615"/>
                    <a:gd name="connsiteY28" fmla="*/ 461987 h 510753"/>
                    <a:gd name="connsiteX29" fmla="*/ 132433 w 609615"/>
                    <a:gd name="connsiteY29" fmla="*/ 501227 h 510753"/>
                    <a:gd name="connsiteX30" fmla="*/ 122085 w 609615"/>
                    <a:gd name="connsiteY30" fmla="*/ 501227 h 510753"/>
                    <a:gd name="connsiteX31" fmla="*/ 68949 w 609615"/>
                    <a:gd name="connsiteY31" fmla="*/ 462568 h 510753"/>
                    <a:gd name="connsiteX32" fmla="*/ 0 w 609615"/>
                    <a:gd name="connsiteY32" fmla="*/ 249769 h 510753"/>
                    <a:gd name="connsiteX33" fmla="*/ 0 w 609615"/>
                    <a:gd name="connsiteY33" fmla="*/ 236302 h 510753"/>
                    <a:gd name="connsiteX34" fmla="*/ 11046 w 609615"/>
                    <a:gd name="connsiteY34" fmla="*/ 204725 h 510753"/>
                    <a:gd name="connsiteX35" fmla="*/ 43369 w 609615"/>
                    <a:gd name="connsiteY35" fmla="*/ 193812 h 510753"/>
                    <a:gd name="connsiteX36" fmla="*/ 138106 w 609615"/>
                    <a:gd name="connsiteY36" fmla="*/ 151894 h 510753"/>
                    <a:gd name="connsiteX37" fmla="*/ 143448 w 609615"/>
                    <a:gd name="connsiteY37" fmla="*/ 154218 h 510753"/>
                    <a:gd name="connsiteX38" fmla="*/ 141125 w 609615"/>
                    <a:gd name="connsiteY38" fmla="*/ 159679 h 510753"/>
                    <a:gd name="connsiteX39" fmla="*/ 118014 w 609615"/>
                    <a:gd name="connsiteY39" fmla="*/ 164559 h 510753"/>
                    <a:gd name="connsiteX40" fmla="*/ 98271 w 609615"/>
                    <a:gd name="connsiteY40" fmla="*/ 158982 h 510753"/>
                    <a:gd name="connsiteX41" fmla="*/ 97691 w 609615"/>
                    <a:gd name="connsiteY41" fmla="*/ 153172 h 510753"/>
                    <a:gd name="connsiteX42" fmla="*/ 103497 w 609615"/>
                    <a:gd name="connsiteY42" fmla="*/ 152591 h 510753"/>
                    <a:gd name="connsiteX43" fmla="*/ 138106 w 609615"/>
                    <a:gd name="connsiteY43" fmla="*/ 151894 h 510753"/>
                    <a:gd name="connsiteX44" fmla="*/ 139648 w 609615"/>
                    <a:gd name="connsiteY44" fmla="*/ 119739 h 510753"/>
                    <a:gd name="connsiteX45" fmla="*/ 149316 w 609615"/>
                    <a:gd name="connsiteY45" fmla="*/ 134921 h 510753"/>
                    <a:gd name="connsiteX46" fmla="*/ 129981 w 609615"/>
                    <a:gd name="connsiteY46" fmla="*/ 134921 h 510753"/>
                    <a:gd name="connsiteX47" fmla="*/ 139648 w 609615"/>
                    <a:gd name="connsiteY47" fmla="*/ 119739 h 510753"/>
                    <a:gd name="connsiteX48" fmla="*/ 91170 w 609615"/>
                    <a:gd name="connsiteY48" fmla="*/ 119739 h 510753"/>
                    <a:gd name="connsiteX49" fmla="*/ 100838 w 609615"/>
                    <a:gd name="connsiteY49" fmla="*/ 134921 h 510753"/>
                    <a:gd name="connsiteX50" fmla="*/ 81503 w 609615"/>
                    <a:gd name="connsiteY50" fmla="*/ 134921 h 510753"/>
                    <a:gd name="connsiteX51" fmla="*/ 91170 w 609615"/>
                    <a:gd name="connsiteY51" fmla="*/ 119739 h 510753"/>
                    <a:gd name="connsiteX52" fmla="*/ 95591 w 609615"/>
                    <a:gd name="connsiteY52" fmla="*/ 95554 h 510753"/>
                    <a:gd name="connsiteX53" fmla="*/ 67686 w 609615"/>
                    <a:gd name="connsiteY53" fmla="*/ 130042 h 510753"/>
                    <a:gd name="connsiteX54" fmla="*/ 67686 w 609615"/>
                    <a:gd name="connsiteY54" fmla="*/ 157679 h 510753"/>
                    <a:gd name="connsiteX55" fmla="*/ 84313 w 609615"/>
                    <a:gd name="connsiteY55" fmla="*/ 174168 h 510753"/>
                    <a:gd name="connsiteX56" fmla="*/ 153379 w 609615"/>
                    <a:gd name="connsiteY56" fmla="*/ 174168 h 510753"/>
                    <a:gd name="connsiteX57" fmla="*/ 169890 w 609615"/>
                    <a:gd name="connsiteY57" fmla="*/ 157562 h 510753"/>
                    <a:gd name="connsiteX58" fmla="*/ 169890 w 609615"/>
                    <a:gd name="connsiteY58" fmla="*/ 112043 h 510753"/>
                    <a:gd name="connsiteX59" fmla="*/ 100359 w 609615"/>
                    <a:gd name="connsiteY59" fmla="*/ 95554 h 510753"/>
                    <a:gd name="connsiteX60" fmla="*/ 305807 w 609615"/>
                    <a:gd name="connsiteY60" fmla="*/ 35565 h 510753"/>
                    <a:gd name="connsiteX61" fmla="*/ 415442 w 609615"/>
                    <a:gd name="connsiteY61" fmla="*/ 35565 h 510753"/>
                    <a:gd name="connsiteX62" fmla="*/ 433695 w 609615"/>
                    <a:gd name="connsiteY62" fmla="*/ 53792 h 510753"/>
                    <a:gd name="connsiteX63" fmla="*/ 415442 w 609615"/>
                    <a:gd name="connsiteY63" fmla="*/ 72018 h 510753"/>
                    <a:gd name="connsiteX64" fmla="*/ 324060 w 609615"/>
                    <a:gd name="connsiteY64" fmla="*/ 72018 h 510753"/>
                    <a:gd name="connsiteX65" fmla="*/ 324060 w 609615"/>
                    <a:gd name="connsiteY65" fmla="*/ 237103 h 510753"/>
                    <a:gd name="connsiteX66" fmla="*/ 415442 w 609615"/>
                    <a:gd name="connsiteY66" fmla="*/ 237103 h 510753"/>
                    <a:gd name="connsiteX67" fmla="*/ 433695 w 609615"/>
                    <a:gd name="connsiteY67" fmla="*/ 255330 h 510753"/>
                    <a:gd name="connsiteX68" fmla="*/ 415442 w 609615"/>
                    <a:gd name="connsiteY68" fmla="*/ 273556 h 510753"/>
                    <a:gd name="connsiteX69" fmla="*/ 324060 w 609615"/>
                    <a:gd name="connsiteY69" fmla="*/ 273556 h 510753"/>
                    <a:gd name="connsiteX70" fmla="*/ 324060 w 609615"/>
                    <a:gd name="connsiteY70" fmla="*/ 469290 h 510753"/>
                    <a:gd name="connsiteX71" fmla="*/ 415442 w 609615"/>
                    <a:gd name="connsiteY71" fmla="*/ 469290 h 510753"/>
                    <a:gd name="connsiteX72" fmla="*/ 433695 w 609615"/>
                    <a:gd name="connsiteY72" fmla="*/ 487516 h 510753"/>
                    <a:gd name="connsiteX73" fmla="*/ 415442 w 609615"/>
                    <a:gd name="connsiteY73" fmla="*/ 505743 h 510753"/>
                    <a:gd name="connsiteX74" fmla="*/ 305807 w 609615"/>
                    <a:gd name="connsiteY74" fmla="*/ 505743 h 510753"/>
                    <a:gd name="connsiteX75" fmla="*/ 287554 w 609615"/>
                    <a:gd name="connsiteY75" fmla="*/ 487516 h 510753"/>
                    <a:gd name="connsiteX76" fmla="*/ 287554 w 609615"/>
                    <a:gd name="connsiteY76" fmla="*/ 53792 h 510753"/>
                    <a:gd name="connsiteX77" fmla="*/ 305807 w 609615"/>
                    <a:gd name="connsiteY77" fmla="*/ 35565 h 510753"/>
                    <a:gd name="connsiteX78" fmla="*/ 117102 w 609615"/>
                    <a:gd name="connsiteY78" fmla="*/ 32037 h 510753"/>
                    <a:gd name="connsiteX79" fmla="*/ 179890 w 609615"/>
                    <a:gd name="connsiteY79" fmla="*/ 108676 h 510753"/>
                    <a:gd name="connsiteX80" fmla="*/ 178262 w 609615"/>
                    <a:gd name="connsiteY80" fmla="*/ 109373 h 510753"/>
                    <a:gd name="connsiteX81" fmla="*/ 178262 w 609615"/>
                    <a:gd name="connsiteY81" fmla="*/ 157679 h 510753"/>
                    <a:gd name="connsiteX82" fmla="*/ 153379 w 609615"/>
                    <a:gd name="connsiteY82" fmla="*/ 182412 h 510753"/>
                    <a:gd name="connsiteX83" fmla="*/ 84313 w 609615"/>
                    <a:gd name="connsiteY83" fmla="*/ 182412 h 510753"/>
                    <a:gd name="connsiteX84" fmla="*/ 59430 w 609615"/>
                    <a:gd name="connsiteY84" fmla="*/ 157562 h 510753"/>
                    <a:gd name="connsiteX85" fmla="*/ 59430 w 609615"/>
                    <a:gd name="connsiteY85" fmla="*/ 133642 h 510753"/>
                    <a:gd name="connsiteX86" fmla="*/ 55593 w 609615"/>
                    <a:gd name="connsiteY86" fmla="*/ 134803 h 510753"/>
                    <a:gd name="connsiteX87" fmla="*/ 117102 w 609615"/>
                    <a:gd name="connsiteY87" fmla="*/ 32037 h 510753"/>
                    <a:gd name="connsiteX88" fmla="*/ 543107 w 609615"/>
                    <a:gd name="connsiteY88" fmla="*/ 0 h 510753"/>
                    <a:gd name="connsiteX89" fmla="*/ 599948 w 609615"/>
                    <a:gd name="connsiteY89" fmla="*/ 56770 h 510753"/>
                    <a:gd name="connsiteX90" fmla="*/ 543107 w 609615"/>
                    <a:gd name="connsiteY90" fmla="*/ 113540 h 510753"/>
                    <a:gd name="connsiteX91" fmla="*/ 486266 w 609615"/>
                    <a:gd name="connsiteY91" fmla="*/ 56770 h 510753"/>
                    <a:gd name="connsiteX92" fmla="*/ 543107 w 609615"/>
                    <a:gd name="connsiteY92" fmla="*/ 0 h 510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609615" h="510753">
                      <a:moveTo>
                        <a:pt x="552739" y="397213"/>
                      </a:moveTo>
                      <a:cubicBezTo>
                        <a:pt x="584151" y="397213"/>
                        <a:pt x="609615" y="422630"/>
                        <a:pt x="609615" y="453983"/>
                      </a:cubicBezTo>
                      <a:cubicBezTo>
                        <a:pt x="609615" y="485336"/>
                        <a:pt x="584151" y="510753"/>
                        <a:pt x="552739" y="510753"/>
                      </a:cubicBezTo>
                      <a:cubicBezTo>
                        <a:pt x="521327" y="510753"/>
                        <a:pt x="495863" y="485336"/>
                        <a:pt x="495863" y="453983"/>
                      </a:cubicBezTo>
                      <a:cubicBezTo>
                        <a:pt x="495863" y="422630"/>
                        <a:pt x="521327" y="397213"/>
                        <a:pt x="552739" y="397213"/>
                      </a:cubicBezTo>
                      <a:close/>
                      <a:moveTo>
                        <a:pt x="547870" y="198571"/>
                      </a:moveTo>
                      <a:cubicBezTo>
                        <a:pt x="579282" y="198571"/>
                        <a:pt x="604746" y="223988"/>
                        <a:pt x="604746" y="255341"/>
                      </a:cubicBezTo>
                      <a:cubicBezTo>
                        <a:pt x="604746" y="286694"/>
                        <a:pt x="579282" y="312111"/>
                        <a:pt x="547870" y="312111"/>
                      </a:cubicBezTo>
                      <a:cubicBezTo>
                        <a:pt x="516458" y="312111"/>
                        <a:pt x="490994" y="286694"/>
                        <a:pt x="490994" y="255341"/>
                      </a:cubicBezTo>
                      <a:cubicBezTo>
                        <a:pt x="490994" y="223988"/>
                        <a:pt x="516458" y="198571"/>
                        <a:pt x="547870" y="198571"/>
                      </a:cubicBezTo>
                      <a:close/>
                      <a:moveTo>
                        <a:pt x="119644" y="191797"/>
                      </a:moveTo>
                      <a:lnTo>
                        <a:pt x="127891" y="196674"/>
                      </a:lnTo>
                      <a:lnTo>
                        <a:pt x="121502" y="203292"/>
                      </a:lnTo>
                      <a:lnTo>
                        <a:pt x="129982" y="212233"/>
                      </a:lnTo>
                      <a:lnTo>
                        <a:pt x="122664" y="226050"/>
                      </a:lnTo>
                      <a:cubicBezTo>
                        <a:pt x="120573" y="230114"/>
                        <a:pt x="117321" y="229998"/>
                        <a:pt x="115462" y="225702"/>
                      </a:cubicBezTo>
                      <a:lnTo>
                        <a:pt x="109306" y="211652"/>
                      </a:lnTo>
                      <a:lnTo>
                        <a:pt x="117669" y="203176"/>
                      </a:lnTo>
                      <a:lnTo>
                        <a:pt x="111513" y="196441"/>
                      </a:lnTo>
                      <a:close/>
                      <a:moveTo>
                        <a:pt x="88250" y="191374"/>
                      </a:moveTo>
                      <a:lnTo>
                        <a:pt x="111272" y="231774"/>
                      </a:lnTo>
                      <a:cubicBezTo>
                        <a:pt x="113597" y="235954"/>
                        <a:pt x="116620" y="238160"/>
                        <a:pt x="119760" y="238160"/>
                      </a:cubicBezTo>
                      <a:cubicBezTo>
                        <a:pt x="123015" y="238160"/>
                        <a:pt x="126038" y="235954"/>
                        <a:pt x="128364" y="231891"/>
                      </a:cubicBezTo>
                      <a:lnTo>
                        <a:pt x="152316" y="191490"/>
                      </a:lnTo>
                      <a:lnTo>
                        <a:pt x="195918" y="193812"/>
                      </a:lnTo>
                      <a:cubicBezTo>
                        <a:pt x="207894" y="194392"/>
                        <a:pt x="222195" y="199268"/>
                        <a:pt x="228241" y="204725"/>
                      </a:cubicBezTo>
                      <a:cubicBezTo>
                        <a:pt x="234520" y="210297"/>
                        <a:pt x="239287" y="224112"/>
                        <a:pt x="239287" y="236302"/>
                      </a:cubicBezTo>
                      <a:lnTo>
                        <a:pt x="239287" y="249653"/>
                      </a:lnTo>
                      <a:lnTo>
                        <a:pt x="183360" y="461987"/>
                      </a:lnTo>
                      <a:cubicBezTo>
                        <a:pt x="177663" y="483581"/>
                        <a:pt x="154874" y="501227"/>
                        <a:pt x="132433" y="501227"/>
                      </a:cubicBezTo>
                      <a:lnTo>
                        <a:pt x="122085" y="501227"/>
                      </a:lnTo>
                      <a:cubicBezTo>
                        <a:pt x="99645" y="501227"/>
                        <a:pt x="75925" y="483929"/>
                        <a:pt x="68949" y="462568"/>
                      </a:cubicBezTo>
                      <a:lnTo>
                        <a:pt x="0" y="249769"/>
                      </a:lnTo>
                      <a:lnTo>
                        <a:pt x="0" y="236302"/>
                      </a:lnTo>
                      <a:cubicBezTo>
                        <a:pt x="0" y="224112"/>
                        <a:pt x="4883" y="210297"/>
                        <a:pt x="11046" y="204725"/>
                      </a:cubicBezTo>
                      <a:cubicBezTo>
                        <a:pt x="17208" y="199268"/>
                        <a:pt x="31393" y="194509"/>
                        <a:pt x="43369" y="193812"/>
                      </a:cubicBezTo>
                      <a:close/>
                      <a:moveTo>
                        <a:pt x="138106" y="151894"/>
                      </a:moveTo>
                      <a:cubicBezTo>
                        <a:pt x="140196" y="151081"/>
                        <a:pt x="142635" y="152127"/>
                        <a:pt x="143448" y="154218"/>
                      </a:cubicBezTo>
                      <a:cubicBezTo>
                        <a:pt x="144377" y="156426"/>
                        <a:pt x="143332" y="158866"/>
                        <a:pt x="141125" y="159679"/>
                      </a:cubicBezTo>
                      <a:cubicBezTo>
                        <a:pt x="131950" y="163281"/>
                        <a:pt x="124286" y="164559"/>
                        <a:pt x="118014" y="164559"/>
                      </a:cubicBezTo>
                      <a:cubicBezTo>
                        <a:pt x="105239" y="164559"/>
                        <a:pt x="98620" y="159330"/>
                        <a:pt x="98271" y="158982"/>
                      </a:cubicBezTo>
                      <a:cubicBezTo>
                        <a:pt x="96529" y="157588"/>
                        <a:pt x="96181" y="154915"/>
                        <a:pt x="97691" y="153172"/>
                      </a:cubicBezTo>
                      <a:cubicBezTo>
                        <a:pt x="99084" y="151430"/>
                        <a:pt x="101639" y="151081"/>
                        <a:pt x="103497" y="152591"/>
                      </a:cubicBezTo>
                      <a:cubicBezTo>
                        <a:pt x="103962" y="152940"/>
                        <a:pt x="114995" y="161073"/>
                        <a:pt x="138106" y="151894"/>
                      </a:cubicBezTo>
                      <a:close/>
                      <a:moveTo>
                        <a:pt x="139648" y="119739"/>
                      </a:moveTo>
                      <a:cubicBezTo>
                        <a:pt x="147918" y="120435"/>
                        <a:pt x="149316" y="134921"/>
                        <a:pt x="149316" y="134921"/>
                      </a:cubicBezTo>
                      <a:lnTo>
                        <a:pt x="129981" y="134921"/>
                      </a:lnTo>
                      <a:cubicBezTo>
                        <a:pt x="129981" y="134921"/>
                        <a:pt x="131379" y="119044"/>
                        <a:pt x="139648" y="119739"/>
                      </a:cubicBezTo>
                      <a:close/>
                      <a:moveTo>
                        <a:pt x="91170" y="119739"/>
                      </a:moveTo>
                      <a:cubicBezTo>
                        <a:pt x="99440" y="120435"/>
                        <a:pt x="100838" y="134921"/>
                        <a:pt x="100838" y="134921"/>
                      </a:cubicBezTo>
                      <a:lnTo>
                        <a:pt x="81503" y="134921"/>
                      </a:lnTo>
                      <a:cubicBezTo>
                        <a:pt x="81503" y="134921"/>
                        <a:pt x="82901" y="119044"/>
                        <a:pt x="91170" y="119739"/>
                      </a:cubicBezTo>
                      <a:close/>
                      <a:moveTo>
                        <a:pt x="95591" y="95554"/>
                      </a:moveTo>
                      <a:cubicBezTo>
                        <a:pt x="92685" y="103451"/>
                        <a:pt x="84429" y="120752"/>
                        <a:pt x="67686" y="130042"/>
                      </a:cubicBezTo>
                      <a:lnTo>
                        <a:pt x="67686" y="157679"/>
                      </a:lnTo>
                      <a:cubicBezTo>
                        <a:pt x="67686" y="166736"/>
                        <a:pt x="75127" y="174168"/>
                        <a:pt x="84313" y="174168"/>
                      </a:cubicBezTo>
                      <a:lnTo>
                        <a:pt x="153379" y="174168"/>
                      </a:lnTo>
                      <a:cubicBezTo>
                        <a:pt x="162449" y="174168"/>
                        <a:pt x="169890" y="166736"/>
                        <a:pt x="169890" y="157562"/>
                      </a:cubicBezTo>
                      <a:lnTo>
                        <a:pt x="169890" y="112043"/>
                      </a:lnTo>
                      <a:cubicBezTo>
                        <a:pt x="153961" y="116340"/>
                        <a:pt x="122102" y="120752"/>
                        <a:pt x="100359" y="95554"/>
                      </a:cubicBezTo>
                      <a:close/>
                      <a:moveTo>
                        <a:pt x="305807" y="35565"/>
                      </a:moveTo>
                      <a:lnTo>
                        <a:pt x="415442" y="35565"/>
                      </a:lnTo>
                      <a:cubicBezTo>
                        <a:pt x="425557" y="35565"/>
                        <a:pt x="433695" y="43692"/>
                        <a:pt x="433695" y="53792"/>
                      </a:cubicBezTo>
                      <a:cubicBezTo>
                        <a:pt x="433695" y="63892"/>
                        <a:pt x="425557" y="72018"/>
                        <a:pt x="415442" y="72018"/>
                      </a:cubicBezTo>
                      <a:lnTo>
                        <a:pt x="324060" y="72018"/>
                      </a:lnTo>
                      <a:lnTo>
                        <a:pt x="324060" y="237103"/>
                      </a:lnTo>
                      <a:lnTo>
                        <a:pt x="415442" y="237103"/>
                      </a:lnTo>
                      <a:cubicBezTo>
                        <a:pt x="425557" y="237103"/>
                        <a:pt x="433695" y="245346"/>
                        <a:pt x="433695" y="255330"/>
                      </a:cubicBezTo>
                      <a:cubicBezTo>
                        <a:pt x="433695" y="265430"/>
                        <a:pt x="425557" y="273556"/>
                        <a:pt x="415442" y="273556"/>
                      </a:cubicBezTo>
                      <a:lnTo>
                        <a:pt x="324060" y="273556"/>
                      </a:lnTo>
                      <a:lnTo>
                        <a:pt x="324060" y="469290"/>
                      </a:lnTo>
                      <a:lnTo>
                        <a:pt x="415442" y="469290"/>
                      </a:lnTo>
                      <a:cubicBezTo>
                        <a:pt x="425557" y="469290"/>
                        <a:pt x="433695" y="477416"/>
                        <a:pt x="433695" y="487516"/>
                      </a:cubicBezTo>
                      <a:cubicBezTo>
                        <a:pt x="433695" y="497617"/>
                        <a:pt x="425557" y="505743"/>
                        <a:pt x="415442" y="505743"/>
                      </a:cubicBezTo>
                      <a:lnTo>
                        <a:pt x="305807" y="505743"/>
                      </a:lnTo>
                      <a:cubicBezTo>
                        <a:pt x="295692" y="505743"/>
                        <a:pt x="287554" y="497617"/>
                        <a:pt x="287554" y="487516"/>
                      </a:cubicBezTo>
                      <a:lnTo>
                        <a:pt x="287554" y="53792"/>
                      </a:lnTo>
                      <a:cubicBezTo>
                        <a:pt x="287554" y="43692"/>
                        <a:pt x="295692" y="35565"/>
                        <a:pt x="305807" y="35565"/>
                      </a:cubicBezTo>
                      <a:close/>
                      <a:moveTo>
                        <a:pt x="117102" y="32037"/>
                      </a:moveTo>
                      <a:cubicBezTo>
                        <a:pt x="195819" y="32037"/>
                        <a:pt x="179890" y="108676"/>
                        <a:pt x="179890" y="108676"/>
                      </a:cubicBezTo>
                      <a:cubicBezTo>
                        <a:pt x="179890" y="108676"/>
                        <a:pt x="179308" y="108908"/>
                        <a:pt x="178262" y="109373"/>
                      </a:cubicBezTo>
                      <a:lnTo>
                        <a:pt x="178262" y="157679"/>
                      </a:lnTo>
                      <a:cubicBezTo>
                        <a:pt x="178262" y="171381"/>
                        <a:pt x="167099" y="182412"/>
                        <a:pt x="153379" y="182412"/>
                      </a:cubicBezTo>
                      <a:lnTo>
                        <a:pt x="84313" y="182412"/>
                      </a:lnTo>
                      <a:cubicBezTo>
                        <a:pt x="70593" y="182412"/>
                        <a:pt x="59430" y="171265"/>
                        <a:pt x="59430" y="157562"/>
                      </a:cubicBezTo>
                      <a:lnTo>
                        <a:pt x="59430" y="133642"/>
                      </a:lnTo>
                      <a:cubicBezTo>
                        <a:pt x="58151" y="134106"/>
                        <a:pt x="56872" y="134571"/>
                        <a:pt x="55593" y="134803"/>
                      </a:cubicBezTo>
                      <a:cubicBezTo>
                        <a:pt x="55593" y="134803"/>
                        <a:pt x="34083" y="32153"/>
                        <a:pt x="117102" y="32037"/>
                      </a:cubicBezTo>
                      <a:close/>
                      <a:moveTo>
                        <a:pt x="543107" y="0"/>
                      </a:moveTo>
                      <a:cubicBezTo>
                        <a:pt x="574499" y="0"/>
                        <a:pt x="599948" y="25417"/>
                        <a:pt x="599948" y="56770"/>
                      </a:cubicBezTo>
                      <a:cubicBezTo>
                        <a:pt x="599948" y="88123"/>
                        <a:pt x="574499" y="113540"/>
                        <a:pt x="543107" y="113540"/>
                      </a:cubicBezTo>
                      <a:cubicBezTo>
                        <a:pt x="511715" y="113540"/>
                        <a:pt x="486266" y="88123"/>
                        <a:pt x="486266" y="56770"/>
                      </a:cubicBezTo>
                      <a:cubicBezTo>
                        <a:pt x="486266" y="25417"/>
                        <a:pt x="511715" y="0"/>
                        <a:pt x="543107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3" name="矩形 2"/>
          <p:cNvSpPr/>
          <p:nvPr/>
        </p:nvSpPr>
        <p:spPr>
          <a:xfrm>
            <a:off x="941614" y="827316"/>
            <a:ext cx="10330543" cy="5225144"/>
          </a:xfrm>
          <a:prstGeom prst="rect">
            <a:avLst/>
          </a:prstGeom>
          <a:ln w="44450">
            <a:noFill/>
          </a:ln>
          <a:effectLst>
            <a:outerShdw blurRad="1778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102499" y="1442359"/>
            <a:ext cx="4008773" cy="3455839"/>
            <a:chOff x="4102499" y="1442359"/>
            <a:chExt cx="4008773" cy="3455839"/>
          </a:xfrm>
        </p:grpSpPr>
        <p:grpSp>
          <p:nvGrpSpPr>
            <p:cNvPr id="6" name="组合 5"/>
            <p:cNvGrpSpPr/>
            <p:nvPr/>
          </p:nvGrpSpPr>
          <p:grpSpPr>
            <a:xfrm>
              <a:off x="4102499" y="1442359"/>
              <a:ext cx="4008773" cy="3455839"/>
              <a:chOff x="4102499" y="1442359"/>
              <a:chExt cx="4008773" cy="3455839"/>
            </a:xfrm>
          </p:grpSpPr>
          <p:sp>
            <p:nvSpPr>
              <p:cNvPr id="4" name="等腰三角形 3"/>
              <p:cNvSpPr/>
              <p:nvPr/>
            </p:nvSpPr>
            <p:spPr>
              <a:xfrm>
                <a:off x="4102499" y="1442359"/>
                <a:ext cx="4008773" cy="345583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等腰三角形 4"/>
              <p:cNvSpPr/>
              <p:nvPr/>
            </p:nvSpPr>
            <p:spPr>
              <a:xfrm>
                <a:off x="4328376" y="1733551"/>
                <a:ext cx="3535247" cy="3047627"/>
              </a:xfrm>
              <a:prstGeom prst="triangle">
                <a:avLst/>
              </a:prstGeom>
              <a:noFill/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5584375" y="2717355"/>
              <a:ext cx="10232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spc="600" dirty="0" smtClean="0">
                  <a:solidFill>
                    <a:srgbClr val="71130E"/>
                  </a:solidFill>
                </a:rPr>
                <a:t>02</a:t>
              </a:r>
              <a:endParaRPr lang="zh-CN" altLang="en-US" sz="4800" spc="600" dirty="0">
                <a:solidFill>
                  <a:srgbClr val="71130E"/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4304736" y="3605802"/>
              <a:ext cx="3591545" cy="890353"/>
              <a:chOff x="4343802" y="3827787"/>
              <a:chExt cx="3591545" cy="890353"/>
            </a:xfrm>
          </p:grpSpPr>
          <p:sp>
            <p:nvSpPr>
              <p:cNvPr id="8" name="îšliḓé"/>
              <p:cNvSpPr txBox="1"/>
              <p:nvPr/>
            </p:nvSpPr>
            <p:spPr>
              <a:xfrm>
                <a:off x="4343802" y="3827787"/>
                <a:ext cx="3591545" cy="4394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b" anchorCtr="0">
                <a:noAutofit/>
              </a:bodyPr>
              <a:lstStyle/>
              <a:p>
                <a:pPr algn="ctr">
                  <a:buSzPct val="25000"/>
                </a:pPr>
                <a:r>
                  <a:rPr lang="zh-CN" altLang="en-US" sz="2400" b="1" spc="600" dirty="0" smtClean="0"/>
                  <a:t>输入标题</a:t>
                </a:r>
                <a:endParaRPr lang="de-DE" sz="2400" b="1" spc="600" dirty="0"/>
              </a:p>
            </p:txBody>
          </p:sp>
          <p:sp>
            <p:nvSpPr>
              <p:cNvPr id="9" name="íṩḷídê"/>
              <p:cNvSpPr txBox="1"/>
              <p:nvPr/>
            </p:nvSpPr>
            <p:spPr>
              <a:xfrm>
                <a:off x="4822771" y="4278723"/>
                <a:ext cx="2629464" cy="4394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ct val="25000"/>
                </a:pPr>
                <a:r>
                  <a:rPr lang="en-US" sz="900" spc="300" dirty="0"/>
                  <a:t>Copy paste fonts. Choose the only option to retain text.</a:t>
                </a:r>
                <a:endParaRPr lang="de-DE" sz="900" spc="300" dirty="0"/>
              </a:p>
            </p:txBody>
          </p: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4.1.3"/>
</p:tagLst>
</file>

<file path=ppt/tags/tag10.xml><?xml version="1.0" encoding="utf-8"?>
<p:tagLst xmlns:p="http://schemas.openxmlformats.org/presentationml/2006/main">
  <p:tag name="PA" val="v4.1.3"/>
</p:tagLst>
</file>

<file path=ppt/tags/tag11.xml><?xml version="1.0" encoding="utf-8"?>
<p:tagLst xmlns:p="http://schemas.openxmlformats.org/presentationml/2006/main">
  <p:tag name="PA" val="v4.1.3"/>
</p:tagLst>
</file>

<file path=ppt/tags/tag12.xml><?xml version="1.0" encoding="utf-8"?>
<p:tagLst xmlns:p="http://schemas.openxmlformats.org/presentationml/2006/main">
  <p:tag name="PA" val="v4.1.3"/>
</p:tagLst>
</file>

<file path=ppt/tags/tag13.xml><?xml version="1.0" encoding="utf-8"?>
<p:tagLst xmlns:p="http://schemas.openxmlformats.org/presentationml/2006/main">
  <p:tag name="PA" val="v4.1.3"/>
</p:tagLst>
</file>

<file path=ppt/tags/tag14.xml><?xml version="1.0" encoding="utf-8"?>
<p:tagLst xmlns:p="http://schemas.openxmlformats.org/presentationml/2006/main">
  <p:tag name="PA" val="v4.1.3"/>
</p:tagLst>
</file>

<file path=ppt/tags/tag15.xml><?xml version="1.0" encoding="utf-8"?>
<p:tagLst xmlns:p="http://schemas.openxmlformats.org/presentationml/2006/main">
  <p:tag name="ISLIDE.DIAGRAM" val="246787"/>
</p:tagLst>
</file>

<file path=ppt/tags/tag16.xml><?xml version="1.0" encoding="utf-8"?>
<p:tagLst xmlns:p="http://schemas.openxmlformats.org/presentationml/2006/main">
  <p:tag name="ISLIDE.DIAGRAM" val="246831"/>
</p:tagLst>
</file>

<file path=ppt/tags/tag17.xml><?xml version="1.0" encoding="utf-8"?>
<p:tagLst xmlns:p="http://schemas.openxmlformats.org/presentationml/2006/main">
  <p:tag name="ISLIDE.DIAGRAM" val="246815"/>
</p:tagLst>
</file>

<file path=ppt/tags/tag18.xml><?xml version="1.0" encoding="utf-8"?>
<p:tagLst xmlns:p="http://schemas.openxmlformats.org/presentationml/2006/main">
  <p:tag name="ISLIDE.DIAGRAM" val="246826"/>
</p:tagLst>
</file>

<file path=ppt/tags/tag19.xml><?xml version="1.0" encoding="utf-8"?>
<p:tagLst xmlns:p="http://schemas.openxmlformats.org/presentationml/2006/main">
  <p:tag name="ISLIDE.DIAGRAM" val="241194"/>
</p:tagLst>
</file>

<file path=ppt/tags/tag2.xml><?xml version="1.0" encoding="utf-8"?>
<p:tagLst xmlns:p="http://schemas.openxmlformats.org/presentationml/2006/main">
  <p:tag name="PA" val="v4.1.3"/>
</p:tagLst>
</file>

<file path=ppt/tags/tag20.xml><?xml version="1.0" encoding="utf-8"?>
<p:tagLst xmlns:p="http://schemas.openxmlformats.org/presentationml/2006/main">
  <p:tag name="ISLIDE.DIAGRAM" val="241211"/>
</p:tagLst>
</file>

<file path=ppt/tags/tag21.xml><?xml version="1.0" encoding="utf-8"?>
<p:tagLst xmlns:p="http://schemas.openxmlformats.org/presentationml/2006/main">
  <p:tag name="ISLIDE.DIAGRAM" val="241224"/>
</p:tagLst>
</file>

<file path=ppt/tags/tag22.xml><?xml version="1.0" encoding="utf-8"?>
<p:tagLst xmlns:p="http://schemas.openxmlformats.org/presentationml/2006/main">
  <p:tag name="ISLIDE.DIAGRAM" val="234831"/>
</p:tagLst>
</file>

<file path=ppt/tags/tag23.xml><?xml version="1.0" encoding="utf-8"?>
<p:tagLst xmlns:p="http://schemas.openxmlformats.org/presentationml/2006/main">
  <p:tag name="ISLIDE.DIAGRAM" val="241217"/>
</p:tagLst>
</file>

<file path=ppt/tags/tag24.xml><?xml version="1.0" encoding="utf-8"?>
<p:tagLst xmlns:p="http://schemas.openxmlformats.org/presentationml/2006/main">
  <p:tag name="ISLIDE.DIAGRAM" val="234794"/>
</p:tagLst>
</file>

<file path=ppt/tags/tag25.xml><?xml version="1.0" encoding="utf-8"?>
<p:tagLst xmlns:p="http://schemas.openxmlformats.org/presentationml/2006/main">
  <p:tag name="ISLIDE.DIAGRAM" val="215617"/>
</p:tagLst>
</file>

<file path=ppt/tags/tag26.xml><?xml version="1.0" encoding="utf-8"?>
<p:tagLst xmlns:p="http://schemas.openxmlformats.org/presentationml/2006/main">
  <p:tag name="ISLIDE.DIAGRAM" val="234790"/>
</p:tagLst>
</file>

<file path=ppt/tags/tag27.xml><?xml version="1.0" encoding="utf-8"?>
<p:tagLst xmlns:p="http://schemas.openxmlformats.org/presentationml/2006/main">
  <p:tag name="ISLIDE.DIAGRAM" val="234768"/>
</p:tagLst>
</file>

<file path=ppt/tags/tag28.xml><?xml version="1.0" encoding="utf-8"?>
<p:tagLst xmlns:p="http://schemas.openxmlformats.org/presentationml/2006/main">
  <p:tag name="ISLIDE.DIAGRAM" val="206393"/>
</p:tagLst>
</file>

<file path=ppt/tags/tag29.xml><?xml version="1.0" encoding="utf-8"?>
<p:tagLst xmlns:p="http://schemas.openxmlformats.org/presentationml/2006/main">
  <p:tag name="ISLIDE.DIAGRAM" val="217731"/>
</p:tagLst>
</file>

<file path=ppt/tags/tag3.xml><?xml version="1.0" encoding="utf-8"?>
<p:tagLst xmlns:p="http://schemas.openxmlformats.org/presentationml/2006/main">
  <p:tag name="PA" val="v4.1.3"/>
</p:tagLst>
</file>

<file path=ppt/tags/tag30.xml><?xml version="1.0" encoding="utf-8"?>
<p:tagLst xmlns:p="http://schemas.openxmlformats.org/presentationml/2006/main">
  <p:tag name="ISLIDE.DIAGRAM" val="222040"/>
</p:tagLst>
</file>

<file path=ppt/tags/tag31.xml><?xml version="1.0" encoding="utf-8"?>
<p:tagLst xmlns:p="http://schemas.openxmlformats.org/presentationml/2006/main">
  <p:tag name="ISLIDE.DIAGRAM" val="224391"/>
</p:tagLst>
</file>

<file path=ppt/tags/tag32.xml><?xml version="1.0" encoding="utf-8"?>
<p:tagLst xmlns:p="http://schemas.openxmlformats.org/presentationml/2006/main">
  <p:tag name="ISLIDE.DIAGRAM" val="186300"/>
</p:tagLst>
</file>

<file path=ppt/tags/tag33.xml><?xml version="1.0" encoding="utf-8"?>
<p:tagLst xmlns:p="http://schemas.openxmlformats.org/presentationml/2006/main">
  <p:tag name="ISLIDE.DIAGRAM" val="224328"/>
</p:tagLst>
</file>

<file path=ppt/tags/tag34.xml><?xml version="1.0" encoding="utf-8"?>
<p:tagLst xmlns:p="http://schemas.openxmlformats.org/presentationml/2006/main">
  <p:tag name="PA" val="v4.1.3"/>
</p:tagLst>
</file>

<file path=ppt/tags/tag35.xml><?xml version="1.0" encoding="utf-8"?>
<p:tagLst xmlns:p="http://schemas.openxmlformats.org/presentationml/2006/main">
  <p:tag name="PA" val="v4.1.3"/>
</p:tagLst>
</file>

<file path=ppt/tags/tag36.xml><?xml version="1.0" encoding="utf-8"?>
<p:tagLst xmlns:p="http://schemas.openxmlformats.org/presentationml/2006/main">
  <p:tag name="PA" val="v4.1.3"/>
</p:tagLst>
</file>

<file path=ppt/tags/tag37.xml><?xml version="1.0" encoding="utf-8"?>
<p:tagLst xmlns:p="http://schemas.openxmlformats.org/presentationml/2006/main">
  <p:tag name="PA" val="v4.1.3"/>
</p:tagLst>
</file>

<file path=ppt/tags/tag38.xml><?xml version="1.0" encoding="utf-8"?>
<p:tagLst xmlns:p="http://schemas.openxmlformats.org/presentationml/2006/main">
  <p:tag name="PA" val="v4.1.3"/>
</p:tagLst>
</file>

<file path=ppt/tags/tag39.xml><?xml version="1.0" encoding="utf-8"?>
<p:tagLst xmlns:p="http://schemas.openxmlformats.org/presentationml/2006/main">
  <p:tag name="PA" val="v4.1.3"/>
</p:tagLst>
</file>

<file path=ppt/tags/tag4.xml><?xml version="1.0" encoding="utf-8"?>
<p:tagLst xmlns:p="http://schemas.openxmlformats.org/presentationml/2006/main">
  <p:tag name="PA" val="v4.1.3"/>
</p:tagLst>
</file>

<file path=ppt/tags/tag40.xml><?xml version="1.0" encoding="utf-8"?>
<p:tagLst xmlns:p="http://schemas.openxmlformats.org/presentationml/2006/main">
  <p:tag name="PA" val="v4.1.3"/>
</p:tagLst>
</file>

<file path=ppt/tags/tag5.xml><?xml version="1.0" encoding="utf-8"?>
<p:tagLst xmlns:p="http://schemas.openxmlformats.org/presentationml/2006/main">
  <p:tag name="PA" val="v4.1.3"/>
</p:tagLst>
</file>

<file path=ppt/tags/tag6.xml><?xml version="1.0" encoding="utf-8"?>
<p:tagLst xmlns:p="http://schemas.openxmlformats.org/presentationml/2006/main">
  <p:tag name="PA" val="v4.1.3"/>
</p:tagLst>
</file>

<file path=ppt/tags/tag7.xml><?xml version="1.0" encoding="utf-8"?>
<p:tagLst xmlns:p="http://schemas.openxmlformats.org/presentationml/2006/main">
  <p:tag name="PA" val="v4.1.3"/>
</p:tagLst>
</file>

<file path=ppt/tags/tag8.xml><?xml version="1.0" encoding="utf-8"?>
<p:tagLst xmlns:p="http://schemas.openxmlformats.org/presentationml/2006/main">
  <p:tag name="PA" val="v4.1.3"/>
</p:tagLst>
</file>

<file path=ppt/tags/tag9.xml><?xml version="1.0" encoding="utf-8"?>
<p:tagLst xmlns:p="http://schemas.openxmlformats.org/presentationml/2006/main">
  <p:tag name="PA" val="v4.1.3"/>
</p:tagLst>
</file>

<file path=ppt/theme/theme1.xml><?xml version="1.0" encoding="utf-8"?>
<a:theme xmlns:a="http://schemas.openxmlformats.org/drawingml/2006/main" name="好客模板www.haoke.com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B97A57"/>
      </a:accent1>
      <a:accent2>
        <a:srgbClr val="4D5D87"/>
      </a:accent2>
      <a:accent3>
        <a:srgbClr val="AD4E39"/>
      </a:accent3>
      <a:accent4>
        <a:srgbClr val="2A4665"/>
      </a:accent4>
      <a:accent5>
        <a:srgbClr val="AF594A"/>
      </a:accent5>
      <a:accent6>
        <a:srgbClr val="3A4A5E"/>
      </a:accent6>
      <a:hlink>
        <a:srgbClr val="732517"/>
      </a:hlink>
      <a:folHlink>
        <a:srgbClr val="2D4968"/>
      </a:folHlink>
    </a:clrScheme>
    <a:fontScheme name="hwyiktno">
      <a:majorFont>
        <a:latin typeface="iekie xiaoweikai"/>
        <a:ea typeface="iekie xiaoweikai"/>
        <a:cs typeface=""/>
      </a:majorFont>
      <a:minorFont>
        <a:latin typeface="iekie xiaoweikai"/>
        <a:ea typeface="iekie xiaoweika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7112</Words>
  <Application>WPS 演示</Application>
  <PresentationFormat>宽屏</PresentationFormat>
  <Paragraphs>498</Paragraphs>
  <Slides>26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8" baseType="lpstr">
      <vt:lpstr>Arial</vt:lpstr>
      <vt:lpstr>宋体</vt:lpstr>
      <vt:lpstr>Wingdings</vt:lpstr>
      <vt:lpstr>义启小魏楷</vt:lpstr>
      <vt:lpstr>楷体_GB2312</vt:lpstr>
      <vt:lpstr>iekie xiaoweikai</vt:lpstr>
      <vt:lpstr>Hilda Sonnenschein</vt:lpstr>
      <vt:lpstr>微软雅黑</vt:lpstr>
      <vt:lpstr>等线</vt:lpstr>
      <vt:lpstr>Calibri</vt:lpstr>
      <vt:lpstr>Arial Unicode MS</vt:lpstr>
      <vt:lpstr>好客模板www.haoke.com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</dc:title>
  <dc:creator>刘 思蜀</dc:creator>
  <cp:lastModifiedBy>一颗苹果</cp:lastModifiedBy>
  <cp:revision>22</cp:revision>
  <dcterms:created xsi:type="dcterms:W3CDTF">2018-12-19T06:49:00Z</dcterms:created>
  <dcterms:modified xsi:type="dcterms:W3CDTF">2021-09-09T00:15:12Z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83F293EEAE044B53B22C20FF8BCC2139</vt:lpwstr>
  </property>
</Properties>
</file>