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8" r:id="rId3"/>
    <p:sldId id="339" r:id="rId5"/>
    <p:sldId id="340" r:id="rId6"/>
    <p:sldId id="265" r:id="rId7"/>
    <p:sldId id="266" r:id="rId8"/>
    <p:sldId id="286" r:id="rId9"/>
    <p:sldId id="345" r:id="rId10"/>
    <p:sldId id="341" r:id="rId11"/>
    <p:sldId id="272" r:id="rId12"/>
    <p:sldId id="273" r:id="rId13"/>
    <p:sldId id="346" r:id="rId14"/>
    <p:sldId id="274" r:id="rId15"/>
    <p:sldId id="277" r:id="rId16"/>
    <p:sldId id="280" r:id="rId17"/>
    <p:sldId id="276" r:id="rId18"/>
    <p:sldId id="347" r:id="rId19"/>
    <p:sldId id="275" r:id="rId20"/>
    <p:sldId id="283" r:id="rId21"/>
    <p:sldId id="278" r:id="rId22"/>
    <p:sldId id="281" r:id="rId23"/>
    <p:sldId id="348" r:id="rId24"/>
  </p:sldIdLst>
  <p:sldSz cx="12192000" cy="6858000"/>
  <p:notesSz cx="7103745" cy="10234295"/>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90F7"/>
    <a:srgbClr val="073893"/>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01" autoAdjust="0"/>
    <p:restoredTop sz="94660"/>
  </p:normalViewPr>
  <p:slideViewPr>
    <p:cSldViewPr snapToGrid="0">
      <p:cViewPr>
        <p:scale>
          <a:sx n="33" d="100"/>
          <a:sy n="33" d="100"/>
        </p:scale>
        <p:origin x="-294" y="9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0B351675-0970-4D48-B9DF-C7C39747E46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D04A20E-E39F-4BF9-89C3-45659D3CC1C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31667"/>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2000" advTm="0"/>
    </mc:Choice>
    <mc:Fallback>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1.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 Id="rId3" Type="http://schemas.openxmlformats.org/officeDocument/2006/relationships/image" Target="../media/image19.jpeg"/><Relationship Id="rId2" Type="http://schemas.openxmlformats.org/officeDocument/2006/relationships/image" Target="../media/image22.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jpeg"/><Relationship Id="rId3" Type="http://schemas.openxmlformats.org/officeDocument/2006/relationships/image" Target="../media/image25.jpeg"/><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23.jpeg"/><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2000" cy="6874551"/>
          </a:xfrm>
          <a:prstGeom prst="rect">
            <a:avLst/>
          </a:prstGeom>
        </p:spPr>
      </p:pic>
      <p:pic>
        <p:nvPicPr>
          <p:cNvPr id="16" name="图片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7793" y="963833"/>
            <a:ext cx="1864568" cy="693056"/>
          </a:xfrm>
          <a:prstGeom prst="rect">
            <a:avLst/>
          </a:prstGeom>
        </p:spPr>
      </p:pic>
      <p:pic>
        <p:nvPicPr>
          <p:cNvPr id="17" name="图片 1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6254" y="333451"/>
            <a:ext cx="7121038" cy="2646875"/>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1590" y="5843821"/>
            <a:ext cx="558899" cy="527538"/>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49923">
            <a:off x="5725617" y="5174148"/>
            <a:ext cx="1644756" cy="1782151"/>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55207">
            <a:off x="4181997" y="6238264"/>
            <a:ext cx="558899" cy="527538"/>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55207">
            <a:off x="7955889" y="6213380"/>
            <a:ext cx="558899" cy="527538"/>
          </a:xfrm>
          <a:prstGeom prst="rect">
            <a:avLst/>
          </a:prstGeom>
        </p:spPr>
      </p:pic>
      <p:sp>
        <p:nvSpPr>
          <p:cNvPr id="21" name="椭圆 20"/>
          <p:cNvSpPr/>
          <p:nvPr/>
        </p:nvSpPr>
        <p:spPr>
          <a:xfrm>
            <a:off x="1779382" y="2573180"/>
            <a:ext cx="8633236" cy="3488137"/>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dirty="0">
                <a:solidFill>
                  <a:srgbClr val="073893"/>
                </a:solidFill>
                <a:latin typeface="方正清刻本悦宋简体" panose="02000000000000000000" pitchFamily="2" charset="-122"/>
                <a:ea typeface="方正清刻本悦宋简体" panose="02000000000000000000" pitchFamily="2" charset="-122"/>
                <a:cs typeface=".黑体-日本语" panose="03000509000000000000" pitchFamily="65" charset="-122"/>
              </a:rPr>
              <a:t>旅行日记</a:t>
            </a:r>
            <a:endParaRPr lang="zh-CN" altLang="en-US" sz="8800" dirty="0">
              <a:solidFill>
                <a:srgbClr val="073893"/>
              </a:solidFill>
              <a:latin typeface="方正清刻本悦宋简体" panose="02000000000000000000" pitchFamily="2" charset="-122"/>
              <a:ea typeface="方正清刻本悦宋简体" panose="02000000000000000000" pitchFamily="2" charset="-122"/>
              <a:cs typeface=".黑体-日本语" panose="03000509000000000000" pitchFamily="65" charset="-122"/>
            </a:endParaRPr>
          </a:p>
        </p:txBody>
      </p:sp>
      <p:cxnSp>
        <p:nvCxnSpPr>
          <p:cNvPr id="22" name="直接连接符 21"/>
          <p:cNvCxnSpPr/>
          <p:nvPr/>
        </p:nvCxnSpPr>
        <p:spPr>
          <a:xfrm flipH="1">
            <a:off x="6400584" y="3437274"/>
            <a:ext cx="290048" cy="349823"/>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441676" y="3119755"/>
            <a:ext cx="1082675" cy="108839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8895204" y="3464578"/>
            <a:ext cx="781050" cy="779145"/>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170232" y="3967423"/>
            <a:ext cx="580093" cy="699649"/>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0" fill="hold"/>
                                        <p:tgtEl>
                                          <p:spTgt spid="5"/>
                                        </p:tgtEl>
                                      </p:cBhvr>
                                      <p:by x="150000" y="150000"/>
                                    </p:animScale>
                                  </p:childTnLst>
                                </p:cTn>
                              </p:par>
                              <p:par>
                                <p:cTn id="7" presetID="2" presetClass="entr" presetSubtype="3" fill="hold" nodeType="withEffect">
                                  <p:stCondLst>
                                    <p:cond delay="1000"/>
                                  </p:stCondLst>
                                  <p:childTnLst>
                                    <p:set>
                                      <p:cBhvr>
                                        <p:cTn id="8" dur="1" fill="hold">
                                          <p:stCondLst>
                                            <p:cond delay="0"/>
                                          </p:stCondLst>
                                        </p:cTn>
                                        <p:tgtEl>
                                          <p:spTgt spid="22"/>
                                        </p:tgtEl>
                                        <p:attrNameLst>
                                          <p:attrName>style.visibility</p:attrName>
                                        </p:attrNameLst>
                                      </p:cBhvr>
                                      <p:to>
                                        <p:strVal val="visible"/>
                                      </p:to>
                                    </p:set>
                                    <p:anim calcmode="lin" valueType="num">
                                      <p:cBhvr additive="base">
                                        <p:cTn id="9" dur="500" fill="hold"/>
                                        <p:tgtEl>
                                          <p:spTgt spid="22"/>
                                        </p:tgtEl>
                                        <p:attrNameLst>
                                          <p:attrName>ppt_x</p:attrName>
                                        </p:attrNameLst>
                                      </p:cBhvr>
                                      <p:tavLst>
                                        <p:tav tm="0">
                                          <p:val>
                                            <p:strVal val="1+#ppt_w/2"/>
                                          </p:val>
                                        </p:tav>
                                        <p:tav tm="100000">
                                          <p:val>
                                            <p:strVal val="#ppt_x"/>
                                          </p:val>
                                        </p:tav>
                                      </p:tavLst>
                                    </p:anim>
                                    <p:anim calcmode="lin" valueType="num">
                                      <p:cBhvr additive="base">
                                        <p:cTn id="10" dur="500" fill="hold"/>
                                        <p:tgtEl>
                                          <p:spTgt spid="22"/>
                                        </p:tgtEl>
                                        <p:attrNameLst>
                                          <p:attrName>ppt_y</p:attrName>
                                        </p:attrNameLst>
                                      </p:cBhvr>
                                      <p:tavLst>
                                        <p:tav tm="0">
                                          <p:val>
                                            <p:strVal val="0-#ppt_h/2"/>
                                          </p:val>
                                        </p:tav>
                                        <p:tav tm="100000">
                                          <p:val>
                                            <p:strVal val="#ppt_y"/>
                                          </p:val>
                                        </p:tav>
                                      </p:tavLst>
                                    </p:anim>
                                  </p:childTnLst>
                                </p:cTn>
                              </p:par>
                              <p:par>
                                <p:cTn id="11" presetID="2" presetClass="entr" presetSubtype="3" fill="hold" nodeType="withEffect">
                                  <p:stCondLst>
                                    <p:cond delay="150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par>
                                <p:cTn id="15" presetID="42" presetClass="entr" presetSubtype="0" fill="hold" grpId="0" nodeType="withEffect">
                                  <p:stCondLst>
                                    <p:cond delay="6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300"/>
                                        <p:tgtEl>
                                          <p:spTgt spid="21"/>
                                        </p:tgtEl>
                                      </p:cBhvr>
                                    </p:animEffect>
                                    <p:anim calcmode="lin" valueType="num">
                                      <p:cBhvr>
                                        <p:cTn id="18" dur="2300" fill="hold"/>
                                        <p:tgtEl>
                                          <p:spTgt spid="21"/>
                                        </p:tgtEl>
                                        <p:attrNameLst>
                                          <p:attrName>ppt_x</p:attrName>
                                        </p:attrNameLst>
                                      </p:cBhvr>
                                      <p:tavLst>
                                        <p:tav tm="0">
                                          <p:val>
                                            <p:strVal val="#ppt_x"/>
                                          </p:val>
                                        </p:tav>
                                        <p:tav tm="100000">
                                          <p:val>
                                            <p:strVal val="#ppt_x"/>
                                          </p:val>
                                        </p:tav>
                                      </p:tavLst>
                                    </p:anim>
                                    <p:anim calcmode="lin" valueType="num">
                                      <p:cBhvr>
                                        <p:cTn id="19" dur="2300" fill="hold"/>
                                        <p:tgtEl>
                                          <p:spTgt spid="21"/>
                                        </p:tgtEl>
                                        <p:attrNameLst>
                                          <p:attrName>ppt_y</p:attrName>
                                        </p:attrNameLst>
                                      </p:cBhvr>
                                      <p:tavLst>
                                        <p:tav tm="0">
                                          <p:val>
                                            <p:strVal val="#ppt_y+.1"/>
                                          </p:val>
                                        </p:tav>
                                        <p:tav tm="100000">
                                          <p:val>
                                            <p:strVal val="#ppt_y"/>
                                          </p:val>
                                        </p:tav>
                                      </p:tavLst>
                                    </p:anim>
                                  </p:childTnLst>
                                </p:cTn>
                              </p:par>
                              <p:par>
                                <p:cTn id="20" presetID="2" presetClass="entr" presetSubtype="3" fill="hold" nodeType="withEffect">
                                  <p:stCondLst>
                                    <p:cond delay="190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0-#ppt_h/2"/>
                                          </p:val>
                                        </p:tav>
                                        <p:tav tm="100000">
                                          <p:val>
                                            <p:strVal val="#ppt_y"/>
                                          </p:val>
                                        </p:tav>
                                      </p:tavLst>
                                    </p:anim>
                                  </p:childTnLst>
                                </p:cTn>
                              </p:par>
                              <p:par>
                                <p:cTn id="24" presetID="2" presetClass="entr" presetSubtype="3" fill="hold" nodeType="withEffect">
                                  <p:stCondLst>
                                    <p:cond delay="16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1+#ppt_w/2"/>
                                          </p:val>
                                        </p:tav>
                                        <p:tav tm="100000">
                                          <p:val>
                                            <p:strVal val="#ppt_x"/>
                                          </p:val>
                                        </p:tav>
                                      </p:tavLst>
                                    </p:anim>
                                    <p:anim calcmode="lin" valueType="num">
                                      <p:cBhvr additive="base">
                                        <p:cTn id="27" dur="500" fill="hold"/>
                                        <p:tgtEl>
                                          <p:spTgt spid="26"/>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800" fill="hold"/>
                                        <p:tgtEl>
                                          <p:spTgt spid="15"/>
                                        </p:tgtEl>
                                        <p:attrNameLst>
                                          <p:attrName>ppt_x</p:attrName>
                                        </p:attrNameLst>
                                      </p:cBhvr>
                                      <p:tavLst>
                                        <p:tav tm="0">
                                          <p:val>
                                            <p:strVal val="#ppt_x"/>
                                          </p:val>
                                        </p:tav>
                                        <p:tav tm="100000">
                                          <p:val>
                                            <p:strVal val="#ppt_x"/>
                                          </p:val>
                                        </p:tav>
                                      </p:tavLst>
                                    </p:anim>
                                    <p:anim calcmode="lin" valueType="num">
                                      <p:cBhvr additive="base">
                                        <p:cTn id="31" dur="8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800" fill="hold"/>
                                        <p:tgtEl>
                                          <p:spTgt spid="18"/>
                                        </p:tgtEl>
                                        <p:attrNameLst>
                                          <p:attrName>ppt_x</p:attrName>
                                        </p:attrNameLst>
                                      </p:cBhvr>
                                      <p:tavLst>
                                        <p:tav tm="0">
                                          <p:val>
                                            <p:strVal val="#ppt_x"/>
                                          </p:val>
                                        </p:tav>
                                        <p:tav tm="100000">
                                          <p:val>
                                            <p:strVal val="#ppt_x"/>
                                          </p:val>
                                        </p:tav>
                                      </p:tavLst>
                                    </p:anim>
                                    <p:anim calcmode="lin" valueType="num">
                                      <p:cBhvr additive="base">
                                        <p:cTn id="35" dur="8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7720" y="1066165"/>
            <a:ext cx="3718560" cy="228663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63440" y="1066165"/>
            <a:ext cx="3718560" cy="228663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07720" y="3489960"/>
            <a:ext cx="3718560" cy="228663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663440" y="3489960"/>
            <a:ext cx="3718560" cy="228663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9440" y="861060"/>
            <a:ext cx="7994650" cy="513588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809355" y="2032000"/>
            <a:ext cx="2928620" cy="2306955"/>
          </a:xfrm>
          <a:prstGeom prst="rect">
            <a:avLst/>
          </a:prstGeom>
          <a:noFill/>
        </p:spPr>
        <p:txBody>
          <a:bodyPr wrap="square" rtlCol="0">
            <a:spAutoFit/>
          </a:bodyPr>
          <a:lstStyle/>
          <a:p>
            <a:pPr algn="l"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a:solidFill>
                <a:srgbClr val="DC4C65"/>
              </a:solidFill>
              <a:latin typeface="方正清刻本悦宋简体" panose="02000000000000000000" pitchFamily="2" charset="-122"/>
              <a:ea typeface="方正清刻本悦宋简体" panose="02000000000000000000" pitchFamily="2" charset="-122"/>
            </a:endParaRPr>
          </a:p>
        </p:txBody>
      </p:sp>
      <p:pic>
        <p:nvPicPr>
          <p:cNvPr id="7" name="图片 6" descr="7c96b27898c256a55929b81d7830e03c"/>
          <p:cNvPicPr>
            <a:picLocks noChangeAspect="1"/>
          </p:cNvPicPr>
          <p:nvPr/>
        </p:nvPicPr>
        <p:blipFill>
          <a:blip r:embed="rId5"/>
          <a:stretch>
            <a:fillRect/>
          </a:stretch>
        </p:blipFill>
        <p:spPr>
          <a:xfrm>
            <a:off x="9402445" y="4605655"/>
            <a:ext cx="1391285" cy="1391285"/>
          </a:xfrm>
          <a:prstGeom prst="rect">
            <a:avLst/>
          </a:prstGeom>
        </p:spPr>
      </p:pic>
      <p:sp>
        <p:nvSpPr>
          <p:cNvPr id="8" name="矩形 7"/>
          <p:cNvSpPr/>
          <p:nvPr/>
        </p:nvSpPr>
        <p:spPr>
          <a:xfrm>
            <a:off x="8046720" y="1341120"/>
            <a:ext cx="2407920"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方正清刻本悦宋简体" panose="02000000000000000000" pitchFamily="2" charset="-122"/>
                <a:ea typeface="方正清刻本悦宋简体" panose="02000000000000000000" pitchFamily="2" charset="-122"/>
                <a:sym typeface="+mn-ea"/>
              </a:rPr>
              <a:t>20XX</a:t>
            </a:r>
            <a:r>
              <a:rPr lang="zh-CN" altLang="en-US" sz="1600">
                <a:latin typeface="方正清刻本悦宋简体" panose="02000000000000000000" pitchFamily="2" charset="-122"/>
                <a:ea typeface="方正清刻本悦宋简体" panose="02000000000000000000" pitchFamily="2" charset="-122"/>
                <a:sym typeface="+mn-ea"/>
              </a:rPr>
              <a:t>年</a:t>
            </a:r>
            <a:r>
              <a:rPr lang="en-US" altLang="zh-CN" sz="1600">
                <a:latin typeface="方正清刻本悦宋简体" panose="02000000000000000000" pitchFamily="2" charset="-122"/>
                <a:ea typeface="方正清刻本悦宋简体" panose="02000000000000000000" pitchFamily="2" charset="-122"/>
                <a:sym typeface="+mn-ea"/>
              </a:rPr>
              <a:t>XX</a:t>
            </a:r>
            <a:r>
              <a:rPr lang="zh-CN" altLang="en-US" sz="1600">
                <a:latin typeface="方正清刻本悦宋简体" panose="02000000000000000000" pitchFamily="2" charset="-122"/>
                <a:ea typeface="方正清刻本悦宋简体" panose="02000000000000000000" pitchFamily="2" charset="-122"/>
                <a:sym typeface="+mn-ea"/>
              </a:rPr>
              <a:t>月</a:t>
            </a:r>
            <a:r>
              <a:rPr lang="en-US" altLang="zh-CN" sz="1600">
                <a:latin typeface="方正清刻本悦宋简体" panose="02000000000000000000" pitchFamily="2" charset="-122"/>
                <a:ea typeface="方正清刻本悦宋简体" panose="02000000000000000000" pitchFamily="2" charset="-122"/>
                <a:sym typeface="+mn-ea"/>
              </a:rPr>
              <a:t>XX</a:t>
            </a:r>
            <a:r>
              <a:rPr lang="zh-CN" altLang="en-US" sz="1600">
                <a:latin typeface="方正清刻本悦宋简体" panose="02000000000000000000" pitchFamily="2" charset="-122"/>
                <a:ea typeface="方正清刻本悦宋简体" panose="02000000000000000000" pitchFamily="2" charset="-122"/>
                <a:sym typeface="+mn-ea"/>
              </a:rPr>
              <a:t>日</a:t>
            </a:r>
            <a:endParaRPr lang="zh-CN" altLang="en-US">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500"/>
                                        <p:tgtEl>
                                          <p:spTgt spid="11"/>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2"/>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500"/>
                                        <p:tgtEl>
                                          <p:spTgt spid="4"/>
                                        </p:tgtEl>
                                      </p:cBhvr>
                                    </p:animEffect>
                                  </p:childTnLst>
                                </p:cTn>
                              </p:par>
                            </p:childTnLst>
                          </p:cTn>
                        </p:par>
                        <p:par>
                          <p:cTn id="14" fill="hold">
                            <p:stCondLst>
                              <p:cond delay="1000"/>
                            </p:stCondLst>
                            <p:childTnLst>
                              <p:par>
                                <p:cTn id="15" presetID="2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500"/>
                                        <p:tgtEl>
                                          <p:spTgt spid="5"/>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 decel="50000" fill="hold">
                                          <p:stCondLst>
                                            <p:cond delay="0"/>
                                          </p:stCondLst>
                                        </p:cTn>
                                        <p:tgtEl>
                                          <p:spTgt spid="6"/>
                                        </p:tgtEl>
                                        <p:attrNameLst>
                                          <p:attrName>ppt_x</p:attrName>
                                          <p:attrName>ppt_y</p:attrName>
                                        </p:attrNameLst>
                                      </p:cBhvr>
                                    </p:animMotion>
                                    <p:animEffect transition="in" filter="fade">
                                      <p:cBhvr>
                                        <p:cTn id="23" dur="500"/>
                                        <p:tgtEl>
                                          <p:spTgt spid="6"/>
                                        </p:tgtEl>
                                      </p:cBhvr>
                                    </p:animEffec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9" grpId="0" bldLvl="0" animBg="1"/>
      <p:bldP spid="11" grpId="0" bldLvl="0" animBg="1"/>
      <p:bldP spid="16" grpId="0"/>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33990"/>
          <a:stretch>
            <a:fillRect/>
          </a:stretch>
        </p:blipFill>
        <p:spPr>
          <a:xfrm>
            <a:off x="1948069" y="0"/>
            <a:ext cx="8295861" cy="3087757"/>
          </a:xfrm>
          <a:prstGeom prst="rect">
            <a:avLst/>
          </a:prstGeom>
        </p:spPr>
      </p:pic>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67084"/>
          <a:stretch>
            <a:fillRect/>
          </a:stretch>
        </p:blipFill>
        <p:spPr>
          <a:xfrm>
            <a:off x="0" y="4611757"/>
            <a:ext cx="12192000" cy="2262793"/>
          </a:xfrm>
          <a:prstGeom prst="rect">
            <a:avLst/>
          </a:prstGeom>
        </p:spPr>
      </p:pic>
      <p:grpSp>
        <p:nvGrpSpPr>
          <p:cNvPr id="8" name="组合 7"/>
          <p:cNvGrpSpPr/>
          <p:nvPr/>
        </p:nvGrpSpPr>
        <p:grpSpPr>
          <a:xfrm>
            <a:off x="293" y="149"/>
            <a:ext cx="694057" cy="700406"/>
            <a:chOff x="3206852" y="3456365"/>
            <a:chExt cx="694057" cy="700406"/>
          </a:xfrm>
        </p:grpSpPr>
        <p:sp>
          <p:nvSpPr>
            <p:cNvPr id="7" name="Freeform 1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SpPr/>
            <p:nvPr/>
          </p:nvSpPr>
          <p:spPr bwMode="auto">
            <a:xfrm>
              <a:off x="3227007" y="3456365"/>
              <a:ext cx="624719" cy="700406"/>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0738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73893"/>
                </a:solidFill>
                <a:sym typeface="Arial" panose="020B0604020202020204" pitchFamily="34" charset="0"/>
              </a:endParaRPr>
            </a:p>
          </p:txBody>
        </p:sp>
        <p:sp>
          <p:nvSpPr>
            <p:cNvPr id="6" name="文本框 5"/>
            <p:cNvSpPr txBox="1"/>
            <p:nvPr/>
          </p:nvSpPr>
          <p:spPr>
            <a:xfrm>
              <a:off x="3206852" y="3514421"/>
              <a:ext cx="694057" cy="584775"/>
            </a:xfrm>
            <a:prstGeom prst="rect">
              <a:avLst/>
            </a:prstGeom>
            <a:noFill/>
          </p:spPr>
          <p:txBody>
            <a:bodyPr wrap="square" rtlCol="0">
              <a:spAutoFit/>
            </a:bodyPr>
            <a:lstStyle/>
            <a:p>
              <a:pPr algn="ctr"/>
              <a:r>
                <a:rPr lang="en-US" altLang="zh-CN" sz="3200" dirty="0">
                  <a:solidFill>
                    <a:schemeClr val="bg1"/>
                  </a:solidFill>
                  <a:latin typeface="Algerian" panose="04020705040A02060702" pitchFamily="82" charset="0"/>
                </a:rPr>
                <a:t>03</a:t>
              </a:r>
              <a:endParaRPr lang="en-US" altLang="zh-CN" sz="3200" dirty="0">
                <a:solidFill>
                  <a:schemeClr val="bg1"/>
                </a:solidFill>
                <a:latin typeface="Algerian" panose="04020705040A02060702" pitchFamily="82" charset="0"/>
              </a:endParaRPr>
            </a:p>
          </p:txBody>
        </p:sp>
      </p:grpSp>
      <p:sp>
        <p:nvSpPr>
          <p:cNvPr id="9" name="文本框 8"/>
          <p:cNvSpPr txBox="1"/>
          <p:nvPr/>
        </p:nvSpPr>
        <p:spPr>
          <a:xfrm>
            <a:off x="3012654" y="2952022"/>
            <a:ext cx="6641562" cy="1336520"/>
          </a:xfrm>
          <a:prstGeom prst="rect">
            <a:avLst/>
          </a:prstGeom>
          <a:noFill/>
        </p:spPr>
        <p:txBody>
          <a:bodyPr wrap="none" rtlCol="0">
            <a:spAutoFit/>
          </a:bodyPr>
          <a:lstStyle/>
          <a:p>
            <a:pPr algn="ctr">
              <a:lnSpc>
                <a:spcPct val="130000"/>
              </a:lnSpc>
            </a:pPr>
            <a:r>
              <a:rPr lang="zh-CN" altLang="en-US" sz="6600" dirty="0">
                <a:solidFill>
                  <a:srgbClr val="073893"/>
                </a:solidFill>
                <a:latin typeface="French Script MT" panose="03020402040607040605" pitchFamily="66" charset="0"/>
                <a:ea typeface="华文细黑" panose="02010600040101010101" charset="-122"/>
                <a:sym typeface="+mn-ea"/>
              </a:rPr>
              <a:t>Click here to add your title</a:t>
            </a:r>
            <a:endParaRPr lang="zh-CN" altLang="en-US" sz="6600" dirty="0">
              <a:solidFill>
                <a:srgbClr val="073893"/>
              </a:solidFill>
              <a:effectLst/>
              <a:latin typeface="French Script MT" panose="03020402040607040605" pitchFamily="66" charset="0"/>
              <a:ea typeface="华文细黑" panose="02010600040101010101" charset="-122"/>
              <a:sym typeface="+mn-ea"/>
            </a:endParaRPr>
          </a:p>
        </p:txBody>
      </p:sp>
      <p:sp>
        <p:nvSpPr>
          <p:cNvPr id="10" name="矩形 9"/>
          <p:cNvSpPr/>
          <p:nvPr/>
        </p:nvSpPr>
        <p:spPr>
          <a:xfrm>
            <a:off x="4638516" y="4467819"/>
            <a:ext cx="3118161" cy="452432"/>
          </a:xfrm>
          <a:prstGeom prst="rect">
            <a:avLst/>
          </a:prstGeom>
        </p:spPr>
        <p:txBody>
          <a:bodyPr wrap="none">
            <a:spAutoFit/>
          </a:bodyPr>
          <a:lstStyle/>
          <a:p>
            <a:pPr>
              <a:lnSpc>
                <a:spcPct val="130000"/>
              </a:lnSpc>
            </a:pPr>
            <a:r>
              <a:rPr lang="zh-CN" altLang="en-US" dirty="0">
                <a:solidFill>
                  <a:srgbClr val="073893"/>
                </a:solidFill>
                <a:latin typeface="华文细黑" panose="02010600040101010101" charset="-122"/>
                <a:ea typeface="华文细黑" panose="02010600040101010101" charset="-122"/>
                <a:sym typeface="+mn-ea"/>
              </a:rPr>
              <a:t>Click here to add your title</a:t>
            </a:r>
            <a:endParaRPr lang="zh-CN" altLang="en-US" dirty="0">
              <a:solidFill>
                <a:srgbClr val="073893"/>
              </a:solidFill>
              <a:latin typeface="华文细黑" panose="02010600040101010101" charset="-122"/>
              <a:ea typeface="华文细黑" panose="02010600040101010101" charset="-122"/>
              <a:sym typeface="+mn-ea"/>
            </a:endParaRPr>
          </a:p>
        </p:txBody>
      </p:sp>
      <p:pic>
        <p:nvPicPr>
          <p:cNvPr id="11" name="图片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80033" y="2886824"/>
            <a:ext cx="2330468" cy="866230"/>
          </a:xfrm>
          <a:prstGeom prst="rect">
            <a:avLst/>
          </a:prstGeom>
        </p:spPr>
      </p:pic>
      <p:pic>
        <p:nvPicPr>
          <p:cNvPr id="12" name="图片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89602" y="2607303"/>
            <a:ext cx="1746616" cy="649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5000" fill="hold"/>
                                        <p:tgtEl>
                                          <p:spTgt spid="3"/>
                                        </p:tgtEl>
                                      </p:cBhvr>
                                      <p:by x="150000" y="150000"/>
                                    </p:animScale>
                                  </p:childTnLst>
                                </p:cTn>
                              </p:par>
                              <p:par>
                                <p:cTn id="12" presetID="29" presetClass="entr" presetSubtype="0" fill="hold" grpId="0" nodeType="withEffect">
                                  <p:stCondLst>
                                    <p:cond delay="60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2"/>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500"/>
                                        <p:tgtEl>
                                          <p:spTgt spid="9"/>
                                        </p:tgtEl>
                                      </p:cBhvr>
                                    </p:animEffect>
                                  </p:childTnLst>
                                </p:cTn>
                              </p:par>
                              <p:par>
                                <p:cTn id="17" presetID="42"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00"/>
                                        <p:tgtEl>
                                          <p:spTgt spid="8"/>
                                        </p:tgtEl>
                                      </p:cBhvr>
                                    </p:animEffect>
                                    <p:anim calcmode="lin" valueType="num">
                                      <p:cBhvr>
                                        <p:cTn id="20" dur="700" fill="hold"/>
                                        <p:tgtEl>
                                          <p:spTgt spid="8"/>
                                        </p:tgtEl>
                                        <p:attrNameLst>
                                          <p:attrName>ppt_x</p:attrName>
                                        </p:attrNameLst>
                                      </p:cBhvr>
                                      <p:tavLst>
                                        <p:tav tm="0">
                                          <p:val>
                                            <p:strVal val="#ppt_x"/>
                                          </p:val>
                                        </p:tav>
                                        <p:tav tm="100000">
                                          <p:val>
                                            <p:strVal val="#ppt_x"/>
                                          </p:val>
                                        </p:tav>
                                      </p:tavLst>
                                    </p:anim>
                                    <p:anim calcmode="lin" valueType="num">
                                      <p:cBhvr>
                                        <p:cTn id="21" dur="700" fill="hold"/>
                                        <p:tgtEl>
                                          <p:spTgt spid="8"/>
                                        </p:tgtEl>
                                        <p:attrNameLst>
                                          <p:attrName>ppt_y</p:attrName>
                                        </p:attrNameLst>
                                      </p:cBhvr>
                                      <p:tavLst>
                                        <p:tav tm="0">
                                          <p:val>
                                            <p:strVal val="#ppt_y+.1"/>
                                          </p:val>
                                        </p:tav>
                                        <p:tav tm="100000">
                                          <p:val>
                                            <p:strVal val="#ppt_y"/>
                                          </p:val>
                                        </p:tav>
                                      </p:tavLst>
                                    </p:anim>
                                  </p:childTnLst>
                                </p:cTn>
                              </p:par>
                              <p:par>
                                <p:cTn id="22" presetID="29" presetClass="entr" presetSubtype="0" fill="hold" grpId="0" nodeType="withEffect">
                                  <p:stCondLst>
                                    <p:cond delay="7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2"/>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55280" y="577850"/>
            <a:ext cx="3679825" cy="566483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89575" y="3910330"/>
            <a:ext cx="2332355" cy="233235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018790" y="3910330"/>
            <a:ext cx="2332355" cy="233235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49275" y="3910330"/>
            <a:ext cx="2332355" cy="233235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5b42c1bf7605338e2ea900dafda21f08 (1)"/>
          <p:cNvPicPr>
            <a:picLocks noChangeAspect="1"/>
          </p:cNvPicPr>
          <p:nvPr/>
        </p:nvPicPr>
        <p:blipFill>
          <a:blip r:embed="rId5"/>
          <a:srcRect l="18377" t="6781" r="18185" b="29571"/>
          <a:stretch>
            <a:fillRect/>
          </a:stretch>
        </p:blipFill>
        <p:spPr>
          <a:xfrm>
            <a:off x="549275" y="577850"/>
            <a:ext cx="737235" cy="740410"/>
          </a:xfrm>
          <a:prstGeom prst="rect">
            <a:avLst/>
          </a:prstGeom>
        </p:spPr>
      </p:pic>
      <p:cxnSp>
        <p:nvCxnSpPr>
          <p:cNvPr id="11" name="直接连接符 10"/>
          <p:cNvCxnSpPr/>
          <p:nvPr/>
        </p:nvCxnSpPr>
        <p:spPr>
          <a:xfrm>
            <a:off x="549275" y="1451610"/>
            <a:ext cx="7211695" cy="127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49275" y="1805305"/>
            <a:ext cx="7211060" cy="1753235"/>
          </a:xfrm>
          <a:prstGeom prst="rect">
            <a:avLst/>
          </a:prstGeom>
          <a:noFill/>
        </p:spPr>
        <p:txBody>
          <a:bodyPr wrap="square" rtlCol="0">
            <a:spAutoFit/>
          </a:bodyPr>
          <a:lstStyle/>
          <a:p>
            <a:pPr algn="l"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endPar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2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pic>
        <p:nvPicPr>
          <p:cNvPr id="17" name="图片 16" descr="5b42c1bf7605338e2ea900dafda21f08 (1)"/>
          <p:cNvPicPr>
            <a:picLocks noChangeAspect="1"/>
          </p:cNvPicPr>
          <p:nvPr/>
        </p:nvPicPr>
        <p:blipFill>
          <a:blip r:embed="rId5"/>
          <a:srcRect l="37269" t="75219" r="36435" b="12147"/>
          <a:stretch>
            <a:fillRect/>
          </a:stretch>
        </p:blipFill>
        <p:spPr>
          <a:xfrm>
            <a:off x="6809105" y="719455"/>
            <a:ext cx="951230" cy="457200"/>
          </a:xfrm>
          <a:prstGeom prst="rect">
            <a:avLst/>
          </a:prstGeom>
        </p:spPr>
      </p:pic>
      <p:sp>
        <p:nvSpPr>
          <p:cNvPr id="18" name="文本框 17"/>
          <p:cNvSpPr txBox="1"/>
          <p:nvPr/>
        </p:nvSpPr>
        <p:spPr>
          <a:xfrm>
            <a:off x="1659255" y="655955"/>
            <a:ext cx="3429000" cy="583565"/>
          </a:xfrm>
          <a:prstGeom prst="rect">
            <a:avLst/>
          </a:prstGeom>
          <a:noFill/>
        </p:spPr>
        <p:txBody>
          <a:bodyPr wrap="square" rtlCol="0">
            <a:spAutoFit/>
          </a:bodyPr>
          <a:lstStyle/>
          <a:p>
            <a:r>
              <a:rPr lang="zh-CN" altLang="en-US" sz="32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来日可期</a:t>
            </a:r>
            <a:endParaRPr lang="zh-CN" altLang="en-US" sz="32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9" presetClass="entr" presetSubtype="0" fill="hold" grpId="1"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2"/>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000"/>
                            </p:stCondLst>
                            <p:childTnLst>
                              <p:par>
                                <p:cTn id="27" presetID="14" presetClass="entr" presetSubtype="5"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vertical)">
                                      <p:cBhvr>
                                        <p:cTn id="29" dur="500"/>
                                        <p:tgtEl>
                                          <p:spTgt spid="12"/>
                                        </p:tgtEl>
                                      </p:cBhvr>
                                    </p:animEffect>
                                  </p:childTnLst>
                                </p:cTn>
                              </p:par>
                            </p:childTnLst>
                          </p:cTn>
                        </p:par>
                        <p:par>
                          <p:cTn id="30" fill="hold">
                            <p:stCondLst>
                              <p:cond delay="2500"/>
                            </p:stCondLst>
                            <p:childTnLst>
                              <p:par>
                                <p:cTn id="31" presetID="2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edge">
                                      <p:cBhvr>
                                        <p:cTn id="33" dur="500"/>
                                        <p:tgtEl>
                                          <p:spTgt spid="9"/>
                                        </p:tgtEl>
                                      </p:cBhvr>
                                    </p:animEffect>
                                  </p:childTnLst>
                                </p:cTn>
                              </p:par>
                            </p:childTnLst>
                          </p:cTn>
                        </p:par>
                        <p:par>
                          <p:cTn id="34" fill="hold">
                            <p:stCondLst>
                              <p:cond delay="3000"/>
                            </p:stCondLst>
                            <p:childTnLst>
                              <p:par>
                                <p:cTn id="35" presetID="9" presetClass="entr" presetSubtype="0" fill="hold" grpId="1"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par>
                          <p:cTn id="38" fill="hold">
                            <p:stCondLst>
                              <p:cond delay="3500"/>
                            </p:stCondLst>
                            <p:childTnLst>
                              <p:par>
                                <p:cTn id="39" presetID="10" presetClass="entr" presetSubtype="0" fill="hold" grpId="1"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p:stCondLst>
                              <p:cond delay="4000"/>
                            </p:stCondLst>
                            <p:childTnLst>
                              <p:par>
                                <p:cTn id="43" presetID="14" presetClass="entr" presetSubtype="10" fill="hold" grpId="1"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randombar(horizont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12" grpId="0"/>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98485" y="2827020"/>
            <a:ext cx="3429635" cy="342900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97850" y="585470"/>
            <a:ext cx="3430270" cy="215011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849620" y="3999865"/>
            <a:ext cx="2256790" cy="225615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47335" y="585470"/>
            <a:ext cx="2759075" cy="332295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94305" y="3999865"/>
            <a:ext cx="3063875" cy="2256155"/>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94940" y="585470"/>
            <a:ext cx="2560955" cy="3322955"/>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62940" y="585470"/>
            <a:ext cx="1655445" cy="165544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zh-CN" altLang="en-US"/>
          </a:p>
        </p:txBody>
      </p:sp>
      <p:sp>
        <p:nvSpPr>
          <p:cNvPr id="13" name="文本框 12"/>
          <p:cNvSpPr txBox="1"/>
          <p:nvPr/>
        </p:nvSpPr>
        <p:spPr>
          <a:xfrm>
            <a:off x="775335" y="826766"/>
            <a:ext cx="1430655" cy="1142685"/>
          </a:xfrm>
          <a:prstGeom prst="rect">
            <a:avLst/>
          </a:prstGeom>
          <a:noFill/>
        </p:spPr>
        <p:txBody>
          <a:bodyPr wrap="square" rtlCol="0">
            <a:spAutoFit/>
          </a:bodyPr>
          <a:lstStyle/>
          <a:p>
            <a:pPr algn="ctr">
              <a:lnSpc>
                <a:spcPct val="110000"/>
              </a:lnSpc>
            </a:pPr>
            <a:r>
              <a:rPr lang="en-US" altLang="zh-CN" sz="32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BLUE</a:t>
            </a:r>
            <a:endParaRPr lang="en-US" altLang="zh-CN" sz="32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a:p>
            <a:pPr algn="ctr">
              <a:lnSpc>
                <a:spcPct val="110000"/>
              </a:lnSpc>
            </a:pPr>
            <a:r>
              <a:rPr lang="en-US" altLang="zh-CN" sz="32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CLEAR</a:t>
            </a:r>
            <a:endParaRPr lang="zh-CN" altLang="en-US" sz="32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16" name="文本框 15"/>
          <p:cNvSpPr txBox="1"/>
          <p:nvPr/>
        </p:nvSpPr>
        <p:spPr>
          <a:xfrm>
            <a:off x="662940" y="2995295"/>
            <a:ext cx="1654810" cy="3091815"/>
          </a:xfrm>
          <a:prstGeom prst="rect">
            <a:avLst/>
          </a:prstGeom>
          <a:noFill/>
        </p:spPr>
        <p:txBody>
          <a:bodyPr wrap="square" rtlCol="0">
            <a:spAutoFit/>
          </a:bodyPr>
          <a:lstStyle/>
          <a:p>
            <a:pPr algn="l" fontAlgn="auto">
              <a:lnSpc>
                <a:spcPct val="150000"/>
              </a:lnSpc>
            </a:pPr>
            <a:r>
              <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t>
            </a:r>
            <a:endPar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rPr>
              <a:t>And I've waited longer for you than I've waited for any woman.</a:t>
            </a:r>
            <a:endPar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endPar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t>
            </a:r>
            <a:endPar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rPr>
              <a:t>And I've waited longer for you than I've waited for any woman.</a:t>
            </a:r>
            <a:endPar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2500"/>
                            </p:stCondLst>
                            <p:childTnLst>
                              <p:par>
                                <p:cTn id="28" presetID="14" presetClass="entr" presetSubtype="5"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vertical)">
                                      <p:cBhvr>
                                        <p:cTn id="30" dur="500"/>
                                        <p:tgtEl>
                                          <p:spTgt spid="6"/>
                                        </p:tgtEl>
                                      </p:cBhvr>
                                    </p:animEffect>
                                  </p:childTnLst>
                                </p:cTn>
                              </p:par>
                            </p:childTnLst>
                          </p:cTn>
                        </p:par>
                        <p:par>
                          <p:cTn id="31" fill="hold">
                            <p:stCondLst>
                              <p:cond delay="3000"/>
                            </p:stCondLst>
                            <p:childTnLst>
                              <p:par>
                                <p:cTn id="32" presetID="12" presetClass="entr" presetSubtype="4" fill="hold" grpId="1"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ppt_y</p:attrName>
                                        </p:attrNameLst>
                                      </p:cBhvr>
                                      <p:tavLst>
                                        <p:tav tm="0">
                                          <p:val>
                                            <p:strVal val="#ppt_y+#ppt_h*1.125000"/>
                                          </p:val>
                                        </p:tav>
                                        <p:tav tm="100000">
                                          <p:val>
                                            <p:strVal val="#ppt_y"/>
                                          </p:val>
                                        </p:tav>
                                      </p:tavLst>
                                    </p:anim>
                                    <p:animEffect transition="in" filter="wipe(up)">
                                      <p:cBhvr>
                                        <p:cTn id="35" dur="500"/>
                                        <p:tgtEl>
                                          <p:spTgt spid="7"/>
                                        </p:tgtEl>
                                      </p:cBhvr>
                                    </p:animEffect>
                                  </p:childTnLst>
                                </p:cTn>
                              </p:par>
                            </p:childTnLst>
                          </p:cTn>
                        </p:par>
                        <p:par>
                          <p:cTn id="36" fill="hold">
                            <p:stCondLst>
                              <p:cond delay="3500"/>
                            </p:stCondLst>
                            <p:childTnLst>
                              <p:par>
                                <p:cTn id="37" presetID="29"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ppt_x</p:attrName>
                                        </p:attrNameLst>
                                      </p:cBhvr>
                                      <p:tavLst>
                                        <p:tav tm="0">
                                          <p:val>
                                            <p:strVal val="#ppt_x-.2"/>
                                          </p:val>
                                        </p:tav>
                                        <p:tav tm="100000">
                                          <p:val>
                                            <p:strVal val="#ppt_x"/>
                                          </p:val>
                                        </p:tav>
                                      </p:tavLst>
                                    </p:anim>
                                    <p:anim calcmode="lin" valueType="num">
                                      <p:cBhvr>
                                        <p:cTn id="40"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1" dur="500"/>
                                        <p:tgtEl>
                                          <p:spTgt spid="5"/>
                                        </p:tgtEl>
                                      </p:cBhvr>
                                    </p:animEffect>
                                  </p:childTnLst>
                                </p:cTn>
                              </p:par>
                            </p:childTnLst>
                          </p:cTn>
                        </p:par>
                        <p:par>
                          <p:cTn id="42" fill="hold">
                            <p:stCondLst>
                              <p:cond delay="4000"/>
                            </p:stCondLst>
                            <p:childTnLst>
                              <p:par>
                                <p:cTn id="43" presetID="16" presetClass="entr" presetSubtype="21" fill="hold" grpId="1"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P spid="8" grpId="0" animBg="1"/>
      <p:bldP spid="9" grpId="0" animBg="1"/>
      <p:bldP spid="10" grpId="0" animBg="1"/>
      <p:bldP spid="10" grpId="1" bldLvl="0" animBg="1"/>
      <p:bldP spid="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剪去单角的矩形 4"/>
          <p:cNvSpPr/>
          <p:nvPr/>
        </p:nvSpPr>
        <p:spPr>
          <a:xfrm flipH="1" flipV="1">
            <a:off x="7919720" y="875665"/>
            <a:ext cx="3657600" cy="5106035"/>
          </a:xfrm>
          <a:prstGeom prst="snip1Rect">
            <a:avLst>
              <a:gd name="adj" fmla="val 20428"/>
            </a:avLst>
          </a:prstGeom>
          <a:blipFill rotWithShape="0">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flipH="1" flipV="1">
            <a:off x="7600315" y="5151120"/>
            <a:ext cx="1082675" cy="108839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328160" y="875665"/>
            <a:ext cx="3446780" cy="243268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8980" y="875665"/>
            <a:ext cx="3446780" cy="243268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28980" y="4228465"/>
            <a:ext cx="6765290" cy="1753235"/>
          </a:xfrm>
          <a:prstGeom prst="rect">
            <a:avLst/>
          </a:prstGeom>
          <a:noFill/>
        </p:spPr>
        <p:txBody>
          <a:bodyPr wrap="square" rtlCol="0">
            <a:spAutoFit/>
          </a:bodyPr>
          <a:lstStyle/>
          <a:p>
            <a:pPr algn="l"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endPar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a:solidFill>
                <a:srgbClr val="DC4C65"/>
              </a:solidFill>
              <a:latin typeface="方正清刻本悦宋简体" panose="02000000000000000000" pitchFamily="2" charset="-122"/>
              <a:ea typeface="方正清刻本悦宋简体" panose="02000000000000000000" pitchFamily="2" charset="-122"/>
            </a:endParaRPr>
          </a:p>
        </p:txBody>
      </p:sp>
      <p:sp>
        <p:nvSpPr>
          <p:cNvPr id="290" name="定位"/>
          <p:cNvSpPr/>
          <p:nvPr/>
        </p:nvSpPr>
        <p:spPr>
          <a:xfrm>
            <a:off x="853440" y="3573145"/>
            <a:ext cx="346710" cy="54864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8" name="文本框 7"/>
          <p:cNvSpPr txBox="1"/>
          <p:nvPr/>
        </p:nvSpPr>
        <p:spPr>
          <a:xfrm>
            <a:off x="1508760" y="3599815"/>
            <a:ext cx="1614170" cy="521970"/>
          </a:xfrm>
          <a:prstGeom prst="rect">
            <a:avLst/>
          </a:prstGeom>
          <a:noFill/>
        </p:spPr>
        <p:txBody>
          <a:bodyPr wrap="square" rtlCol="0">
            <a:spAutoFit/>
          </a:bodyPr>
          <a:lstStyle/>
          <a:p>
            <a:r>
              <a:rPr lang="en-US" altLang="zh-CN" sz="28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Xiamen</a:t>
            </a:r>
            <a:endParaRPr lang="en-US" altLang="zh-CN" sz="28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5"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500"/>
                            </p:stCondLst>
                            <p:childTnLst>
                              <p:par>
                                <p:cTn id="20" presetID="29"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2"/>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500"/>
                                        <p:tgtEl>
                                          <p:spTgt spid="7"/>
                                        </p:tgtEl>
                                      </p:cBhvr>
                                    </p:animEffect>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290"/>
                                        </p:tgtEl>
                                        <p:attrNameLst>
                                          <p:attrName>style.visibility</p:attrName>
                                        </p:attrNameLst>
                                      </p:cBhvr>
                                      <p:to>
                                        <p:strVal val="visible"/>
                                      </p:to>
                                    </p:set>
                                    <p:anim calcmode="lin" valueType="num">
                                      <p:cBhvr additive="base">
                                        <p:cTn id="28" dur="500" fill="hold"/>
                                        <p:tgtEl>
                                          <p:spTgt spid="290"/>
                                        </p:tgtEl>
                                        <p:attrNameLst>
                                          <p:attrName>ppt_x</p:attrName>
                                        </p:attrNameLst>
                                      </p:cBhvr>
                                      <p:tavLst>
                                        <p:tav tm="0">
                                          <p:val>
                                            <p:strVal val="#ppt_x"/>
                                          </p:val>
                                        </p:tav>
                                        <p:tav tm="100000">
                                          <p:val>
                                            <p:strVal val="#ppt_x"/>
                                          </p:val>
                                        </p:tav>
                                      </p:tavLst>
                                    </p:anim>
                                    <p:anim calcmode="lin" valueType="num">
                                      <p:cBhvr additive="base">
                                        <p:cTn id="29" dur="500" fill="hold"/>
                                        <p:tgtEl>
                                          <p:spTgt spid="290"/>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10" grpId="0"/>
      <p:bldP spid="290"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932555" y="568960"/>
            <a:ext cx="2712720" cy="27127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H="1">
            <a:off x="3962400" y="571500"/>
            <a:ext cx="2697480" cy="27127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93395" y="568325"/>
            <a:ext cx="3181350" cy="572071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903085" y="568325"/>
            <a:ext cx="4801870" cy="5720715"/>
            <a:chOff x="11081" y="895"/>
            <a:chExt cx="7562" cy="9009"/>
          </a:xfrm>
          <a:blipFill rotWithShape="1">
            <a:blip r:embed="rId2"/>
            <a:stretch>
              <a:fillRect/>
            </a:stretch>
          </a:blipFill>
        </p:grpSpPr>
        <p:sp>
          <p:nvSpPr>
            <p:cNvPr id="5" name="矩形 4"/>
            <p:cNvSpPr/>
            <p:nvPr/>
          </p:nvSpPr>
          <p:spPr>
            <a:xfrm>
              <a:off x="16193" y="895"/>
              <a:ext cx="2451" cy="90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637" y="895"/>
              <a:ext cx="2451" cy="90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081" y="896"/>
              <a:ext cx="2451" cy="90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5" name="组合 14"/>
          <p:cNvGrpSpPr/>
          <p:nvPr/>
        </p:nvGrpSpPr>
        <p:grpSpPr>
          <a:xfrm>
            <a:off x="4281170" y="1195705"/>
            <a:ext cx="2061845" cy="1459865"/>
            <a:chOff x="6742" y="1883"/>
            <a:chExt cx="3247" cy="2299"/>
          </a:xfrm>
        </p:grpSpPr>
        <p:sp>
          <p:nvSpPr>
            <p:cNvPr id="12" name="椭圆 11"/>
            <p:cNvSpPr/>
            <p:nvPr/>
          </p:nvSpPr>
          <p:spPr>
            <a:xfrm>
              <a:off x="7180" y="1883"/>
              <a:ext cx="2299" cy="2299"/>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742" y="2099"/>
              <a:ext cx="3247" cy="1711"/>
            </a:xfrm>
            <a:prstGeom prst="rect">
              <a:avLst/>
            </a:prstGeom>
            <a:noFill/>
          </p:spPr>
          <p:txBody>
            <a:bodyPr wrap="square" rtlCol="0">
              <a:spAutoFit/>
            </a:bodyPr>
            <a:lstStyle/>
            <a:p>
              <a:pPr algn="ctr">
                <a:lnSpc>
                  <a:spcPct val="120000"/>
                </a:lnSpc>
              </a:pPr>
              <a:r>
                <a:rPr lang="en-US" altLang="zh-CN" sz="28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OUR</a:t>
              </a:r>
              <a:endParaRPr lang="en-US" altLang="zh-CN" sz="28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a:p>
              <a:pPr algn="ctr">
                <a:lnSpc>
                  <a:spcPct val="120000"/>
                </a:lnSpc>
              </a:pPr>
              <a:r>
                <a:rPr lang="en-US" altLang="zh-CN" sz="28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MEMORY</a:t>
              </a:r>
              <a:endParaRPr lang="zh-CN" altLang="en-US" sz="28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grpSp>
      <p:sp>
        <p:nvSpPr>
          <p:cNvPr id="16" name="文本框 15"/>
          <p:cNvSpPr txBox="1"/>
          <p:nvPr/>
        </p:nvSpPr>
        <p:spPr>
          <a:xfrm>
            <a:off x="3931920" y="3906520"/>
            <a:ext cx="2515870" cy="2168525"/>
          </a:xfrm>
          <a:prstGeom prst="rect">
            <a:avLst/>
          </a:prstGeom>
          <a:noFill/>
        </p:spPr>
        <p:txBody>
          <a:bodyPr wrap="square" rtlCol="0">
            <a:spAutoFit/>
          </a:bodyPr>
          <a:lstStyle/>
          <a:p>
            <a:pPr algn="l" fontAlgn="auto">
              <a:lnSpc>
                <a:spcPct val="150000"/>
              </a:lnSpc>
            </a:pPr>
            <a:r>
              <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t>
            </a:r>
            <a:endPar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rPr>
              <a:t>And I've waited longer for you than I've waited for any woman.</a:t>
            </a:r>
            <a:endPar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endPar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t>
            </a:r>
            <a:endPar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rPr>
              <a:t>And I've waited longer for you than I've waited for any woman.</a:t>
            </a:r>
            <a:endParaRPr lang="zh-CN" altLang="en-US" sz="1000">
              <a:solidFill>
                <a:sysClr val="windowText" lastClr="000000">
                  <a:lumMod val="65000"/>
                  <a:lumOff val="35000"/>
                </a:sysClr>
              </a:solidFill>
              <a:latin typeface="华文细黑" panose="02010600040101010101" charset="-122"/>
              <a:ea typeface="华文细黑"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1"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500"/>
                                        <p:tgtEl>
                                          <p:spTgt spid="11"/>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18" presetClass="entr" presetSubtype="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Righ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33990"/>
          <a:stretch>
            <a:fillRect/>
          </a:stretch>
        </p:blipFill>
        <p:spPr>
          <a:xfrm>
            <a:off x="1948069" y="0"/>
            <a:ext cx="8295861" cy="3087757"/>
          </a:xfrm>
          <a:prstGeom prst="rect">
            <a:avLst/>
          </a:prstGeom>
        </p:spPr>
      </p:pic>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67084"/>
          <a:stretch>
            <a:fillRect/>
          </a:stretch>
        </p:blipFill>
        <p:spPr>
          <a:xfrm>
            <a:off x="0" y="4595247"/>
            <a:ext cx="12192000" cy="2262793"/>
          </a:xfrm>
          <a:prstGeom prst="rect">
            <a:avLst/>
          </a:prstGeom>
        </p:spPr>
      </p:pic>
      <p:grpSp>
        <p:nvGrpSpPr>
          <p:cNvPr id="8" name="组合 7"/>
          <p:cNvGrpSpPr/>
          <p:nvPr/>
        </p:nvGrpSpPr>
        <p:grpSpPr>
          <a:xfrm>
            <a:off x="293" y="149"/>
            <a:ext cx="694057" cy="700406"/>
            <a:chOff x="3206852" y="3456365"/>
            <a:chExt cx="694057" cy="700406"/>
          </a:xfrm>
        </p:grpSpPr>
        <p:sp>
          <p:nvSpPr>
            <p:cNvPr id="7" name="Freeform 1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SpPr/>
            <p:nvPr/>
          </p:nvSpPr>
          <p:spPr bwMode="auto">
            <a:xfrm>
              <a:off x="3227007" y="3456365"/>
              <a:ext cx="624719" cy="700406"/>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0738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73893"/>
                </a:solidFill>
                <a:sym typeface="Arial" panose="020B0604020202020204" pitchFamily="34" charset="0"/>
              </a:endParaRPr>
            </a:p>
          </p:txBody>
        </p:sp>
        <p:sp>
          <p:nvSpPr>
            <p:cNvPr id="6" name="文本框 5"/>
            <p:cNvSpPr txBox="1"/>
            <p:nvPr/>
          </p:nvSpPr>
          <p:spPr>
            <a:xfrm>
              <a:off x="3206852" y="3514421"/>
              <a:ext cx="694057" cy="584775"/>
            </a:xfrm>
            <a:prstGeom prst="rect">
              <a:avLst/>
            </a:prstGeom>
            <a:noFill/>
          </p:spPr>
          <p:txBody>
            <a:bodyPr wrap="square" rtlCol="0">
              <a:spAutoFit/>
            </a:bodyPr>
            <a:lstStyle/>
            <a:p>
              <a:pPr algn="ctr"/>
              <a:r>
                <a:rPr lang="en-US" altLang="zh-CN" sz="3200" dirty="0">
                  <a:solidFill>
                    <a:schemeClr val="bg1"/>
                  </a:solidFill>
                  <a:latin typeface="Algerian" panose="04020705040A02060702" pitchFamily="82" charset="0"/>
                </a:rPr>
                <a:t>04</a:t>
              </a:r>
              <a:endParaRPr lang="en-US" altLang="zh-CN" sz="3200" dirty="0">
                <a:solidFill>
                  <a:schemeClr val="bg1"/>
                </a:solidFill>
                <a:latin typeface="Algerian" panose="04020705040A02060702" pitchFamily="82" charset="0"/>
              </a:endParaRPr>
            </a:p>
          </p:txBody>
        </p:sp>
      </p:grpSp>
      <p:sp>
        <p:nvSpPr>
          <p:cNvPr id="9" name="文本框 8"/>
          <p:cNvSpPr txBox="1"/>
          <p:nvPr/>
        </p:nvSpPr>
        <p:spPr>
          <a:xfrm>
            <a:off x="3260304" y="3087912"/>
            <a:ext cx="6641562" cy="1336520"/>
          </a:xfrm>
          <a:prstGeom prst="rect">
            <a:avLst/>
          </a:prstGeom>
          <a:noFill/>
        </p:spPr>
        <p:txBody>
          <a:bodyPr wrap="none" rtlCol="0">
            <a:spAutoFit/>
          </a:bodyPr>
          <a:lstStyle/>
          <a:p>
            <a:pPr algn="ctr">
              <a:lnSpc>
                <a:spcPct val="130000"/>
              </a:lnSpc>
            </a:pPr>
            <a:r>
              <a:rPr lang="zh-CN" altLang="en-US" sz="6600" dirty="0">
                <a:solidFill>
                  <a:srgbClr val="073893"/>
                </a:solidFill>
                <a:latin typeface="French Script MT" panose="03020402040607040605" pitchFamily="66" charset="0"/>
                <a:ea typeface="华文细黑" panose="02010600040101010101" charset="-122"/>
                <a:sym typeface="+mn-ea"/>
              </a:rPr>
              <a:t>Click here to add your title</a:t>
            </a:r>
            <a:endParaRPr lang="zh-CN" altLang="en-US" sz="6600" dirty="0">
              <a:solidFill>
                <a:srgbClr val="073893"/>
              </a:solidFill>
              <a:effectLst/>
              <a:latin typeface="French Script MT" panose="03020402040607040605" pitchFamily="66" charset="0"/>
              <a:ea typeface="华文细黑" panose="02010600040101010101" charset="-122"/>
              <a:sym typeface="+mn-ea"/>
            </a:endParaRPr>
          </a:p>
        </p:txBody>
      </p:sp>
      <p:sp>
        <p:nvSpPr>
          <p:cNvPr id="10" name="矩形 9"/>
          <p:cNvSpPr/>
          <p:nvPr/>
        </p:nvSpPr>
        <p:spPr>
          <a:xfrm>
            <a:off x="4638516" y="4467819"/>
            <a:ext cx="3118161" cy="452432"/>
          </a:xfrm>
          <a:prstGeom prst="rect">
            <a:avLst/>
          </a:prstGeom>
        </p:spPr>
        <p:txBody>
          <a:bodyPr wrap="none">
            <a:spAutoFit/>
          </a:bodyPr>
          <a:lstStyle/>
          <a:p>
            <a:pPr>
              <a:lnSpc>
                <a:spcPct val="130000"/>
              </a:lnSpc>
            </a:pPr>
            <a:r>
              <a:rPr lang="zh-CN" altLang="en-US" dirty="0">
                <a:solidFill>
                  <a:srgbClr val="073893"/>
                </a:solidFill>
                <a:latin typeface="华文细黑" panose="02010600040101010101" charset="-122"/>
                <a:ea typeface="华文细黑" panose="02010600040101010101" charset="-122"/>
                <a:sym typeface="+mn-ea"/>
              </a:rPr>
              <a:t>Click here to add your title</a:t>
            </a:r>
            <a:endParaRPr lang="zh-CN" altLang="en-US" dirty="0">
              <a:solidFill>
                <a:srgbClr val="073893"/>
              </a:solidFill>
              <a:latin typeface="华文细黑" panose="02010600040101010101" charset="-122"/>
              <a:ea typeface="华文细黑" panose="02010600040101010101" charset="-122"/>
              <a:sym typeface="+mn-ea"/>
            </a:endParaRPr>
          </a:p>
        </p:txBody>
      </p:sp>
      <p:pic>
        <p:nvPicPr>
          <p:cNvPr id="11" name="图片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80033" y="2886824"/>
            <a:ext cx="2330468" cy="866230"/>
          </a:xfrm>
          <a:prstGeom prst="rect">
            <a:avLst/>
          </a:prstGeom>
        </p:spPr>
      </p:pic>
      <p:pic>
        <p:nvPicPr>
          <p:cNvPr id="12" name="图片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89602" y="2607303"/>
            <a:ext cx="1746616" cy="649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5000" fill="hold"/>
                                        <p:tgtEl>
                                          <p:spTgt spid="3"/>
                                        </p:tgtEl>
                                      </p:cBhvr>
                                      <p:by x="150000" y="150000"/>
                                    </p:animScale>
                                  </p:childTnLst>
                                </p:cTn>
                              </p:par>
                              <p:par>
                                <p:cTn id="12" presetID="29" presetClass="entr" presetSubtype="0" fill="hold" grpId="0" nodeType="withEffect">
                                  <p:stCondLst>
                                    <p:cond delay="60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2"/>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500"/>
                                        <p:tgtEl>
                                          <p:spTgt spid="9"/>
                                        </p:tgtEl>
                                      </p:cBhvr>
                                    </p:animEffect>
                                  </p:childTnLst>
                                </p:cTn>
                              </p:par>
                              <p:par>
                                <p:cTn id="17" presetID="42"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00"/>
                                        <p:tgtEl>
                                          <p:spTgt spid="8"/>
                                        </p:tgtEl>
                                      </p:cBhvr>
                                    </p:animEffect>
                                    <p:anim calcmode="lin" valueType="num">
                                      <p:cBhvr>
                                        <p:cTn id="20" dur="700" fill="hold"/>
                                        <p:tgtEl>
                                          <p:spTgt spid="8"/>
                                        </p:tgtEl>
                                        <p:attrNameLst>
                                          <p:attrName>ppt_x</p:attrName>
                                        </p:attrNameLst>
                                      </p:cBhvr>
                                      <p:tavLst>
                                        <p:tav tm="0">
                                          <p:val>
                                            <p:strVal val="#ppt_x"/>
                                          </p:val>
                                        </p:tav>
                                        <p:tav tm="100000">
                                          <p:val>
                                            <p:strVal val="#ppt_x"/>
                                          </p:val>
                                        </p:tav>
                                      </p:tavLst>
                                    </p:anim>
                                    <p:anim calcmode="lin" valueType="num">
                                      <p:cBhvr>
                                        <p:cTn id="21" dur="700" fill="hold"/>
                                        <p:tgtEl>
                                          <p:spTgt spid="8"/>
                                        </p:tgtEl>
                                        <p:attrNameLst>
                                          <p:attrName>ppt_y</p:attrName>
                                        </p:attrNameLst>
                                      </p:cBhvr>
                                      <p:tavLst>
                                        <p:tav tm="0">
                                          <p:val>
                                            <p:strVal val="#ppt_y+.1"/>
                                          </p:val>
                                        </p:tav>
                                        <p:tav tm="100000">
                                          <p:val>
                                            <p:strVal val="#ppt_y"/>
                                          </p:val>
                                        </p:tav>
                                      </p:tavLst>
                                    </p:anim>
                                  </p:childTnLst>
                                </p:cTn>
                              </p:par>
                              <p:par>
                                <p:cTn id="22" presetID="29" presetClass="entr" presetSubtype="0" fill="hold" grpId="0" nodeType="withEffect">
                                  <p:stCondLst>
                                    <p:cond delay="7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2"/>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81855" y="1228090"/>
            <a:ext cx="6921500" cy="440182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9600" y="4861560"/>
            <a:ext cx="5357495" cy="1216660"/>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18820" y="1464310"/>
            <a:ext cx="3669030" cy="2861310"/>
          </a:xfrm>
          <a:prstGeom prst="rect">
            <a:avLst/>
          </a:prstGeom>
          <a:noFill/>
        </p:spPr>
        <p:txBody>
          <a:bodyPr wrap="square" rtlCol="0">
            <a:spAutoFit/>
          </a:bodyPr>
          <a:lstStyle/>
          <a:p>
            <a:pPr algn="l"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endPar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600">
              <a:solidFill>
                <a:srgbClr val="DC4C65"/>
              </a:solidFill>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718820" y="5054600"/>
            <a:ext cx="5139690" cy="829945"/>
          </a:xfrm>
          <a:prstGeom prst="rect">
            <a:avLst/>
          </a:prstGeom>
          <a:noFill/>
        </p:spPr>
        <p:txBody>
          <a:bodyPr wrap="square" rtlCol="0">
            <a:spAutoFit/>
          </a:bodyPr>
          <a:lstStyle/>
          <a:p>
            <a:pPr fontAlgn="auto">
              <a:lnSpc>
                <a:spcPct val="200000"/>
              </a:lnSpc>
            </a:pPr>
            <a:r>
              <a:rPr lang="zh-CN" altLang="en-US" sz="12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200">
              <a:solidFill>
                <a:schemeClr val="bg1"/>
              </a:solidFill>
              <a:latin typeface="华文细黑" panose="02010600040101010101" charset="-122"/>
              <a:ea typeface="华文细黑"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1000"/>
                            </p:stCondLst>
                            <p:childTnLst>
                              <p:par>
                                <p:cTn id="15" presetID="53" presetClass="entr" presetSubtype="16" fill="hold" grpId="1"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570230" y="1898650"/>
            <a:ext cx="4862195" cy="204152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570230" y="4246245"/>
            <a:ext cx="2235835" cy="204152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110865" y="4246245"/>
            <a:ext cx="3656965" cy="204152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7072630" y="4246245"/>
            <a:ext cx="2235835" cy="204152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291070" y="1898650"/>
            <a:ext cx="4429760" cy="1568450"/>
          </a:xfrm>
          <a:prstGeom prst="rect">
            <a:avLst/>
          </a:prstGeom>
          <a:noFill/>
        </p:spPr>
        <p:txBody>
          <a:bodyPr wrap="square" rtlCol="0">
            <a:spAutoFit/>
          </a:bodyPr>
          <a:lstStyle/>
          <a:p>
            <a:pPr algn="l" fontAlgn="auto">
              <a:lnSpc>
                <a:spcPct val="20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600">
              <a:solidFill>
                <a:schemeClr val="bg1">
                  <a:lumMod val="50000"/>
                </a:schemeClr>
              </a:solidFill>
              <a:latin typeface="华文细黑" panose="02010600040101010101" charset="-122"/>
              <a:ea typeface="华文细黑" panose="02010600040101010101" charset="-122"/>
            </a:endParaRPr>
          </a:p>
        </p:txBody>
      </p:sp>
      <p:sp>
        <p:nvSpPr>
          <p:cNvPr id="5" name="矩形 4"/>
          <p:cNvSpPr/>
          <p:nvPr/>
        </p:nvSpPr>
        <p:spPr>
          <a:xfrm>
            <a:off x="4742180" y="540385"/>
            <a:ext cx="2193290" cy="219329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259705" y="686435"/>
            <a:ext cx="1529715" cy="1529715"/>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244281" y="741045"/>
            <a:ext cx="1590040" cy="1421928"/>
          </a:xfrm>
          <a:prstGeom prst="rect">
            <a:avLst/>
          </a:prstGeom>
          <a:noFill/>
        </p:spPr>
        <p:txBody>
          <a:bodyPr wrap="square" rtlCol="0">
            <a:spAutoFit/>
          </a:bodyPr>
          <a:lstStyle/>
          <a:p>
            <a:pPr algn="ctr">
              <a:lnSpc>
                <a:spcPct val="120000"/>
              </a:lnSpc>
            </a:pPr>
            <a:r>
              <a:rPr lang="en-US" altLang="zh-CN" sz="3600" dirty="0">
                <a:solidFill>
                  <a:schemeClr val="bg1"/>
                </a:solidFill>
                <a:latin typeface="方正清刻本悦宋简体" panose="02000000000000000000" pitchFamily="2" charset="-122"/>
                <a:ea typeface="方正清刻本悦宋简体" panose="02000000000000000000" pitchFamily="2" charset="-122"/>
              </a:rPr>
              <a:t>MY</a:t>
            </a:r>
            <a:endParaRPr lang="en-US" altLang="zh-CN" sz="3600" dirty="0">
              <a:solidFill>
                <a:schemeClr val="bg1"/>
              </a:solidFill>
              <a:latin typeface="方正清刻本悦宋简体" panose="02000000000000000000" pitchFamily="2" charset="-122"/>
              <a:ea typeface="方正清刻本悦宋简体" panose="02000000000000000000" pitchFamily="2" charset="-122"/>
            </a:endParaRPr>
          </a:p>
          <a:p>
            <a:pPr algn="ctr">
              <a:lnSpc>
                <a:spcPct val="120000"/>
              </a:lnSpc>
            </a:pPr>
            <a:r>
              <a:rPr lang="en-US" altLang="zh-CN" sz="3600" dirty="0">
                <a:solidFill>
                  <a:schemeClr val="bg1"/>
                </a:solidFill>
                <a:latin typeface="方正清刻本悦宋简体" panose="02000000000000000000" pitchFamily="2" charset="-122"/>
                <a:ea typeface="方正清刻本悦宋简体" panose="02000000000000000000" pitchFamily="2" charset="-122"/>
              </a:rPr>
              <a:t>DREAM</a:t>
            </a:r>
            <a:endParaRPr lang="zh-CN" altLang="en-US" sz="3600" dirty="0">
              <a:solidFill>
                <a:schemeClr val="bg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ppt_x-.2"/>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animEffect transition="in" filter="wipe(right)" prLst="gradientSize: 0.1">
                                      <p:cBhvr>
                                        <p:cTn id="9" dur="500"/>
                                        <p:tgtEl>
                                          <p:spTgt spid="6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arn(inVertical)">
                                      <p:cBhvr>
                                        <p:cTn id="19" dur="500"/>
                                        <p:tgtEl>
                                          <p:spTgt spid="67"/>
                                        </p:tgtEl>
                                      </p:cBhvr>
                                    </p:animEffect>
                                  </p:childTnLst>
                                </p:cTn>
                              </p:par>
                            </p:childTnLst>
                          </p:cTn>
                        </p:par>
                        <p:par>
                          <p:cTn id="20" fill="hold">
                            <p:stCondLst>
                              <p:cond delay="1500"/>
                            </p:stCondLst>
                            <p:childTnLst>
                              <p:par>
                                <p:cTn id="21" presetID="13" presetClass="entr" presetSubtype="16"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plus(in)">
                                      <p:cBhvr>
                                        <p:cTn id="23" dur="500"/>
                                        <p:tgtEl>
                                          <p:spTgt spid="68"/>
                                        </p:tgtEl>
                                      </p:cBhvr>
                                    </p:animEffect>
                                  </p:childTnLst>
                                </p:cTn>
                              </p:par>
                            </p:childTnLst>
                          </p:cTn>
                        </p:par>
                        <p:par>
                          <p:cTn id="24" fill="hold">
                            <p:stCondLst>
                              <p:cond delay="2000"/>
                            </p:stCondLst>
                            <p:childTnLst>
                              <p:par>
                                <p:cTn id="25" presetID="21" presetClass="entr" presetSubtype="1" fill="hold" grpId="1"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500"/>
                                        <p:tgtEl>
                                          <p:spTgt spid="5"/>
                                        </p:tgtEl>
                                      </p:cBhvr>
                                    </p:animEffect>
                                  </p:childTnLst>
                                </p:cTn>
                              </p:par>
                            </p:childTnLst>
                          </p:cTn>
                        </p:par>
                        <p:par>
                          <p:cTn id="28" fill="hold">
                            <p:stCondLst>
                              <p:cond delay="2500"/>
                            </p:stCondLst>
                            <p:childTnLst>
                              <p:par>
                                <p:cTn id="29" presetID="10" presetClass="entr" presetSubtype="0" fill="hold" grpId="1"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3500"/>
                            </p:stCondLst>
                            <p:childTnLst>
                              <p:par>
                                <p:cTn id="39" presetID="37"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anim calcmode="lin" valueType="num">
                                      <p:cBhvr>
                                        <p:cTn id="42" dur="500" fill="hold"/>
                                        <p:tgtEl>
                                          <p:spTgt spid="4"/>
                                        </p:tgtEl>
                                        <p:attrNameLst>
                                          <p:attrName>ppt_x</p:attrName>
                                        </p:attrNameLst>
                                      </p:cBhvr>
                                      <p:tavLst>
                                        <p:tav tm="0">
                                          <p:val>
                                            <p:strVal val="#ppt_x"/>
                                          </p:val>
                                        </p:tav>
                                        <p:tav tm="100000">
                                          <p:val>
                                            <p:strVal val="#ppt_x"/>
                                          </p:val>
                                        </p:tav>
                                      </p:tavLst>
                                    </p:anim>
                                    <p:anim calcmode="lin" valueType="num">
                                      <p:cBhvr>
                                        <p:cTn id="43" dur="450" decel="100000" fill="hold"/>
                                        <p:tgtEl>
                                          <p:spTgt spid="4"/>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6" grpId="0" bldLvl="0" animBg="1"/>
      <p:bldP spid="67" grpId="0" bldLvl="0" animBg="1"/>
      <p:bldP spid="68" grpId="0" bldLvl="0" animBg="1"/>
      <p:bldP spid="4" grpId="0"/>
      <p:bldP spid="5" grpId="0" animBg="1"/>
      <p:bldP spid="5" grpId="1" animBg="1"/>
      <p:bldP spid="10" grpId="0" animBg="1"/>
      <p:bldP spid="10" grpId="1"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5721985" y="472440"/>
            <a:ext cx="5767705" cy="3343275"/>
          </a:xfrm>
          <a:custGeom>
            <a:avLst/>
            <a:gdLst>
              <a:gd name="connsiteX0" fmla="*/ 0 w 6126480"/>
              <a:gd name="connsiteY0" fmla="*/ 0 h 3550920"/>
              <a:gd name="connsiteX1" fmla="*/ 6126480 w 6126480"/>
              <a:gd name="connsiteY1" fmla="*/ 0 h 3550920"/>
              <a:gd name="connsiteX2" fmla="*/ 6126480 w 6126480"/>
              <a:gd name="connsiteY2" fmla="*/ 3550920 h 3550920"/>
              <a:gd name="connsiteX3" fmla="*/ 1433195 w 6126480"/>
              <a:gd name="connsiteY3" fmla="*/ 3550920 h 3550920"/>
              <a:gd name="connsiteX4" fmla="*/ 1433195 w 6126480"/>
              <a:gd name="connsiteY4" fmla="*/ 2214245 h 3550920"/>
              <a:gd name="connsiteX5" fmla="*/ 0 w 6126480"/>
              <a:gd name="connsiteY5" fmla="*/ 2214245 h 3550920"/>
              <a:gd name="connsiteX6" fmla="*/ 0 w 6126480"/>
              <a:gd name="connsiteY6" fmla="*/ 0 h 35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6480" h="3550920">
                <a:moveTo>
                  <a:pt x="0" y="0"/>
                </a:moveTo>
                <a:lnTo>
                  <a:pt x="6126480" y="0"/>
                </a:lnTo>
                <a:lnTo>
                  <a:pt x="6126480" y="3550920"/>
                </a:lnTo>
                <a:lnTo>
                  <a:pt x="1433195" y="3550920"/>
                </a:lnTo>
                <a:lnTo>
                  <a:pt x="1433195" y="2214245"/>
                </a:lnTo>
                <a:lnTo>
                  <a:pt x="0" y="2214245"/>
                </a:lnTo>
                <a:lnTo>
                  <a:pt x="0" y="0"/>
                </a:lnTo>
                <a:close/>
              </a:path>
            </a:pathLst>
          </a:cu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3"/>
          <p:cNvSpPr/>
          <p:nvPr/>
        </p:nvSpPr>
        <p:spPr>
          <a:xfrm>
            <a:off x="695325" y="3033395"/>
            <a:ext cx="5767705" cy="3343275"/>
          </a:xfrm>
          <a:custGeom>
            <a:avLst/>
            <a:gdLst>
              <a:gd name="connsiteX0" fmla="*/ 0 w 6126480"/>
              <a:gd name="connsiteY0" fmla="*/ 0 h 3550920"/>
              <a:gd name="connsiteX1" fmla="*/ 4693285 w 6126480"/>
              <a:gd name="connsiteY1" fmla="*/ 0 h 3550920"/>
              <a:gd name="connsiteX2" fmla="*/ 4693285 w 6126480"/>
              <a:gd name="connsiteY2" fmla="*/ 1336675 h 3550920"/>
              <a:gd name="connsiteX3" fmla="*/ 6126480 w 6126480"/>
              <a:gd name="connsiteY3" fmla="*/ 1336675 h 3550920"/>
              <a:gd name="connsiteX4" fmla="*/ 6126480 w 6126480"/>
              <a:gd name="connsiteY4" fmla="*/ 3550920 h 3550920"/>
              <a:gd name="connsiteX5" fmla="*/ 0 w 6126480"/>
              <a:gd name="connsiteY5" fmla="*/ 3550920 h 3550920"/>
              <a:gd name="connsiteX6" fmla="*/ 0 w 6126480"/>
              <a:gd name="connsiteY6" fmla="*/ 0 h 35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6480" h="3550920">
                <a:moveTo>
                  <a:pt x="0" y="0"/>
                </a:moveTo>
                <a:lnTo>
                  <a:pt x="4693285" y="0"/>
                </a:lnTo>
                <a:lnTo>
                  <a:pt x="4693285" y="1336675"/>
                </a:lnTo>
                <a:lnTo>
                  <a:pt x="6126480" y="1336675"/>
                </a:lnTo>
                <a:lnTo>
                  <a:pt x="6126480" y="3550920"/>
                </a:lnTo>
                <a:lnTo>
                  <a:pt x="0" y="3550920"/>
                </a:lnTo>
                <a:lnTo>
                  <a:pt x="0" y="0"/>
                </a:lnTo>
                <a:close/>
              </a:path>
            </a:pathLst>
          </a:cu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文本框 13"/>
          <p:cNvSpPr txBox="1"/>
          <p:nvPr/>
        </p:nvSpPr>
        <p:spPr>
          <a:xfrm>
            <a:off x="695325" y="869315"/>
            <a:ext cx="4666615" cy="1568450"/>
          </a:xfrm>
          <a:prstGeom prst="rect">
            <a:avLst/>
          </a:prstGeom>
          <a:noFill/>
        </p:spPr>
        <p:txBody>
          <a:bodyPr wrap="square" rtlCol="0">
            <a:spAutoFit/>
          </a:bodyPr>
          <a:lstStyle/>
          <a:p>
            <a:pPr algn="l" fontAlgn="auto">
              <a:lnSpc>
                <a:spcPct val="20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600">
              <a:solidFill>
                <a:schemeClr val="bg1">
                  <a:lumMod val="50000"/>
                </a:schemeClr>
              </a:solidFill>
              <a:latin typeface="华文细黑" panose="02010600040101010101" charset="-122"/>
              <a:ea typeface="华文细黑" panose="02010600040101010101" charset="-122"/>
            </a:endParaRPr>
          </a:p>
        </p:txBody>
      </p:sp>
      <p:sp>
        <p:nvSpPr>
          <p:cNvPr id="6" name="文本框 5"/>
          <p:cNvSpPr txBox="1"/>
          <p:nvPr/>
        </p:nvSpPr>
        <p:spPr>
          <a:xfrm>
            <a:off x="6823075" y="4568190"/>
            <a:ext cx="4666615" cy="1568450"/>
          </a:xfrm>
          <a:prstGeom prst="rect">
            <a:avLst/>
          </a:prstGeom>
          <a:noFill/>
        </p:spPr>
        <p:txBody>
          <a:bodyPr wrap="square" rtlCol="0">
            <a:spAutoFit/>
          </a:bodyPr>
          <a:lstStyle/>
          <a:p>
            <a:pPr algn="l" fontAlgn="auto">
              <a:lnSpc>
                <a:spcPct val="20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600">
              <a:solidFill>
                <a:schemeClr val="bg1">
                  <a:lumMod val="50000"/>
                </a:schemeClr>
              </a:solidFill>
              <a:latin typeface="华文细黑" panose="02010600040101010101" charset="-122"/>
              <a:ea typeface="华文细黑" panose="02010600040101010101" charset="-122"/>
            </a:endParaRPr>
          </a:p>
        </p:txBody>
      </p:sp>
      <p:sp>
        <p:nvSpPr>
          <p:cNvPr id="13" name="文本框 12"/>
          <p:cNvSpPr txBox="1"/>
          <p:nvPr/>
        </p:nvSpPr>
        <p:spPr>
          <a:xfrm>
            <a:off x="5380355" y="2962998"/>
            <a:ext cx="1430655" cy="978729"/>
          </a:xfrm>
          <a:prstGeom prst="rect">
            <a:avLst/>
          </a:prstGeom>
          <a:noFill/>
        </p:spPr>
        <p:txBody>
          <a:bodyPr wrap="square" rtlCol="0">
            <a:spAutoFit/>
          </a:bodyPr>
          <a:lstStyle/>
          <a:p>
            <a:pPr algn="ctr">
              <a:lnSpc>
                <a:spcPct val="90000"/>
              </a:lnSpc>
            </a:pPr>
            <a:r>
              <a:rPr lang="en-US" altLang="zh-CN" sz="32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BLUE</a:t>
            </a:r>
            <a:endParaRPr lang="en-US" altLang="zh-CN" sz="32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a:p>
            <a:pPr algn="ctr">
              <a:lnSpc>
                <a:spcPct val="90000"/>
              </a:lnSpc>
            </a:pPr>
            <a:r>
              <a:rPr lang="en-US" altLang="zh-CN" sz="32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CLEAR</a:t>
            </a:r>
            <a:endParaRPr lang="zh-CN" altLang="en-US" sz="32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Right)">
                                      <p:cBhvr>
                                        <p:cTn id="11" dur="500"/>
                                        <p:tgtEl>
                                          <p:spTgt spid="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500"/>
                            </p:stCondLst>
                            <p:childTnLst>
                              <p:par>
                                <p:cTn id="19" presetID="29"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2"/>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3" dur="500"/>
                                        <p:tgtEl>
                                          <p:spTgt spid="14"/>
                                        </p:tgtEl>
                                      </p:cBhvr>
                                    </p:animEffect>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ldLvl="0" animBg="1"/>
      <p:bldP spid="4" grpId="0" bldLvl="0" animBg="1"/>
      <p:bldP spid="14" grpId="0"/>
      <p:bldP spid="6"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14500" y="4909092"/>
            <a:ext cx="1485900" cy="1402523"/>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614" y="5601251"/>
            <a:ext cx="472107" cy="445616"/>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489" y="6130256"/>
            <a:ext cx="472107" cy="445616"/>
          </a:xfrm>
          <a:prstGeom prst="rect">
            <a:avLst/>
          </a:prstGeom>
        </p:spPr>
      </p:pic>
      <p:sp>
        <p:nvSpPr>
          <p:cNvPr id="6" name="Freeform 1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SpPr/>
          <p:nvPr/>
        </p:nvSpPr>
        <p:spPr bwMode="auto">
          <a:xfrm>
            <a:off x="6373271" y="1500744"/>
            <a:ext cx="330200" cy="370205"/>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0738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73893"/>
              </a:solidFill>
              <a:sym typeface="Arial" panose="020B0604020202020204" pitchFamily="34" charset="0"/>
            </a:endParaRPr>
          </a:p>
        </p:txBody>
      </p:sp>
      <p:sp>
        <p:nvSpPr>
          <p:cNvPr id="7" name="Freeform 1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SpPr/>
          <p:nvPr/>
        </p:nvSpPr>
        <p:spPr bwMode="auto">
          <a:xfrm>
            <a:off x="6373271" y="2718039"/>
            <a:ext cx="330200" cy="370205"/>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0738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73893"/>
              </a:solidFill>
              <a:sym typeface="Arial" panose="020B0604020202020204" pitchFamily="34" charset="0"/>
            </a:endParaRPr>
          </a:p>
        </p:txBody>
      </p:sp>
      <p:sp>
        <p:nvSpPr>
          <p:cNvPr id="8" name="Freeform 1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SpPr/>
          <p:nvPr/>
        </p:nvSpPr>
        <p:spPr bwMode="auto">
          <a:xfrm>
            <a:off x="6373271" y="3942954"/>
            <a:ext cx="330200" cy="370205"/>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0738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73893"/>
              </a:solidFill>
              <a:sym typeface="Arial" panose="020B0604020202020204" pitchFamily="34" charset="0"/>
            </a:endParaRPr>
          </a:p>
        </p:txBody>
      </p:sp>
      <p:sp>
        <p:nvSpPr>
          <p:cNvPr id="9" name="Freeform 1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SpPr/>
          <p:nvPr/>
        </p:nvSpPr>
        <p:spPr bwMode="auto">
          <a:xfrm>
            <a:off x="6373271" y="5058649"/>
            <a:ext cx="330200" cy="370205"/>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0738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73893"/>
              </a:solidFill>
              <a:latin typeface="+mn-ea"/>
              <a:sym typeface="Arial" panose="020B0604020202020204" pitchFamily="34" charset="0"/>
            </a:endParaRPr>
          </a:p>
        </p:txBody>
      </p:sp>
      <p:sp>
        <p:nvSpPr>
          <p:cNvPr id="10" name="文本框 9"/>
          <p:cNvSpPr txBox="1"/>
          <p:nvPr/>
        </p:nvSpPr>
        <p:spPr>
          <a:xfrm>
            <a:off x="6929531" y="1280399"/>
            <a:ext cx="3330575" cy="810260"/>
          </a:xfrm>
          <a:prstGeom prst="rect">
            <a:avLst/>
          </a:prstGeom>
          <a:noFill/>
        </p:spPr>
        <p:txBody>
          <a:bodyPr wrap="square" rtlCol="0">
            <a:spAutoFit/>
          </a:bodyPr>
          <a:lstStyle/>
          <a:p>
            <a:pPr algn="l">
              <a:lnSpc>
                <a:spcPct val="130000"/>
              </a:lnSpc>
            </a:pPr>
            <a:r>
              <a:rPr lang="en-US" altLang="zh-CN">
                <a:solidFill>
                  <a:srgbClr val="073893"/>
                </a:solidFill>
                <a:latin typeface="华文细黑" panose="02010600040101010101" charset="-122"/>
                <a:ea typeface="华文细黑" panose="02010600040101010101" charset="-122"/>
                <a:sym typeface="+mn-ea"/>
              </a:rPr>
              <a:t>PART ONE</a:t>
            </a:r>
            <a:endParaRPr lang="en-US" altLang="zh-CN">
              <a:solidFill>
                <a:srgbClr val="073893"/>
              </a:solidFill>
              <a:latin typeface="华文细黑" panose="02010600040101010101" charset="-122"/>
              <a:ea typeface="华文细黑" panose="02010600040101010101" charset="-122"/>
              <a:sym typeface="+mn-ea"/>
            </a:endParaRPr>
          </a:p>
          <a:p>
            <a:pPr algn="l">
              <a:lnSpc>
                <a:spcPct val="130000"/>
              </a:lnSpc>
            </a:pPr>
            <a:r>
              <a:rPr lang="zh-CN" altLang="en-US">
                <a:solidFill>
                  <a:srgbClr val="073893"/>
                </a:solidFill>
                <a:latin typeface="华文细黑" panose="02010600040101010101" charset="-122"/>
                <a:ea typeface="华文细黑" panose="02010600040101010101" charset="-122"/>
                <a:sym typeface="+mn-ea"/>
              </a:rPr>
              <a:t>Click here to add your title</a:t>
            </a:r>
            <a:endParaRPr lang="zh-CN" altLang="en-US">
              <a:solidFill>
                <a:srgbClr val="073893"/>
              </a:solidFill>
              <a:latin typeface="华文细黑" panose="02010600040101010101" charset="-122"/>
              <a:ea typeface="华文细黑" panose="02010600040101010101" charset="-122"/>
              <a:sym typeface="+mn-ea"/>
            </a:endParaRPr>
          </a:p>
        </p:txBody>
      </p:sp>
      <p:sp>
        <p:nvSpPr>
          <p:cNvPr id="11" name="文本框 10"/>
          <p:cNvSpPr txBox="1"/>
          <p:nvPr/>
        </p:nvSpPr>
        <p:spPr>
          <a:xfrm>
            <a:off x="6929531" y="2497694"/>
            <a:ext cx="3330575" cy="810260"/>
          </a:xfrm>
          <a:prstGeom prst="rect">
            <a:avLst/>
          </a:prstGeom>
          <a:noFill/>
        </p:spPr>
        <p:txBody>
          <a:bodyPr wrap="square" rtlCol="0">
            <a:spAutoFit/>
          </a:bodyPr>
          <a:lstStyle/>
          <a:p>
            <a:pPr algn="l">
              <a:lnSpc>
                <a:spcPct val="130000"/>
              </a:lnSpc>
            </a:pPr>
            <a:r>
              <a:rPr lang="en-US" altLang="zh-CN" dirty="0">
                <a:solidFill>
                  <a:srgbClr val="073893"/>
                </a:solidFill>
                <a:latin typeface="华文细黑" panose="02010600040101010101" charset="-122"/>
                <a:ea typeface="华文细黑" panose="02010600040101010101" charset="-122"/>
                <a:sym typeface="+mn-ea"/>
              </a:rPr>
              <a:t>PART TWO</a:t>
            </a:r>
            <a:endParaRPr lang="en-US" altLang="zh-CN" dirty="0">
              <a:solidFill>
                <a:srgbClr val="073893"/>
              </a:solidFill>
              <a:latin typeface="华文细黑" panose="02010600040101010101" charset="-122"/>
              <a:ea typeface="华文细黑" panose="02010600040101010101" charset="-122"/>
              <a:sym typeface="+mn-ea"/>
            </a:endParaRPr>
          </a:p>
          <a:p>
            <a:pPr algn="l">
              <a:lnSpc>
                <a:spcPct val="130000"/>
              </a:lnSpc>
            </a:pPr>
            <a:r>
              <a:rPr lang="zh-CN" altLang="en-US" dirty="0">
                <a:solidFill>
                  <a:srgbClr val="073893"/>
                </a:solidFill>
                <a:latin typeface="华文细黑" panose="02010600040101010101" charset="-122"/>
                <a:ea typeface="华文细黑" panose="02010600040101010101" charset="-122"/>
                <a:sym typeface="+mn-ea"/>
              </a:rPr>
              <a:t>Click here to add your title</a:t>
            </a:r>
            <a:endParaRPr lang="zh-CN" altLang="en-US" dirty="0">
              <a:solidFill>
                <a:srgbClr val="073893"/>
              </a:solidFill>
              <a:latin typeface="华文细黑" panose="02010600040101010101" charset="-122"/>
              <a:ea typeface="华文细黑" panose="02010600040101010101" charset="-122"/>
              <a:sym typeface="+mn-ea"/>
            </a:endParaRPr>
          </a:p>
        </p:txBody>
      </p:sp>
      <p:sp>
        <p:nvSpPr>
          <p:cNvPr id="12" name="文本框 11"/>
          <p:cNvSpPr txBox="1"/>
          <p:nvPr/>
        </p:nvSpPr>
        <p:spPr>
          <a:xfrm>
            <a:off x="6929531" y="3722609"/>
            <a:ext cx="3330575" cy="810260"/>
          </a:xfrm>
          <a:prstGeom prst="rect">
            <a:avLst/>
          </a:prstGeom>
          <a:noFill/>
        </p:spPr>
        <p:txBody>
          <a:bodyPr wrap="square" rtlCol="0">
            <a:spAutoFit/>
          </a:bodyPr>
          <a:lstStyle/>
          <a:p>
            <a:pPr algn="l">
              <a:lnSpc>
                <a:spcPct val="130000"/>
              </a:lnSpc>
            </a:pPr>
            <a:r>
              <a:rPr lang="en-US" altLang="zh-CN">
                <a:solidFill>
                  <a:srgbClr val="073893"/>
                </a:solidFill>
                <a:latin typeface="华文细黑" panose="02010600040101010101" charset="-122"/>
                <a:ea typeface="华文细黑" panose="02010600040101010101" charset="-122"/>
                <a:sym typeface="+mn-ea"/>
              </a:rPr>
              <a:t>PART THREE</a:t>
            </a:r>
            <a:endParaRPr lang="en-US" altLang="zh-CN">
              <a:solidFill>
                <a:srgbClr val="073893"/>
              </a:solidFill>
              <a:latin typeface="华文细黑" panose="02010600040101010101" charset="-122"/>
              <a:ea typeface="华文细黑" panose="02010600040101010101" charset="-122"/>
              <a:sym typeface="+mn-ea"/>
            </a:endParaRPr>
          </a:p>
          <a:p>
            <a:pPr algn="l">
              <a:lnSpc>
                <a:spcPct val="130000"/>
              </a:lnSpc>
            </a:pPr>
            <a:r>
              <a:rPr lang="zh-CN" altLang="en-US">
                <a:solidFill>
                  <a:srgbClr val="073893"/>
                </a:solidFill>
                <a:latin typeface="华文细黑" panose="02010600040101010101" charset="-122"/>
                <a:ea typeface="华文细黑" panose="02010600040101010101" charset="-122"/>
                <a:sym typeface="+mn-ea"/>
              </a:rPr>
              <a:t>Click here to add your title</a:t>
            </a:r>
            <a:endParaRPr lang="zh-CN" altLang="en-US">
              <a:solidFill>
                <a:srgbClr val="073893"/>
              </a:solidFill>
              <a:latin typeface="华文细黑" panose="02010600040101010101" charset="-122"/>
              <a:ea typeface="华文细黑" panose="02010600040101010101" charset="-122"/>
              <a:sym typeface="+mn-ea"/>
            </a:endParaRPr>
          </a:p>
        </p:txBody>
      </p:sp>
      <p:sp>
        <p:nvSpPr>
          <p:cNvPr id="13" name="文本框 12"/>
          <p:cNvSpPr txBox="1"/>
          <p:nvPr/>
        </p:nvSpPr>
        <p:spPr>
          <a:xfrm>
            <a:off x="6929531" y="4838304"/>
            <a:ext cx="3330575" cy="810260"/>
          </a:xfrm>
          <a:prstGeom prst="rect">
            <a:avLst/>
          </a:prstGeom>
          <a:noFill/>
        </p:spPr>
        <p:txBody>
          <a:bodyPr wrap="square" rtlCol="0">
            <a:spAutoFit/>
          </a:bodyPr>
          <a:lstStyle/>
          <a:p>
            <a:pPr algn="l">
              <a:lnSpc>
                <a:spcPct val="130000"/>
              </a:lnSpc>
            </a:pPr>
            <a:r>
              <a:rPr lang="en-US" altLang="zh-CN">
                <a:solidFill>
                  <a:srgbClr val="073893"/>
                </a:solidFill>
                <a:latin typeface="华文细黑" panose="02010600040101010101" charset="-122"/>
                <a:ea typeface="华文细黑" panose="02010600040101010101" charset="-122"/>
                <a:sym typeface="+mn-ea"/>
              </a:rPr>
              <a:t>PART FOUR</a:t>
            </a:r>
            <a:endParaRPr lang="en-US" altLang="zh-CN">
              <a:solidFill>
                <a:srgbClr val="073893"/>
              </a:solidFill>
              <a:latin typeface="华文细黑" panose="02010600040101010101" charset="-122"/>
              <a:ea typeface="华文细黑" panose="02010600040101010101" charset="-122"/>
              <a:sym typeface="+mn-ea"/>
            </a:endParaRPr>
          </a:p>
          <a:p>
            <a:pPr algn="l">
              <a:lnSpc>
                <a:spcPct val="130000"/>
              </a:lnSpc>
            </a:pPr>
            <a:r>
              <a:rPr lang="zh-CN" altLang="en-US">
                <a:solidFill>
                  <a:srgbClr val="073893"/>
                </a:solidFill>
                <a:latin typeface="华文细黑" panose="02010600040101010101" charset="-122"/>
                <a:ea typeface="华文细黑" panose="02010600040101010101" charset="-122"/>
                <a:sym typeface="+mn-ea"/>
              </a:rPr>
              <a:t>Click here to add your title</a:t>
            </a:r>
            <a:endParaRPr lang="zh-CN" altLang="en-US">
              <a:solidFill>
                <a:srgbClr val="073893"/>
              </a:solidFill>
              <a:latin typeface="华文细黑" panose="02010600040101010101" charset="-122"/>
              <a:ea typeface="华文细黑" panose="02010600040101010101" charset="-122"/>
              <a:sym typeface="+mn-ea"/>
            </a:endParaRPr>
          </a:p>
        </p:txBody>
      </p:sp>
      <p:sp>
        <p:nvSpPr>
          <p:cNvPr id="14" name="文本框 13"/>
          <p:cNvSpPr txBox="1"/>
          <p:nvPr/>
        </p:nvSpPr>
        <p:spPr>
          <a:xfrm>
            <a:off x="1408058" y="2533181"/>
            <a:ext cx="3554829" cy="830997"/>
          </a:xfrm>
          <a:prstGeom prst="rect">
            <a:avLst/>
          </a:prstGeom>
          <a:noFill/>
        </p:spPr>
        <p:txBody>
          <a:bodyPr vert="horz" wrap="square" rtlCol="0">
            <a:spAutoFit/>
          </a:bodyPr>
          <a:lstStyle/>
          <a:p>
            <a:r>
              <a:rPr lang="en-US" altLang="zh-CN" sz="4800" dirty="0">
                <a:solidFill>
                  <a:srgbClr val="073893"/>
                </a:solidFill>
                <a:latin typeface="OCR A Extended" panose="02010509020102010303" pitchFamily="50" charset="0"/>
                <a:ea typeface="华文细黑" panose="02010600040101010101" charset="-122"/>
              </a:rPr>
              <a:t>CONTENTS</a:t>
            </a:r>
            <a:endParaRPr lang="en-US" altLang="zh-CN" sz="4800" dirty="0">
              <a:solidFill>
                <a:srgbClr val="073893"/>
              </a:solidFill>
              <a:latin typeface="OCR A Extended" panose="02010509020102010303" pitchFamily="50" charset="0"/>
              <a:ea typeface="华文细黑" panose="02010600040101010101" charset="-122"/>
            </a:endParaRPr>
          </a:p>
        </p:txBody>
      </p:sp>
      <p:grpSp>
        <p:nvGrpSpPr>
          <p:cNvPr id="15" name="22c0e4d6-f902-4a2e-8674-ad808cc96c2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879614" y="2130030"/>
            <a:ext cx="4409405" cy="2708274"/>
            <a:chOff x="2092439" y="1219267"/>
            <a:chExt cx="8007123" cy="4918007"/>
          </a:xfrm>
        </p:grpSpPr>
        <p:sp>
          <p:nvSpPr>
            <p:cNvPr id="16" name="iṡ1îďè"/>
            <p:cNvSpPr/>
            <p:nvPr/>
          </p:nvSpPr>
          <p:spPr bwMode="auto">
            <a:xfrm>
              <a:off x="2092439" y="6016794"/>
              <a:ext cx="8007123" cy="118071"/>
            </a:xfrm>
            <a:prstGeom prst="rect">
              <a:avLst/>
            </a:prstGeom>
            <a:solidFill>
              <a:srgbClr val="0089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iṧļïḋê"/>
            <p:cNvSpPr/>
            <p:nvPr/>
          </p:nvSpPr>
          <p:spPr bwMode="auto">
            <a:xfrm>
              <a:off x="2099668" y="5230057"/>
              <a:ext cx="1080709" cy="904807"/>
            </a:xfrm>
            <a:custGeom>
              <a:avLst/>
              <a:gdLst>
                <a:gd name="T0" fmla="*/ 398 w 432"/>
                <a:gd name="T1" fmla="*/ 96 h 362"/>
                <a:gd name="T2" fmla="*/ 398 w 432"/>
                <a:gd name="T3" fmla="*/ 105 h 362"/>
                <a:gd name="T4" fmla="*/ 398 w 432"/>
                <a:gd name="T5" fmla="*/ 174 h 362"/>
                <a:gd name="T6" fmla="*/ 398 w 432"/>
                <a:gd name="T7" fmla="*/ 180 h 362"/>
                <a:gd name="T8" fmla="*/ 398 w 432"/>
                <a:gd name="T9" fmla="*/ 191 h 362"/>
                <a:gd name="T10" fmla="*/ 398 w 432"/>
                <a:gd name="T11" fmla="*/ 305 h 362"/>
                <a:gd name="T12" fmla="*/ 398 w 432"/>
                <a:gd name="T13" fmla="*/ 343 h 362"/>
                <a:gd name="T14" fmla="*/ 412 w 432"/>
                <a:gd name="T15" fmla="*/ 362 h 362"/>
                <a:gd name="T16" fmla="*/ 373 w 432"/>
                <a:gd name="T17" fmla="*/ 362 h 362"/>
                <a:gd name="T18" fmla="*/ 314 w 432"/>
                <a:gd name="T19" fmla="*/ 362 h 362"/>
                <a:gd name="T20" fmla="*/ 262 w 432"/>
                <a:gd name="T21" fmla="*/ 362 h 362"/>
                <a:gd name="T22" fmla="*/ 274 w 432"/>
                <a:gd name="T23" fmla="*/ 343 h 362"/>
                <a:gd name="T24" fmla="*/ 274 w 432"/>
                <a:gd name="T25" fmla="*/ 343 h 362"/>
                <a:gd name="T26" fmla="*/ 274 w 432"/>
                <a:gd name="T27" fmla="*/ 194 h 362"/>
                <a:gd name="T28" fmla="*/ 267 w 432"/>
                <a:gd name="T29" fmla="*/ 173 h 362"/>
                <a:gd name="T30" fmla="*/ 293 w 432"/>
                <a:gd name="T31" fmla="*/ 173 h 362"/>
                <a:gd name="T32" fmla="*/ 285 w 432"/>
                <a:gd name="T33" fmla="*/ 173 h 362"/>
                <a:gd name="T34" fmla="*/ 275 w 432"/>
                <a:gd name="T35" fmla="*/ 173 h 362"/>
                <a:gd name="T36" fmla="*/ 216 w 432"/>
                <a:gd name="T37" fmla="*/ 119 h 362"/>
                <a:gd name="T38" fmla="*/ 157 w 432"/>
                <a:gd name="T39" fmla="*/ 173 h 362"/>
                <a:gd name="T40" fmla="*/ 147 w 432"/>
                <a:gd name="T41" fmla="*/ 173 h 362"/>
                <a:gd name="T42" fmla="*/ 138 w 432"/>
                <a:gd name="T43" fmla="*/ 173 h 362"/>
                <a:gd name="T44" fmla="*/ 165 w 432"/>
                <a:gd name="T45" fmla="*/ 173 h 362"/>
                <a:gd name="T46" fmla="*/ 157 w 432"/>
                <a:gd name="T47" fmla="*/ 194 h 362"/>
                <a:gd name="T48" fmla="*/ 157 w 432"/>
                <a:gd name="T49" fmla="*/ 343 h 362"/>
                <a:gd name="T50" fmla="*/ 158 w 432"/>
                <a:gd name="T51" fmla="*/ 343 h 362"/>
                <a:gd name="T52" fmla="*/ 171 w 432"/>
                <a:gd name="T53" fmla="*/ 362 h 362"/>
                <a:gd name="T54" fmla="*/ 118 w 432"/>
                <a:gd name="T55" fmla="*/ 362 h 362"/>
                <a:gd name="T56" fmla="*/ 61 w 432"/>
                <a:gd name="T57" fmla="*/ 362 h 362"/>
                <a:gd name="T58" fmla="*/ 22 w 432"/>
                <a:gd name="T59" fmla="*/ 362 h 362"/>
                <a:gd name="T60" fmla="*/ 33 w 432"/>
                <a:gd name="T61" fmla="*/ 343 h 362"/>
                <a:gd name="T62" fmla="*/ 33 w 432"/>
                <a:gd name="T63" fmla="*/ 305 h 362"/>
                <a:gd name="T64" fmla="*/ 33 w 432"/>
                <a:gd name="T65" fmla="*/ 191 h 362"/>
                <a:gd name="T66" fmla="*/ 33 w 432"/>
                <a:gd name="T67" fmla="*/ 180 h 362"/>
                <a:gd name="T68" fmla="*/ 33 w 432"/>
                <a:gd name="T69" fmla="*/ 174 h 362"/>
                <a:gd name="T70" fmla="*/ 33 w 432"/>
                <a:gd name="T71" fmla="*/ 105 h 362"/>
                <a:gd name="T72" fmla="*/ 33 w 432"/>
                <a:gd name="T73" fmla="*/ 96 h 362"/>
                <a:gd name="T74" fmla="*/ 33 w 432"/>
                <a:gd name="T75" fmla="*/ 72 h 362"/>
                <a:gd name="T76" fmla="*/ 33 w 432"/>
                <a:gd name="T77" fmla="*/ 68 h 362"/>
                <a:gd name="T78" fmla="*/ 1 w 432"/>
                <a:gd name="T79" fmla="*/ 43 h 362"/>
                <a:gd name="T80" fmla="*/ 0 w 432"/>
                <a:gd name="T81" fmla="*/ 43 h 362"/>
                <a:gd name="T82" fmla="*/ 0 w 432"/>
                <a:gd name="T83" fmla="*/ 42 h 362"/>
                <a:gd name="T84" fmla="*/ 0 w 432"/>
                <a:gd name="T85" fmla="*/ 41 h 362"/>
                <a:gd name="T86" fmla="*/ 33 w 432"/>
                <a:gd name="T87" fmla="*/ 41 h 362"/>
                <a:gd name="T88" fmla="*/ 33 w 432"/>
                <a:gd name="T89" fmla="*/ 16 h 362"/>
                <a:gd name="T90" fmla="*/ 33 w 432"/>
                <a:gd name="T91" fmla="*/ 10 h 362"/>
                <a:gd name="T92" fmla="*/ 33 w 432"/>
                <a:gd name="T93" fmla="*/ 4 h 362"/>
                <a:gd name="T94" fmla="*/ 33 w 432"/>
                <a:gd name="T95" fmla="*/ 0 h 362"/>
                <a:gd name="T96" fmla="*/ 398 w 432"/>
                <a:gd name="T97" fmla="*/ 0 h 362"/>
                <a:gd name="T98" fmla="*/ 398 w 432"/>
                <a:gd name="T99" fmla="*/ 4 h 362"/>
                <a:gd name="T100" fmla="*/ 398 w 432"/>
                <a:gd name="T101" fmla="*/ 10 h 362"/>
                <a:gd name="T102" fmla="*/ 398 w 432"/>
                <a:gd name="T103" fmla="*/ 16 h 362"/>
                <a:gd name="T104" fmla="*/ 398 w 432"/>
                <a:gd name="T105" fmla="*/ 41 h 362"/>
                <a:gd name="T106" fmla="*/ 432 w 432"/>
                <a:gd name="T107" fmla="*/ 41 h 362"/>
                <a:gd name="T108" fmla="*/ 432 w 432"/>
                <a:gd name="T109" fmla="*/ 41 h 362"/>
                <a:gd name="T110" fmla="*/ 432 w 432"/>
                <a:gd name="T111" fmla="*/ 43 h 362"/>
                <a:gd name="T112" fmla="*/ 430 w 432"/>
                <a:gd name="T113" fmla="*/ 43 h 362"/>
                <a:gd name="T114" fmla="*/ 398 w 432"/>
                <a:gd name="T115" fmla="*/ 68 h 362"/>
                <a:gd name="T116" fmla="*/ 398 w 432"/>
                <a:gd name="T117" fmla="*/ 72 h 362"/>
                <a:gd name="T118" fmla="*/ 398 w 432"/>
                <a:gd name="T119" fmla="*/ 9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2" h="362">
                  <a:moveTo>
                    <a:pt x="398" y="96"/>
                  </a:moveTo>
                  <a:cubicBezTo>
                    <a:pt x="398" y="105"/>
                    <a:pt x="398" y="105"/>
                    <a:pt x="398" y="105"/>
                  </a:cubicBezTo>
                  <a:cubicBezTo>
                    <a:pt x="398" y="174"/>
                    <a:pt x="398" y="174"/>
                    <a:pt x="398" y="174"/>
                  </a:cubicBezTo>
                  <a:cubicBezTo>
                    <a:pt x="398" y="180"/>
                    <a:pt x="398" y="180"/>
                    <a:pt x="398" y="180"/>
                  </a:cubicBezTo>
                  <a:cubicBezTo>
                    <a:pt x="398" y="191"/>
                    <a:pt x="398" y="191"/>
                    <a:pt x="398" y="191"/>
                  </a:cubicBezTo>
                  <a:cubicBezTo>
                    <a:pt x="398" y="305"/>
                    <a:pt x="398" y="305"/>
                    <a:pt x="398" y="305"/>
                  </a:cubicBezTo>
                  <a:cubicBezTo>
                    <a:pt x="398" y="343"/>
                    <a:pt x="398" y="343"/>
                    <a:pt x="398" y="343"/>
                  </a:cubicBezTo>
                  <a:cubicBezTo>
                    <a:pt x="412" y="362"/>
                    <a:pt x="412" y="362"/>
                    <a:pt x="412" y="362"/>
                  </a:cubicBezTo>
                  <a:cubicBezTo>
                    <a:pt x="373" y="362"/>
                    <a:pt x="373" y="362"/>
                    <a:pt x="373" y="362"/>
                  </a:cubicBezTo>
                  <a:cubicBezTo>
                    <a:pt x="314" y="362"/>
                    <a:pt x="314" y="362"/>
                    <a:pt x="314" y="362"/>
                  </a:cubicBezTo>
                  <a:cubicBezTo>
                    <a:pt x="262" y="362"/>
                    <a:pt x="262" y="362"/>
                    <a:pt x="262" y="362"/>
                  </a:cubicBezTo>
                  <a:cubicBezTo>
                    <a:pt x="274" y="343"/>
                    <a:pt x="274" y="343"/>
                    <a:pt x="274" y="343"/>
                  </a:cubicBezTo>
                  <a:cubicBezTo>
                    <a:pt x="274" y="343"/>
                    <a:pt x="274" y="343"/>
                    <a:pt x="274" y="343"/>
                  </a:cubicBezTo>
                  <a:cubicBezTo>
                    <a:pt x="274" y="194"/>
                    <a:pt x="274" y="194"/>
                    <a:pt x="274" y="194"/>
                  </a:cubicBezTo>
                  <a:cubicBezTo>
                    <a:pt x="267" y="173"/>
                    <a:pt x="267" y="173"/>
                    <a:pt x="267" y="173"/>
                  </a:cubicBezTo>
                  <a:cubicBezTo>
                    <a:pt x="293" y="173"/>
                    <a:pt x="293" y="173"/>
                    <a:pt x="293" y="173"/>
                  </a:cubicBezTo>
                  <a:cubicBezTo>
                    <a:pt x="285" y="173"/>
                    <a:pt x="285" y="173"/>
                    <a:pt x="285" y="173"/>
                  </a:cubicBezTo>
                  <a:cubicBezTo>
                    <a:pt x="275" y="173"/>
                    <a:pt x="275" y="173"/>
                    <a:pt x="275" y="173"/>
                  </a:cubicBezTo>
                  <a:cubicBezTo>
                    <a:pt x="272" y="143"/>
                    <a:pt x="246" y="119"/>
                    <a:pt x="216" y="119"/>
                  </a:cubicBezTo>
                  <a:cubicBezTo>
                    <a:pt x="185" y="119"/>
                    <a:pt x="160" y="143"/>
                    <a:pt x="157" y="173"/>
                  </a:cubicBezTo>
                  <a:cubicBezTo>
                    <a:pt x="147" y="173"/>
                    <a:pt x="147" y="173"/>
                    <a:pt x="147" y="173"/>
                  </a:cubicBezTo>
                  <a:cubicBezTo>
                    <a:pt x="138" y="173"/>
                    <a:pt x="138" y="173"/>
                    <a:pt x="138" y="173"/>
                  </a:cubicBezTo>
                  <a:cubicBezTo>
                    <a:pt x="165" y="173"/>
                    <a:pt x="165" y="173"/>
                    <a:pt x="165" y="173"/>
                  </a:cubicBezTo>
                  <a:cubicBezTo>
                    <a:pt x="157" y="194"/>
                    <a:pt x="157" y="194"/>
                    <a:pt x="157" y="194"/>
                  </a:cubicBezTo>
                  <a:cubicBezTo>
                    <a:pt x="157" y="343"/>
                    <a:pt x="157" y="343"/>
                    <a:pt x="157" y="343"/>
                  </a:cubicBezTo>
                  <a:cubicBezTo>
                    <a:pt x="158" y="343"/>
                    <a:pt x="158" y="343"/>
                    <a:pt x="158" y="343"/>
                  </a:cubicBezTo>
                  <a:cubicBezTo>
                    <a:pt x="171" y="362"/>
                    <a:pt x="171" y="362"/>
                    <a:pt x="171" y="362"/>
                  </a:cubicBezTo>
                  <a:cubicBezTo>
                    <a:pt x="118" y="362"/>
                    <a:pt x="118" y="362"/>
                    <a:pt x="118" y="362"/>
                  </a:cubicBezTo>
                  <a:cubicBezTo>
                    <a:pt x="61" y="362"/>
                    <a:pt x="61" y="362"/>
                    <a:pt x="61" y="362"/>
                  </a:cubicBezTo>
                  <a:cubicBezTo>
                    <a:pt x="22" y="362"/>
                    <a:pt x="22" y="362"/>
                    <a:pt x="22" y="362"/>
                  </a:cubicBezTo>
                  <a:cubicBezTo>
                    <a:pt x="33" y="343"/>
                    <a:pt x="33" y="343"/>
                    <a:pt x="33" y="343"/>
                  </a:cubicBezTo>
                  <a:cubicBezTo>
                    <a:pt x="33" y="305"/>
                    <a:pt x="33" y="305"/>
                    <a:pt x="33" y="305"/>
                  </a:cubicBezTo>
                  <a:cubicBezTo>
                    <a:pt x="33" y="191"/>
                    <a:pt x="33" y="191"/>
                    <a:pt x="33" y="191"/>
                  </a:cubicBezTo>
                  <a:cubicBezTo>
                    <a:pt x="33" y="180"/>
                    <a:pt x="33" y="180"/>
                    <a:pt x="33" y="180"/>
                  </a:cubicBezTo>
                  <a:cubicBezTo>
                    <a:pt x="33" y="174"/>
                    <a:pt x="33" y="174"/>
                    <a:pt x="33" y="174"/>
                  </a:cubicBezTo>
                  <a:cubicBezTo>
                    <a:pt x="33" y="105"/>
                    <a:pt x="33" y="105"/>
                    <a:pt x="33" y="105"/>
                  </a:cubicBezTo>
                  <a:cubicBezTo>
                    <a:pt x="33" y="96"/>
                    <a:pt x="33" y="96"/>
                    <a:pt x="33" y="96"/>
                  </a:cubicBezTo>
                  <a:cubicBezTo>
                    <a:pt x="33" y="72"/>
                    <a:pt x="33" y="72"/>
                    <a:pt x="33" y="72"/>
                  </a:cubicBezTo>
                  <a:cubicBezTo>
                    <a:pt x="33" y="68"/>
                    <a:pt x="33" y="68"/>
                    <a:pt x="33" y="68"/>
                  </a:cubicBezTo>
                  <a:cubicBezTo>
                    <a:pt x="1" y="43"/>
                    <a:pt x="1" y="43"/>
                    <a:pt x="1" y="43"/>
                  </a:cubicBezTo>
                  <a:cubicBezTo>
                    <a:pt x="0" y="43"/>
                    <a:pt x="0" y="43"/>
                    <a:pt x="0" y="43"/>
                  </a:cubicBezTo>
                  <a:cubicBezTo>
                    <a:pt x="0" y="42"/>
                    <a:pt x="0" y="42"/>
                    <a:pt x="0" y="42"/>
                  </a:cubicBezTo>
                  <a:cubicBezTo>
                    <a:pt x="0" y="41"/>
                    <a:pt x="0" y="41"/>
                    <a:pt x="0" y="41"/>
                  </a:cubicBezTo>
                  <a:cubicBezTo>
                    <a:pt x="33" y="41"/>
                    <a:pt x="33" y="41"/>
                    <a:pt x="33" y="41"/>
                  </a:cubicBezTo>
                  <a:cubicBezTo>
                    <a:pt x="33" y="16"/>
                    <a:pt x="33" y="16"/>
                    <a:pt x="33" y="16"/>
                  </a:cubicBezTo>
                  <a:cubicBezTo>
                    <a:pt x="33" y="10"/>
                    <a:pt x="33" y="10"/>
                    <a:pt x="33" y="10"/>
                  </a:cubicBezTo>
                  <a:cubicBezTo>
                    <a:pt x="33" y="4"/>
                    <a:pt x="33" y="4"/>
                    <a:pt x="33" y="4"/>
                  </a:cubicBezTo>
                  <a:cubicBezTo>
                    <a:pt x="33" y="0"/>
                    <a:pt x="33" y="0"/>
                    <a:pt x="33" y="0"/>
                  </a:cubicBezTo>
                  <a:cubicBezTo>
                    <a:pt x="398" y="0"/>
                    <a:pt x="398" y="0"/>
                    <a:pt x="398" y="0"/>
                  </a:cubicBezTo>
                  <a:cubicBezTo>
                    <a:pt x="398" y="4"/>
                    <a:pt x="398" y="4"/>
                    <a:pt x="398" y="4"/>
                  </a:cubicBezTo>
                  <a:cubicBezTo>
                    <a:pt x="398" y="10"/>
                    <a:pt x="398" y="10"/>
                    <a:pt x="398" y="10"/>
                  </a:cubicBezTo>
                  <a:cubicBezTo>
                    <a:pt x="398" y="16"/>
                    <a:pt x="398" y="16"/>
                    <a:pt x="398" y="16"/>
                  </a:cubicBezTo>
                  <a:cubicBezTo>
                    <a:pt x="398" y="41"/>
                    <a:pt x="398" y="41"/>
                    <a:pt x="398" y="41"/>
                  </a:cubicBezTo>
                  <a:cubicBezTo>
                    <a:pt x="432" y="41"/>
                    <a:pt x="432" y="41"/>
                    <a:pt x="432" y="41"/>
                  </a:cubicBezTo>
                  <a:cubicBezTo>
                    <a:pt x="432" y="41"/>
                    <a:pt x="432" y="41"/>
                    <a:pt x="432" y="41"/>
                  </a:cubicBezTo>
                  <a:cubicBezTo>
                    <a:pt x="432" y="43"/>
                    <a:pt x="432" y="43"/>
                    <a:pt x="432" y="43"/>
                  </a:cubicBezTo>
                  <a:cubicBezTo>
                    <a:pt x="430" y="43"/>
                    <a:pt x="430" y="43"/>
                    <a:pt x="430" y="43"/>
                  </a:cubicBezTo>
                  <a:cubicBezTo>
                    <a:pt x="398" y="68"/>
                    <a:pt x="398" y="68"/>
                    <a:pt x="398" y="68"/>
                  </a:cubicBezTo>
                  <a:cubicBezTo>
                    <a:pt x="398" y="72"/>
                    <a:pt x="398" y="72"/>
                    <a:pt x="398" y="72"/>
                  </a:cubicBezTo>
                  <a:lnTo>
                    <a:pt x="398" y="96"/>
                  </a:lnTo>
                  <a:close/>
                </a:path>
              </a:pathLst>
            </a:custGeom>
            <a:solidFill>
              <a:srgbClr val="0089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işlîḋê"/>
            <p:cNvSpPr/>
            <p:nvPr/>
          </p:nvSpPr>
          <p:spPr bwMode="auto">
            <a:xfrm>
              <a:off x="3108088" y="4502356"/>
              <a:ext cx="1106009" cy="1632508"/>
            </a:xfrm>
            <a:custGeom>
              <a:avLst/>
              <a:gdLst>
                <a:gd name="T0" fmla="*/ 5 w 442"/>
                <a:gd name="T1" fmla="*/ 486 h 653"/>
                <a:gd name="T2" fmla="*/ 8 w 442"/>
                <a:gd name="T3" fmla="*/ 580 h 653"/>
                <a:gd name="T4" fmla="*/ 8 w 442"/>
                <a:gd name="T5" fmla="*/ 653 h 653"/>
                <a:gd name="T6" fmla="*/ 435 w 442"/>
                <a:gd name="T7" fmla="*/ 584 h 653"/>
                <a:gd name="T8" fmla="*/ 435 w 442"/>
                <a:gd name="T9" fmla="*/ 486 h 653"/>
                <a:gd name="T10" fmla="*/ 439 w 442"/>
                <a:gd name="T11" fmla="*/ 440 h 653"/>
                <a:gd name="T12" fmla="*/ 433 w 442"/>
                <a:gd name="T13" fmla="*/ 310 h 653"/>
                <a:gd name="T14" fmla="*/ 433 w 442"/>
                <a:gd name="T15" fmla="*/ 56 h 653"/>
                <a:gd name="T16" fmla="*/ 425 w 442"/>
                <a:gd name="T17" fmla="*/ 29 h 653"/>
                <a:gd name="T18" fmla="*/ 410 w 442"/>
                <a:gd name="T19" fmla="*/ 12 h 653"/>
                <a:gd name="T20" fmla="*/ 388 w 442"/>
                <a:gd name="T21" fmla="*/ 24 h 653"/>
                <a:gd name="T22" fmla="*/ 270 w 442"/>
                <a:gd name="T23" fmla="*/ 45 h 653"/>
                <a:gd name="T24" fmla="*/ 279 w 442"/>
                <a:gd name="T25" fmla="*/ 225 h 653"/>
                <a:gd name="T26" fmla="*/ 229 w 442"/>
                <a:gd name="T27" fmla="*/ 165 h 653"/>
                <a:gd name="T28" fmla="*/ 229 w 442"/>
                <a:gd name="T29" fmla="*/ 83 h 653"/>
                <a:gd name="T30" fmla="*/ 208 w 442"/>
                <a:gd name="T31" fmla="*/ 83 h 653"/>
                <a:gd name="T32" fmla="*/ 218 w 442"/>
                <a:gd name="T33" fmla="*/ 178 h 653"/>
                <a:gd name="T34" fmla="*/ 164 w 442"/>
                <a:gd name="T35" fmla="*/ 219 h 653"/>
                <a:gd name="T36" fmla="*/ 155 w 442"/>
                <a:gd name="T37" fmla="*/ 45 h 653"/>
                <a:gd name="T38" fmla="*/ 55 w 442"/>
                <a:gd name="T39" fmla="*/ 24 h 653"/>
                <a:gd name="T40" fmla="*/ 28 w 442"/>
                <a:gd name="T41" fmla="*/ 24 h 653"/>
                <a:gd name="T42" fmla="*/ 17 w 442"/>
                <a:gd name="T43" fmla="*/ 45 h 653"/>
                <a:gd name="T44" fmla="*/ 10 w 442"/>
                <a:gd name="T45" fmla="*/ 219 h 653"/>
                <a:gd name="T46" fmla="*/ 10 w 442"/>
                <a:gd name="T47" fmla="*/ 398 h 653"/>
                <a:gd name="T48" fmla="*/ 164 w 442"/>
                <a:gd name="T49" fmla="*/ 245 h 653"/>
                <a:gd name="T50" fmla="*/ 192 w 442"/>
                <a:gd name="T51" fmla="*/ 305 h 653"/>
                <a:gd name="T52" fmla="*/ 237 w 442"/>
                <a:gd name="T53" fmla="*/ 245 h 653"/>
                <a:gd name="T54" fmla="*/ 257 w 442"/>
                <a:gd name="T55" fmla="*/ 305 h 653"/>
                <a:gd name="T56" fmla="*/ 171 w 442"/>
                <a:gd name="T57" fmla="*/ 375 h 653"/>
                <a:gd name="T58" fmla="*/ 253 w 442"/>
                <a:gd name="T59" fmla="*/ 339 h 653"/>
                <a:gd name="T60" fmla="*/ 305 w 442"/>
                <a:gd name="T61" fmla="*/ 304 h 653"/>
                <a:gd name="T62" fmla="*/ 408 w 442"/>
                <a:gd name="T63" fmla="*/ 308 h 653"/>
                <a:gd name="T64" fmla="*/ 364 w 442"/>
                <a:gd name="T65" fmla="*/ 300 h 653"/>
                <a:gd name="T66" fmla="*/ 351 w 442"/>
                <a:gd name="T67" fmla="*/ 247 h 653"/>
                <a:gd name="T68" fmla="*/ 344 w 442"/>
                <a:gd name="T69" fmla="*/ 243 h 653"/>
                <a:gd name="T70" fmla="*/ 386 w 442"/>
                <a:gd name="T71" fmla="*/ 320 h 653"/>
                <a:gd name="T72" fmla="*/ 328 w 442"/>
                <a:gd name="T73" fmla="*/ 320 h 653"/>
                <a:gd name="T74" fmla="*/ 108 w 442"/>
                <a:gd name="T75" fmla="*/ 247 h 653"/>
                <a:gd name="T76" fmla="*/ 101 w 442"/>
                <a:gd name="T77" fmla="*/ 243 h 653"/>
                <a:gd name="T78" fmla="*/ 68 w 442"/>
                <a:gd name="T79" fmla="*/ 300 h 653"/>
                <a:gd name="T80" fmla="*/ 130 w 442"/>
                <a:gd name="T81" fmla="*/ 334 h 653"/>
                <a:gd name="T82" fmla="*/ 44 w 442"/>
                <a:gd name="T83" fmla="*/ 334 h 653"/>
                <a:gd name="T84" fmla="*/ 44 w 442"/>
                <a:gd name="T85" fmla="*/ 334 h 653"/>
                <a:gd name="T86" fmla="*/ 357 w 442"/>
                <a:gd name="T87" fmla="*/ 497 h 653"/>
                <a:gd name="T88" fmla="*/ 301 w 442"/>
                <a:gd name="T89" fmla="*/ 584 h 653"/>
                <a:gd name="T90" fmla="*/ 301 w 442"/>
                <a:gd name="T91" fmla="*/ 486 h 653"/>
                <a:gd name="T92" fmla="*/ 409 w 442"/>
                <a:gd name="T93" fmla="*/ 580 h 653"/>
                <a:gd name="T94" fmla="*/ 264 w 442"/>
                <a:gd name="T95" fmla="*/ 643 h 653"/>
                <a:gd name="T96" fmla="*/ 180 w 442"/>
                <a:gd name="T97" fmla="*/ 643 h 653"/>
                <a:gd name="T98" fmla="*/ 167 w 442"/>
                <a:gd name="T99" fmla="*/ 555 h 653"/>
                <a:gd name="T100" fmla="*/ 275 w 442"/>
                <a:gd name="T101" fmla="*/ 551 h 653"/>
                <a:gd name="T102" fmla="*/ 275 w 442"/>
                <a:gd name="T103" fmla="*/ 643 h 653"/>
                <a:gd name="T104" fmla="*/ 87 w 442"/>
                <a:gd name="T105" fmla="*/ 497 h 653"/>
                <a:gd name="T106" fmla="*/ 34 w 442"/>
                <a:gd name="T107" fmla="*/ 584 h 653"/>
                <a:gd name="T108" fmla="*/ 34 w 442"/>
                <a:gd name="T109" fmla="*/ 486 h 653"/>
                <a:gd name="T110" fmla="*/ 141 w 442"/>
                <a:gd name="T111" fmla="*/ 58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2" h="653">
                  <a:moveTo>
                    <a:pt x="5" y="440"/>
                  </a:moveTo>
                  <a:cubicBezTo>
                    <a:pt x="5" y="479"/>
                    <a:pt x="5" y="479"/>
                    <a:pt x="5" y="479"/>
                  </a:cubicBezTo>
                  <a:cubicBezTo>
                    <a:pt x="5" y="483"/>
                    <a:pt x="5" y="483"/>
                    <a:pt x="5" y="483"/>
                  </a:cubicBezTo>
                  <a:cubicBezTo>
                    <a:pt x="5" y="486"/>
                    <a:pt x="5" y="486"/>
                    <a:pt x="5" y="486"/>
                  </a:cubicBezTo>
                  <a:cubicBezTo>
                    <a:pt x="8" y="486"/>
                    <a:pt x="8" y="486"/>
                    <a:pt x="8" y="486"/>
                  </a:cubicBezTo>
                  <a:cubicBezTo>
                    <a:pt x="8" y="551"/>
                    <a:pt x="8" y="551"/>
                    <a:pt x="8" y="551"/>
                  </a:cubicBezTo>
                  <a:cubicBezTo>
                    <a:pt x="8" y="555"/>
                    <a:pt x="8" y="555"/>
                    <a:pt x="8" y="555"/>
                  </a:cubicBezTo>
                  <a:cubicBezTo>
                    <a:pt x="8" y="580"/>
                    <a:pt x="8" y="580"/>
                    <a:pt x="8" y="580"/>
                  </a:cubicBezTo>
                  <a:cubicBezTo>
                    <a:pt x="8" y="584"/>
                    <a:pt x="8" y="584"/>
                    <a:pt x="8" y="584"/>
                  </a:cubicBezTo>
                  <a:cubicBezTo>
                    <a:pt x="8" y="643"/>
                    <a:pt x="8" y="643"/>
                    <a:pt x="8" y="643"/>
                  </a:cubicBezTo>
                  <a:cubicBezTo>
                    <a:pt x="8" y="650"/>
                    <a:pt x="8" y="650"/>
                    <a:pt x="8" y="650"/>
                  </a:cubicBezTo>
                  <a:cubicBezTo>
                    <a:pt x="8" y="653"/>
                    <a:pt x="8" y="653"/>
                    <a:pt x="8" y="653"/>
                  </a:cubicBezTo>
                  <a:cubicBezTo>
                    <a:pt x="435" y="653"/>
                    <a:pt x="435" y="653"/>
                    <a:pt x="435" y="653"/>
                  </a:cubicBezTo>
                  <a:cubicBezTo>
                    <a:pt x="435" y="650"/>
                    <a:pt x="435" y="650"/>
                    <a:pt x="435" y="650"/>
                  </a:cubicBezTo>
                  <a:cubicBezTo>
                    <a:pt x="435" y="643"/>
                    <a:pt x="435" y="643"/>
                    <a:pt x="435" y="643"/>
                  </a:cubicBezTo>
                  <a:cubicBezTo>
                    <a:pt x="435" y="584"/>
                    <a:pt x="435" y="584"/>
                    <a:pt x="435" y="584"/>
                  </a:cubicBezTo>
                  <a:cubicBezTo>
                    <a:pt x="435" y="580"/>
                    <a:pt x="435" y="580"/>
                    <a:pt x="435" y="580"/>
                  </a:cubicBezTo>
                  <a:cubicBezTo>
                    <a:pt x="435" y="555"/>
                    <a:pt x="435" y="555"/>
                    <a:pt x="435" y="555"/>
                  </a:cubicBezTo>
                  <a:cubicBezTo>
                    <a:pt x="435" y="551"/>
                    <a:pt x="435" y="551"/>
                    <a:pt x="435" y="551"/>
                  </a:cubicBezTo>
                  <a:cubicBezTo>
                    <a:pt x="435" y="486"/>
                    <a:pt x="435" y="486"/>
                    <a:pt x="435" y="486"/>
                  </a:cubicBezTo>
                  <a:cubicBezTo>
                    <a:pt x="439" y="486"/>
                    <a:pt x="439" y="486"/>
                    <a:pt x="439" y="486"/>
                  </a:cubicBezTo>
                  <a:cubicBezTo>
                    <a:pt x="439" y="483"/>
                    <a:pt x="439" y="483"/>
                    <a:pt x="439" y="483"/>
                  </a:cubicBezTo>
                  <a:cubicBezTo>
                    <a:pt x="439" y="479"/>
                    <a:pt x="439" y="479"/>
                    <a:pt x="439" y="479"/>
                  </a:cubicBezTo>
                  <a:cubicBezTo>
                    <a:pt x="439" y="440"/>
                    <a:pt x="439" y="440"/>
                    <a:pt x="439" y="440"/>
                  </a:cubicBezTo>
                  <a:cubicBezTo>
                    <a:pt x="439" y="435"/>
                    <a:pt x="439" y="435"/>
                    <a:pt x="439" y="435"/>
                  </a:cubicBezTo>
                  <a:cubicBezTo>
                    <a:pt x="433" y="435"/>
                    <a:pt x="433" y="435"/>
                    <a:pt x="433" y="435"/>
                  </a:cubicBezTo>
                  <a:cubicBezTo>
                    <a:pt x="433" y="398"/>
                    <a:pt x="433" y="398"/>
                    <a:pt x="433" y="398"/>
                  </a:cubicBezTo>
                  <a:cubicBezTo>
                    <a:pt x="433" y="310"/>
                    <a:pt x="433" y="310"/>
                    <a:pt x="433" y="310"/>
                  </a:cubicBezTo>
                  <a:cubicBezTo>
                    <a:pt x="433" y="304"/>
                    <a:pt x="433" y="304"/>
                    <a:pt x="433" y="304"/>
                  </a:cubicBezTo>
                  <a:cubicBezTo>
                    <a:pt x="433" y="225"/>
                    <a:pt x="433" y="225"/>
                    <a:pt x="433" y="225"/>
                  </a:cubicBezTo>
                  <a:cubicBezTo>
                    <a:pt x="433" y="219"/>
                    <a:pt x="433" y="219"/>
                    <a:pt x="433" y="219"/>
                  </a:cubicBezTo>
                  <a:cubicBezTo>
                    <a:pt x="433" y="56"/>
                    <a:pt x="433" y="56"/>
                    <a:pt x="433" y="56"/>
                  </a:cubicBezTo>
                  <a:cubicBezTo>
                    <a:pt x="442" y="56"/>
                    <a:pt x="442" y="56"/>
                    <a:pt x="442" y="56"/>
                  </a:cubicBezTo>
                  <a:cubicBezTo>
                    <a:pt x="442" y="45"/>
                    <a:pt x="442" y="45"/>
                    <a:pt x="442" y="45"/>
                  </a:cubicBezTo>
                  <a:cubicBezTo>
                    <a:pt x="425" y="45"/>
                    <a:pt x="425" y="45"/>
                    <a:pt x="425" y="45"/>
                  </a:cubicBezTo>
                  <a:cubicBezTo>
                    <a:pt x="425" y="29"/>
                    <a:pt x="425" y="29"/>
                    <a:pt x="425" y="29"/>
                  </a:cubicBezTo>
                  <a:cubicBezTo>
                    <a:pt x="419" y="29"/>
                    <a:pt x="419" y="29"/>
                    <a:pt x="419" y="29"/>
                  </a:cubicBezTo>
                  <a:cubicBezTo>
                    <a:pt x="419" y="24"/>
                    <a:pt x="419" y="24"/>
                    <a:pt x="419" y="24"/>
                  </a:cubicBezTo>
                  <a:cubicBezTo>
                    <a:pt x="417" y="24"/>
                    <a:pt x="417" y="24"/>
                    <a:pt x="417" y="24"/>
                  </a:cubicBezTo>
                  <a:cubicBezTo>
                    <a:pt x="410" y="12"/>
                    <a:pt x="410" y="12"/>
                    <a:pt x="410" y="12"/>
                  </a:cubicBezTo>
                  <a:cubicBezTo>
                    <a:pt x="403" y="0"/>
                    <a:pt x="403" y="0"/>
                    <a:pt x="403" y="0"/>
                  </a:cubicBezTo>
                  <a:cubicBezTo>
                    <a:pt x="396" y="12"/>
                    <a:pt x="396" y="12"/>
                    <a:pt x="396" y="12"/>
                  </a:cubicBezTo>
                  <a:cubicBezTo>
                    <a:pt x="390" y="24"/>
                    <a:pt x="390" y="24"/>
                    <a:pt x="390" y="24"/>
                  </a:cubicBezTo>
                  <a:cubicBezTo>
                    <a:pt x="388" y="24"/>
                    <a:pt x="388" y="24"/>
                    <a:pt x="388" y="24"/>
                  </a:cubicBezTo>
                  <a:cubicBezTo>
                    <a:pt x="388" y="29"/>
                    <a:pt x="388" y="29"/>
                    <a:pt x="388" y="29"/>
                  </a:cubicBezTo>
                  <a:cubicBezTo>
                    <a:pt x="287" y="29"/>
                    <a:pt x="287" y="29"/>
                    <a:pt x="287" y="29"/>
                  </a:cubicBezTo>
                  <a:cubicBezTo>
                    <a:pt x="287" y="45"/>
                    <a:pt x="287" y="45"/>
                    <a:pt x="287" y="45"/>
                  </a:cubicBezTo>
                  <a:cubicBezTo>
                    <a:pt x="270" y="45"/>
                    <a:pt x="270" y="45"/>
                    <a:pt x="270" y="45"/>
                  </a:cubicBezTo>
                  <a:cubicBezTo>
                    <a:pt x="270" y="56"/>
                    <a:pt x="270" y="56"/>
                    <a:pt x="270" y="56"/>
                  </a:cubicBezTo>
                  <a:cubicBezTo>
                    <a:pt x="279" y="56"/>
                    <a:pt x="279" y="56"/>
                    <a:pt x="279" y="56"/>
                  </a:cubicBezTo>
                  <a:cubicBezTo>
                    <a:pt x="279" y="219"/>
                    <a:pt x="279" y="219"/>
                    <a:pt x="279" y="219"/>
                  </a:cubicBezTo>
                  <a:cubicBezTo>
                    <a:pt x="279" y="225"/>
                    <a:pt x="279" y="225"/>
                    <a:pt x="279" y="225"/>
                  </a:cubicBezTo>
                  <a:cubicBezTo>
                    <a:pt x="279" y="229"/>
                    <a:pt x="279" y="229"/>
                    <a:pt x="279" y="229"/>
                  </a:cubicBezTo>
                  <a:cubicBezTo>
                    <a:pt x="237" y="229"/>
                    <a:pt x="237" y="229"/>
                    <a:pt x="237" y="229"/>
                  </a:cubicBezTo>
                  <a:cubicBezTo>
                    <a:pt x="231" y="178"/>
                    <a:pt x="231" y="178"/>
                    <a:pt x="231" y="178"/>
                  </a:cubicBezTo>
                  <a:cubicBezTo>
                    <a:pt x="229" y="165"/>
                    <a:pt x="229" y="165"/>
                    <a:pt x="229" y="165"/>
                  </a:cubicBezTo>
                  <a:cubicBezTo>
                    <a:pt x="229" y="92"/>
                    <a:pt x="229" y="92"/>
                    <a:pt x="229" y="92"/>
                  </a:cubicBezTo>
                  <a:cubicBezTo>
                    <a:pt x="241" y="92"/>
                    <a:pt x="241" y="92"/>
                    <a:pt x="241" y="92"/>
                  </a:cubicBezTo>
                  <a:cubicBezTo>
                    <a:pt x="241" y="83"/>
                    <a:pt x="241" y="83"/>
                    <a:pt x="241" y="83"/>
                  </a:cubicBezTo>
                  <a:cubicBezTo>
                    <a:pt x="229" y="83"/>
                    <a:pt x="229" y="83"/>
                    <a:pt x="229" y="83"/>
                  </a:cubicBezTo>
                  <a:cubicBezTo>
                    <a:pt x="229" y="74"/>
                    <a:pt x="229" y="74"/>
                    <a:pt x="229" y="74"/>
                  </a:cubicBezTo>
                  <a:cubicBezTo>
                    <a:pt x="220" y="74"/>
                    <a:pt x="220" y="74"/>
                    <a:pt x="220" y="74"/>
                  </a:cubicBezTo>
                  <a:cubicBezTo>
                    <a:pt x="220" y="83"/>
                    <a:pt x="220" y="83"/>
                    <a:pt x="220" y="83"/>
                  </a:cubicBezTo>
                  <a:cubicBezTo>
                    <a:pt x="208" y="83"/>
                    <a:pt x="208" y="83"/>
                    <a:pt x="208" y="83"/>
                  </a:cubicBezTo>
                  <a:cubicBezTo>
                    <a:pt x="208" y="92"/>
                    <a:pt x="208" y="92"/>
                    <a:pt x="208" y="92"/>
                  </a:cubicBezTo>
                  <a:cubicBezTo>
                    <a:pt x="220" y="92"/>
                    <a:pt x="220" y="92"/>
                    <a:pt x="220" y="92"/>
                  </a:cubicBezTo>
                  <a:cubicBezTo>
                    <a:pt x="220" y="163"/>
                    <a:pt x="220" y="163"/>
                    <a:pt x="220" y="163"/>
                  </a:cubicBezTo>
                  <a:cubicBezTo>
                    <a:pt x="218" y="178"/>
                    <a:pt x="218" y="178"/>
                    <a:pt x="218" y="178"/>
                  </a:cubicBezTo>
                  <a:cubicBezTo>
                    <a:pt x="211" y="229"/>
                    <a:pt x="211" y="229"/>
                    <a:pt x="211" y="229"/>
                  </a:cubicBezTo>
                  <a:cubicBezTo>
                    <a:pt x="164" y="229"/>
                    <a:pt x="164" y="229"/>
                    <a:pt x="164" y="229"/>
                  </a:cubicBezTo>
                  <a:cubicBezTo>
                    <a:pt x="164" y="225"/>
                    <a:pt x="164" y="225"/>
                    <a:pt x="164" y="225"/>
                  </a:cubicBezTo>
                  <a:cubicBezTo>
                    <a:pt x="164" y="219"/>
                    <a:pt x="164" y="219"/>
                    <a:pt x="164" y="219"/>
                  </a:cubicBezTo>
                  <a:cubicBezTo>
                    <a:pt x="164" y="56"/>
                    <a:pt x="164" y="56"/>
                    <a:pt x="164" y="56"/>
                  </a:cubicBezTo>
                  <a:cubicBezTo>
                    <a:pt x="172" y="56"/>
                    <a:pt x="172" y="56"/>
                    <a:pt x="172" y="56"/>
                  </a:cubicBezTo>
                  <a:cubicBezTo>
                    <a:pt x="172" y="45"/>
                    <a:pt x="172" y="45"/>
                    <a:pt x="172" y="45"/>
                  </a:cubicBezTo>
                  <a:cubicBezTo>
                    <a:pt x="155" y="45"/>
                    <a:pt x="155" y="45"/>
                    <a:pt x="155" y="45"/>
                  </a:cubicBezTo>
                  <a:cubicBezTo>
                    <a:pt x="155" y="29"/>
                    <a:pt x="155" y="29"/>
                    <a:pt x="155" y="29"/>
                  </a:cubicBezTo>
                  <a:cubicBezTo>
                    <a:pt x="56" y="29"/>
                    <a:pt x="56" y="29"/>
                    <a:pt x="56" y="29"/>
                  </a:cubicBezTo>
                  <a:cubicBezTo>
                    <a:pt x="56" y="24"/>
                    <a:pt x="56" y="24"/>
                    <a:pt x="56" y="24"/>
                  </a:cubicBezTo>
                  <a:cubicBezTo>
                    <a:pt x="55" y="24"/>
                    <a:pt x="55" y="24"/>
                    <a:pt x="55" y="24"/>
                  </a:cubicBezTo>
                  <a:cubicBezTo>
                    <a:pt x="48" y="12"/>
                    <a:pt x="48" y="12"/>
                    <a:pt x="48" y="12"/>
                  </a:cubicBezTo>
                  <a:cubicBezTo>
                    <a:pt x="41" y="0"/>
                    <a:pt x="41" y="0"/>
                    <a:pt x="41" y="0"/>
                  </a:cubicBezTo>
                  <a:cubicBezTo>
                    <a:pt x="34" y="12"/>
                    <a:pt x="34" y="12"/>
                    <a:pt x="34" y="12"/>
                  </a:cubicBezTo>
                  <a:cubicBezTo>
                    <a:pt x="28" y="24"/>
                    <a:pt x="28" y="24"/>
                    <a:pt x="28" y="24"/>
                  </a:cubicBezTo>
                  <a:cubicBezTo>
                    <a:pt x="26" y="24"/>
                    <a:pt x="26" y="24"/>
                    <a:pt x="26" y="24"/>
                  </a:cubicBezTo>
                  <a:cubicBezTo>
                    <a:pt x="26" y="29"/>
                    <a:pt x="26" y="29"/>
                    <a:pt x="26" y="29"/>
                  </a:cubicBezTo>
                  <a:cubicBezTo>
                    <a:pt x="17" y="29"/>
                    <a:pt x="17" y="29"/>
                    <a:pt x="17" y="29"/>
                  </a:cubicBezTo>
                  <a:cubicBezTo>
                    <a:pt x="17" y="45"/>
                    <a:pt x="17" y="45"/>
                    <a:pt x="17" y="45"/>
                  </a:cubicBezTo>
                  <a:cubicBezTo>
                    <a:pt x="0" y="45"/>
                    <a:pt x="0" y="45"/>
                    <a:pt x="0" y="45"/>
                  </a:cubicBezTo>
                  <a:cubicBezTo>
                    <a:pt x="0" y="56"/>
                    <a:pt x="0" y="56"/>
                    <a:pt x="0" y="56"/>
                  </a:cubicBezTo>
                  <a:cubicBezTo>
                    <a:pt x="10" y="56"/>
                    <a:pt x="10" y="56"/>
                    <a:pt x="10" y="56"/>
                  </a:cubicBezTo>
                  <a:cubicBezTo>
                    <a:pt x="10" y="219"/>
                    <a:pt x="10" y="219"/>
                    <a:pt x="10" y="219"/>
                  </a:cubicBezTo>
                  <a:cubicBezTo>
                    <a:pt x="10" y="225"/>
                    <a:pt x="10" y="225"/>
                    <a:pt x="10" y="225"/>
                  </a:cubicBezTo>
                  <a:cubicBezTo>
                    <a:pt x="10" y="304"/>
                    <a:pt x="10" y="304"/>
                    <a:pt x="10" y="304"/>
                  </a:cubicBezTo>
                  <a:cubicBezTo>
                    <a:pt x="10" y="310"/>
                    <a:pt x="10" y="310"/>
                    <a:pt x="10" y="310"/>
                  </a:cubicBezTo>
                  <a:cubicBezTo>
                    <a:pt x="10" y="398"/>
                    <a:pt x="10" y="398"/>
                    <a:pt x="10" y="398"/>
                  </a:cubicBezTo>
                  <a:cubicBezTo>
                    <a:pt x="10" y="435"/>
                    <a:pt x="10" y="435"/>
                    <a:pt x="10" y="435"/>
                  </a:cubicBezTo>
                  <a:cubicBezTo>
                    <a:pt x="5" y="435"/>
                    <a:pt x="5" y="435"/>
                    <a:pt x="5" y="435"/>
                  </a:cubicBezTo>
                  <a:lnTo>
                    <a:pt x="5" y="440"/>
                  </a:lnTo>
                  <a:close/>
                  <a:moveTo>
                    <a:pt x="164" y="245"/>
                  </a:moveTo>
                  <a:cubicBezTo>
                    <a:pt x="211" y="245"/>
                    <a:pt x="211" y="245"/>
                    <a:pt x="211" y="245"/>
                  </a:cubicBezTo>
                  <a:cubicBezTo>
                    <a:pt x="211" y="275"/>
                    <a:pt x="211" y="275"/>
                    <a:pt x="211" y="275"/>
                  </a:cubicBezTo>
                  <a:cubicBezTo>
                    <a:pt x="208" y="279"/>
                    <a:pt x="208" y="279"/>
                    <a:pt x="208" y="279"/>
                  </a:cubicBezTo>
                  <a:cubicBezTo>
                    <a:pt x="192" y="305"/>
                    <a:pt x="192" y="305"/>
                    <a:pt x="192" y="305"/>
                  </a:cubicBezTo>
                  <a:cubicBezTo>
                    <a:pt x="164" y="305"/>
                    <a:pt x="164" y="305"/>
                    <a:pt x="164" y="305"/>
                  </a:cubicBezTo>
                  <a:cubicBezTo>
                    <a:pt x="164" y="304"/>
                    <a:pt x="164" y="304"/>
                    <a:pt x="164" y="304"/>
                  </a:cubicBezTo>
                  <a:lnTo>
                    <a:pt x="164" y="245"/>
                  </a:lnTo>
                  <a:close/>
                  <a:moveTo>
                    <a:pt x="237" y="245"/>
                  </a:moveTo>
                  <a:cubicBezTo>
                    <a:pt x="279" y="245"/>
                    <a:pt x="279" y="245"/>
                    <a:pt x="279" y="245"/>
                  </a:cubicBezTo>
                  <a:cubicBezTo>
                    <a:pt x="279" y="304"/>
                    <a:pt x="279" y="304"/>
                    <a:pt x="279" y="304"/>
                  </a:cubicBezTo>
                  <a:cubicBezTo>
                    <a:pt x="279" y="305"/>
                    <a:pt x="279" y="305"/>
                    <a:pt x="279" y="305"/>
                  </a:cubicBezTo>
                  <a:cubicBezTo>
                    <a:pt x="257" y="305"/>
                    <a:pt x="257" y="305"/>
                    <a:pt x="257" y="305"/>
                  </a:cubicBezTo>
                  <a:cubicBezTo>
                    <a:pt x="241" y="279"/>
                    <a:pt x="241" y="279"/>
                    <a:pt x="241" y="279"/>
                  </a:cubicBezTo>
                  <a:cubicBezTo>
                    <a:pt x="237" y="275"/>
                    <a:pt x="237" y="275"/>
                    <a:pt x="237" y="275"/>
                  </a:cubicBezTo>
                  <a:lnTo>
                    <a:pt x="237" y="245"/>
                  </a:lnTo>
                  <a:close/>
                  <a:moveTo>
                    <a:pt x="171" y="375"/>
                  </a:moveTo>
                  <a:cubicBezTo>
                    <a:pt x="172" y="350"/>
                    <a:pt x="192" y="330"/>
                    <a:pt x="218" y="328"/>
                  </a:cubicBezTo>
                  <a:cubicBezTo>
                    <a:pt x="192" y="330"/>
                    <a:pt x="172" y="350"/>
                    <a:pt x="171" y="375"/>
                  </a:cubicBezTo>
                  <a:close/>
                  <a:moveTo>
                    <a:pt x="225" y="328"/>
                  </a:moveTo>
                  <a:cubicBezTo>
                    <a:pt x="236" y="329"/>
                    <a:pt x="246" y="333"/>
                    <a:pt x="253" y="339"/>
                  </a:cubicBezTo>
                  <a:cubicBezTo>
                    <a:pt x="246" y="333"/>
                    <a:pt x="236" y="329"/>
                    <a:pt x="225" y="328"/>
                  </a:cubicBezTo>
                  <a:close/>
                  <a:moveTo>
                    <a:pt x="408" y="308"/>
                  </a:moveTo>
                  <a:cubicBezTo>
                    <a:pt x="305" y="308"/>
                    <a:pt x="305" y="308"/>
                    <a:pt x="305" y="308"/>
                  </a:cubicBezTo>
                  <a:cubicBezTo>
                    <a:pt x="305" y="304"/>
                    <a:pt x="305" y="304"/>
                    <a:pt x="305" y="304"/>
                  </a:cubicBezTo>
                  <a:cubicBezTo>
                    <a:pt x="305" y="230"/>
                    <a:pt x="305" y="230"/>
                    <a:pt x="305" y="230"/>
                  </a:cubicBezTo>
                  <a:cubicBezTo>
                    <a:pt x="408" y="230"/>
                    <a:pt x="408" y="230"/>
                    <a:pt x="408" y="230"/>
                  </a:cubicBezTo>
                  <a:cubicBezTo>
                    <a:pt x="408" y="304"/>
                    <a:pt x="408" y="304"/>
                    <a:pt x="408" y="304"/>
                  </a:cubicBezTo>
                  <a:lnTo>
                    <a:pt x="408" y="308"/>
                  </a:lnTo>
                  <a:close/>
                  <a:moveTo>
                    <a:pt x="371" y="243"/>
                  </a:moveTo>
                  <a:cubicBezTo>
                    <a:pt x="374" y="243"/>
                    <a:pt x="378" y="245"/>
                    <a:pt x="378" y="247"/>
                  </a:cubicBezTo>
                  <a:cubicBezTo>
                    <a:pt x="378" y="300"/>
                    <a:pt x="378" y="300"/>
                    <a:pt x="378" y="300"/>
                  </a:cubicBezTo>
                  <a:cubicBezTo>
                    <a:pt x="364" y="300"/>
                    <a:pt x="364" y="300"/>
                    <a:pt x="364" y="300"/>
                  </a:cubicBezTo>
                  <a:cubicBezTo>
                    <a:pt x="364" y="247"/>
                    <a:pt x="364" y="247"/>
                    <a:pt x="364" y="247"/>
                  </a:cubicBezTo>
                  <a:cubicBezTo>
                    <a:pt x="364" y="245"/>
                    <a:pt x="367" y="243"/>
                    <a:pt x="371" y="243"/>
                  </a:cubicBezTo>
                  <a:close/>
                  <a:moveTo>
                    <a:pt x="344" y="243"/>
                  </a:moveTo>
                  <a:cubicBezTo>
                    <a:pt x="348" y="243"/>
                    <a:pt x="351" y="245"/>
                    <a:pt x="351" y="247"/>
                  </a:cubicBezTo>
                  <a:cubicBezTo>
                    <a:pt x="351" y="300"/>
                    <a:pt x="351" y="300"/>
                    <a:pt x="351" y="300"/>
                  </a:cubicBezTo>
                  <a:cubicBezTo>
                    <a:pt x="337" y="300"/>
                    <a:pt x="337" y="300"/>
                    <a:pt x="337" y="300"/>
                  </a:cubicBezTo>
                  <a:cubicBezTo>
                    <a:pt x="337" y="247"/>
                    <a:pt x="337" y="247"/>
                    <a:pt x="337" y="247"/>
                  </a:cubicBezTo>
                  <a:cubicBezTo>
                    <a:pt x="337" y="245"/>
                    <a:pt x="340" y="243"/>
                    <a:pt x="344" y="243"/>
                  </a:cubicBezTo>
                  <a:close/>
                  <a:moveTo>
                    <a:pt x="386" y="334"/>
                  </a:moveTo>
                  <a:cubicBezTo>
                    <a:pt x="400" y="334"/>
                    <a:pt x="400" y="334"/>
                    <a:pt x="400" y="334"/>
                  </a:cubicBezTo>
                  <a:cubicBezTo>
                    <a:pt x="400" y="320"/>
                    <a:pt x="400" y="320"/>
                    <a:pt x="400" y="320"/>
                  </a:cubicBezTo>
                  <a:cubicBezTo>
                    <a:pt x="386" y="320"/>
                    <a:pt x="386" y="320"/>
                    <a:pt x="386" y="320"/>
                  </a:cubicBezTo>
                  <a:lnTo>
                    <a:pt x="386" y="334"/>
                  </a:lnTo>
                  <a:close/>
                  <a:moveTo>
                    <a:pt x="313" y="334"/>
                  </a:moveTo>
                  <a:cubicBezTo>
                    <a:pt x="328" y="334"/>
                    <a:pt x="328" y="334"/>
                    <a:pt x="328" y="334"/>
                  </a:cubicBezTo>
                  <a:cubicBezTo>
                    <a:pt x="328" y="320"/>
                    <a:pt x="328" y="320"/>
                    <a:pt x="328" y="320"/>
                  </a:cubicBezTo>
                  <a:cubicBezTo>
                    <a:pt x="313" y="320"/>
                    <a:pt x="313" y="320"/>
                    <a:pt x="313" y="320"/>
                  </a:cubicBezTo>
                  <a:lnTo>
                    <a:pt x="313" y="334"/>
                  </a:lnTo>
                  <a:close/>
                  <a:moveTo>
                    <a:pt x="101" y="243"/>
                  </a:moveTo>
                  <a:cubicBezTo>
                    <a:pt x="105" y="243"/>
                    <a:pt x="108" y="245"/>
                    <a:pt x="108" y="247"/>
                  </a:cubicBezTo>
                  <a:cubicBezTo>
                    <a:pt x="108" y="300"/>
                    <a:pt x="108" y="300"/>
                    <a:pt x="108" y="300"/>
                  </a:cubicBezTo>
                  <a:cubicBezTo>
                    <a:pt x="94" y="300"/>
                    <a:pt x="94" y="300"/>
                    <a:pt x="94" y="300"/>
                  </a:cubicBezTo>
                  <a:cubicBezTo>
                    <a:pt x="94" y="247"/>
                    <a:pt x="94" y="247"/>
                    <a:pt x="94" y="247"/>
                  </a:cubicBezTo>
                  <a:cubicBezTo>
                    <a:pt x="94" y="245"/>
                    <a:pt x="97" y="243"/>
                    <a:pt x="101" y="243"/>
                  </a:cubicBezTo>
                  <a:close/>
                  <a:moveTo>
                    <a:pt x="75" y="243"/>
                  </a:moveTo>
                  <a:cubicBezTo>
                    <a:pt x="78" y="243"/>
                    <a:pt x="81" y="245"/>
                    <a:pt x="81" y="247"/>
                  </a:cubicBezTo>
                  <a:cubicBezTo>
                    <a:pt x="81" y="300"/>
                    <a:pt x="81" y="300"/>
                    <a:pt x="81" y="300"/>
                  </a:cubicBezTo>
                  <a:cubicBezTo>
                    <a:pt x="68" y="300"/>
                    <a:pt x="68" y="300"/>
                    <a:pt x="68" y="300"/>
                  </a:cubicBezTo>
                  <a:cubicBezTo>
                    <a:pt x="68" y="247"/>
                    <a:pt x="68" y="247"/>
                    <a:pt x="68" y="247"/>
                  </a:cubicBezTo>
                  <a:cubicBezTo>
                    <a:pt x="68" y="245"/>
                    <a:pt x="71" y="243"/>
                    <a:pt x="75" y="243"/>
                  </a:cubicBezTo>
                  <a:close/>
                  <a:moveTo>
                    <a:pt x="116" y="334"/>
                  </a:moveTo>
                  <a:cubicBezTo>
                    <a:pt x="130" y="334"/>
                    <a:pt x="130" y="334"/>
                    <a:pt x="130" y="334"/>
                  </a:cubicBezTo>
                  <a:cubicBezTo>
                    <a:pt x="130" y="320"/>
                    <a:pt x="130" y="320"/>
                    <a:pt x="130" y="320"/>
                  </a:cubicBezTo>
                  <a:cubicBezTo>
                    <a:pt x="116" y="320"/>
                    <a:pt x="116" y="320"/>
                    <a:pt x="116" y="320"/>
                  </a:cubicBezTo>
                  <a:lnTo>
                    <a:pt x="116" y="334"/>
                  </a:lnTo>
                  <a:close/>
                  <a:moveTo>
                    <a:pt x="44" y="334"/>
                  </a:moveTo>
                  <a:cubicBezTo>
                    <a:pt x="57" y="334"/>
                    <a:pt x="57" y="334"/>
                    <a:pt x="57" y="334"/>
                  </a:cubicBezTo>
                  <a:cubicBezTo>
                    <a:pt x="57" y="320"/>
                    <a:pt x="57" y="320"/>
                    <a:pt x="57" y="320"/>
                  </a:cubicBezTo>
                  <a:cubicBezTo>
                    <a:pt x="44" y="320"/>
                    <a:pt x="44" y="320"/>
                    <a:pt x="44" y="320"/>
                  </a:cubicBezTo>
                  <a:lnTo>
                    <a:pt x="44" y="334"/>
                  </a:lnTo>
                  <a:close/>
                  <a:moveTo>
                    <a:pt x="409" y="643"/>
                  </a:moveTo>
                  <a:cubicBezTo>
                    <a:pt x="399" y="643"/>
                    <a:pt x="399" y="643"/>
                    <a:pt x="399" y="643"/>
                  </a:cubicBezTo>
                  <a:cubicBezTo>
                    <a:pt x="399" y="549"/>
                    <a:pt x="399" y="549"/>
                    <a:pt x="399" y="549"/>
                  </a:cubicBezTo>
                  <a:cubicBezTo>
                    <a:pt x="399" y="520"/>
                    <a:pt x="357" y="497"/>
                    <a:pt x="357" y="497"/>
                  </a:cubicBezTo>
                  <a:cubicBezTo>
                    <a:pt x="357" y="497"/>
                    <a:pt x="315" y="520"/>
                    <a:pt x="315" y="549"/>
                  </a:cubicBezTo>
                  <a:cubicBezTo>
                    <a:pt x="315" y="643"/>
                    <a:pt x="315" y="643"/>
                    <a:pt x="315" y="643"/>
                  </a:cubicBezTo>
                  <a:cubicBezTo>
                    <a:pt x="301" y="643"/>
                    <a:pt x="301" y="643"/>
                    <a:pt x="301" y="643"/>
                  </a:cubicBezTo>
                  <a:cubicBezTo>
                    <a:pt x="301" y="584"/>
                    <a:pt x="301" y="584"/>
                    <a:pt x="301" y="584"/>
                  </a:cubicBezTo>
                  <a:cubicBezTo>
                    <a:pt x="301" y="580"/>
                    <a:pt x="301" y="580"/>
                    <a:pt x="301" y="580"/>
                  </a:cubicBezTo>
                  <a:cubicBezTo>
                    <a:pt x="301" y="555"/>
                    <a:pt x="301" y="555"/>
                    <a:pt x="301" y="555"/>
                  </a:cubicBezTo>
                  <a:cubicBezTo>
                    <a:pt x="301" y="551"/>
                    <a:pt x="301" y="551"/>
                    <a:pt x="301" y="551"/>
                  </a:cubicBezTo>
                  <a:cubicBezTo>
                    <a:pt x="301" y="486"/>
                    <a:pt x="301" y="486"/>
                    <a:pt x="301" y="486"/>
                  </a:cubicBezTo>
                  <a:cubicBezTo>
                    <a:pt x="409" y="486"/>
                    <a:pt x="409" y="486"/>
                    <a:pt x="409" y="486"/>
                  </a:cubicBezTo>
                  <a:cubicBezTo>
                    <a:pt x="409" y="551"/>
                    <a:pt x="409" y="551"/>
                    <a:pt x="409" y="551"/>
                  </a:cubicBezTo>
                  <a:cubicBezTo>
                    <a:pt x="409" y="555"/>
                    <a:pt x="409" y="555"/>
                    <a:pt x="409" y="555"/>
                  </a:cubicBezTo>
                  <a:cubicBezTo>
                    <a:pt x="409" y="580"/>
                    <a:pt x="409" y="580"/>
                    <a:pt x="409" y="580"/>
                  </a:cubicBezTo>
                  <a:cubicBezTo>
                    <a:pt x="409" y="584"/>
                    <a:pt x="409" y="584"/>
                    <a:pt x="409" y="584"/>
                  </a:cubicBezTo>
                  <a:lnTo>
                    <a:pt x="409" y="643"/>
                  </a:lnTo>
                  <a:close/>
                  <a:moveTo>
                    <a:pt x="275" y="643"/>
                  </a:moveTo>
                  <a:cubicBezTo>
                    <a:pt x="264" y="643"/>
                    <a:pt x="264" y="643"/>
                    <a:pt x="264" y="643"/>
                  </a:cubicBezTo>
                  <a:cubicBezTo>
                    <a:pt x="264" y="549"/>
                    <a:pt x="264" y="549"/>
                    <a:pt x="264" y="549"/>
                  </a:cubicBezTo>
                  <a:cubicBezTo>
                    <a:pt x="264" y="520"/>
                    <a:pt x="222" y="497"/>
                    <a:pt x="222" y="497"/>
                  </a:cubicBezTo>
                  <a:cubicBezTo>
                    <a:pt x="222" y="497"/>
                    <a:pt x="180" y="520"/>
                    <a:pt x="180" y="549"/>
                  </a:cubicBezTo>
                  <a:cubicBezTo>
                    <a:pt x="180" y="643"/>
                    <a:pt x="180" y="643"/>
                    <a:pt x="180" y="643"/>
                  </a:cubicBezTo>
                  <a:cubicBezTo>
                    <a:pt x="167" y="643"/>
                    <a:pt x="167" y="643"/>
                    <a:pt x="167" y="643"/>
                  </a:cubicBezTo>
                  <a:cubicBezTo>
                    <a:pt x="167" y="584"/>
                    <a:pt x="167" y="584"/>
                    <a:pt x="167" y="584"/>
                  </a:cubicBezTo>
                  <a:cubicBezTo>
                    <a:pt x="167" y="580"/>
                    <a:pt x="167" y="580"/>
                    <a:pt x="167" y="580"/>
                  </a:cubicBezTo>
                  <a:cubicBezTo>
                    <a:pt x="167" y="555"/>
                    <a:pt x="167" y="555"/>
                    <a:pt x="167" y="555"/>
                  </a:cubicBezTo>
                  <a:cubicBezTo>
                    <a:pt x="167" y="551"/>
                    <a:pt x="167" y="551"/>
                    <a:pt x="167" y="551"/>
                  </a:cubicBezTo>
                  <a:cubicBezTo>
                    <a:pt x="167" y="486"/>
                    <a:pt x="167" y="486"/>
                    <a:pt x="167" y="486"/>
                  </a:cubicBezTo>
                  <a:cubicBezTo>
                    <a:pt x="275" y="486"/>
                    <a:pt x="275" y="486"/>
                    <a:pt x="275" y="486"/>
                  </a:cubicBezTo>
                  <a:cubicBezTo>
                    <a:pt x="275" y="551"/>
                    <a:pt x="275" y="551"/>
                    <a:pt x="275" y="551"/>
                  </a:cubicBezTo>
                  <a:cubicBezTo>
                    <a:pt x="275" y="555"/>
                    <a:pt x="275" y="555"/>
                    <a:pt x="275" y="555"/>
                  </a:cubicBezTo>
                  <a:cubicBezTo>
                    <a:pt x="275" y="580"/>
                    <a:pt x="275" y="580"/>
                    <a:pt x="275" y="580"/>
                  </a:cubicBezTo>
                  <a:cubicBezTo>
                    <a:pt x="275" y="584"/>
                    <a:pt x="275" y="584"/>
                    <a:pt x="275" y="584"/>
                  </a:cubicBezTo>
                  <a:lnTo>
                    <a:pt x="275" y="643"/>
                  </a:lnTo>
                  <a:close/>
                  <a:moveTo>
                    <a:pt x="141" y="643"/>
                  </a:moveTo>
                  <a:cubicBezTo>
                    <a:pt x="129" y="643"/>
                    <a:pt x="129" y="643"/>
                    <a:pt x="129" y="643"/>
                  </a:cubicBezTo>
                  <a:cubicBezTo>
                    <a:pt x="129" y="549"/>
                    <a:pt x="129" y="549"/>
                    <a:pt x="129" y="549"/>
                  </a:cubicBezTo>
                  <a:cubicBezTo>
                    <a:pt x="129" y="520"/>
                    <a:pt x="87" y="497"/>
                    <a:pt x="87" y="497"/>
                  </a:cubicBezTo>
                  <a:cubicBezTo>
                    <a:pt x="87" y="497"/>
                    <a:pt x="45" y="520"/>
                    <a:pt x="45" y="549"/>
                  </a:cubicBezTo>
                  <a:cubicBezTo>
                    <a:pt x="45" y="643"/>
                    <a:pt x="45" y="643"/>
                    <a:pt x="45" y="643"/>
                  </a:cubicBezTo>
                  <a:cubicBezTo>
                    <a:pt x="34" y="643"/>
                    <a:pt x="34" y="643"/>
                    <a:pt x="34" y="643"/>
                  </a:cubicBezTo>
                  <a:cubicBezTo>
                    <a:pt x="34" y="584"/>
                    <a:pt x="34" y="584"/>
                    <a:pt x="34" y="584"/>
                  </a:cubicBezTo>
                  <a:cubicBezTo>
                    <a:pt x="34" y="580"/>
                    <a:pt x="34" y="580"/>
                    <a:pt x="34" y="580"/>
                  </a:cubicBezTo>
                  <a:cubicBezTo>
                    <a:pt x="34" y="555"/>
                    <a:pt x="34" y="555"/>
                    <a:pt x="34" y="555"/>
                  </a:cubicBezTo>
                  <a:cubicBezTo>
                    <a:pt x="34" y="551"/>
                    <a:pt x="34" y="551"/>
                    <a:pt x="34" y="551"/>
                  </a:cubicBezTo>
                  <a:cubicBezTo>
                    <a:pt x="34" y="486"/>
                    <a:pt x="34" y="486"/>
                    <a:pt x="34" y="486"/>
                  </a:cubicBezTo>
                  <a:cubicBezTo>
                    <a:pt x="141" y="486"/>
                    <a:pt x="141" y="486"/>
                    <a:pt x="141" y="486"/>
                  </a:cubicBezTo>
                  <a:cubicBezTo>
                    <a:pt x="141" y="551"/>
                    <a:pt x="141" y="551"/>
                    <a:pt x="141" y="551"/>
                  </a:cubicBezTo>
                  <a:cubicBezTo>
                    <a:pt x="141" y="555"/>
                    <a:pt x="141" y="555"/>
                    <a:pt x="141" y="555"/>
                  </a:cubicBezTo>
                  <a:cubicBezTo>
                    <a:pt x="141" y="580"/>
                    <a:pt x="141" y="580"/>
                    <a:pt x="141" y="580"/>
                  </a:cubicBezTo>
                  <a:cubicBezTo>
                    <a:pt x="141" y="584"/>
                    <a:pt x="141" y="584"/>
                    <a:pt x="141" y="584"/>
                  </a:cubicBezTo>
                  <a:lnTo>
                    <a:pt x="141" y="643"/>
                  </a:lnTo>
                  <a:close/>
                </a:path>
              </a:pathLst>
            </a:custGeom>
            <a:solidFill>
              <a:srgbClr val="0089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iś1îḋé"/>
            <p:cNvSpPr/>
            <p:nvPr/>
          </p:nvSpPr>
          <p:spPr bwMode="auto">
            <a:xfrm>
              <a:off x="6483947" y="3109603"/>
              <a:ext cx="1428897" cy="3025261"/>
            </a:xfrm>
            <a:custGeom>
              <a:avLst/>
              <a:gdLst>
                <a:gd name="T0" fmla="*/ 199 w 571"/>
                <a:gd name="T1" fmla="*/ 761 h 1210"/>
                <a:gd name="T2" fmla="*/ 289 w 571"/>
                <a:gd name="T3" fmla="*/ 47 h 1210"/>
                <a:gd name="T4" fmla="*/ 362 w 571"/>
                <a:gd name="T5" fmla="*/ 761 h 1210"/>
                <a:gd name="T6" fmla="*/ 183 w 571"/>
                <a:gd name="T7" fmla="*/ 872 h 1210"/>
                <a:gd name="T8" fmla="*/ 397 w 571"/>
                <a:gd name="T9" fmla="*/ 888 h 1210"/>
                <a:gd name="T10" fmla="*/ 276 w 571"/>
                <a:gd name="T11" fmla="*/ 172 h 1210"/>
                <a:gd name="T12" fmla="*/ 261 w 571"/>
                <a:gd name="T13" fmla="*/ 211 h 1210"/>
                <a:gd name="T14" fmla="*/ 269 w 571"/>
                <a:gd name="T15" fmla="*/ 236 h 1210"/>
                <a:gd name="T16" fmla="*/ 283 w 571"/>
                <a:gd name="T17" fmla="*/ 259 h 1210"/>
                <a:gd name="T18" fmla="*/ 259 w 571"/>
                <a:gd name="T19" fmla="*/ 294 h 1210"/>
                <a:gd name="T20" fmla="*/ 283 w 571"/>
                <a:gd name="T21" fmla="*/ 315 h 1210"/>
                <a:gd name="T22" fmla="*/ 267 w 571"/>
                <a:gd name="T23" fmla="*/ 344 h 1210"/>
                <a:gd name="T24" fmla="*/ 283 w 571"/>
                <a:gd name="T25" fmla="*/ 355 h 1210"/>
                <a:gd name="T26" fmla="*/ 272 w 571"/>
                <a:gd name="T27" fmla="*/ 381 h 1210"/>
                <a:gd name="T28" fmla="*/ 265 w 571"/>
                <a:gd name="T29" fmla="*/ 416 h 1210"/>
                <a:gd name="T30" fmla="*/ 266 w 571"/>
                <a:gd name="T31" fmla="*/ 448 h 1210"/>
                <a:gd name="T32" fmla="*/ 280 w 571"/>
                <a:gd name="T33" fmla="*/ 474 h 1210"/>
                <a:gd name="T34" fmla="*/ 280 w 571"/>
                <a:gd name="T35" fmla="*/ 492 h 1210"/>
                <a:gd name="T36" fmla="*/ 279 w 571"/>
                <a:gd name="T37" fmla="*/ 514 h 1210"/>
                <a:gd name="T38" fmla="*/ 264 w 571"/>
                <a:gd name="T39" fmla="*/ 560 h 1210"/>
                <a:gd name="T40" fmla="*/ 244 w 571"/>
                <a:gd name="T41" fmla="*/ 611 h 1210"/>
                <a:gd name="T42" fmla="*/ 268 w 571"/>
                <a:gd name="T43" fmla="*/ 647 h 1210"/>
                <a:gd name="T44" fmla="*/ 252 w 571"/>
                <a:gd name="T45" fmla="*/ 672 h 1210"/>
                <a:gd name="T46" fmla="*/ 247 w 571"/>
                <a:gd name="T47" fmla="*/ 708 h 1210"/>
                <a:gd name="T48" fmla="*/ 308 w 571"/>
                <a:gd name="T49" fmla="*/ 180 h 1210"/>
                <a:gd name="T50" fmla="*/ 302 w 571"/>
                <a:gd name="T51" fmla="*/ 198 h 1210"/>
                <a:gd name="T52" fmla="*/ 291 w 571"/>
                <a:gd name="T53" fmla="*/ 222 h 1210"/>
                <a:gd name="T54" fmla="*/ 300 w 571"/>
                <a:gd name="T55" fmla="*/ 236 h 1210"/>
                <a:gd name="T56" fmla="*/ 300 w 571"/>
                <a:gd name="T57" fmla="*/ 273 h 1210"/>
                <a:gd name="T58" fmla="*/ 290 w 571"/>
                <a:gd name="T59" fmla="*/ 320 h 1210"/>
                <a:gd name="T60" fmla="*/ 291 w 571"/>
                <a:gd name="T61" fmla="*/ 334 h 1210"/>
                <a:gd name="T62" fmla="*/ 320 w 571"/>
                <a:gd name="T63" fmla="*/ 395 h 1210"/>
                <a:gd name="T64" fmla="*/ 294 w 571"/>
                <a:gd name="T65" fmla="*/ 402 h 1210"/>
                <a:gd name="T66" fmla="*/ 296 w 571"/>
                <a:gd name="T67" fmla="*/ 438 h 1210"/>
                <a:gd name="T68" fmla="*/ 305 w 571"/>
                <a:gd name="T69" fmla="*/ 452 h 1210"/>
                <a:gd name="T70" fmla="*/ 294 w 571"/>
                <a:gd name="T71" fmla="*/ 483 h 1210"/>
                <a:gd name="T72" fmla="*/ 307 w 571"/>
                <a:gd name="T73" fmla="*/ 524 h 1210"/>
                <a:gd name="T74" fmla="*/ 303 w 571"/>
                <a:gd name="T75" fmla="*/ 575 h 1210"/>
                <a:gd name="T76" fmla="*/ 315 w 571"/>
                <a:gd name="T77" fmla="*/ 598 h 1210"/>
                <a:gd name="T78" fmla="*/ 336 w 571"/>
                <a:gd name="T79" fmla="*/ 647 h 1210"/>
                <a:gd name="T80" fmla="*/ 333 w 571"/>
                <a:gd name="T81" fmla="*/ 681 h 1210"/>
                <a:gd name="T82" fmla="*/ 345 w 571"/>
                <a:gd name="T83" fmla="*/ 723 h 1210"/>
                <a:gd name="T84" fmla="*/ 233 w 571"/>
                <a:gd name="T85" fmla="*/ 805 h 1210"/>
                <a:gd name="T86" fmla="*/ 320 w 571"/>
                <a:gd name="T87" fmla="*/ 822 h 1210"/>
                <a:gd name="T88" fmla="*/ 393 w 571"/>
                <a:gd name="T89" fmla="*/ 878 h 1210"/>
                <a:gd name="T90" fmla="*/ 369 w 571"/>
                <a:gd name="T91" fmla="*/ 905 h 1210"/>
                <a:gd name="T92" fmla="*/ 244 w 571"/>
                <a:gd name="T93" fmla="*/ 891 h 1210"/>
                <a:gd name="T94" fmla="*/ 340 w 571"/>
                <a:gd name="T95" fmla="*/ 1013 h 1210"/>
                <a:gd name="T96" fmla="*/ 310 w 571"/>
                <a:gd name="T97" fmla="*/ 1006 h 1210"/>
                <a:gd name="T98" fmla="*/ 282 w 571"/>
                <a:gd name="T99" fmla="*/ 980 h 1210"/>
                <a:gd name="T100" fmla="*/ 264 w 571"/>
                <a:gd name="T101" fmla="*/ 1004 h 1210"/>
                <a:gd name="T102" fmla="*/ 234 w 571"/>
                <a:gd name="T103" fmla="*/ 1010 h 1210"/>
                <a:gd name="T104" fmla="*/ 431 w 571"/>
                <a:gd name="T105" fmla="*/ 1123 h 1210"/>
                <a:gd name="T106" fmla="*/ 470 w 571"/>
                <a:gd name="T107" fmla="*/ 1079 h 1210"/>
                <a:gd name="T108" fmla="*/ 421 w 571"/>
                <a:gd name="T109" fmla="*/ 1056 h 1210"/>
                <a:gd name="T110" fmla="*/ 112 w 571"/>
                <a:gd name="T111" fmla="*/ 1177 h 1210"/>
                <a:gd name="T112" fmla="*/ 140 w 571"/>
                <a:gd name="T113" fmla="*/ 1123 h 1210"/>
                <a:gd name="T114" fmla="*/ 74 w 571"/>
                <a:gd name="T115" fmla="*/ 1116 h 1210"/>
                <a:gd name="T116" fmla="*/ 118 w 571"/>
                <a:gd name="T117" fmla="*/ 1036 h 1210"/>
                <a:gd name="T118" fmla="*/ 265 w 571"/>
                <a:gd name="T119" fmla="*/ 810 h 1210"/>
                <a:gd name="T120" fmla="*/ 370 w 571"/>
                <a:gd name="T121" fmla="*/ 1042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1" h="1210">
                  <a:moveTo>
                    <a:pt x="436" y="1185"/>
                  </a:moveTo>
                  <a:cubicBezTo>
                    <a:pt x="444" y="1185"/>
                    <a:pt x="444" y="1185"/>
                    <a:pt x="444" y="1185"/>
                  </a:cubicBezTo>
                  <a:cubicBezTo>
                    <a:pt x="390" y="1081"/>
                    <a:pt x="390" y="1081"/>
                    <a:pt x="390" y="1081"/>
                  </a:cubicBezTo>
                  <a:cubicBezTo>
                    <a:pt x="362" y="1054"/>
                    <a:pt x="324" y="1038"/>
                    <a:pt x="282" y="1038"/>
                  </a:cubicBezTo>
                  <a:cubicBezTo>
                    <a:pt x="243" y="1038"/>
                    <a:pt x="209" y="1052"/>
                    <a:pt x="182" y="1074"/>
                  </a:cubicBezTo>
                  <a:cubicBezTo>
                    <a:pt x="124" y="1185"/>
                    <a:pt x="124" y="1185"/>
                    <a:pt x="124" y="1185"/>
                  </a:cubicBezTo>
                  <a:cubicBezTo>
                    <a:pt x="135" y="1185"/>
                    <a:pt x="135" y="1185"/>
                    <a:pt x="135" y="1185"/>
                  </a:cubicBezTo>
                  <a:cubicBezTo>
                    <a:pt x="135" y="1210"/>
                    <a:pt x="135" y="1210"/>
                    <a:pt x="135" y="1210"/>
                  </a:cubicBezTo>
                  <a:cubicBezTo>
                    <a:pt x="0" y="1210"/>
                    <a:pt x="0" y="1210"/>
                    <a:pt x="0" y="1210"/>
                  </a:cubicBezTo>
                  <a:cubicBezTo>
                    <a:pt x="0" y="1185"/>
                    <a:pt x="0" y="1185"/>
                    <a:pt x="0" y="1185"/>
                  </a:cubicBezTo>
                  <a:cubicBezTo>
                    <a:pt x="18" y="1185"/>
                    <a:pt x="18" y="1185"/>
                    <a:pt x="18" y="1185"/>
                  </a:cubicBezTo>
                  <a:cubicBezTo>
                    <a:pt x="129" y="970"/>
                    <a:pt x="129" y="970"/>
                    <a:pt x="129" y="970"/>
                  </a:cubicBezTo>
                  <a:cubicBezTo>
                    <a:pt x="129" y="938"/>
                    <a:pt x="129" y="938"/>
                    <a:pt x="129" y="938"/>
                  </a:cubicBezTo>
                  <a:cubicBezTo>
                    <a:pt x="153" y="938"/>
                    <a:pt x="153" y="938"/>
                    <a:pt x="153" y="938"/>
                  </a:cubicBezTo>
                  <a:cubicBezTo>
                    <a:pt x="192" y="825"/>
                    <a:pt x="192" y="825"/>
                    <a:pt x="192" y="825"/>
                  </a:cubicBezTo>
                  <a:cubicBezTo>
                    <a:pt x="192" y="822"/>
                    <a:pt x="192" y="822"/>
                    <a:pt x="192" y="822"/>
                  </a:cubicBezTo>
                  <a:cubicBezTo>
                    <a:pt x="193" y="822"/>
                    <a:pt x="193" y="822"/>
                    <a:pt x="193" y="822"/>
                  </a:cubicBezTo>
                  <a:cubicBezTo>
                    <a:pt x="204" y="790"/>
                    <a:pt x="204" y="790"/>
                    <a:pt x="204" y="790"/>
                  </a:cubicBezTo>
                  <a:cubicBezTo>
                    <a:pt x="199" y="790"/>
                    <a:pt x="199" y="790"/>
                    <a:pt x="199" y="790"/>
                  </a:cubicBezTo>
                  <a:cubicBezTo>
                    <a:pt x="199" y="761"/>
                    <a:pt x="199" y="761"/>
                    <a:pt x="199" y="761"/>
                  </a:cubicBezTo>
                  <a:cubicBezTo>
                    <a:pt x="212" y="761"/>
                    <a:pt x="212" y="761"/>
                    <a:pt x="212" y="761"/>
                  </a:cubicBezTo>
                  <a:cubicBezTo>
                    <a:pt x="212" y="755"/>
                    <a:pt x="212" y="755"/>
                    <a:pt x="212" y="755"/>
                  </a:cubicBezTo>
                  <a:cubicBezTo>
                    <a:pt x="193" y="755"/>
                    <a:pt x="193" y="755"/>
                    <a:pt x="193" y="755"/>
                  </a:cubicBezTo>
                  <a:cubicBezTo>
                    <a:pt x="193" y="723"/>
                    <a:pt x="193" y="723"/>
                    <a:pt x="193" y="723"/>
                  </a:cubicBezTo>
                  <a:cubicBezTo>
                    <a:pt x="221" y="723"/>
                    <a:pt x="221" y="723"/>
                    <a:pt x="221" y="723"/>
                  </a:cubicBezTo>
                  <a:cubicBezTo>
                    <a:pt x="242" y="559"/>
                    <a:pt x="252" y="277"/>
                    <a:pt x="255" y="187"/>
                  </a:cubicBezTo>
                  <a:cubicBezTo>
                    <a:pt x="255" y="187"/>
                    <a:pt x="255" y="187"/>
                    <a:pt x="255" y="187"/>
                  </a:cubicBezTo>
                  <a:cubicBezTo>
                    <a:pt x="255" y="180"/>
                    <a:pt x="255" y="180"/>
                    <a:pt x="255" y="180"/>
                  </a:cubicBezTo>
                  <a:cubicBezTo>
                    <a:pt x="256" y="180"/>
                    <a:pt x="256" y="180"/>
                    <a:pt x="256" y="180"/>
                  </a:cubicBezTo>
                  <a:cubicBezTo>
                    <a:pt x="256" y="162"/>
                    <a:pt x="256" y="162"/>
                    <a:pt x="256" y="162"/>
                  </a:cubicBezTo>
                  <a:cubicBezTo>
                    <a:pt x="251" y="162"/>
                    <a:pt x="251" y="162"/>
                    <a:pt x="251" y="162"/>
                  </a:cubicBezTo>
                  <a:cubicBezTo>
                    <a:pt x="251" y="133"/>
                    <a:pt x="251" y="133"/>
                    <a:pt x="251" y="133"/>
                  </a:cubicBezTo>
                  <a:cubicBezTo>
                    <a:pt x="264" y="133"/>
                    <a:pt x="264" y="133"/>
                    <a:pt x="264" y="133"/>
                  </a:cubicBezTo>
                  <a:cubicBezTo>
                    <a:pt x="264" y="97"/>
                    <a:pt x="264" y="97"/>
                    <a:pt x="264" y="97"/>
                  </a:cubicBezTo>
                  <a:cubicBezTo>
                    <a:pt x="279" y="97"/>
                    <a:pt x="279" y="97"/>
                    <a:pt x="279" y="97"/>
                  </a:cubicBezTo>
                  <a:cubicBezTo>
                    <a:pt x="279" y="47"/>
                    <a:pt x="279" y="47"/>
                    <a:pt x="279" y="47"/>
                  </a:cubicBezTo>
                  <a:cubicBezTo>
                    <a:pt x="284" y="47"/>
                    <a:pt x="284" y="47"/>
                    <a:pt x="284" y="47"/>
                  </a:cubicBezTo>
                  <a:cubicBezTo>
                    <a:pt x="284" y="0"/>
                    <a:pt x="284" y="0"/>
                    <a:pt x="284" y="0"/>
                  </a:cubicBezTo>
                  <a:cubicBezTo>
                    <a:pt x="289" y="0"/>
                    <a:pt x="289" y="0"/>
                    <a:pt x="289" y="0"/>
                  </a:cubicBezTo>
                  <a:cubicBezTo>
                    <a:pt x="289" y="47"/>
                    <a:pt x="289" y="47"/>
                    <a:pt x="289" y="47"/>
                  </a:cubicBezTo>
                  <a:cubicBezTo>
                    <a:pt x="295" y="47"/>
                    <a:pt x="295" y="47"/>
                    <a:pt x="295" y="47"/>
                  </a:cubicBezTo>
                  <a:cubicBezTo>
                    <a:pt x="295" y="97"/>
                    <a:pt x="295" y="97"/>
                    <a:pt x="295" y="97"/>
                  </a:cubicBezTo>
                  <a:cubicBezTo>
                    <a:pt x="309" y="97"/>
                    <a:pt x="309" y="97"/>
                    <a:pt x="309" y="97"/>
                  </a:cubicBezTo>
                  <a:cubicBezTo>
                    <a:pt x="309" y="133"/>
                    <a:pt x="309" y="133"/>
                    <a:pt x="309" y="133"/>
                  </a:cubicBezTo>
                  <a:cubicBezTo>
                    <a:pt x="322" y="133"/>
                    <a:pt x="322" y="133"/>
                    <a:pt x="322" y="133"/>
                  </a:cubicBezTo>
                  <a:cubicBezTo>
                    <a:pt x="322" y="162"/>
                    <a:pt x="322" y="162"/>
                    <a:pt x="322" y="162"/>
                  </a:cubicBezTo>
                  <a:cubicBezTo>
                    <a:pt x="317" y="162"/>
                    <a:pt x="317" y="162"/>
                    <a:pt x="317" y="162"/>
                  </a:cubicBezTo>
                  <a:cubicBezTo>
                    <a:pt x="318" y="180"/>
                    <a:pt x="318" y="180"/>
                    <a:pt x="318" y="180"/>
                  </a:cubicBezTo>
                  <a:cubicBezTo>
                    <a:pt x="319" y="180"/>
                    <a:pt x="319" y="180"/>
                    <a:pt x="319" y="180"/>
                  </a:cubicBezTo>
                  <a:cubicBezTo>
                    <a:pt x="319" y="187"/>
                    <a:pt x="319" y="187"/>
                    <a:pt x="319" y="187"/>
                  </a:cubicBezTo>
                  <a:cubicBezTo>
                    <a:pt x="318" y="187"/>
                    <a:pt x="318" y="187"/>
                    <a:pt x="318" y="187"/>
                  </a:cubicBezTo>
                  <a:cubicBezTo>
                    <a:pt x="320" y="238"/>
                    <a:pt x="324" y="350"/>
                    <a:pt x="331" y="468"/>
                  </a:cubicBezTo>
                  <a:cubicBezTo>
                    <a:pt x="331" y="469"/>
                    <a:pt x="331" y="469"/>
                    <a:pt x="331" y="469"/>
                  </a:cubicBezTo>
                  <a:cubicBezTo>
                    <a:pt x="331" y="469"/>
                    <a:pt x="331" y="469"/>
                    <a:pt x="331" y="469"/>
                  </a:cubicBezTo>
                  <a:cubicBezTo>
                    <a:pt x="335" y="540"/>
                    <a:pt x="340" y="613"/>
                    <a:pt x="347" y="675"/>
                  </a:cubicBezTo>
                  <a:cubicBezTo>
                    <a:pt x="348" y="692"/>
                    <a:pt x="351" y="708"/>
                    <a:pt x="352" y="723"/>
                  </a:cubicBezTo>
                  <a:cubicBezTo>
                    <a:pt x="380" y="723"/>
                    <a:pt x="380" y="723"/>
                    <a:pt x="380" y="723"/>
                  </a:cubicBezTo>
                  <a:cubicBezTo>
                    <a:pt x="380" y="755"/>
                    <a:pt x="380" y="755"/>
                    <a:pt x="380" y="755"/>
                  </a:cubicBezTo>
                  <a:cubicBezTo>
                    <a:pt x="362" y="755"/>
                    <a:pt x="362" y="755"/>
                    <a:pt x="362" y="755"/>
                  </a:cubicBezTo>
                  <a:cubicBezTo>
                    <a:pt x="362" y="761"/>
                    <a:pt x="362" y="761"/>
                    <a:pt x="362" y="761"/>
                  </a:cubicBezTo>
                  <a:cubicBezTo>
                    <a:pt x="374" y="761"/>
                    <a:pt x="374" y="761"/>
                    <a:pt x="374" y="761"/>
                  </a:cubicBezTo>
                  <a:cubicBezTo>
                    <a:pt x="374" y="790"/>
                    <a:pt x="374" y="790"/>
                    <a:pt x="374" y="790"/>
                  </a:cubicBezTo>
                  <a:cubicBezTo>
                    <a:pt x="371" y="790"/>
                    <a:pt x="371" y="790"/>
                    <a:pt x="371" y="790"/>
                  </a:cubicBezTo>
                  <a:cubicBezTo>
                    <a:pt x="382" y="822"/>
                    <a:pt x="382" y="822"/>
                    <a:pt x="382" y="822"/>
                  </a:cubicBezTo>
                  <a:cubicBezTo>
                    <a:pt x="422" y="938"/>
                    <a:pt x="422" y="938"/>
                    <a:pt x="422" y="938"/>
                  </a:cubicBezTo>
                  <a:cubicBezTo>
                    <a:pt x="435" y="938"/>
                    <a:pt x="435" y="938"/>
                    <a:pt x="435" y="938"/>
                  </a:cubicBezTo>
                  <a:cubicBezTo>
                    <a:pt x="435" y="968"/>
                    <a:pt x="435" y="968"/>
                    <a:pt x="435" y="968"/>
                  </a:cubicBezTo>
                  <a:cubicBezTo>
                    <a:pt x="437" y="967"/>
                    <a:pt x="437" y="967"/>
                    <a:pt x="437" y="967"/>
                  </a:cubicBezTo>
                  <a:cubicBezTo>
                    <a:pt x="550" y="1185"/>
                    <a:pt x="550" y="1185"/>
                    <a:pt x="550" y="1185"/>
                  </a:cubicBezTo>
                  <a:cubicBezTo>
                    <a:pt x="571" y="1185"/>
                    <a:pt x="571" y="1185"/>
                    <a:pt x="571" y="1185"/>
                  </a:cubicBezTo>
                  <a:cubicBezTo>
                    <a:pt x="571" y="1210"/>
                    <a:pt x="571" y="1210"/>
                    <a:pt x="571" y="1210"/>
                  </a:cubicBezTo>
                  <a:cubicBezTo>
                    <a:pt x="436" y="1210"/>
                    <a:pt x="436" y="1210"/>
                    <a:pt x="436" y="1210"/>
                  </a:cubicBezTo>
                  <a:lnTo>
                    <a:pt x="436" y="1185"/>
                  </a:lnTo>
                  <a:close/>
                  <a:moveTo>
                    <a:pt x="162" y="930"/>
                  </a:moveTo>
                  <a:cubicBezTo>
                    <a:pt x="162" y="930"/>
                    <a:pt x="162" y="930"/>
                    <a:pt x="162" y="930"/>
                  </a:cubicBezTo>
                  <a:cubicBezTo>
                    <a:pt x="198" y="909"/>
                    <a:pt x="198" y="909"/>
                    <a:pt x="198" y="909"/>
                  </a:cubicBezTo>
                  <a:cubicBezTo>
                    <a:pt x="177" y="889"/>
                    <a:pt x="177" y="889"/>
                    <a:pt x="177" y="889"/>
                  </a:cubicBezTo>
                  <a:lnTo>
                    <a:pt x="162" y="930"/>
                  </a:lnTo>
                  <a:close/>
                  <a:moveTo>
                    <a:pt x="183" y="872"/>
                  </a:moveTo>
                  <a:cubicBezTo>
                    <a:pt x="183" y="872"/>
                    <a:pt x="183" y="872"/>
                    <a:pt x="183" y="872"/>
                  </a:cubicBezTo>
                  <a:cubicBezTo>
                    <a:pt x="215" y="851"/>
                    <a:pt x="215" y="851"/>
                    <a:pt x="215" y="851"/>
                  </a:cubicBezTo>
                  <a:cubicBezTo>
                    <a:pt x="197" y="833"/>
                    <a:pt x="197" y="833"/>
                    <a:pt x="197" y="833"/>
                  </a:cubicBezTo>
                  <a:lnTo>
                    <a:pt x="183" y="872"/>
                  </a:lnTo>
                  <a:close/>
                  <a:moveTo>
                    <a:pt x="201" y="819"/>
                  </a:moveTo>
                  <a:cubicBezTo>
                    <a:pt x="201" y="819"/>
                    <a:pt x="201" y="819"/>
                    <a:pt x="201" y="819"/>
                  </a:cubicBezTo>
                  <a:cubicBezTo>
                    <a:pt x="225" y="804"/>
                    <a:pt x="225" y="804"/>
                    <a:pt x="225" y="804"/>
                  </a:cubicBezTo>
                  <a:cubicBezTo>
                    <a:pt x="211" y="792"/>
                    <a:pt x="211" y="792"/>
                    <a:pt x="211" y="792"/>
                  </a:cubicBezTo>
                  <a:lnTo>
                    <a:pt x="201" y="819"/>
                  </a:lnTo>
                  <a:close/>
                  <a:moveTo>
                    <a:pt x="363" y="790"/>
                  </a:moveTo>
                  <a:cubicBezTo>
                    <a:pt x="363" y="790"/>
                    <a:pt x="363" y="790"/>
                    <a:pt x="363" y="790"/>
                  </a:cubicBezTo>
                  <a:cubicBezTo>
                    <a:pt x="362" y="790"/>
                    <a:pt x="362" y="790"/>
                    <a:pt x="362" y="790"/>
                  </a:cubicBezTo>
                  <a:cubicBezTo>
                    <a:pt x="349" y="803"/>
                    <a:pt x="349" y="803"/>
                    <a:pt x="349" y="803"/>
                  </a:cubicBezTo>
                  <a:cubicBezTo>
                    <a:pt x="373" y="817"/>
                    <a:pt x="373" y="817"/>
                    <a:pt x="373" y="817"/>
                  </a:cubicBezTo>
                  <a:lnTo>
                    <a:pt x="363" y="790"/>
                  </a:lnTo>
                  <a:close/>
                  <a:moveTo>
                    <a:pt x="379" y="834"/>
                  </a:moveTo>
                  <a:cubicBezTo>
                    <a:pt x="379" y="834"/>
                    <a:pt x="379" y="834"/>
                    <a:pt x="379" y="834"/>
                  </a:cubicBezTo>
                  <a:cubicBezTo>
                    <a:pt x="362" y="851"/>
                    <a:pt x="362" y="851"/>
                    <a:pt x="362" y="851"/>
                  </a:cubicBezTo>
                  <a:cubicBezTo>
                    <a:pt x="391" y="869"/>
                    <a:pt x="391" y="869"/>
                    <a:pt x="391" y="869"/>
                  </a:cubicBezTo>
                  <a:lnTo>
                    <a:pt x="379" y="834"/>
                  </a:lnTo>
                  <a:close/>
                  <a:moveTo>
                    <a:pt x="397" y="888"/>
                  </a:moveTo>
                  <a:cubicBezTo>
                    <a:pt x="397" y="888"/>
                    <a:pt x="397" y="888"/>
                    <a:pt x="397" y="888"/>
                  </a:cubicBezTo>
                  <a:cubicBezTo>
                    <a:pt x="375" y="909"/>
                    <a:pt x="375" y="909"/>
                    <a:pt x="375" y="909"/>
                  </a:cubicBezTo>
                  <a:cubicBezTo>
                    <a:pt x="413" y="931"/>
                    <a:pt x="413" y="931"/>
                    <a:pt x="413" y="931"/>
                  </a:cubicBezTo>
                  <a:lnTo>
                    <a:pt x="397" y="888"/>
                  </a:lnTo>
                  <a:close/>
                  <a:moveTo>
                    <a:pt x="283" y="162"/>
                  </a:moveTo>
                  <a:cubicBezTo>
                    <a:pt x="283" y="162"/>
                    <a:pt x="283" y="162"/>
                    <a:pt x="283" y="162"/>
                  </a:cubicBezTo>
                  <a:cubicBezTo>
                    <a:pt x="274" y="169"/>
                    <a:pt x="274" y="169"/>
                    <a:pt x="274" y="169"/>
                  </a:cubicBezTo>
                  <a:cubicBezTo>
                    <a:pt x="266" y="162"/>
                    <a:pt x="266" y="162"/>
                    <a:pt x="266" y="162"/>
                  </a:cubicBezTo>
                  <a:lnTo>
                    <a:pt x="283" y="162"/>
                  </a:lnTo>
                  <a:close/>
                  <a:moveTo>
                    <a:pt x="272" y="172"/>
                  </a:moveTo>
                  <a:cubicBezTo>
                    <a:pt x="272" y="172"/>
                    <a:pt x="272" y="172"/>
                    <a:pt x="272" y="172"/>
                  </a:cubicBezTo>
                  <a:cubicBezTo>
                    <a:pt x="262" y="180"/>
                    <a:pt x="262" y="180"/>
                    <a:pt x="262" y="180"/>
                  </a:cubicBezTo>
                  <a:cubicBezTo>
                    <a:pt x="263" y="164"/>
                    <a:pt x="263" y="164"/>
                    <a:pt x="263" y="164"/>
                  </a:cubicBezTo>
                  <a:lnTo>
                    <a:pt x="272" y="172"/>
                  </a:lnTo>
                  <a:close/>
                  <a:moveTo>
                    <a:pt x="266" y="180"/>
                  </a:moveTo>
                  <a:cubicBezTo>
                    <a:pt x="266" y="180"/>
                    <a:pt x="266" y="180"/>
                    <a:pt x="266" y="180"/>
                  </a:cubicBezTo>
                  <a:cubicBezTo>
                    <a:pt x="274" y="174"/>
                    <a:pt x="274" y="174"/>
                    <a:pt x="274" y="174"/>
                  </a:cubicBezTo>
                  <a:cubicBezTo>
                    <a:pt x="280" y="180"/>
                    <a:pt x="280" y="180"/>
                    <a:pt x="280" y="180"/>
                  </a:cubicBezTo>
                  <a:lnTo>
                    <a:pt x="266" y="180"/>
                  </a:lnTo>
                  <a:close/>
                  <a:moveTo>
                    <a:pt x="276" y="172"/>
                  </a:moveTo>
                  <a:cubicBezTo>
                    <a:pt x="276" y="172"/>
                    <a:pt x="276" y="172"/>
                    <a:pt x="276" y="172"/>
                  </a:cubicBezTo>
                  <a:cubicBezTo>
                    <a:pt x="283" y="166"/>
                    <a:pt x="283" y="166"/>
                    <a:pt x="283" y="166"/>
                  </a:cubicBezTo>
                  <a:cubicBezTo>
                    <a:pt x="283" y="166"/>
                    <a:pt x="283" y="166"/>
                    <a:pt x="283" y="166"/>
                  </a:cubicBezTo>
                  <a:cubicBezTo>
                    <a:pt x="283" y="167"/>
                    <a:pt x="283" y="167"/>
                    <a:pt x="283" y="167"/>
                  </a:cubicBezTo>
                  <a:cubicBezTo>
                    <a:pt x="283" y="168"/>
                    <a:pt x="283" y="168"/>
                    <a:pt x="283" y="168"/>
                  </a:cubicBezTo>
                  <a:cubicBezTo>
                    <a:pt x="283" y="169"/>
                    <a:pt x="283" y="169"/>
                    <a:pt x="283" y="169"/>
                  </a:cubicBezTo>
                  <a:cubicBezTo>
                    <a:pt x="283" y="171"/>
                    <a:pt x="283" y="171"/>
                    <a:pt x="283" y="171"/>
                  </a:cubicBezTo>
                  <a:cubicBezTo>
                    <a:pt x="283" y="171"/>
                    <a:pt x="283" y="171"/>
                    <a:pt x="283" y="171"/>
                  </a:cubicBezTo>
                  <a:cubicBezTo>
                    <a:pt x="283" y="174"/>
                    <a:pt x="283" y="174"/>
                    <a:pt x="283" y="174"/>
                  </a:cubicBezTo>
                  <a:cubicBezTo>
                    <a:pt x="283" y="174"/>
                    <a:pt x="283" y="174"/>
                    <a:pt x="283" y="174"/>
                  </a:cubicBezTo>
                  <a:cubicBezTo>
                    <a:pt x="283" y="178"/>
                    <a:pt x="283" y="178"/>
                    <a:pt x="283" y="178"/>
                  </a:cubicBezTo>
                  <a:lnTo>
                    <a:pt x="276" y="172"/>
                  </a:lnTo>
                  <a:close/>
                  <a:moveTo>
                    <a:pt x="283" y="187"/>
                  </a:moveTo>
                  <a:cubicBezTo>
                    <a:pt x="283" y="187"/>
                    <a:pt x="283" y="187"/>
                    <a:pt x="283" y="187"/>
                  </a:cubicBezTo>
                  <a:cubicBezTo>
                    <a:pt x="273" y="198"/>
                    <a:pt x="273" y="198"/>
                    <a:pt x="273" y="198"/>
                  </a:cubicBezTo>
                  <a:cubicBezTo>
                    <a:pt x="262" y="187"/>
                    <a:pt x="262" y="187"/>
                    <a:pt x="262" y="187"/>
                  </a:cubicBezTo>
                  <a:cubicBezTo>
                    <a:pt x="283" y="187"/>
                    <a:pt x="283" y="187"/>
                    <a:pt x="283" y="187"/>
                  </a:cubicBezTo>
                  <a:close/>
                  <a:moveTo>
                    <a:pt x="270" y="201"/>
                  </a:moveTo>
                  <a:cubicBezTo>
                    <a:pt x="270" y="201"/>
                    <a:pt x="270" y="201"/>
                    <a:pt x="270" y="201"/>
                  </a:cubicBezTo>
                  <a:cubicBezTo>
                    <a:pt x="261" y="211"/>
                    <a:pt x="261" y="211"/>
                    <a:pt x="261" y="211"/>
                  </a:cubicBezTo>
                  <a:cubicBezTo>
                    <a:pt x="261" y="192"/>
                    <a:pt x="261" y="192"/>
                    <a:pt x="261" y="192"/>
                  </a:cubicBezTo>
                  <a:lnTo>
                    <a:pt x="270" y="201"/>
                  </a:lnTo>
                  <a:close/>
                  <a:moveTo>
                    <a:pt x="261" y="216"/>
                  </a:moveTo>
                  <a:cubicBezTo>
                    <a:pt x="261" y="216"/>
                    <a:pt x="261" y="216"/>
                    <a:pt x="261" y="216"/>
                  </a:cubicBezTo>
                  <a:cubicBezTo>
                    <a:pt x="272" y="204"/>
                    <a:pt x="272" y="204"/>
                    <a:pt x="272" y="204"/>
                  </a:cubicBezTo>
                  <a:cubicBezTo>
                    <a:pt x="283" y="216"/>
                    <a:pt x="283" y="216"/>
                    <a:pt x="283" y="216"/>
                  </a:cubicBezTo>
                  <a:lnTo>
                    <a:pt x="261" y="216"/>
                  </a:lnTo>
                  <a:close/>
                  <a:moveTo>
                    <a:pt x="275" y="201"/>
                  </a:moveTo>
                  <a:cubicBezTo>
                    <a:pt x="275" y="201"/>
                    <a:pt x="275" y="201"/>
                    <a:pt x="275" y="201"/>
                  </a:cubicBezTo>
                  <a:cubicBezTo>
                    <a:pt x="283" y="192"/>
                    <a:pt x="283" y="192"/>
                    <a:pt x="283" y="192"/>
                  </a:cubicBezTo>
                  <a:cubicBezTo>
                    <a:pt x="283" y="210"/>
                    <a:pt x="283" y="210"/>
                    <a:pt x="283" y="210"/>
                  </a:cubicBezTo>
                  <a:lnTo>
                    <a:pt x="275" y="201"/>
                  </a:lnTo>
                  <a:close/>
                  <a:moveTo>
                    <a:pt x="283" y="223"/>
                  </a:moveTo>
                  <a:cubicBezTo>
                    <a:pt x="283" y="223"/>
                    <a:pt x="283" y="223"/>
                    <a:pt x="283" y="223"/>
                  </a:cubicBezTo>
                  <a:cubicBezTo>
                    <a:pt x="272" y="234"/>
                    <a:pt x="272" y="234"/>
                    <a:pt x="272" y="234"/>
                  </a:cubicBezTo>
                  <a:cubicBezTo>
                    <a:pt x="262" y="222"/>
                    <a:pt x="262" y="222"/>
                    <a:pt x="262" y="222"/>
                  </a:cubicBezTo>
                  <a:cubicBezTo>
                    <a:pt x="283" y="222"/>
                    <a:pt x="283" y="222"/>
                    <a:pt x="283" y="222"/>
                  </a:cubicBezTo>
                  <a:lnTo>
                    <a:pt x="283" y="223"/>
                  </a:lnTo>
                  <a:close/>
                  <a:moveTo>
                    <a:pt x="269" y="236"/>
                  </a:moveTo>
                  <a:cubicBezTo>
                    <a:pt x="269" y="236"/>
                    <a:pt x="269" y="236"/>
                    <a:pt x="269" y="236"/>
                  </a:cubicBezTo>
                  <a:cubicBezTo>
                    <a:pt x="260" y="246"/>
                    <a:pt x="260" y="246"/>
                    <a:pt x="260" y="246"/>
                  </a:cubicBezTo>
                  <a:cubicBezTo>
                    <a:pt x="260" y="226"/>
                    <a:pt x="260" y="226"/>
                    <a:pt x="260" y="226"/>
                  </a:cubicBezTo>
                  <a:lnTo>
                    <a:pt x="269" y="236"/>
                  </a:lnTo>
                  <a:close/>
                  <a:moveTo>
                    <a:pt x="259" y="251"/>
                  </a:moveTo>
                  <a:cubicBezTo>
                    <a:pt x="259" y="251"/>
                    <a:pt x="259" y="251"/>
                    <a:pt x="259" y="251"/>
                  </a:cubicBezTo>
                  <a:cubicBezTo>
                    <a:pt x="272" y="239"/>
                    <a:pt x="272" y="239"/>
                    <a:pt x="272" y="239"/>
                  </a:cubicBezTo>
                  <a:cubicBezTo>
                    <a:pt x="282" y="252"/>
                    <a:pt x="282" y="252"/>
                    <a:pt x="282" y="252"/>
                  </a:cubicBezTo>
                  <a:cubicBezTo>
                    <a:pt x="259" y="252"/>
                    <a:pt x="259" y="252"/>
                    <a:pt x="259" y="252"/>
                  </a:cubicBezTo>
                  <a:lnTo>
                    <a:pt x="259" y="251"/>
                  </a:lnTo>
                  <a:close/>
                  <a:moveTo>
                    <a:pt x="274" y="236"/>
                  </a:moveTo>
                  <a:cubicBezTo>
                    <a:pt x="274" y="236"/>
                    <a:pt x="274" y="236"/>
                    <a:pt x="274" y="236"/>
                  </a:cubicBezTo>
                  <a:cubicBezTo>
                    <a:pt x="283" y="227"/>
                    <a:pt x="283" y="227"/>
                    <a:pt x="283" y="227"/>
                  </a:cubicBezTo>
                  <a:cubicBezTo>
                    <a:pt x="283" y="247"/>
                    <a:pt x="283" y="247"/>
                    <a:pt x="283" y="247"/>
                  </a:cubicBezTo>
                  <a:lnTo>
                    <a:pt x="274" y="236"/>
                  </a:lnTo>
                  <a:close/>
                  <a:moveTo>
                    <a:pt x="283" y="259"/>
                  </a:moveTo>
                  <a:cubicBezTo>
                    <a:pt x="283" y="259"/>
                    <a:pt x="283" y="259"/>
                    <a:pt x="283" y="259"/>
                  </a:cubicBezTo>
                  <a:cubicBezTo>
                    <a:pt x="272" y="271"/>
                    <a:pt x="272" y="271"/>
                    <a:pt x="272" y="271"/>
                  </a:cubicBezTo>
                  <a:cubicBezTo>
                    <a:pt x="261" y="258"/>
                    <a:pt x="261" y="258"/>
                    <a:pt x="261" y="258"/>
                  </a:cubicBezTo>
                  <a:cubicBezTo>
                    <a:pt x="283" y="258"/>
                    <a:pt x="283" y="258"/>
                    <a:pt x="283" y="258"/>
                  </a:cubicBezTo>
                  <a:lnTo>
                    <a:pt x="283" y="259"/>
                  </a:lnTo>
                  <a:close/>
                  <a:moveTo>
                    <a:pt x="269" y="273"/>
                  </a:moveTo>
                  <a:cubicBezTo>
                    <a:pt x="269" y="273"/>
                    <a:pt x="269" y="273"/>
                    <a:pt x="269" y="273"/>
                  </a:cubicBezTo>
                  <a:cubicBezTo>
                    <a:pt x="258" y="283"/>
                    <a:pt x="258" y="283"/>
                    <a:pt x="258" y="283"/>
                  </a:cubicBezTo>
                  <a:cubicBezTo>
                    <a:pt x="258" y="281"/>
                    <a:pt x="258" y="281"/>
                    <a:pt x="258" y="281"/>
                  </a:cubicBezTo>
                  <a:cubicBezTo>
                    <a:pt x="259" y="263"/>
                    <a:pt x="259" y="263"/>
                    <a:pt x="259" y="263"/>
                  </a:cubicBezTo>
                  <a:lnTo>
                    <a:pt x="269" y="273"/>
                  </a:lnTo>
                  <a:close/>
                  <a:moveTo>
                    <a:pt x="259" y="287"/>
                  </a:moveTo>
                  <a:cubicBezTo>
                    <a:pt x="259" y="287"/>
                    <a:pt x="259" y="287"/>
                    <a:pt x="259" y="287"/>
                  </a:cubicBezTo>
                  <a:cubicBezTo>
                    <a:pt x="271" y="276"/>
                    <a:pt x="271" y="276"/>
                    <a:pt x="271" y="276"/>
                  </a:cubicBezTo>
                  <a:cubicBezTo>
                    <a:pt x="281" y="287"/>
                    <a:pt x="281" y="287"/>
                    <a:pt x="281" y="287"/>
                  </a:cubicBezTo>
                  <a:lnTo>
                    <a:pt x="259" y="287"/>
                  </a:lnTo>
                  <a:close/>
                  <a:moveTo>
                    <a:pt x="274" y="273"/>
                  </a:moveTo>
                  <a:cubicBezTo>
                    <a:pt x="274" y="273"/>
                    <a:pt x="274" y="273"/>
                    <a:pt x="274" y="273"/>
                  </a:cubicBezTo>
                  <a:cubicBezTo>
                    <a:pt x="283" y="264"/>
                    <a:pt x="283" y="264"/>
                    <a:pt x="283" y="264"/>
                  </a:cubicBezTo>
                  <a:cubicBezTo>
                    <a:pt x="283" y="284"/>
                    <a:pt x="283" y="284"/>
                    <a:pt x="283" y="284"/>
                  </a:cubicBezTo>
                  <a:lnTo>
                    <a:pt x="274" y="273"/>
                  </a:lnTo>
                  <a:close/>
                  <a:moveTo>
                    <a:pt x="283" y="296"/>
                  </a:moveTo>
                  <a:cubicBezTo>
                    <a:pt x="283" y="296"/>
                    <a:pt x="283" y="296"/>
                    <a:pt x="283" y="296"/>
                  </a:cubicBezTo>
                  <a:cubicBezTo>
                    <a:pt x="272" y="307"/>
                    <a:pt x="272" y="307"/>
                    <a:pt x="272" y="307"/>
                  </a:cubicBezTo>
                  <a:cubicBezTo>
                    <a:pt x="259" y="294"/>
                    <a:pt x="259" y="294"/>
                    <a:pt x="259" y="294"/>
                  </a:cubicBezTo>
                  <a:cubicBezTo>
                    <a:pt x="283" y="294"/>
                    <a:pt x="283" y="294"/>
                    <a:pt x="283" y="294"/>
                  </a:cubicBezTo>
                  <a:cubicBezTo>
                    <a:pt x="283" y="294"/>
                    <a:pt x="283" y="294"/>
                    <a:pt x="283" y="294"/>
                  </a:cubicBezTo>
                  <a:lnTo>
                    <a:pt x="283" y="296"/>
                  </a:lnTo>
                  <a:close/>
                  <a:moveTo>
                    <a:pt x="269" y="309"/>
                  </a:moveTo>
                  <a:cubicBezTo>
                    <a:pt x="269" y="309"/>
                    <a:pt x="269" y="309"/>
                    <a:pt x="269" y="309"/>
                  </a:cubicBezTo>
                  <a:cubicBezTo>
                    <a:pt x="257" y="319"/>
                    <a:pt x="257" y="319"/>
                    <a:pt x="257" y="319"/>
                  </a:cubicBezTo>
                  <a:cubicBezTo>
                    <a:pt x="258" y="298"/>
                    <a:pt x="258" y="298"/>
                    <a:pt x="258" y="298"/>
                  </a:cubicBezTo>
                  <a:lnTo>
                    <a:pt x="269" y="309"/>
                  </a:lnTo>
                  <a:close/>
                  <a:moveTo>
                    <a:pt x="257" y="323"/>
                  </a:moveTo>
                  <a:cubicBezTo>
                    <a:pt x="257" y="323"/>
                    <a:pt x="257" y="323"/>
                    <a:pt x="257" y="323"/>
                  </a:cubicBezTo>
                  <a:cubicBezTo>
                    <a:pt x="271" y="312"/>
                    <a:pt x="271" y="312"/>
                    <a:pt x="271" y="312"/>
                  </a:cubicBezTo>
                  <a:cubicBezTo>
                    <a:pt x="282" y="323"/>
                    <a:pt x="282" y="323"/>
                    <a:pt x="282" y="323"/>
                  </a:cubicBezTo>
                  <a:lnTo>
                    <a:pt x="257" y="323"/>
                  </a:lnTo>
                  <a:close/>
                  <a:moveTo>
                    <a:pt x="274" y="309"/>
                  </a:moveTo>
                  <a:cubicBezTo>
                    <a:pt x="274" y="309"/>
                    <a:pt x="274" y="309"/>
                    <a:pt x="274" y="309"/>
                  </a:cubicBezTo>
                  <a:cubicBezTo>
                    <a:pt x="283" y="301"/>
                    <a:pt x="283" y="301"/>
                    <a:pt x="283" y="301"/>
                  </a:cubicBezTo>
                  <a:cubicBezTo>
                    <a:pt x="283" y="310"/>
                    <a:pt x="283" y="310"/>
                    <a:pt x="283" y="310"/>
                  </a:cubicBezTo>
                  <a:cubicBezTo>
                    <a:pt x="283" y="311"/>
                    <a:pt x="283" y="311"/>
                    <a:pt x="283" y="311"/>
                  </a:cubicBezTo>
                  <a:cubicBezTo>
                    <a:pt x="283" y="313"/>
                    <a:pt x="283" y="313"/>
                    <a:pt x="283" y="313"/>
                  </a:cubicBezTo>
                  <a:cubicBezTo>
                    <a:pt x="283" y="315"/>
                    <a:pt x="283" y="315"/>
                    <a:pt x="283" y="315"/>
                  </a:cubicBezTo>
                  <a:cubicBezTo>
                    <a:pt x="283" y="317"/>
                    <a:pt x="283" y="317"/>
                    <a:pt x="283" y="317"/>
                  </a:cubicBezTo>
                  <a:cubicBezTo>
                    <a:pt x="283" y="319"/>
                    <a:pt x="283" y="319"/>
                    <a:pt x="283" y="319"/>
                  </a:cubicBezTo>
                  <a:lnTo>
                    <a:pt x="274" y="309"/>
                  </a:lnTo>
                  <a:close/>
                  <a:moveTo>
                    <a:pt x="290" y="295"/>
                  </a:moveTo>
                  <a:cubicBezTo>
                    <a:pt x="290" y="295"/>
                    <a:pt x="290" y="295"/>
                    <a:pt x="290" y="295"/>
                  </a:cubicBezTo>
                  <a:cubicBezTo>
                    <a:pt x="291" y="294"/>
                    <a:pt x="291" y="294"/>
                    <a:pt x="291" y="294"/>
                  </a:cubicBezTo>
                  <a:cubicBezTo>
                    <a:pt x="315" y="294"/>
                    <a:pt x="315" y="294"/>
                    <a:pt x="315" y="294"/>
                  </a:cubicBezTo>
                  <a:cubicBezTo>
                    <a:pt x="303" y="307"/>
                    <a:pt x="303" y="307"/>
                    <a:pt x="303" y="307"/>
                  </a:cubicBezTo>
                  <a:cubicBezTo>
                    <a:pt x="290" y="296"/>
                    <a:pt x="290" y="296"/>
                    <a:pt x="290" y="296"/>
                  </a:cubicBezTo>
                  <a:lnTo>
                    <a:pt x="290" y="295"/>
                  </a:lnTo>
                  <a:close/>
                  <a:moveTo>
                    <a:pt x="258" y="294"/>
                  </a:moveTo>
                  <a:cubicBezTo>
                    <a:pt x="258" y="294"/>
                    <a:pt x="258" y="294"/>
                    <a:pt x="258" y="294"/>
                  </a:cubicBezTo>
                  <a:cubicBezTo>
                    <a:pt x="258" y="294"/>
                    <a:pt x="258" y="294"/>
                    <a:pt x="258" y="294"/>
                  </a:cubicBezTo>
                  <a:close/>
                  <a:moveTo>
                    <a:pt x="283" y="331"/>
                  </a:moveTo>
                  <a:cubicBezTo>
                    <a:pt x="283" y="331"/>
                    <a:pt x="283" y="331"/>
                    <a:pt x="283" y="331"/>
                  </a:cubicBezTo>
                  <a:cubicBezTo>
                    <a:pt x="270" y="342"/>
                    <a:pt x="270" y="342"/>
                    <a:pt x="270" y="342"/>
                  </a:cubicBezTo>
                  <a:cubicBezTo>
                    <a:pt x="258" y="330"/>
                    <a:pt x="258" y="330"/>
                    <a:pt x="258" y="330"/>
                  </a:cubicBezTo>
                  <a:cubicBezTo>
                    <a:pt x="283" y="330"/>
                    <a:pt x="283" y="330"/>
                    <a:pt x="283" y="330"/>
                  </a:cubicBezTo>
                  <a:lnTo>
                    <a:pt x="283" y="331"/>
                  </a:lnTo>
                  <a:close/>
                  <a:moveTo>
                    <a:pt x="267" y="344"/>
                  </a:moveTo>
                  <a:cubicBezTo>
                    <a:pt x="267" y="344"/>
                    <a:pt x="267" y="344"/>
                    <a:pt x="267" y="344"/>
                  </a:cubicBezTo>
                  <a:cubicBezTo>
                    <a:pt x="255" y="354"/>
                    <a:pt x="255" y="354"/>
                    <a:pt x="255" y="354"/>
                  </a:cubicBezTo>
                  <a:cubicBezTo>
                    <a:pt x="256" y="333"/>
                    <a:pt x="256" y="333"/>
                    <a:pt x="256" y="333"/>
                  </a:cubicBezTo>
                  <a:lnTo>
                    <a:pt x="267" y="344"/>
                  </a:lnTo>
                  <a:close/>
                  <a:moveTo>
                    <a:pt x="255" y="359"/>
                  </a:moveTo>
                  <a:cubicBezTo>
                    <a:pt x="255" y="359"/>
                    <a:pt x="255" y="359"/>
                    <a:pt x="255" y="359"/>
                  </a:cubicBezTo>
                  <a:cubicBezTo>
                    <a:pt x="270" y="347"/>
                    <a:pt x="270" y="347"/>
                    <a:pt x="270" y="347"/>
                  </a:cubicBezTo>
                  <a:cubicBezTo>
                    <a:pt x="282" y="360"/>
                    <a:pt x="282" y="360"/>
                    <a:pt x="282" y="360"/>
                  </a:cubicBezTo>
                  <a:cubicBezTo>
                    <a:pt x="255" y="360"/>
                    <a:pt x="255" y="360"/>
                    <a:pt x="255" y="360"/>
                  </a:cubicBezTo>
                  <a:lnTo>
                    <a:pt x="255" y="359"/>
                  </a:lnTo>
                  <a:close/>
                  <a:moveTo>
                    <a:pt x="272" y="344"/>
                  </a:moveTo>
                  <a:cubicBezTo>
                    <a:pt x="272" y="344"/>
                    <a:pt x="272" y="344"/>
                    <a:pt x="272" y="344"/>
                  </a:cubicBezTo>
                  <a:cubicBezTo>
                    <a:pt x="283" y="335"/>
                    <a:pt x="283" y="335"/>
                    <a:pt x="283" y="335"/>
                  </a:cubicBezTo>
                  <a:cubicBezTo>
                    <a:pt x="283" y="337"/>
                    <a:pt x="283" y="337"/>
                    <a:pt x="283" y="337"/>
                  </a:cubicBezTo>
                  <a:cubicBezTo>
                    <a:pt x="283" y="340"/>
                    <a:pt x="283" y="340"/>
                    <a:pt x="283" y="340"/>
                  </a:cubicBezTo>
                  <a:cubicBezTo>
                    <a:pt x="283" y="343"/>
                    <a:pt x="283" y="343"/>
                    <a:pt x="283" y="343"/>
                  </a:cubicBezTo>
                  <a:cubicBezTo>
                    <a:pt x="283" y="346"/>
                    <a:pt x="283" y="346"/>
                    <a:pt x="283" y="346"/>
                  </a:cubicBezTo>
                  <a:cubicBezTo>
                    <a:pt x="283" y="349"/>
                    <a:pt x="283" y="349"/>
                    <a:pt x="283" y="349"/>
                  </a:cubicBezTo>
                  <a:cubicBezTo>
                    <a:pt x="283" y="352"/>
                    <a:pt x="283" y="352"/>
                    <a:pt x="283" y="352"/>
                  </a:cubicBezTo>
                  <a:cubicBezTo>
                    <a:pt x="283" y="355"/>
                    <a:pt x="283" y="355"/>
                    <a:pt x="283" y="355"/>
                  </a:cubicBezTo>
                  <a:cubicBezTo>
                    <a:pt x="283" y="355"/>
                    <a:pt x="283" y="355"/>
                    <a:pt x="283" y="355"/>
                  </a:cubicBezTo>
                  <a:lnTo>
                    <a:pt x="272" y="344"/>
                  </a:lnTo>
                  <a:close/>
                  <a:moveTo>
                    <a:pt x="282" y="367"/>
                  </a:moveTo>
                  <a:cubicBezTo>
                    <a:pt x="282" y="367"/>
                    <a:pt x="282" y="367"/>
                    <a:pt x="282" y="367"/>
                  </a:cubicBezTo>
                  <a:cubicBezTo>
                    <a:pt x="269" y="378"/>
                    <a:pt x="269" y="378"/>
                    <a:pt x="269" y="378"/>
                  </a:cubicBezTo>
                  <a:cubicBezTo>
                    <a:pt x="257" y="366"/>
                    <a:pt x="257" y="366"/>
                    <a:pt x="257" y="366"/>
                  </a:cubicBezTo>
                  <a:cubicBezTo>
                    <a:pt x="282" y="366"/>
                    <a:pt x="282" y="366"/>
                    <a:pt x="282" y="366"/>
                  </a:cubicBezTo>
                  <a:lnTo>
                    <a:pt x="282" y="367"/>
                  </a:lnTo>
                  <a:close/>
                  <a:moveTo>
                    <a:pt x="266" y="381"/>
                  </a:moveTo>
                  <a:cubicBezTo>
                    <a:pt x="266" y="381"/>
                    <a:pt x="266" y="381"/>
                    <a:pt x="266" y="381"/>
                  </a:cubicBezTo>
                  <a:cubicBezTo>
                    <a:pt x="254" y="392"/>
                    <a:pt x="254" y="392"/>
                    <a:pt x="254" y="392"/>
                  </a:cubicBezTo>
                  <a:cubicBezTo>
                    <a:pt x="254" y="369"/>
                    <a:pt x="254" y="369"/>
                    <a:pt x="254" y="369"/>
                  </a:cubicBezTo>
                  <a:lnTo>
                    <a:pt x="266" y="381"/>
                  </a:lnTo>
                  <a:close/>
                  <a:moveTo>
                    <a:pt x="255" y="395"/>
                  </a:moveTo>
                  <a:cubicBezTo>
                    <a:pt x="255" y="395"/>
                    <a:pt x="255" y="395"/>
                    <a:pt x="255" y="395"/>
                  </a:cubicBezTo>
                  <a:cubicBezTo>
                    <a:pt x="269" y="383"/>
                    <a:pt x="269" y="383"/>
                    <a:pt x="269" y="383"/>
                  </a:cubicBezTo>
                  <a:cubicBezTo>
                    <a:pt x="280" y="395"/>
                    <a:pt x="280" y="395"/>
                    <a:pt x="280" y="395"/>
                  </a:cubicBezTo>
                  <a:lnTo>
                    <a:pt x="255" y="395"/>
                  </a:lnTo>
                  <a:close/>
                  <a:moveTo>
                    <a:pt x="272" y="381"/>
                  </a:moveTo>
                  <a:cubicBezTo>
                    <a:pt x="272" y="381"/>
                    <a:pt x="272" y="381"/>
                    <a:pt x="272" y="381"/>
                  </a:cubicBezTo>
                  <a:cubicBezTo>
                    <a:pt x="282" y="371"/>
                    <a:pt x="282" y="371"/>
                    <a:pt x="282" y="371"/>
                  </a:cubicBezTo>
                  <a:cubicBezTo>
                    <a:pt x="282" y="373"/>
                    <a:pt x="282" y="373"/>
                    <a:pt x="282" y="373"/>
                  </a:cubicBezTo>
                  <a:cubicBezTo>
                    <a:pt x="282" y="375"/>
                    <a:pt x="282" y="375"/>
                    <a:pt x="282" y="375"/>
                  </a:cubicBezTo>
                  <a:cubicBezTo>
                    <a:pt x="282" y="381"/>
                    <a:pt x="282" y="381"/>
                    <a:pt x="282" y="381"/>
                  </a:cubicBezTo>
                  <a:cubicBezTo>
                    <a:pt x="282" y="383"/>
                    <a:pt x="282" y="383"/>
                    <a:pt x="282" y="383"/>
                  </a:cubicBezTo>
                  <a:cubicBezTo>
                    <a:pt x="282" y="388"/>
                    <a:pt x="282" y="388"/>
                    <a:pt x="282" y="388"/>
                  </a:cubicBezTo>
                  <a:cubicBezTo>
                    <a:pt x="282" y="390"/>
                    <a:pt x="282" y="390"/>
                    <a:pt x="282" y="390"/>
                  </a:cubicBezTo>
                  <a:cubicBezTo>
                    <a:pt x="282" y="392"/>
                    <a:pt x="282" y="392"/>
                    <a:pt x="282" y="392"/>
                  </a:cubicBezTo>
                  <a:lnTo>
                    <a:pt x="272" y="381"/>
                  </a:lnTo>
                  <a:close/>
                  <a:moveTo>
                    <a:pt x="255" y="366"/>
                  </a:moveTo>
                  <a:cubicBezTo>
                    <a:pt x="255" y="366"/>
                    <a:pt x="255" y="366"/>
                    <a:pt x="255" y="366"/>
                  </a:cubicBezTo>
                  <a:cubicBezTo>
                    <a:pt x="254" y="369"/>
                    <a:pt x="254" y="369"/>
                    <a:pt x="254" y="369"/>
                  </a:cubicBezTo>
                  <a:cubicBezTo>
                    <a:pt x="255" y="366"/>
                    <a:pt x="255" y="366"/>
                    <a:pt x="255" y="366"/>
                  </a:cubicBezTo>
                  <a:close/>
                  <a:moveTo>
                    <a:pt x="281" y="402"/>
                  </a:moveTo>
                  <a:cubicBezTo>
                    <a:pt x="281" y="402"/>
                    <a:pt x="281" y="402"/>
                    <a:pt x="281" y="402"/>
                  </a:cubicBezTo>
                  <a:cubicBezTo>
                    <a:pt x="268" y="413"/>
                    <a:pt x="268" y="413"/>
                    <a:pt x="268" y="413"/>
                  </a:cubicBezTo>
                  <a:cubicBezTo>
                    <a:pt x="257" y="402"/>
                    <a:pt x="257" y="402"/>
                    <a:pt x="257" y="402"/>
                  </a:cubicBezTo>
                  <a:lnTo>
                    <a:pt x="281" y="402"/>
                  </a:lnTo>
                  <a:close/>
                  <a:moveTo>
                    <a:pt x="265" y="416"/>
                  </a:moveTo>
                  <a:cubicBezTo>
                    <a:pt x="265" y="416"/>
                    <a:pt x="265" y="416"/>
                    <a:pt x="265" y="416"/>
                  </a:cubicBezTo>
                  <a:cubicBezTo>
                    <a:pt x="252" y="428"/>
                    <a:pt x="252" y="428"/>
                    <a:pt x="252" y="428"/>
                  </a:cubicBezTo>
                  <a:cubicBezTo>
                    <a:pt x="253" y="404"/>
                    <a:pt x="253" y="404"/>
                    <a:pt x="253" y="404"/>
                  </a:cubicBezTo>
                  <a:lnTo>
                    <a:pt x="265" y="416"/>
                  </a:lnTo>
                  <a:close/>
                  <a:moveTo>
                    <a:pt x="254" y="431"/>
                  </a:moveTo>
                  <a:cubicBezTo>
                    <a:pt x="254" y="431"/>
                    <a:pt x="254" y="431"/>
                    <a:pt x="254" y="431"/>
                  </a:cubicBezTo>
                  <a:cubicBezTo>
                    <a:pt x="268" y="419"/>
                    <a:pt x="268" y="419"/>
                    <a:pt x="268" y="419"/>
                  </a:cubicBezTo>
                  <a:cubicBezTo>
                    <a:pt x="281" y="431"/>
                    <a:pt x="281" y="431"/>
                    <a:pt x="281" y="431"/>
                  </a:cubicBezTo>
                  <a:lnTo>
                    <a:pt x="254" y="431"/>
                  </a:lnTo>
                  <a:close/>
                  <a:moveTo>
                    <a:pt x="271" y="416"/>
                  </a:moveTo>
                  <a:cubicBezTo>
                    <a:pt x="271" y="416"/>
                    <a:pt x="271" y="416"/>
                    <a:pt x="271" y="416"/>
                  </a:cubicBezTo>
                  <a:cubicBezTo>
                    <a:pt x="282" y="406"/>
                    <a:pt x="282" y="406"/>
                    <a:pt x="282" y="406"/>
                  </a:cubicBezTo>
                  <a:cubicBezTo>
                    <a:pt x="282" y="412"/>
                    <a:pt x="282" y="412"/>
                    <a:pt x="282" y="412"/>
                  </a:cubicBezTo>
                  <a:cubicBezTo>
                    <a:pt x="282" y="413"/>
                    <a:pt x="282" y="413"/>
                    <a:pt x="282" y="413"/>
                  </a:cubicBezTo>
                  <a:cubicBezTo>
                    <a:pt x="282" y="421"/>
                    <a:pt x="282" y="421"/>
                    <a:pt x="282" y="421"/>
                  </a:cubicBezTo>
                  <a:cubicBezTo>
                    <a:pt x="282" y="421"/>
                    <a:pt x="282" y="421"/>
                    <a:pt x="282" y="421"/>
                  </a:cubicBezTo>
                  <a:cubicBezTo>
                    <a:pt x="281" y="426"/>
                    <a:pt x="281" y="426"/>
                    <a:pt x="281" y="426"/>
                  </a:cubicBezTo>
                  <a:lnTo>
                    <a:pt x="271" y="416"/>
                  </a:lnTo>
                  <a:close/>
                  <a:moveTo>
                    <a:pt x="279" y="438"/>
                  </a:moveTo>
                  <a:cubicBezTo>
                    <a:pt x="279" y="438"/>
                    <a:pt x="279" y="438"/>
                    <a:pt x="279" y="438"/>
                  </a:cubicBezTo>
                  <a:cubicBezTo>
                    <a:pt x="266" y="448"/>
                    <a:pt x="266" y="448"/>
                    <a:pt x="266" y="448"/>
                  </a:cubicBezTo>
                  <a:cubicBezTo>
                    <a:pt x="256" y="438"/>
                    <a:pt x="256" y="438"/>
                    <a:pt x="256" y="438"/>
                  </a:cubicBezTo>
                  <a:lnTo>
                    <a:pt x="279" y="438"/>
                  </a:lnTo>
                  <a:close/>
                  <a:moveTo>
                    <a:pt x="263" y="452"/>
                  </a:moveTo>
                  <a:cubicBezTo>
                    <a:pt x="263" y="452"/>
                    <a:pt x="263" y="452"/>
                    <a:pt x="263" y="452"/>
                  </a:cubicBezTo>
                  <a:cubicBezTo>
                    <a:pt x="249" y="463"/>
                    <a:pt x="249" y="463"/>
                    <a:pt x="249" y="463"/>
                  </a:cubicBezTo>
                  <a:cubicBezTo>
                    <a:pt x="251" y="439"/>
                    <a:pt x="251" y="439"/>
                    <a:pt x="251" y="439"/>
                  </a:cubicBezTo>
                  <a:lnTo>
                    <a:pt x="263" y="452"/>
                  </a:lnTo>
                  <a:close/>
                  <a:moveTo>
                    <a:pt x="252" y="467"/>
                  </a:moveTo>
                  <a:cubicBezTo>
                    <a:pt x="252" y="467"/>
                    <a:pt x="252" y="467"/>
                    <a:pt x="252" y="467"/>
                  </a:cubicBezTo>
                  <a:cubicBezTo>
                    <a:pt x="266" y="455"/>
                    <a:pt x="266" y="455"/>
                    <a:pt x="266" y="455"/>
                  </a:cubicBezTo>
                  <a:cubicBezTo>
                    <a:pt x="278" y="467"/>
                    <a:pt x="278" y="467"/>
                    <a:pt x="278" y="467"/>
                  </a:cubicBezTo>
                  <a:lnTo>
                    <a:pt x="252" y="467"/>
                  </a:lnTo>
                  <a:close/>
                  <a:moveTo>
                    <a:pt x="270" y="452"/>
                  </a:moveTo>
                  <a:cubicBezTo>
                    <a:pt x="270" y="452"/>
                    <a:pt x="270" y="452"/>
                    <a:pt x="270" y="452"/>
                  </a:cubicBezTo>
                  <a:cubicBezTo>
                    <a:pt x="281" y="442"/>
                    <a:pt x="281" y="442"/>
                    <a:pt x="281" y="442"/>
                  </a:cubicBezTo>
                  <a:cubicBezTo>
                    <a:pt x="281" y="447"/>
                    <a:pt x="281" y="447"/>
                    <a:pt x="281" y="447"/>
                  </a:cubicBezTo>
                  <a:cubicBezTo>
                    <a:pt x="280" y="463"/>
                    <a:pt x="280" y="463"/>
                    <a:pt x="280" y="463"/>
                  </a:cubicBezTo>
                  <a:lnTo>
                    <a:pt x="270" y="452"/>
                  </a:lnTo>
                  <a:close/>
                  <a:moveTo>
                    <a:pt x="280" y="474"/>
                  </a:moveTo>
                  <a:cubicBezTo>
                    <a:pt x="280" y="474"/>
                    <a:pt x="280" y="474"/>
                    <a:pt x="280" y="474"/>
                  </a:cubicBezTo>
                  <a:cubicBezTo>
                    <a:pt x="266" y="485"/>
                    <a:pt x="266" y="485"/>
                    <a:pt x="266" y="485"/>
                  </a:cubicBezTo>
                  <a:cubicBezTo>
                    <a:pt x="256" y="474"/>
                    <a:pt x="256" y="474"/>
                    <a:pt x="256" y="474"/>
                  </a:cubicBezTo>
                  <a:lnTo>
                    <a:pt x="280" y="474"/>
                  </a:lnTo>
                  <a:close/>
                  <a:moveTo>
                    <a:pt x="263" y="488"/>
                  </a:moveTo>
                  <a:cubicBezTo>
                    <a:pt x="263" y="488"/>
                    <a:pt x="263" y="488"/>
                    <a:pt x="263" y="488"/>
                  </a:cubicBezTo>
                  <a:cubicBezTo>
                    <a:pt x="247" y="502"/>
                    <a:pt x="247" y="502"/>
                    <a:pt x="247" y="502"/>
                  </a:cubicBezTo>
                  <a:cubicBezTo>
                    <a:pt x="249" y="474"/>
                    <a:pt x="249" y="474"/>
                    <a:pt x="249" y="474"/>
                  </a:cubicBezTo>
                  <a:lnTo>
                    <a:pt x="263" y="488"/>
                  </a:lnTo>
                  <a:close/>
                  <a:moveTo>
                    <a:pt x="253" y="503"/>
                  </a:moveTo>
                  <a:cubicBezTo>
                    <a:pt x="253" y="503"/>
                    <a:pt x="253" y="503"/>
                    <a:pt x="253" y="503"/>
                  </a:cubicBezTo>
                  <a:cubicBezTo>
                    <a:pt x="266" y="492"/>
                    <a:pt x="266" y="492"/>
                    <a:pt x="266" y="492"/>
                  </a:cubicBezTo>
                  <a:cubicBezTo>
                    <a:pt x="277" y="503"/>
                    <a:pt x="277" y="503"/>
                    <a:pt x="277" y="503"/>
                  </a:cubicBezTo>
                  <a:lnTo>
                    <a:pt x="253" y="503"/>
                  </a:lnTo>
                  <a:close/>
                  <a:moveTo>
                    <a:pt x="270" y="488"/>
                  </a:moveTo>
                  <a:cubicBezTo>
                    <a:pt x="270" y="488"/>
                    <a:pt x="270" y="488"/>
                    <a:pt x="270" y="488"/>
                  </a:cubicBezTo>
                  <a:cubicBezTo>
                    <a:pt x="280" y="480"/>
                    <a:pt x="280" y="480"/>
                    <a:pt x="280" y="480"/>
                  </a:cubicBezTo>
                  <a:cubicBezTo>
                    <a:pt x="280" y="481"/>
                    <a:pt x="280" y="481"/>
                    <a:pt x="280" y="481"/>
                  </a:cubicBezTo>
                  <a:cubicBezTo>
                    <a:pt x="280" y="483"/>
                    <a:pt x="280" y="483"/>
                    <a:pt x="280" y="483"/>
                  </a:cubicBezTo>
                  <a:cubicBezTo>
                    <a:pt x="280" y="490"/>
                    <a:pt x="280" y="490"/>
                    <a:pt x="280" y="490"/>
                  </a:cubicBezTo>
                  <a:cubicBezTo>
                    <a:pt x="280" y="492"/>
                    <a:pt x="280" y="492"/>
                    <a:pt x="280" y="492"/>
                  </a:cubicBezTo>
                  <a:cubicBezTo>
                    <a:pt x="279" y="498"/>
                    <a:pt x="279" y="498"/>
                    <a:pt x="279" y="498"/>
                  </a:cubicBezTo>
                  <a:lnTo>
                    <a:pt x="270" y="488"/>
                  </a:lnTo>
                  <a:close/>
                  <a:moveTo>
                    <a:pt x="277" y="510"/>
                  </a:moveTo>
                  <a:cubicBezTo>
                    <a:pt x="277" y="510"/>
                    <a:pt x="277" y="510"/>
                    <a:pt x="277" y="510"/>
                  </a:cubicBezTo>
                  <a:cubicBezTo>
                    <a:pt x="264" y="520"/>
                    <a:pt x="264" y="520"/>
                    <a:pt x="264" y="520"/>
                  </a:cubicBezTo>
                  <a:cubicBezTo>
                    <a:pt x="254" y="510"/>
                    <a:pt x="254" y="510"/>
                    <a:pt x="254" y="510"/>
                  </a:cubicBezTo>
                  <a:lnTo>
                    <a:pt x="277" y="510"/>
                  </a:lnTo>
                  <a:close/>
                  <a:moveTo>
                    <a:pt x="260" y="524"/>
                  </a:moveTo>
                  <a:cubicBezTo>
                    <a:pt x="260" y="524"/>
                    <a:pt x="260" y="524"/>
                    <a:pt x="260" y="524"/>
                  </a:cubicBezTo>
                  <a:cubicBezTo>
                    <a:pt x="245" y="537"/>
                    <a:pt x="245" y="537"/>
                    <a:pt x="245" y="537"/>
                  </a:cubicBezTo>
                  <a:cubicBezTo>
                    <a:pt x="247" y="510"/>
                    <a:pt x="247" y="510"/>
                    <a:pt x="247" y="510"/>
                  </a:cubicBezTo>
                  <a:lnTo>
                    <a:pt x="260" y="524"/>
                  </a:lnTo>
                  <a:close/>
                  <a:moveTo>
                    <a:pt x="249" y="539"/>
                  </a:moveTo>
                  <a:cubicBezTo>
                    <a:pt x="249" y="539"/>
                    <a:pt x="249" y="539"/>
                    <a:pt x="249" y="539"/>
                  </a:cubicBezTo>
                  <a:cubicBezTo>
                    <a:pt x="264" y="527"/>
                    <a:pt x="264" y="527"/>
                    <a:pt x="264" y="527"/>
                  </a:cubicBezTo>
                  <a:cubicBezTo>
                    <a:pt x="276" y="539"/>
                    <a:pt x="276" y="539"/>
                    <a:pt x="276" y="539"/>
                  </a:cubicBezTo>
                  <a:lnTo>
                    <a:pt x="249" y="539"/>
                  </a:lnTo>
                  <a:close/>
                  <a:moveTo>
                    <a:pt x="267" y="524"/>
                  </a:moveTo>
                  <a:cubicBezTo>
                    <a:pt x="267" y="524"/>
                    <a:pt x="267" y="524"/>
                    <a:pt x="267" y="524"/>
                  </a:cubicBezTo>
                  <a:cubicBezTo>
                    <a:pt x="279" y="514"/>
                    <a:pt x="279" y="514"/>
                    <a:pt x="279" y="514"/>
                  </a:cubicBezTo>
                  <a:cubicBezTo>
                    <a:pt x="278" y="518"/>
                    <a:pt x="278" y="518"/>
                    <a:pt x="278" y="518"/>
                  </a:cubicBezTo>
                  <a:cubicBezTo>
                    <a:pt x="278" y="520"/>
                    <a:pt x="278" y="520"/>
                    <a:pt x="278" y="520"/>
                  </a:cubicBezTo>
                  <a:cubicBezTo>
                    <a:pt x="278" y="534"/>
                    <a:pt x="278" y="534"/>
                    <a:pt x="278" y="534"/>
                  </a:cubicBezTo>
                  <a:lnTo>
                    <a:pt x="267" y="524"/>
                  </a:lnTo>
                  <a:close/>
                  <a:moveTo>
                    <a:pt x="274" y="546"/>
                  </a:moveTo>
                  <a:cubicBezTo>
                    <a:pt x="274" y="546"/>
                    <a:pt x="274" y="546"/>
                    <a:pt x="274" y="546"/>
                  </a:cubicBezTo>
                  <a:cubicBezTo>
                    <a:pt x="261" y="557"/>
                    <a:pt x="261" y="557"/>
                    <a:pt x="261" y="557"/>
                  </a:cubicBezTo>
                  <a:cubicBezTo>
                    <a:pt x="250" y="546"/>
                    <a:pt x="250" y="546"/>
                    <a:pt x="250" y="546"/>
                  </a:cubicBezTo>
                  <a:lnTo>
                    <a:pt x="274" y="546"/>
                  </a:lnTo>
                  <a:close/>
                  <a:moveTo>
                    <a:pt x="257" y="559"/>
                  </a:moveTo>
                  <a:cubicBezTo>
                    <a:pt x="257" y="559"/>
                    <a:pt x="257" y="559"/>
                    <a:pt x="257" y="559"/>
                  </a:cubicBezTo>
                  <a:cubicBezTo>
                    <a:pt x="242" y="571"/>
                    <a:pt x="242" y="571"/>
                    <a:pt x="242" y="571"/>
                  </a:cubicBezTo>
                  <a:cubicBezTo>
                    <a:pt x="244" y="546"/>
                    <a:pt x="244" y="546"/>
                    <a:pt x="244" y="546"/>
                  </a:cubicBezTo>
                  <a:lnTo>
                    <a:pt x="257" y="559"/>
                  </a:lnTo>
                  <a:close/>
                  <a:moveTo>
                    <a:pt x="245" y="575"/>
                  </a:moveTo>
                  <a:cubicBezTo>
                    <a:pt x="245" y="575"/>
                    <a:pt x="245" y="575"/>
                    <a:pt x="245" y="575"/>
                  </a:cubicBezTo>
                  <a:cubicBezTo>
                    <a:pt x="260" y="563"/>
                    <a:pt x="260" y="563"/>
                    <a:pt x="260" y="563"/>
                  </a:cubicBezTo>
                  <a:cubicBezTo>
                    <a:pt x="271" y="575"/>
                    <a:pt x="271" y="575"/>
                    <a:pt x="271" y="575"/>
                  </a:cubicBezTo>
                  <a:lnTo>
                    <a:pt x="245" y="575"/>
                  </a:lnTo>
                  <a:close/>
                  <a:moveTo>
                    <a:pt x="264" y="560"/>
                  </a:moveTo>
                  <a:cubicBezTo>
                    <a:pt x="264" y="560"/>
                    <a:pt x="264" y="560"/>
                    <a:pt x="264" y="560"/>
                  </a:cubicBezTo>
                  <a:cubicBezTo>
                    <a:pt x="277" y="549"/>
                    <a:pt x="277" y="549"/>
                    <a:pt x="277" y="549"/>
                  </a:cubicBezTo>
                  <a:cubicBezTo>
                    <a:pt x="277" y="557"/>
                    <a:pt x="276" y="565"/>
                    <a:pt x="276" y="573"/>
                  </a:cubicBezTo>
                  <a:lnTo>
                    <a:pt x="264" y="560"/>
                  </a:lnTo>
                  <a:close/>
                  <a:moveTo>
                    <a:pt x="273" y="582"/>
                  </a:moveTo>
                  <a:cubicBezTo>
                    <a:pt x="273" y="582"/>
                    <a:pt x="273" y="582"/>
                    <a:pt x="273" y="582"/>
                  </a:cubicBezTo>
                  <a:cubicBezTo>
                    <a:pt x="260" y="592"/>
                    <a:pt x="260" y="592"/>
                    <a:pt x="260" y="592"/>
                  </a:cubicBezTo>
                  <a:cubicBezTo>
                    <a:pt x="249" y="582"/>
                    <a:pt x="249" y="582"/>
                    <a:pt x="249" y="582"/>
                  </a:cubicBezTo>
                  <a:lnTo>
                    <a:pt x="273" y="582"/>
                  </a:lnTo>
                  <a:close/>
                  <a:moveTo>
                    <a:pt x="256" y="595"/>
                  </a:moveTo>
                  <a:cubicBezTo>
                    <a:pt x="256" y="595"/>
                    <a:pt x="256" y="595"/>
                    <a:pt x="256" y="595"/>
                  </a:cubicBezTo>
                  <a:cubicBezTo>
                    <a:pt x="239" y="608"/>
                    <a:pt x="239" y="608"/>
                    <a:pt x="239" y="608"/>
                  </a:cubicBezTo>
                  <a:cubicBezTo>
                    <a:pt x="240" y="600"/>
                    <a:pt x="241" y="591"/>
                    <a:pt x="242" y="582"/>
                  </a:cubicBezTo>
                  <a:cubicBezTo>
                    <a:pt x="243" y="582"/>
                    <a:pt x="243" y="582"/>
                    <a:pt x="243" y="582"/>
                  </a:cubicBezTo>
                  <a:lnTo>
                    <a:pt x="256" y="595"/>
                  </a:lnTo>
                  <a:close/>
                  <a:moveTo>
                    <a:pt x="244" y="611"/>
                  </a:moveTo>
                  <a:cubicBezTo>
                    <a:pt x="244" y="611"/>
                    <a:pt x="244" y="611"/>
                    <a:pt x="244" y="611"/>
                  </a:cubicBezTo>
                  <a:cubicBezTo>
                    <a:pt x="259" y="598"/>
                    <a:pt x="259" y="598"/>
                    <a:pt x="259" y="598"/>
                  </a:cubicBezTo>
                  <a:cubicBezTo>
                    <a:pt x="270" y="611"/>
                    <a:pt x="270" y="611"/>
                    <a:pt x="270" y="611"/>
                  </a:cubicBezTo>
                  <a:lnTo>
                    <a:pt x="244" y="611"/>
                  </a:lnTo>
                  <a:close/>
                  <a:moveTo>
                    <a:pt x="263" y="596"/>
                  </a:moveTo>
                  <a:cubicBezTo>
                    <a:pt x="263" y="596"/>
                    <a:pt x="263" y="596"/>
                    <a:pt x="263" y="596"/>
                  </a:cubicBezTo>
                  <a:cubicBezTo>
                    <a:pt x="275" y="586"/>
                    <a:pt x="275" y="586"/>
                    <a:pt x="275" y="586"/>
                  </a:cubicBezTo>
                  <a:cubicBezTo>
                    <a:pt x="275" y="593"/>
                    <a:pt x="274" y="600"/>
                    <a:pt x="274" y="607"/>
                  </a:cubicBezTo>
                  <a:lnTo>
                    <a:pt x="263" y="596"/>
                  </a:lnTo>
                  <a:close/>
                  <a:moveTo>
                    <a:pt x="267" y="617"/>
                  </a:moveTo>
                  <a:cubicBezTo>
                    <a:pt x="267" y="617"/>
                    <a:pt x="267" y="617"/>
                    <a:pt x="267" y="617"/>
                  </a:cubicBezTo>
                  <a:cubicBezTo>
                    <a:pt x="256" y="627"/>
                    <a:pt x="256" y="627"/>
                    <a:pt x="256" y="627"/>
                  </a:cubicBezTo>
                  <a:cubicBezTo>
                    <a:pt x="247" y="617"/>
                    <a:pt x="247" y="617"/>
                    <a:pt x="247" y="617"/>
                  </a:cubicBezTo>
                  <a:lnTo>
                    <a:pt x="267" y="617"/>
                  </a:lnTo>
                  <a:close/>
                  <a:moveTo>
                    <a:pt x="252" y="630"/>
                  </a:moveTo>
                  <a:cubicBezTo>
                    <a:pt x="252" y="630"/>
                    <a:pt x="252" y="630"/>
                    <a:pt x="252" y="630"/>
                  </a:cubicBezTo>
                  <a:cubicBezTo>
                    <a:pt x="236" y="642"/>
                    <a:pt x="236" y="642"/>
                    <a:pt x="236" y="642"/>
                  </a:cubicBezTo>
                  <a:cubicBezTo>
                    <a:pt x="237" y="634"/>
                    <a:pt x="238" y="626"/>
                    <a:pt x="238" y="617"/>
                  </a:cubicBezTo>
                  <a:cubicBezTo>
                    <a:pt x="240" y="617"/>
                    <a:pt x="240" y="617"/>
                    <a:pt x="240" y="617"/>
                  </a:cubicBezTo>
                  <a:lnTo>
                    <a:pt x="252" y="630"/>
                  </a:lnTo>
                  <a:close/>
                  <a:moveTo>
                    <a:pt x="238" y="647"/>
                  </a:moveTo>
                  <a:cubicBezTo>
                    <a:pt x="238" y="647"/>
                    <a:pt x="238" y="647"/>
                    <a:pt x="238" y="647"/>
                  </a:cubicBezTo>
                  <a:cubicBezTo>
                    <a:pt x="255" y="633"/>
                    <a:pt x="255" y="633"/>
                    <a:pt x="255" y="633"/>
                  </a:cubicBezTo>
                  <a:cubicBezTo>
                    <a:pt x="268" y="647"/>
                    <a:pt x="268" y="647"/>
                    <a:pt x="268" y="647"/>
                  </a:cubicBezTo>
                  <a:lnTo>
                    <a:pt x="238" y="647"/>
                  </a:lnTo>
                  <a:close/>
                  <a:moveTo>
                    <a:pt x="259" y="630"/>
                  </a:moveTo>
                  <a:cubicBezTo>
                    <a:pt x="259" y="630"/>
                    <a:pt x="259" y="630"/>
                    <a:pt x="259" y="630"/>
                  </a:cubicBezTo>
                  <a:cubicBezTo>
                    <a:pt x="273" y="619"/>
                    <a:pt x="273" y="619"/>
                    <a:pt x="273" y="619"/>
                  </a:cubicBezTo>
                  <a:cubicBezTo>
                    <a:pt x="272" y="627"/>
                    <a:pt x="272" y="635"/>
                    <a:pt x="271" y="643"/>
                  </a:cubicBezTo>
                  <a:lnTo>
                    <a:pt x="259" y="630"/>
                  </a:lnTo>
                  <a:close/>
                  <a:moveTo>
                    <a:pt x="268" y="653"/>
                  </a:moveTo>
                  <a:cubicBezTo>
                    <a:pt x="268" y="653"/>
                    <a:pt x="268" y="653"/>
                    <a:pt x="268" y="653"/>
                  </a:cubicBezTo>
                  <a:cubicBezTo>
                    <a:pt x="253" y="666"/>
                    <a:pt x="253" y="666"/>
                    <a:pt x="253" y="666"/>
                  </a:cubicBezTo>
                  <a:cubicBezTo>
                    <a:pt x="242" y="653"/>
                    <a:pt x="242" y="653"/>
                    <a:pt x="242" y="653"/>
                  </a:cubicBezTo>
                  <a:lnTo>
                    <a:pt x="268" y="653"/>
                  </a:lnTo>
                  <a:close/>
                  <a:moveTo>
                    <a:pt x="249" y="668"/>
                  </a:moveTo>
                  <a:cubicBezTo>
                    <a:pt x="249" y="668"/>
                    <a:pt x="249" y="668"/>
                    <a:pt x="249" y="668"/>
                  </a:cubicBezTo>
                  <a:cubicBezTo>
                    <a:pt x="234" y="681"/>
                    <a:pt x="234" y="681"/>
                    <a:pt x="234" y="681"/>
                  </a:cubicBezTo>
                  <a:cubicBezTo>
                    <a:pt x="233" y="681"/>
                    <a:pt x="233" y="681"/>
                    <a:pt x="233" y="681"/>
                  </a:cubicBezTo>
                  <a:cubicBezTo>
                    <a:pt x="233" y="672"/>
                    <a:pt x="234" y="663"/>
                    <a:pt x="235" y="654"/>
                  </a:cubicBezTo>
                  <a:lnTo>
                    <a:pt x="249" y="668"/>
                  </a:lnTo>
                  <a:close/>
                  <a:moveTo>
                    <a:pt x="241" y="681"/>
                  </a:moveTo>
                  <a:cubicBezTo>
                    <a:pt x="241" y="681"/>
                    <a:pt x="241" y="681"/>
                    <a:pt x="241" y="681"/>
                  </a:cubicBezTo>
                  <a:cubicBezTo>
                    <a:pt x="252" y="672"/>
                    <a:pt x="252" y="672"/>
                    <a:pt x="252" y="672"/>
                  </a:cubicBezTo>
                  <a:cubicBezTo>
                    <a:pt x="261" y="681"/>
                    <a:pt x="261" y="681"/>
                    <a:pt x="261" y="681"/>
                  </a:cubicBezTo>
                  <a:lnTo>
                    <a:pt x="241" y="681"/>
                  </a:lnTo>
                  <a:close/>
                  <a:moveTo>
                    <a:pt x="256" y="669"/>
                  </a:moveTo>
                  <a:cubicBezTo>
                    <a:pt x="256" y="669"/>
                    <a:pt x="256" y="669"/>
                    <a:pt x="256" y="669"/>
                  </a:cubicBezTo>
                  <a:cubicBezTo>
                    <a:pt x="270" y="658"/>
                    <a:pt x="270" y="658"/>
                    <a:pt x="270" y="658"/>
                  </a:cubicBezTo>
                  <a:cubicBezTo>
                    <a:pt x="269" y="666"/>
                    <a:pt x="268" y="674"/>
                    <a:pt x="267" y="680"/>
                  </a:cubicBezTo>
                  <a:lnTo>
                    <a:pt x="256" y="669"/>
                  </a:lnTo>
                  <a:close/>
                  <a:moveTo>
                    <a:pt x="265" y="688"/>
                  </a:moveTo>
                  <a:cubicBezTo>
                    <a:pt x="265" y="688"/>
                    <a:pt x="265" y="688"/>
                    <a:pt x="265" y="688"/>
                  </a:cubicBezTo>
                  <a:cubicBezTo>
                    <a:pt x="248" y="702"/>
                    <a:pt x="248" y="702"/>
                    <a:pt x="248" y="702"/>
                  </a:cubicBezTo>
                  <a:cubicBezTo>
                    <a:pt x="235" y="688"/>
                    <a:pt x="235" y="688"/>
                    <a:pt x="235" y="688"/>
                  </a:cubicBezTo>
                  <a:lnTo>
                    <a:pt x="265" y="688"/>
                  </a:lnTo>
                  <a:close/>
                  <a:moveTo>
                    <a:pt x="244" y="705"/>
                  </a:moveTo>
                  <a:cubicBezTo>
                    <a:pt x="244" y="705"/>
                    <a:pt x="244" y="705"/>
                    <a:pt x="244" y="705"/>
                  </a:cubicBezTo>
                  <a:cubicBezTo>
                    <a:pt x="228" y="718"/>
                    <a:pt x="228" y="718"/>
                    <a:pt x="228" y="718"/>
                  </a:cubicBezTo>
                  <a:cubicBezTo>
                    <a:pt x="229" y="709"/>
                    <a:pt x="231" y="700"/>
                    <a:pt x="231" y="691"/>
                  </a:cubicBezTo>
                  <a:lnTo>
                    <a:pt x="244" y="705"/>
                  </a:lnTo>
                  <a:close/>
                  <a:moveTo>
                    <a:pt x="229" y="723"/>
                  </a:moveTo>
                  <a:cubicBezTo>
                    <a:pt x="229" y="723"/>
                    <a:pt x="229" y="723"/>
                    <a:pt x="229" y="723"/>
                  </a:cubicBezTo>
                  <a:cubicBezTo>
                    <a:pt x="247" y="708"/>
                    <a:pt x="247" y="708"/>
                    <a:pt x="247" y="708"/>
                  </a:cubicBezTo>
                  <a:cubicBezTo>
                    <a:pt x="259" y="721"/>
                    <a:pt x="259" y="721"/>
                    <a:pt x="259" y="721"/>
                  </a:cubicBezTo>
                  <a:cubicBezTo>
                    <a:pt x="259" y="722"/>
                    <a:pt x="259" y="722"/>
                    <a:pt x="259" y="722"/>
                  </a:cubicBezTo>
                  <a:cubicBezTo>
                    <a:pt x="259" y="723"/>
                    <a:pt x="259" y="723"/>
                    <a:pt x="259" y="723"/>
                  </a:cubicBezTo>
                  <a:lnTo>
                    <a:pt x="229" y="723"/>
                  </a:lnTo>
                  <a:close/>
                  <a:moveTo>
                    <a:pt x="251" y="705"/>
                  </a:moveTo>
                  <a:cubicBezTo>
                    <a:pt x="251" y="705"/>
                    <a:pt x="251" y="705"/>
                    <a:pt x="251" y="705"/>
                  </a:cubicBezTo>
                  <a:cubicBezTo>
                    <a:pt x="265" y="694"/>
                    <a:pt x="265" y="694"/>
                    <a:pt x="265" y="694"/>
                  </a:cubicBezTo>
                  <a:cubicBezTo>
                    <a:pt x="264" y="702"/>
                    <a:pt x="263" y="710"/>
                    <a:pt x="261" y="716"/>
                  </a:cubicBezTo>
                  <a:lnTo>
                    <a:pt x="251" y="705"/>
                  </a:lnTo>
                  <a:close/>
                  <a:moveTo>
                    <a:pt x="292" y="162"/>
                  </a:moveTo>
                  <a:cubicBezTo>
                    <a:pt x="292" y="162"/>
                    <a:pt x="292" y="162"/>
                    <a:pt x="292" y="162"/>
                  </a:cubicBezTo>
                  <a:cubicBezTo>
                    <a:pt x="300" y="169"/>
                    <a:pt x="300" y="169"/>
                    <a:pt x="300" y="169"/>
                  </a:cubicBezTo>
                  <a:cubicBezTo>
                    <a:pt x="309" y="162"/>
                    <a:pt x="309" y="162"/>
                    <a:pt x="309" y="162"/>
                  </a:cubicBezTo>
                  <a:lnTo>
                    <a:pt x="292" y="162"/>
                  </a:lnTo>
                  <a:close/>
                  <a:moveTo>
                    <a:pt x="303" y="172"/>
                  </a:moveTo>
                  <a:cubicBezTo>
                    <a:pt x="303" y="172"/>
                    <a:pt x="303" y="172"/>
                    <a:pt x="303" y="172"/>
                  </a:cubicBezTo>
                  <a:cubicBezTo>
                    <a:pt x="311" y="179"/>
                    <a:pt x="311" y="179"/>
                    <a:pt x="311" y="179"/>
                  </a:cubicBezTo>
                  <a:cubicBezTo>
                    <a:pt x="311" y="164"/>
                    <a:pt x="311" y="164"/>
                    <a:pt x="311" y="164"/>
                  </a:cubicBezTo>
                  <a:lnTo>
                    <a:pt x="303" y="172"/>
                  </a:lnTo>
                  <a:close/>
                  <a:moveTo>
                    <a:pt x="308" y="180"/>
                  </a:moveTo>
                  <a:cubicBezTo>
                    <a:pt x="308" y="180"/>
                    <a:pt x="308" y="180"/>
                    <a:pt x="308" y="180"/>
                  </a:cubicBezTo>
                  <a:cubicBezTo>
                    <a:pt x="301" y="174"/>
                    <a:pt x="301" y="174"/>
                    <a:pt x="301" y="174"/>
                  </a:cubicBezTo>
                  <a:cubicBezTo>
                    <a:pt x="294" y="180"/>
                    <a:pt x="294" y="180"/>
                    <a:pt x="294" y="180"/>
                  </a:cubicBezTo>
                  <a:lnTo>
                    <a:pt x="308" y="180"/>
                  </a:lnTo>
                  <a:close/>
                  <a:moveTo>
                    <a:pt x="298" y="172"/>
                  </a:moveTo>
                  <a:cubicBezTo>
                    <a:pt x="298" y="172"/>
                    <a:pt x="298" y="172"/>
                    <a:pt x="298" y="172"/>
                  </a:cubicBezTo>
                  <a:cubicBezTo>
                    <a:pt x="290" y="165"/>
                    <a:pt x="290" y="165"/>
                    <a:pt x="290" y="165"/>
                  </a:cubicBezTo>
                  <a:cubicBezTo>
                    <a:pt x="290" y="166"/>
                    <a:pt x="290" y="166"/>
                    <a:pt x="290" y="166"/>
                  </a:cubicBezTo>
                  <a:cubicBezTo>
                    <a:pt x="290" y="167"/>
                    <a:pt x="290" y="167"/>
                    <a:pt x="290" y="167"/>
                  </a:cubicBezTo>
                  <a:cubicBezTo>
                    <a:pt x="290" y="168"/>
                    <a:pt x="290" y="168"/>
                    <a:pt x="290" y="168"/>
                  </a:cubicBezTo>
                  <a:cubicBezTo>
                    <a:pt x="290" y="169"/>
                    <a:pt x="290" y="169"/>
                    <a:pt x="290" y="169"/>
                  </a:cubicBezTo>
                  <a:cubicBezTo>
                    <a:pt x="290" y="171"/>
                    <a:pt x="290" y="171"/>
                    <a:pt x="290" y="171"/>
                  </a:cubicBezTo>
                  <a:cubicBezTo>
                    <a:pt x="290" y="171"/>
                    <a:pt x="290" y="171"/>
                    <a:pt x="290" y="171"/>
                  </a:cubicBezTo>
                  <a:cubicBezTo>
                    <a:pt x="290" y="174"/>
                    <a:pt x="290" y="174"/>
                    <a:pt x="290" y="174"/>
                  </a:cubicBezTo>
                  <a:cubicBezTo>
                    <a:pt x="290" y="174"/>
                    <a:pt x="290" y="174"/>
                    <a:pt x="290" y="174"/>
                  </a:cubicBezTo>
                  <a:cubicBezTo>
                    <a:pt x="290" y="179"/>
                    <a:pt x="290" y="179"/>
                    <a:pt x="290" y="179"/>
                  </a:cubicBezTo>
                  <a:lnTo>
                    <a:pt x="298" y="172"/>
                  </a:lnTo>
                  <a:close/>
                  <a:moveTo>
                    <a:pt x="290" y="187"/>
                  </a:moveTo>
                  <a:cubicBezTo>
                    <a:pt x="290" y="187"/>
                    <a:pt x="290" y="187"/>
                    <a:pt x="290" y="187"/>
                  </a:cubicBezTo>
                  <a:cubicBezTo>
                    <a:pt x="302" y="198"/>
                    <a:pt x="302" y="198"/>
                    <a:pt x="302" y="198"/>
                  </a:cubicBezTo>
                  <a:cubicBezTo>
                    <a:pt x="312" y="187"/>
                    <a:pt x="312" y="187"/>
                    <a:pt x="312" y="187"/>
                  </a:cubicBezTo>
                  <a:cubicBezTo>
                    <a:pt x="312" y="187"/>
                    <a:pt x="312" y="187"/>
                    <a:pt x="312" y="187"/>
                  </a:cubicBezTo>
                  <a:lnTo>
                    <a:pt x="290" y="187"/>
                  </a:lnTo>
                  <a:close/>
                  <a:moveTo>
                    <a:pt x="304" y="201"/>
                  </a:moveTo>
                  <a:cubicBezTo>
                    <a:pt x="304" y="201"/>
                    <a:pt x="304" y="201"/>
                    <a:pt x="304" y="201"/>
                  </a:cubicBezTo>
                  <a:cubicBezTo>
                    <a:pt x="312" y="210"/>
                    <a:pt x="312" y="210"/>
                    <a:pt x="312" y="210"/>
                  </a:cubicBezTo>
                  <a:cubicBezTo>
                    <a:pt x="312" y="193"/>
                    <a:pt x="312" y="193"/>
                    <a:pt x="312" y="193"/>
                  </a:cubicBezTo>
                  <a:lnTo>
                    <a:pt x="304" y="201"/>
                  </a:lnTo>
                  <a:close/>
                  <a:moveTo>
                    <a:pt x="313" y="215"/>
                  </a:moveTo>
                  <a:cubicBezTo>
                    <a:pt x="313" y="215"/>
                    <a:pt x="313" y="215"/>
                    <a:pt x="313" y="215"/>
                  </a:cubicBezTo>
                  <a:cubicBezTo>
                    <a:pt x="302" y="204"/>
                    <a:pt x="302" y="204"/>
                    <a:pt x="302" y="204"/>
                  </a:cubicBezTo>
                  <a:cubicBezTo>
                    <a:pt x="291" y="216"/>
                    <a:pt x="291" y="216"/>
                    <a:pt x="291" y="216"/>
                  </a:cubicBezTo>
                  <a:cubicBezTo>
                    <a:pt x="313" y="216"/>
                    <a:pt x="313" y="216"/>
                    <a:pt x="313" y="216"/>
                  </a:cubicBezTo>
                  <a:lnTo>
                    <a:pt x="313" y="215"/>
                  </a:lnTo>
                  <a:close/>
                  <a:moveTo>
                    <a:pt x="299" y="201"/>
                  </a:moveTo>
                  <a:cubicBezTo>
                    <a:pt x="299" y="201"/>
                    <a:pt x="299" y="201"/>
                    <a:pt x="299" y="201"/>
                  </a:cubicBezTo>
                  <a:cubicBezTo>
                    <a:pt x="290" y="191"/>
                    <a:pt x="290" y="191"/>
                    <a:pt x="290" y="191"/>
                  </a:cubicBezTo>
                  <a:cubicBezTo>
                    <a:pt x="290" y="211"/>
                    <a:pt x="290" y="211"/>
                    <a:pt x="290" y="211"/>
                  </a:cubicBezTo>
                  <a:lnTo>
                    <a:pt x="299" y="201"/>
                  </a:lnTo>
                  <a:close/>
                  <a:moveTo>
                    <a:pt x="291" y="222"/>
                  </a:moveTo>
                  <a:cubicBezTo>
                    <a:pt x="291" y="222"/>
                    <a:pt x="291" y="222"/>
                    <a:pt x="291" y="222"/>
                  </a:cubicBezTo>
                  <a:cubicBezTo>
                    <a:pt x="303" y="234"/>
                    <a:pt x="303" y="234"/>
                    <a:pt x="303" y="234"/>
                  </a:cubicBezTo>
                  <a:cubicBezTo>
                    <a:pt x="312" y="222"/>
                    <a:pt x="312" y="222"/>
                    <a:pt x="312" y="222"/>
                  </a:cubicBezTo>
                  <a:lnTo>
                    <a:pt x="291" y="222"/>
                  </a:lnTo>
                  <a:close/>
                  <a:moveTo>
                    <a:pt x="305" y="236"/>
                  </a:moveTo>
                  <a:cubicBezTo>
                    <a:pt x="305" y="236"/>
                    <a:pt x="305" y="236"/>
                    <a:pt x="305" y="236"/>
                  </a:cubicBezTo>
                  <a:cubicBezTo>
                    <a:pt x="314" y="245"/>
                    <a:pt x="314" y="245"/>
                    <a:pt x="314" y="245"/>
                  </a:cubicBezTo>
                  <a:cubicBezTo>
                    <a:pt x="313" y="227"/>
                    <a:pt x="313" y="227"/>
                    <a:pt x="313" y="227"/>
                  </a:cubicBezTo>
                  <a:lnTo>
                    <a:pt x="305" y="236"/>
                  </a:lnTo>
                  <a:close/>
                  <a:moveTo>
                    <a:pt x="314" y="250"/>
                  </a:moveTo>
                  <a:cubicBezTo>
                    <a:pt x="314" y="250"/>
                    <a:pt x="314" y="250"/>
                    <a:pt x="314" y="250"/>
                  </a:cubicBezTo>
                  <a:cubicBezTo>
                    <a:pt x="303" y="239"/>
                    <a:pt x="303" y="239"/>
                    <a:pt x="303" y="239"/>
                  </a:cubicBezTo>
                  <a:cubicBezTo>
                    <a:pt x="293" y="252"/>
                    <a:pt x="293" y="252"/>
                    <a:pt x="293" y="252"/>
                  </a:cubicBezTo>
                  <a:cubicBezTo>
                    <a:pt x="314" y="252"/>
                    <a:pt x="314" y="252"/>
                    <a:pt x="314" y="252"/>
                  </a:cubicBezTo>
                  <a:lnTo>
                    <a:pt x="314" y="250"/>
                  </a:lnTo>
                  <a:close/>
                  <a:moveTo>
                    <a:pt x="300" y="236"/>
                  </a:moveTo>
                  <a:cubicBezTo>
                    <a:pt x="300" y="236"/>
                    <a:pt x="300" y="236"/>
                    <a:pt x="300" y="236"/>
                  </a:cubicBezTo>
                  <a:cubicBezTo>
                    <a:pt x="290" y="227"/>
                    <a:pt x="290" y="227"/>
                    <a:pt x="290" y="227"/>
                  </a:cubicBezTo>
                  <a:cubicBezTo>
                    <a:pt x="290" y="249"/>
                    <a:pt x="290" y="249"/>
                    <a:pt x="290" y="249"/>
                  </a:cubicBezTo>
                  <a:lnTo>
                    <a:pt x="300" y="236"/>
                  </a:lnTo>
                  <a:close/>
                  <a:moveTo>
                    <a:pt x="290" y="258"/>
                  </a:moveTo>
                  <a:cubicBezTo>
                    <a:pt x="290" y="258"/>
                    <a:pt x="290" y="258"/>
                    <a:pt x="290" y="258"/>
                  </a:cubicBezTo>
                  <a:cubicBezTo>
                    <a:pt x="303" y="271"/>
                    <a:pt x="303" y="271"/>
                    <a:pt x="303" y="271"/>
                  </a:cubicBezTo>
                  <a:cubicBezTo>
                    <a:pt x="314" y="258"/>
                    <a:pt x="314" y="258"/>
                    <a:pt x="314" y="258"/>
                  </a:cubicBezTo>
                  <a:lnTo>
                    <a:pt x="290" y="258"/>
                  </a:lnTo>
                  <a:close/>
                  <a:moveTo>
                    <a:pt x="306" y="273"/>
                  </a:moveTo>
                  <a:cubicBezTo>
                    <a:pt x="306" y="273"/>
                    <a:pt x="306" y="273"/>
                    <a:pt x="306" y="273"/>
                  </a:cubicBezTo>
                  <a:cubicBezTo>
                    <a:pt x="315" y="282"/>
                    <a:pt x="315" y="282"/>
                    <a:pt x="315" y="282"/>
                  </a:cubicBezTo>
                  <a:cubicBezTo>
                    <a:pt x="314" y="264"/>
                    <a:pt x="314" y="264"/>
                    <a:pt x="314" y="264"/>
                  </a:cubicBezTo>
                  <a:lnTo>
                    <a:pt x="306" y="273"/>
                  </a:lnTo>
                  <a:close/>
                  <a:moveTo>
                    <a:pt x="315" y="287"/>
                  </a:moveTo>
                  <a:cubicBezTo>
                    <a:pt x="315" y="287"/>
                    <a:pt x="315" y="287"/>
                    <a:pt x="315" y="287"/>
                  </a:cubicBezTo>
                  <a:cubicBezTo>
                    <a:pt x="303" y="276"/>
                    <a:pt x="303" y="276"/>
                    <a:pt x="303" y="276"/>
                  </a:cubicBezTo>
                  <a:cubicBezTo>
                    <a:pt x="293" y="287"/>
                    <a:pt x="293" y="287"/>
                    <a:pt x="293" y="287"/>
                  </a:cubicBezTo>
                  <a:lnTo>
                    <a:pt x="315" y="287"/>
                  </a:lnTo>
                  <a:close/>
                  <a:moveTo>
                    <a:pt x="300" y="273"/>
                  </a:moveTo>
                  <a:cubicBezTo>
                    <a:pt x="300" y="273"/>
                    <a:pt x="300" y="273"/>
                    <a:pt x="300" y="273"/>
                  </a:cubicBezTo>
                  <a:cubicBezTo>
                    <a:pt x="290" y="263"/>
                    <a:pt x="290" y="263"/>
                    <a:pt x="290" y="263"/>
                  </a:cubicBezTo>
                  <a:cubicBezTo>
                    <a:pt x="290" y="285"/>
                    <a:pt x="290" y="285"/>
                    <a:pt x="290" y="285"/>
                  </a:cubicBezTo>
                  <a:lnTo>
                    <a:pt x="300" y="273"/>
                  </a:lnTo>
                  <a:close/>
                  <a:moveTo>
                    <a:pt x="306" y="309"/>
                  </a:moveTo>
                  <a:cubicBezTo>
                    <a:pt x="306" y="309"/>
                    <a:pt x="306" y="309"/>
                    <a:pt x="306" y="309"/>
                  </a:cubicBezTo>
                  <a:cubicBezTo>
                    <a:pt x="316" y="318"/>
                    <a:pt x="316" y="318"/>
                    <a:pt x="316" y="318"/>
                  </a:cubicBezTo>
                  <a:cubicBezTo>
                    <a:pt x="316" y="299"/>
                    <a:pt x="316" y="299"/>
                    <a:pt x="316" y="299"/>
                  </a:cubicBezTo>
                  <a:lnTo>
                    <a:pt x="306" y="309"/>
                  </a:lnTo>
                  <a:close/>
                  <a:moveTo>
                    <a:pt x="317" y="323"/>
                  </a:moveTo>
                  <a:cubicBezTo>
                    <a:pt x="317" y="323"/>
                    <a:pt x="317" y="323"/>
                    <a:pt x="317" y="323"/>
                  </a:cubicBezTo>
                  <a:cubicBezTo>
                    <a:pt x="303" y="312"/>
                    <a:pt x="303" y="312"/>
                    <a:pt x="303" y="312"/>
                  </a:cubicBezTo>
                  <a:cubicBezTo>
                    <a:pt x="292" y="323"/>
                    <a:pt x="292" y="323"/>
                    <a:pt x="292" y="323"/>
                  </a:cubicBezTo>
                  <a:cubicBezTo>
                    <a:pt x="317" y="323"/>
                    <a:pt x="317" y="323"/>
                    <a:pt x="317" y="323"/>
                  </a:cubicBezTo>
                  <a:close/>
                  <a:moveTo>
                    <a:pt x="300" y="309"/>
                  </a:moveTo>
                  <a:cubicBezTo>
                    <a:pt x="300" y="309"/>
                    <a:pt x="300" y="309"/>
                    <a:pt x="300" y="309"/>
                  </a:cubicBezTo>
                  <a:cubicBezTo>
                    <a:pt x="290" y="300"/>
                    <a:pt x="290" y="300"/>
                    <a:pt x="290" y="300"/>
                  </a:cubicBezTo>
                  <a:cubicBezTo>
                    <a:pt x="290" y="310"/>
                    <a:pt x="290" y="310"/>
                    <a:pt x="290" y="310"/>
                  </a:cubicBezTo>
                  <a:cubicBezTo>
                    <a:pt x="290" y="311"/>
                    <a:pt x="290" y="311"/>
                    <a:pt x="290" y="311"/>
                  </a:cubicBezTo>
                  <a:cubicBezTo>
                    <a:pt x="290" y="313"/>
                    <a:pt x="290" y="313"/>
                    <a:pt x="290" y="313"/>
                  </a:cubicBezTo>
                  <a:cubicBezTo>
                    <a:pt x="290" y="315"/>
                    <a:pt x="290" y="315"/>
                    <a:pt x="290" y="315"/>
                  </a:cubicBezTo>
                  <a:cubicBezTo>
                    <a:pt x="290" y="317"/>
                    <a:pt x="290" y="317"/>
                    <a:pt x="290" y="317"/>
                  </a:cubicBezTo>
                  <a:cubicBezTo>
                    <a:pt x="290" y="319"/>
                    <a:pt x="290" y="319"/>
                    <a:pt x="290" y="319"/>
                  </a:cubicBezTo>
                  <a:cubicBezTo>
                    <a:pt x="290" y="320"/>
                    <a:pt x="290" y="320"/>
                    <a:pt x="290" y="320"/>
                  </a:cubicBezTo>
                  <a:lnTo>
                    <a:pt x="300" y="309"/>
                  </a:lnTo>
                  <a:close/>
                  <a:moveTo>
                    <a:pt x="291" y="330"/>
                  </a:moveTo>
                  <a:cubicBezTo>
                    <a:pt x="291" y="330"/>
                    <a:pt x="291" y="330"/>
                    <a:pt x="291" y="330"/>
                  </a:cubicBezTo>
                  <a:cubicBezTo>
                    <a:pt x="305" y="342"/>
                    <a:pt x="305" y="342"/>
                    <a:pt x="305" y="342"/>
                  </a:cubicBezTo>
                  <a:cubicBezTo>
                    <a:pt x="316" y="330"/>
                    <a:pt x="316" y="330"/>
                    <a:pt x="316" y="330"/>
                  </a:cubicBezTo>
                  <a:lnTo>
                    <a:pt x="291" y="330"/>
                  </a:lnTo>
                  <a:close/>
                  <a:moveTo>
                    <a:pt x="308" y="344"/>
                  </a:moveTo>
                  <a:cubicBezTo>
                    <a:pt x="308" y="344"/>
                    <a:pt x="308" y="344"/>
                    <a:pt x="308" y="344"/>
                  </a:cubicBezTo>
                  <a:cubicBezTo>
                    <a:pt x="318" y="354"/>
                    <a:pt x="318" y="354"/>
                    <a:pt x="318" y="354"/>
                  </a:cubicBezTo>
                  <a:cubicBezTo>
                    <a:pt x="317" y="335"/>
                    <a:pt x="317" y="335"/>
                    <a:pt x="317" y="335"/>
                  </a:cubicBezTo>
                  <a:lnTo>
                    <a:pt x="308" y="344"/>
                  </a:lnTo>
                  <a:close/>
                  <a:moveTo>
                    <a:pt x="318" y="358"/>
                  </a:moveTo>
                  <a:cubicBezTo>
                    <a:pt x="318" y="358"/>
                    <a:pt x="318" y="358"/>
                    <a:pt x="318" y="358"/>
                  </a:cubicBezTo>
                  <a:cubicBezTo>
                    <a:pt x="305" y="347"/>
                    <a:pt x="305" y="347"/>
                    <a:pt x="305" y="347"/>
                  </a:cubicBezTo>
                  <a:cubicBezTo>
                    <a:pt x="293" y="360"/>
                    <a:pt x="293" y="360"/>
                    <a:pt x="293" y="360"/>
                  </a:cubicBezTo>
                  <a:cubicBezTo>
                    <a:pt x="319" y="360"/>
                    <a:pt x="319" y="360"/>
                    <a:pt x="319" y="360"/>
                  </a:cubicBezTo>
                  <a:lnTo>
                    <a:pt x="318" y="358"/>
                  </a:lnTo>
                  <a:close/>
                  <a:moveTo>
                    <a:pt x="302" y="344"/>
                  </a:moveTo>
                  <a:cubicBezTo>
                    <a:pt x="302" y="344"/>
                    <a:pt x="302" y="344"/>
                    <a:pt x="302" y="344"/>
                  </a:cubicBezTo>
                  <a:cubicBezTo>
                    <a:pt x="291" y="334"/>
                    <a:pt x="291" y="334"/>
                    <a:pt x="291" y="334"/>
                  </a:cubicBezTo>
                  <a:cubicBezTo>
                    <a:pt x="291" y="337"/>
                    <a:pt x="291" y="337"/>
                    <a:pt x="291" y="337"/>
                  </a:cubicBezTo>
                  <a:cubicBezTo>
                    <a:pt x="291" y="340"/>
                    <a:pt x="291" y="340"/>
                    <a:pt x="291" y="340"/>
                  </a:cubicBezTo>
                  <a:cubicBezTo>
                    <a:pt x="291" y="343"/>
                    <a:pt x="291" y="343"/>
                    <a:pt x="291" y="343"/>
                  </a:cubicBezTo>
                  <a:cubicBezTo>
                    <a:pt x="291" y="346"/>
                    <a:pt x="291" y="346"/>
                    <a:pt x="291" y="346"/>
                  </a:cubicBezTo>
                  <a:cubicBezTo>
                    <a:pt x="291" y="349"/>
                    <a:pt x="291" y="349"/>
                    <a:pt x="291" y="349"/>
                  </a:cubicBezTo>
                  <a:cubicBezTo>
                    <a:pt x="291" y="352"/>
                    <a:pt x="291" y="352"/>
                    <a:pt x="291" y="352"/>
                  </a:cubicBezTo>
                  <a:cubicBezTo>
                    <a:pt x="291" y="355"/>
                    <a:pt x="291" y="355"/>
                    <a:pt x="291" y="355"/>
                  </a:cubicBezTo>
                  <a:cubicBezTo>
                    <a:pt x="291" y="356"/>
                    <a:pt x="291" y="356"/>
                    <a:pt x="291" y="356"/>
                  </a:cubicBezTo>
                  <a:lnTo>
                    <a:pt x="302" y="344"/>
                  </a:lnTo>
                  <a:close/>
                  <a:moveTo>
                    <a:pt x="291" y="366"/>
                  </a:moveTo>
                  <a:cubicBezTo>
                    <a:pt x="291" y="366"/>
                    <a:pt x="291" y="366"/>
                    <a:pt x="291" y="366"/>
                  </a:cubicBezTo>
                  <a:cubicBezTo>
                    <a:pt x="305" y="378"/>
                    <a:pt x="305" y="378"/>
                    <a:pt x="305" y="378"/>
                  </a:cubicBezTo>
                  <a:cubicBezTo>
                    <a:pt x="318" y="366"/>
                    <a:pt x="318" y="366"/>
                    <a:pt x="318" y="366"/>
                  </a:cubicBezTo>
                  <a:lnTo>
                    <a:pt x="291" y="366"/>
                  </a:lnTo>
                  <a:close/>
                  <a:moveTo>
                    <a:pt x="309" y="381"/>
                  </a:moveTo>
                  <a:cubicBezTo>
                    <a:pt x="309" y="381"/>
                    <a:pt x="309" y="381"/>
                    <a:pt x="309" y="381"/>
                  </a:cubicBezTo>
                  <a:cubicBezTo>
                    <a:pt x="320" y="391"/>
                    <a:pt x="320" y="391"/>
                    <a:pt x="320" y="391"/>
                  </a:cubicBezTo>
                  <a:cubicBezTo>
                    <a:pt x="319" y="370"/>
                    <a:pt x="319" y="370"/>
                    <a:pt x="319" y="370"/>
                  </a:cubicBezTo>
                  <a:lnTo>
                    <a:pt x="309" y="381"/>
                  </a:lnTo>
                  <a:close/>
                  <a:moveTo>
                    <a:pt x="320" y="395"/>
                  </a:moveTo>
                  <a:cubicBezTo>
                    <a:pt x="320" y="395"/>
                    <a:pt x="320" y="395"/>
                    <a:pt x="320" y="395"/>
                  </a:cubicBezTo>
                  <a:cubicBezTo>
                    <a:pt x="306" y="383"/>
                    <a:pt x="306" y="383"/>
                    <a:pt x="306" y="383"/>
                  </a:cubicBezTo>
                  <a:cubicBezTo>
                    <a:pt x="294" y="395"/>
                    <a:pt x="294" y="395"/>
                    <a:pt x="294" y="395"/>
                  </a:cubicBezTo>
                  <a:lnTo>
                    <a:pt x="320" y="395"/>
                  </a:lnTo>
                  <a:close/>
                  <a:moveTo>
                    <a:pt x="303" y="381"/>
                  </a:moveTo>
                  <a:cubicBezTo>
                    <a:pt x="303" y="381"/>
                    <a:pt x="303" y="381"/>
                    <a:pt x="303" y="381"/>
                  </a:cubicBezTo>
                  <a:cubicBezTo>
                    <a:pt x="291" y="370"/>
                    <a:pt x="291" y="370"/>
                    <a:pt x="291" y="370"/>
                  </a:cubicBezTo>
                  <a:cubicBezTo>
                    <a:pt x="291" y="373"/>
                    <a:pt x="291" y="373"/>
                    <a:pt x="291" y="373"/>
                  </a:cubicBezTo>
                  <a:cubicBezTo>
                    <a:pt x="291" y="375"/>
                    <a:pt x="291" y="375"/>
                    <a:pt x="291" y="375"/>
                  </a:cubicBezTo>
                  <a:cubicBezTo>
                    <a:pt x="291" y="381"/>
                    <a:pt x="291" y="381"/>
                    <a:pt x="291" y="381"/>
                  </a:cubicBezTo>
                  <a:cubicBezTo>
                    <a:pt x="291" y="383"/>
                    <a:pt x="291" y="383"/>
                    <a:pt x="291" y="383"/>
                  </a:cubicBezTo>
                  <a:cubicBezTo>
                    <a:pt x="291" y="388"/>
                    <a:pt x="291" y="388"/>
                    <a:pt x="291" y="388"/>
                  </a:cubicBezTo>
                  <a:cubicBezTo>
                    <a:pt x="291" y="390"/>
                    <a:pt x="291" y="390"/>
                    <a:pt x="291" y="390"/>
                  </a:cubicBezTo>
                  <a:cubicBezTo>
                    <a:pt x="291" y="393"/>
                    <a:pt x="291" y="393"/>
                    <a:pt x="291" y="393"/>
                  </a:cubicBezTo>
                  <a:lnTo>
                    <a:pt x="303" y="381"/>
                  </a:lnTo>
                  <a:close/>
                  <a:moveTo>
                    <a:pt x="294" y="402"/>
                  </a:moveTo>
                  <a:cubicBezTo>
                    <a:pt x="294" y="402"/>
                    <a:pt x="294" y="402"/>
                    <a:pt x="294" y="402"/>
                  </a:cubicBezTo>
                  <a:cubicBezTo>
                    <a:pt x="306" y="413"/>
                    <a:pt x="306" y="413"/>
                    <a:pt x="306" y="413"/>
                  </a:cubicBezTo>
                  <a:cubicBezTo>
                    <a:pt x="317" y="402"/>
                    <a:pt x="317" y="402"/>
                    <a:pt x="317" y="402"/>
                  </a:cubicBezTo>
                  <a:lnTo>
                    <a:pt x="294" y="402"/>
                  </a:lnTo>
                  <a:close/>
                  <a:moveTo>
                    <a:pt x="309" y="416"/>
                  </a:moveTo>
                  <a:cubicBezTo>
                    <a:pt x="309" y="416"/>
                    <a:pt x="309" y="416"/>
                    <a:pt x="309" y="416"/>
                  </a:cubicBezTo>
                  <a:cubicBezTo>
                    <a:pt x="322" y="427"/>
                    <a:pt x="322" y="427"/>
                    <a:pt x="322" y="427"/>
                  </a:cubicBezTo>
                  <a:cubicBezTo>
                    <a:pt x="321" y="405"/>
                    <a:pt x="321" y="405"/>
                    <a:pt x="321" y="405"/>
                  </a:cubicBezTo>
                  <a:lnTo>
                    <a:pt x="309" y="416"/>
                  </a:lnTo>
                  <a:close/>
                  <a:moveTo>
                    <a:pt x="321" y="431"/>
                  </a:moveTo>
                  <a:cubicBezTo>
                    <a:pt x="321" y="431"/>
                    <a:pt x="321" y="431"/>
                    <a:pt x="321" y="431"/>
                  </a:cubicBezTo>
                  <a:cubicBezTo>
                    <a:pt x="307" y="419"/>
                    <a:pt x="307" y="419"/>
                    <a:pt x="307" y="419"/>
                  </a:cubicBezTo>
                  <a:cubicBezTo>
                    <a:pt x="294" y="431"/>
                    <a:pt x="294" y="431"/>
                    <a:pt x="294" y="431"/>
                  </a:cubicBezTo>
                  <a:lnTo>
                    <a:pt x="321" y="431"/>
                  </a:lnTo>
                  <a:close/>
                  <a:moveTo>
                    <a:pt x="303" y="416"/>
                  </a:moveTo>
                  <a:cubicBezTo>
                    <a:pt x="303" y="416"/>
                    <a:pt x="303" y="416"/>
                    <a:pt x="303" y="416"/>
                  </a:cubicBezTo>
                  <a:cubicBezTo>
                    <a:pt x="291" y="405"/>
                    <a:pt x="291" y="405"/>
                    <a:pt x="291" y="405"/>
                  </a:cubicBezTo>
                  <a:cubicBezTo>
                    <a:pt x="292" y="412"/>
                    <a:pt x="292" y="412"/>
                    <a:pt x="292" y="412"/>
                  </a:cubicBezTo>
                  <a:cubicBezTo>
                    <a:pt x="292" y="413"/>
                    <a:pt x="292" y="413"/>
                    <a:pt x="292" y="413"/>
                  </a:cubicBezTo>
                  <a:cubicBezTo>
                    <a:pt x="292" y="421"/>
                    <a:pt x="292" y="421"/>
                    <a:pt x="292" y="421"/>
                  </a:cubicBezTo>
                  <a:cubicBezTo>
                    <a:pt x="292" y="421"/>
                    <a:pt x="292" y="421"/>
                    <a:pt x="292" y="421"/>
                  </a:cubicBezTo>
                  <a:cubicBezTo>
                    <a:pt x="292" y="427"/>
                    <a:pt x="292" y="427"/>
                    <a:pt x="292" y="427"/>
                  </a:cubicBezTo>
                  <a:lnTo>
                    <a:pt x="303" y="416"/>
                  </a:lnTo>
                  <a:close/>
                  <a:moveTo>
                    <a:pt x="296" y="438"/>
                  </a:moveTo>
                  <a:cubicBezTo>
                    <a:pt x="296" y="438"/>
                    <a:pt x="296" y="438"/>
                    <a:pt x="296" y="438"/>
                  </a:cubicBezTo>
                  <a:cubicBezTo>
                    <a:pt x="308" y="448"/>
                    <a:pt x="308" y="448"/>
                    <a:pt x="308" y="448"/>
                  </a:cubicBezTo>
                  <a:cubicBezTo>
                    <a:pt x="318" y="438"/>
                    <a:pt x="318" y="438"/>
                    <a:pt x="318" y="438"/>
                  </a:cubicBezTo>
                  <a:lnTo>
                    <a:pt x="296" y="438"/>
                  </a:lnTo>
                  <a:close/>
                  <a:moveTo>
                    <a:pt x="311" y="452"/>
                  </a:moveTo>
                  <a:cubicBezTo>
                    <a:pt x="311" y="452"/>
                    <a:pt x="311" y="452"/>
                    <a:pt x="311" y="452"/>
                  </a:cubicBezTo>
                  <a:cubicBezTo>
                    <a:pt x="324" y="462"/>
                    <a:pt x="324" y="462"/>
                    <a:pt x="324" y="462"/>
                  </a:cubicBezTo>
                  <a:cubicBezTo>
                    <a:pt x="322" y="441"/>
                    <a:pt x="322" y="441"/>
                    <a:pt x="322" y="441"/>
                  </a:cubicBezTo>
                  <a:lnTo>
                    <a:pt x="311" y="452"/>
                  </a:lnTo>
                  <a:close/>
                  <a:moveTo>
                    <a:pt x="323" y="467"/>
                  </a:moveTo>
                  <a:cubicBezTo>
                    <a:pt x="323" y="467"/>
                    <a:pt x="323" y="467"/>
                    <a:pt x="323" y="467"/>
                  </a:cubicBezTo>
                  <a:cubicBezTo>
                    <a:pt x="309" y="455"/>
                    <a:pt x="309" y="455"/>
                    <a:pt x="309" y="455"/>
                  </a:cubicBezTo>
                  <a:cubicBezTo>
                    <a:pt x="296" y="467"/>
                    <a:pt x="296" y="467"/>
                    <a:pt x="296" y="467"/>
                  </a:cubicBezTo>
                  <a:lnTo>
                    <a:pt x="323" y="467"/>
                  </a:lnTo>
                  <a:close/>
                  <a:moveTo>
                    <a:pt x="305" y="452"/>
                  </a:moveTo>
                  <a:cubicBezTo>
                    <a:pt x="305" y="452"/>
                    <a:pt x="305" y="452"/>
                    <a:pt x="305" y="452"/>
                  </a:cubicBezTo>
                  <a:cubicBezTo>
                    <a:pt x="292" y="441"/>
                    <a:pt x="292" y="441"/>
                    <a:pt x="292" y="441"/>
                  </a:cubicBezTo>
                  <a:cubicBezTo>
                    <a:pt x="293" y="447"/>
                    <a:pt x="293" y="447"/>
                    <a:pt x="293" y="447"/>
                  </a:cubicBezTo>
                  <a:cubicBezTo>
                    <a:pt x="293" y="464"/>
                    <a:pt x="293" y="464"/>
                    <a:pt x="293" y="464"/>
                  </a:cubicBezTo>
                  <a:lnTo>
                    <a:pt x="305" y="452"/>
                  </a:lnTo>
                  <a:close/>
                  <a:moveTo>
                    <a:pt x="295" y="474"/>
                  </a:moveTo>
                  <a:cubicBezTo>
                    <a:pt x="295" y="474"/>
                    <a:pt x="295" y="474"/>
                    <a:pt x="295" y="474"/>
                  </a:cubicBezTo>
                  <a:cubicBezTo>
                    <a:pt x="308" y="485"/>
                    <a:pt x="308" y="485"/>
                    <a:pt x="308" y="485"/>
                  </a:cubicBezTo>
                  <a:cubicBezTo>
                    <a:pt x="319" y="474"/>
                    <a:pt x="319" y="474"/>
                    <a:pt x="319" y="474"/>
                  </a:cubicBezTo>
                  <a:lnTo>
                    <a:pt x="295" y="474"/>
                  </a:lnTo>
                  <a:close/>
                  <a:moveTo>
                    <a:pt x="311" y="488"/>
                  </a:moveTo>
                  <a:cubicBezTo>
                    <a:pt x="311" y="488"/>
                    <a:pt x="311" y="488"/>
                    <a:pt x="311" y="488"/>
                  </a:cubicBezTo>
                  <a:cubicBezTo>
                    <a:pt x="326" y="501"/>
                    <a:pt x="326" y="501"/>
                    <a:pt x="326" y="501"/>
                  </a:cubicBezTo>
                  <a:cubicBezTo>
                    <a:pt x="324" y="475"/>
                    <a:pt x="324" y="475"/>
                    <a:pt x="324" y="475"/>
                  </a:cubicBezTo>
                  <a:lnTo>
                    <a:pt x="311" y="488"/>
                  </a:lnTo>
                  <a:close/>
                  <a:moveTo>
                    <a:pt x="322" y="503"/>
                  </a:moveTo>
                  <a:cubicBezTo>
                    <a:pt x="322" y="503"/>
                    <a:pt x="322" y="503"/>
                    <a:pt x="322" y="503"/>
                  </a:cubicBezTo>
                  <a:cubicBezTo>
                    <a:pt x="309" y="492"/>
                    <a:pt x="309" y="492"/>
                    <a:pt x="309" y="492"/>
                  </a:cubicBezTo>
                  <a:cubicBezTo>
                    <a:pt x="297" y="503"/>
                    <a:pt x="297" y="503"/>
                    <a:pt x="297" y="503"/>
                  </a:cubicBezTo>
                  <a:lnTo>
                    <a:pt x="322" y="503"/>
                  </a:lnTo>
                  <a:close/>
                  <a:moveTo>
                    <a:pt x="305" y="488"/>
                  </a:moveTo>
                  <a:cubicBezTo>
                    <a:pt x="305" y="488"/>
                    <a:pt x="305" y="488"/>
                    <a:pt x="305" y="488"/>
                  </a:cubicBezTo>
                  <a:cubicBezTo>
                    <a:pt x="293" y="479"/>
                    <a:pt x="293" y="479"/>
                    <a:pt x="293" y="479"/>
                  </a:cubicBezTo>
                  <a:cubicBezTo>
                    <a:pt x="293" y="481"/>
                    <a:pt x="293" y="481"/>
                    <a:pt x="293" y="481"/>
                  </a:cubicBezTo>
                  <a:cubicBezTo>
                    <a:pt x="294" y="483"/>
                    <a:pt x="294" y="483"/>
                    <a:pt x="294" y="483"/>
                  </a:cubicBezTo>
                  <a:cubicBezTo>
                    <a:pt x="294" y="490"/>
                    <a:pt x="294" y="490"/>
                    <a:pt x="294" y="490"/>
                  </a:cubicBezTo>
                  <a:cubicBezTo>
                    <a:pt x="294" y="492"/>
                    <a:pt x="294" y="492"/>
                    <a:pt x="294" y="492"/>
                  </a:cubicBezTo>
                  <a:cubicBezTo>
                    <a:pt x="294" y="499"/>
                    <a:pt x="294" y="499"/>
                    <a:pt x="294" y="499"/>
                  </a:cubicBezTo>
                  <a:lnTo>
                    <a:pt x="305" y="488"/>
                  </a:lnTo>
                  <a:close/>
                  <a:moveTo>
                    <a:pt x="298" y="510"/>
                  </a:moveTo>
                  <a:cubicBezTo>
                    <a:pt x="298" y="510"/>
                    <a:pt x="298" y="510"/>
                    <a:pt x="298" y="510"/>
                  </a:cubicBezTo>
                  <a:cubicBezTo>
                    <a:pt x="310" y="520"/>
                    <a:pt x="310" y="520"/>
                    <a:pt x="310" y="520"/>
                  </a:cubicBezTo>
                  <a:cubicBezTo>
                    <a:pt x="321" y="510"/>
                    <a:pt x="321" y="510"/>
                    <a:pt x="321" y="510"/>
                  </a:cubicBezTo>
                  <a:lnTo>
                    <a:pt x="298" y="510"/>
                  </a:lnTo>
                  <a:close/>
                  <a:moveTo>
                    <a:pt x="314" y="524"/>
                  </a:moveTo>
                  <a:cubicBezTo>
                    <a:pt x="314" y="524"/>
                    <a:pt x="314" y="524"/>
                    <a:pt x="314" y="524"/>
                  </a:cubicBezTo>
                  <a:cubicBezTo>
                    <a:pt x="329" y="536"/>
                    <a:pt x="329" y="536"/>
                    <a:pt x="329" y="536"/>
                  </a:cubicBezTo>
                  <a:cubicBezTo>
                    <a:pt x="327" y="510"/>
                    <a:pt x="327" y="510"/>
                    <a:pt x="327" y="510"/>
                  </a:cubicBezTo>
                  <a:lnTo>
                    <a:pt x="314" y="524"/>
                  </a:lnTo>
                  <a:close/>
                  <a:moveTo>
                    <a:pt x="325" y="539"/>
                  </a:moveTo>
                  <a:cubicBezTo>
                    <a:pt x="325" y="539"/>
                    <a:pt x="325" y="539"/>
                    <a:pt x="325" y="539"/>
                  </a:cubicBezTo>
                  <a:cubicBezTo>
                    <a:pt x="311" y="527"/>
                    <a:pt x="311" y="527"/>
                    <a:pt x="311" y="527"/>
                  </a:cubicBezTo>
                  <a:cubicBezTo>
                    <a:pt x="299" y="539"/>
                    <a:pt x="299" y="539"/>
                    <a:pt x="299" y="539"/>
                  </a:cubicBezTo>
                  <a:lnTo>
                    <a:pt x="325" y="539"/>
                  </a:lnTo>
                  <a:close/>
                  <a:moveTo>
                    <a:pt x="307" y="524"/>
                  </a:moveTo>
                  <a:cubicBezTo>
                    <a:pt x="307" y="524"/>
                    <a:pt x="307" y="524"/>
                    <a:pt x="307" y="524"/>
                  </a:cubicBezTo>
                  <a:cubicBezTo>
                    <a:pt x="295" y="513"/>
                    <a:pt x="295" y="513"/>
                    <a:pt x="295" y="513"/>
                  </a:cubicBezTo>
                  <a:cubicBezTo>
                    <a:pt x="295" y="518"/>
                    <a:pt x="295" y="518"/>
                    <a:pt x="295" y="518"/>
                  </a:cubicBezTo>
                  <a:cubicBezTo>
                    <a:pt x="295" y="520"/>
                    <a:pt x="295" y="520"/>
                    <a:pt x="295" y="520"/>
                  </a:cubicBezTo>
                  <a:cubicBezTo>
                    <a:pt x="296" y="535"/>
                    <a:pt x="296" y="535"/>
                    <a:pt x="296" y="535"/>
                  </a:cubicBezTo>
                  <a:lnTo>
                    <a:pt x="307" y="524"/>
                  </a:lnTo>
                  <a:close/>
                  <a:moveTo>
                    <a:pt x="300" y="546"/>
                  </a:moveTo>
                  <a:cubicBezTo>
                    <a:pt x="300" y="546"/>
                    <a:pt x="300" y="546"/>
                    <a:pt x="300" y="546"/>
                  </a:cubicBezTo>
                  <a:cubicBezTo>
                    <a:pt x="314" y="557"/>
                    <a:pt x="314" y="557"/>
                    <a:pt x="314" y="557"/>
                  </a:cubicBezTo>
                  <a:cubicBezTo>
                    <a:pt x="324" y="546"/>
                    <a:pt x="324" y="546"/>
                    <a:pt x="324" y="546"/>
                  </a:cubicBezTo>
                  <a:lnTo>
                    <a:pt x="300" y="546"/>
                  </a:lnTo>
                  <a:close/>
                  <a:moveTo>
                    <a:pt x="318" y="559"/>
                  </a:moveTo>
                  <a:cubicBezTo>
                    <a:pt x="318" y="559"/>
                    <a:pt x="318" y="559"/>
                    <a:pt x="318" y="559"/>
                  </a:cubicBezTo>
                  <a:cubicBezTo>
                    <a:pt x="331" y="570"/>
                    <a:pt x="331" y="570"/>
                    <a:pt x="331" y="570"/>
                  </a:cubicBezTo>
                  <a:cubicBezTo>
                    <a:pt x="329" y="547"/>
                    <a:pt x="329" y="547"/>
                    <a:pt x="329" y="547"/>
                  </a:cubicBezTo>
                  <a:lnTo>
                    <a:pt x="318" y="559"/>
                  </a:lnTo>
                  <a:close/>
                  <a:moveTo>
                    <a:pt x="329" y="575"/>
                  </a:moveTo>
                  <a:cubicBezTo>
                    <a:pt x="329" y="575"/>
                    <a:pt x="329" y="575"/>
                    <a:pt x="329" y="575"/>
                  </a:cubicBezTo>
                  <a:cubicBezTo>
                    <a:pt x="314" y="563"/>
                    <a:pt x="314" y="563"/>
                    <a:pt x="314" y="563"/>
                  </a:cubicBezTo>
                  <a:cubicBezTo>
                    <a:pt x="303" y="575"/>
                    <a:pt x="303" y="575"/>
                    <a:pt x="303" y="575"/>
                  </a:cubicBezTo>
                  <a:lnTo>
                    <a:pt x="329" y="575"/>
                  </a:lnTo>
                  <a:close/>
                  <a:moveTo>
                    <a:pt x="310" y="560"/>
                  </a:moveTo>
                  <a:cubicBezTo>
                    <a:pt x="310" y="560"/>
                    <a:pt x="310" y="560"/>
                    <a:pt x="310" y="560"/>
                  </a:cubicBezTo>
                  <a:cubicBezTo>
                    <a:pt x="296" y="548"/>
                    <a:pt x="296" y="548"/>
                    <a:pt x="296" y="548"/>
                  </a:cubicBezTo>
                  <a:cubicBezTo>
                    <a:pt x="297" y="557"/>
                    <a:pt x="297" y="565"/>
                    <a:pt x="298" y="574"/>
                  </a:cubicBezTo>
                  <a:lnTo>
                    <a:pt x="310" y="560"/>
                  </a:lnTo>
                  <a:close/>
                  <a:moveTo>
                    <a:pt x="301" y="582"/>
                  </a:moveTo>
                  <a:cubicBezTo>
                    <a:pt x="301" y="582"/>
                    <a:pt x="301" y="582"/>
                    <a:pt x="301" y="582"/>
                  </a:cubicBezTo>
                  <a:cubicBezTo>
                    <a:pt x="315" y="592"/>
                    <a:pt x="315" y="592"/>
                    <a:pt x="315" y="592"/>
                  </a:cubicBezTo>
                  <a:cubicBezTo>
                    <a:pt x="325" y="582"/>
                    <a:pt x="325" y="582"/>
                    <a:pt x="325" y="582"/>
                  </a:cubicBezTo>
                  <a:lnTo>
                    <a:pt x="301" y="582"/>
                  </a:lnTo>
                  <a:close/>
                  <a:moveTo>
                    <a:pt x="319" y="595"/>
                  </a:moveTo>
                  <a:cubicBezTo>
                    <a:pt x="319" y="595"/>
                    <a:pt x="319" y="595"/>
                    <a:pt x="319" y="595"/>
                  </a:cubicBezTo>
                  <a:cubicBezTo>
                    <a:pt x="334" y="608"/>
                    <a:pt x="334" y="608"/>
                    <a:pt x="334" y="608"/>
                  </a:cubicBezTo>
                  <a:cubicBezTo>
                    <a:pt x="333" y="599"/>
                    <a:pt x="332" y="591"/>
                    <a:pt x="332" y="582"/>
                  </a:cubicBezTo>
                  <a:cubicBezTo>
                    <a:pt x="332" y="582"/>
                    <a:pt x="332" y="582"/>
                    <a:pt x="332" y="582"/>
                  </a:cubicBezTo>
                  <a:lnTo>
                    <a:pt x="319" y="595"/>
                  </a:lnTo>
                  <a:close/>
                  <a:moveTo>
                    <a:pt x="330" y="611"/>
                  </a:moveTo>
                  <a:cubicBezTo>
                    <a:pt x="330" y="611"/>
                    <a:pt x="330" y="611"/>
                    <a:pt x="330" y="611"/>
                  </a:cubicBezTo>
                  <a:cubicBezTo>
                    <a:pt x="315" y="598"/>
                    <a:pt x="315" y="598"/>
                    <a:pt x="315" y="598"/>
                  </a:cubicBezTo>
                  <a:cubicBezTo>
                    <a:pt x="304" y="611"/>
                    <a:pt x="304" y="611"/>
                    <a:pt x="304" y="611"/>
                  </a:cubicBezTo>
                  <a:lnTo>
                    <a:pt x="330" y="611"/>
                  </a:lnTo>
                  <a:close/>
                  <a:moveTo>
                    <a:pt x="311" y="596"/>
                  </a:moveTo>
                  <a:cubicBezTo>
                    <a:pt x="311" y="596"/>
                    <a:pt x="311" y="596"/>
                    <a:pt x="311" y="596"/>
                  </a:cubicBezTo>
                  <a:cubicBezTo>
                    <a:pt x="298" y="585"/>
                    <a:pt x="298" y="585"/>
                    <a:pt x="298" y="585"/>
                  </a:cubicBezTo>
                  <a:cubicBezTo>
                    <a:pt x="299" y="593"/>
                    <a:pt x="299" y="601"/>
                    <a:pt x="300" y="608"/>
                  </a:cubicBezTo>
                  <a:lnTo>
                    <a:pt x="311" y="596"/>
                  </a:lnTo>
                  <a:close/>
                  <a:moveTo>
                    <a:pt x="307" y="617"/>
                  </a:moveTo>
                  <a:cubicBezTo>
                    <a:pt x="307" y="617"/>
                    <a:pt x="307" y="617"/>
                    <a:pt x="307" y="617"/>
                  </a:cubicBezTo>
                  <a:cubicBezTo>
                    <a:pt x="319" y="627"/>
                    <a:pt x="319" y="627"/>
                    <a:pt x="319" y="627"/>
                  </a:cubicBezTo>
                  <a:cubicBezTo>
                    <a:pt x="328" y="617"/>
                    <a:pt x="328" y="617"/>
                    <a:pt x="328" y="617"/>
                  </a:cubicBezTo>
                  <a:lnTo>
                    <a:pt x="307" y="617"/>
                  </a:lnTo>
                  <a:close/>
                  <a:moveTo>
                    <a:pt x="323" y="630"/>
                  </a:moveTo>
                  <a:cubicBezTo>
                    <a:pt x="323" y="630"/>
                    <a:pt x="323" y="630"/>
                    <a:pt x="323" y="630"/>
                  </a:cubicBezTo>
                  <a:cubicBezTo>
                    <a:pt x="337" y="641"/>
                    <a:pt x="337" y="641"/>
                    <a:pt x="337" y="641"/>
                  </a:cubicBezTo>
                  <a:cubicBezTo>
                    <a:pt x="336" y="633"/>
                    <a:pt x="335" y="625"/>
                    <a:pt x="335" y="617"/>
                  </a:cubicBezTo>
                  <a:cubicBezTo>
                    <a:pt x="335" y="617"/>
                    <a:pt x="335" y="617"/>
                    <a:pt x="335" y="617"/>
                  </a:cubicBezTo>
                  <a:lnTo>
                    <a:pt x="323" y="630"/>
                  </a:lnTo>
                  <a:close/>
                  <a:moveTo>
                    <a:pt x="336" y="647"/>
                  </a:moveTo>
                  <a:cubicBezTo>
                    <a:pt x="336" y="647"/>
                    <a:pt x="336" y="647"/>
                    <a:pt x="336" y="647"/>
                  </a:cubicBezTo>
                  <a:cubicBezTo>
                    <a:pt x="319" y="633"/>
                    <a:pt x="319" y="633"/>
                    <a:pt x="319" y="633"/>
                  </a:cubicBezTo>
                  <a:cubicBezTo>
                    <a:pt x="307" y="647"/>
                    <a:pt x="307" y="647"/>
                    <a:pt x="307" y="647"/>
                  </a:cubicBezTo>
                  <a:lnTo>
                    <a:pt x="336" y="647"/>
                  </a:lnTo>
                  <a:close/>
                  <a:moveTo>
                    <a:pt x="316" y="630"/>
                  </a:moveTo>
                  <a:cubicBezTo>
                    <a:pt x="316" y="630"/>
                    <a:pt x="316" y="630"/>
                    <a:pt x="316" y="630"/>
                  </a:cubicBezTo>
                  <a:cubicBezTo>
                    <a:pt x="300" y="618"/>
                    <a:pt x="300" y="618"/>
                    <a:pt x="300" y="618"/>
                  </a:cubicBezTo>
                  <a:cubicBezTo>
                    <a:pt x="301" y="627"/>
                    <a:pt x="302" y="636"/>
                    <a:pt x="303" y="644"/>
                  </a:cubicBezTo>
                  <a:lnTo>
                    <a:pt x="316" y="630"/>
                  </a:lnTo>
                  <a:close/>
                  <a:moveTo>
                    <a:pt x="307" y="653"/>
                  </a:moveTo>
                  <a:cubicBezTo>
                    <a:pt x="307" y="653"/>
                    <a:pt x="307" y="653"/>
                    <a:pt x="307" y="653"/>
                  </a:cubicBezTo>
                  <a:cubicBezTo>
                    <a:pt x="321" y="666"/>
                    <a:pt x="321" y="666"/>
                    <a:pt x="321" y="666"/>
                  </a:cubicBezTo>
                  <a:cubicBezTo>
                    <a:pt x="333" y="653"/>
                    <a:pt x="333" y="653"/>
                    <a:pt x="333" y="653"/>
                  </a:cubicBezTo>
                  <a:lnTo>
                    <a:pt x="307" y="653"/>
                  </a:lnTo>
                  <a:close/>
                  <a:moveTo>
                    <a:pt x="325" y="668"/>
                  </a:moveTo>
                  <a:cubicBezTo>
                    <a:pt x="325" y="668"/>
                    <a:pt x="325" y="668"/>
                    <a:pt x="325" y="668"/>
                  </a:cubicBezTo>
                  <a:cubicBezTo>
                    <a:pt x="341" y="681"/>
                    <a:pt x="341" y="681"/>
                    <a:pt x="341" y="681"/>
                  </a:cubicBezTo>
                  <a:cubicBezTo>
                    <a:pt x="340" y="673"/>
                    <a:pt x="339" y="664"/>
                    <a:pt x="338" y="655"/>
                  </a:cubicBezTo>
                  <a:lnTo>
                    <a:pt x="325" y="668"/>
                  </a:lnTo>
                  <a:close/>
                  <a:moveTo>
                    <a:pt x="333" y="681"/>
                  </a:moveTo>
                  <a:cubicBezTo>
                    <a:pt x="333" y="681"/>
                    <a:pt x="333" y="681"/>
                    <a:pt x="333" y="681"/>
                  </a:cubicBezTo>
                  <a:cubicBezTo>
                    <a:pt x="322" y="672"/>
                    <a:pt x="322" y="672"/>
                    <a:pt x="322" y="672"/>
                  </a:cubicBezTo>
                  <a:cubicBezTo>
                    <a:pt x="314" y="681"/>
                    <a:pt x="314" y="681"/>
                    <a:pt x="314" y="681"/>
                  </a:cubicBezTo>
                  <a:lnTo>
                    <a:pt x="333" y="681"/>
                  </a:lnTo>
                  <a:close/>
                  <a:moveTo>
                    <a:pt x="319" y="669"/>
                  </a:moveTo>
                  <a:cubicBezTo>
                    <a:pt x="319" y="669"/>
                    <a:pt x="319" y="669"/>
                    <a:pt x="319" y="669"/>
                  </a:cubicBezTo>
                  <a:cubicBezTo>
                    <a:pt x="304" y="657"/>
                    <a:pt x="304" y="657"/>
                    <a:pt x="304" y="657"/>
                  </a:cubicBezTo>
                  <a:cubicBezTo>
                    <a:pt x="305" y="666"/>
                    <a:pt x="305" y="674"/>
                    <a:pt x="307" y="681"/>
                  </a:cubicBezTo>
                  <a:lnTo>
                    <a:pt x="319" y="669"/>
                  </a:lnTo>
                  <a:close/>
                  <a:moveTo>
                    <a:pt x="309" y="688"/>
                  </a:moveTo>
                  <a:cubicBezTo>
                    <a:pt x="309" y="688"/>
                    <a:pt x="309" y="688"/>
                    <a:pt x="309" y="688"/>
                  </a:cubicBezTo>
                  <a:cubicBezTo>
                    <a:pt x="326" y="702"/>
                    <a:pt x="326" y="702"/>
                    <a:pt x="326" y="702"/>
                  </a:cubicBezTo>
                  <a:cubicBezTo>
                    <a:pt x="340" y="688"/>
                    <a:pt x="340" y="688"/>
                    <a:pt x="340" y="688"/>
                  </a:cubicBezTo>
                  <a:lnTo>
                    <a:pt x="309" y="688"/>
                  </a:lnTo>
                  <a:close/>
                  <a:moveTo>
                    <a:pt x="330" y="705"/>
                  </a:moveTo>
                  <a:cubicBezTo>
                    <a:pt x="330" y="705"/>
                    <a:pt x="330" y="705"/>
                    <a:pt x="330" y="705"/>
                  </a:cubicBezTo>
                  <a:cubicBezTo>
                    <a:pt x="345" y="717"/>
                    <a:pt x="345" y="717"/>
                    <a:pt x="345" y="717"/>
                  </a:cubicBezTo>
                  <a:cubicBezTo>
                    <a:pt x="344" y="709"/>
                    <a:pt x="343" y="701"/>
                    <a:pt x="342" y="692"/>
                  </a:cubicBezTo>
                  <a:lnTo>
                    <a:pt x="330" y="705"/>
                  </a:lnTo>
                  <a:close/>
                  <a:moveTo>
                    <a:pt x="345" y="723"/>
                  </a:moveTo>
                  <a:cubicBezTo>
                    <a:pt x="345" y="723"/>
                    <a:pt x="345" y="723"/>
                    <a:pt x="345" y="723"/>
                  </a:cubicBezTo>
                  <a:cubicBezTo>
                    <a:pt x="327" y="708"/>
                    <a:pt x="327" y="708"/>
                    <a:pt x="327" y="708"/>
                  </a:cubicBezTo>
                  <a:cubicBezTo>
                    <a:pt x="314" y="722"/>
                    <a:pt x="314" y="722"/>
                    <a:pt x="314" y="722"/>
                  </a:cubicBezTo>
                  <a:cubicBezTo>
                    <a:pt x="314" y="723"/>
                    <a:pt x="314" y="723"/>
                    <a:pt x="314" y="723"/>
                  </a:cubicBezTo>
                  <a:lnTo>
                    <a:pt x="345" y="723"/>
                  </a:lnTo>
                  <a:close/>
                  <a:moveTo>
                    <a:pt x="323" y="705"/>
                  </a:moveTo>
                  <a:cubicBezTo>
                    <a:pt x="323" y="705"/>
                    <a:pt x="323" y="705"/>
                    <a:pt x="323" y="705"/>
                  </a:cubicBezTo>
                  <a:cubicBezTo>
                    <a:pt x="309" y="693"/>
                    <a:pt x="309" y="693"/>
                    <a:pt x="309" y="693"/>
                  </a:cubicBezTo>
                  <a:cubicBezTo>
                    <a:pt x="310" y="702"/>
                    <a:pt x="311" y="710"/>
                    <a:pt x="313" y="717"/>
                  </a:cubicBezTo>
                  <a:lnTo>
                    <a:pt x="323" y="705"/>
                  </a:lnTo>
                  <a:close/>
                  <a:moveTo>
                    <a:pt x="206" y="822"/>
                  </a:moveTo>
                  <a:cubicBezTo>
                    <a:pt x="206" y="822"/>
                    <a:pt x="206" y="822"/>
                    <a:pt x="206" y="822"/>
                  </a:cubicBezTo>
                  <a:cubicBezTo>
                    <a:pt x="246" y="822"/>
                    <a:pt x="246" y="822"/>
                    <a:pt x="246" y="822"/>
                  </a:cubicBezTo>
                  <a:cubicBezTo>
                    <a:pt x="229" y="808"/>
                    <a:pt x="229" y="808"/>
                    <a:pt x="229" y="808"/>
                  </a:cubicBezTo>
                  <a:lnTo>
                    <a:pt x="206" y="822"/>
                  </a:lnTo>
                  <a:close/>
                  <a:moveTo>
                    <a:pt x="247" y="790"/>
                  </a:moveTo>
                  <a:cubicBezTo>
                    <a:pt x="247" y="790"/>
                    <a:pt x="247" y="790"/>
                    <a:pt x="247" y="790"/>
                  </a:cubicBezTo>
                  <a:cubicBezTo>
                    <a:pt x="229" y="801"/>
                    <a:pt x="229" y="801"/>
                    <a:pt x="229" y="801"/>
                  </a:cubicBezTo>
                  <a:cubicBezTo>
                    <a:pt x="217" y="790"/>
                    <a:pt x="217" y="790"/>
                    <a:pt x="217" y="790"/>
                  </a:cubicBezTo>
                  <a:lnTo>
                    <a:pt x="247" y="790"/>
                  </a:lnTo>
                  <a:close/>
                  <a:moveTo>
                    <a:pt x="233" y="805"/>
                  </a:moveTo>
                  <a:cubicBezTo>
                    <a:pt x="233" y="805"/>
                    <a:pt x="233" y="805"/>
                    <a:pt x="233" y="805"/>
                  </a:cubicBezTo>
                  <a:cubicBezTo>
                    <a:pt x="256" y="790"/>
                    <a:pt x="256" y="790"/>
                    <a:pt x="256" y="790"/>
                  </a:cubicBezTo>
                  <a:cubicBezTo>
                    <a:pt x="260" y="790"/>
                    <a:pt x="260" y="790"/>
                    <a:pt x="260" y="790"/>
                  </a:cubicBezTo>
                  <a:cubicBezTo>
                    <a:pt x="255" y="822"/>
                    <a:pt x="255" y="822"/>
                    <a:pt x="255" y="822"/>
                  </a:cubicBezTo>
                  <a:cubicBezTo>
                    <a:pt x="254" y="822"/>
                    <a:pt x="254" y="822"/>
                    <a:pt x="254" y="822"/>
                  </a:cubicBezTo>
                  <a:lnTo>
                    <a:pt x="233" y="805"/>
                  </a:lnTo>
                  <a:close/>
                  <a:moveTo>
                    <a:pt x="345" y="807"/>
                  </a:moveTo>
                  <a:cubicBezTo>
                    <a:pt x="345" y="807"/>
                    <a:pt x="345" y="807"/>
                    <a:pt x="345" y="807"/>
                  </a:cubicBezTo>
                  <a:cubicBezTo>
                    <a:pt x="328" y="822"/>
                    <a:pt x="328" y="822"/>
                    <a:pt x="328" y="822"/>
                  </a:cubicBezTo>
                  <a:cubicBezTo>
                    <a:pt x="371" y="822"/>
                    <a:pt x="371" y="822"/>
                    <a:pt x="371" y="822"/>
                  </a:cubicBezTo>
                  <a:lnTo>
                    <a:pt x="345" y="807"/>
                  </a:lnTo>
                  <a:close/>
                  <a:moveTo>
                    <a:pt x="326" y="790"/>
                  </a:moveTo>
                  <a:cubicBezTo>
                    <a:pt x="326" y="790"/>
                    <a:pt x="326" y="790"/>
                    <a:pt x="326" y="790"/>
                  </a:cubicBezTo>
                  <a:cubicBezTo>
                    <a:pt x="344" y="801"/>
                    <a:pt x="344" y="801"/>
                    <a:pt x="344" y="801"/>
                  </a:cubicBezTo>
                  <a:cubicBezTo>
                    <a:pt x="355" y="790"/>
                    <a:pt x="355" y="790"/>
                    <a:pt x="355" y="790"/>
                  </a:cubicBezTo>
                  <a:lnTo>
                    <a:pt x="326" y="790"/>
                  </a:lnTo>
                  <a:close/>
                  <a:moveTo>
                    <a:pt x="340" y="804"/>
                  </a:moveTo>
                  <a:cubicBezTo>
                    <a:pt x="340" y="804"/>
                    <a:pt x="340" y="804"/>
                    <a:pt x="340" y="804"/>
                  </a:cubicBezTo>
                  <a:cubicBezTo>
                    <a:pt x="315" y="790"/>
                    <a:pt x="315" y="790"/>
                    <a:pt x="315" y="790"/>
                  </a:cubicBezTo>
                  <a:cubicBezTo>
                    <a:pt x="320" y="822"/>
                    <a:pt x="320" y="822"/>
                    <a:pt x="320" y="822"/>
                  </a:cubicBezTo>
                  <a:lnTo>
                    <a:pt x="340" y="804"/>
                  </a:lnTo>
                  <a:close/>
                  <a:moveTo>
                    <a:pt x="187" y="878"/>
                  </a:moveTo>
                  <a:cubicBezTo>
                    <a:pt x="187" y="878"/>
                    <a:pt x="187" y="878"/>
                    <a:pt x="187" y="878"/>
                  </a:cubicBezTo>
                  <a:cubicBezTo>
                    <a:pt x="242" y="878"/>
                    <a:pt x="242" y="878"/>
                    <a:pt x="242" y="878"/>
                  </a:cubicBezTo>
                  <a:cubicBezTo>
                    <a:pt x="220" y="857"/>
                    <a:pt x="220" y="857"/>
                    <a:pt x="220" y="857"/>
                  </a:cubicBezTo>
                  <a:lnTo>
                    <a:pt x="187" y="878"/>
                  </a:lnTo>
                  <a:close/>
                  <a:moveTo>
                    <a:pt x="249" y="829"/>
                  </a:moveTo>
                  <a:cubicBezTo>
                    <a:pt x="249" y="829"/>
                    <a:pt x="249" y="829"/>
                    <a:pt x="249" y="829"/>
                  </a:cubicBezTo>
                  <a:cubicBezTo>
                    <a:pt x="220" y="848"/>
                    <a:pt x="220" y="848"/>
                    <a:pt x="220" y="848"/>
                  </a:cubicBezTo>
                  <a:cubicBezTo>
                    <a:pt x="201" y="829"/>
                    <a:pt x="201" y="829"/>
                    <a:pt x="201" y="829"/>
                  </a:cubicBezTo>
                  <a:lnTo>
                    <a:pt x="249" y="829"/>
                  </a:lnTo>
                  <a:close/>
                  <a:moveTo>
                    <a:pt x="226" y="853"/>
                  </a:moveTo>
                  <a:cubicBezTo>
                    <a:pt x="226" y="853"/>
                    <a:pt x="226" y="853"/>
                    <a:pt x="226" y="853"/>
                  </a:cubicBezTo>
                  <a:cubicBezTo>
                    <a:pt x="253" y="836"/>
                    <a:pt x="253" y="836"/>
                    <a:pt x="253" y="836"/>
                  </a:cubicBezTo>
                  <a:cubicBezTo>
                    <a:pt x="247" y="875"/>
                    <a:pt x="247" y="875"/>
                    <a:pt x="247" y="875"/>
                  </a:cubicBezTo>
                  <a:lnTo>
                    <a:pt x="226" y="853"/>
                  </a:lnTo>
                  <a:close/>
                  <a:moveTo>
                    <a:pt x="356" y="856"/>
                  </a:moveTo>
                  <a:cubicBezTo>
                    <a:pt x="356" y="856"/>
                    <a:pt x="356" y="856"/>
                    <a:pt x="356" y="856"/>
                  </a:cubicBezTo>
                  <a:cubicBezTo>
                    <a:pt x="334" y="878"/>
                    <a:pt x="334" y="878"/>
                    <a:pt x="334" y="878"/>
                  </a:cubicBezTo>
                  <a:cubicBezTo>
                    <a:pt x="393" y="878"/>
                    <a:pt x="393" y="878"/>
                    <a:pt x="393" y="878"/>
                  </a:cubicBezTo>
                  <a:lnTo>
                    <a:pt x="356" y="856"/>
                  </a:lnTo>
                  <a:close/>
                  <a:moveTo>
                    <a:pt x="327" y="829"/>
                  </a:moveTo>
                  <a:cubicBezTo>
                    <a:pt x="327" y="829"/>
                    <a:pt x="327" y="829"/>
                    <a:pt x="327" y="829"/>
                  </a:cubicBezTo>
                  <a:cubicBezTo>
                    <a:pt x="356" y="847"/>
                    <a:pt x="356" y="847"/>
                    <a:pt x="356" y="847"/>
                  </a:cubicBezTo>
                  <a:cubicBezTo>
                    <a:pt x="374" y="829"/>
                    <a:pt x="374" y="829"/>
                    <a:pt x="374" y="829"/>
                  </a:cubicBezTo>
                  <a:lnTo>
                    <a:pt x="327" y="829"/>
                  </a:lnTo>
                  <a:close/>
                  <a:moveTo>
                    <a:pt x="351" y="853"/>
                  </a:moveTo>
                  <a:cubicBezTo>
                    <a:pt x="351" y="853"/>
                    <a:pt x="351" y="853"/>
                    <a:pt x="351" y="853"/>
                  </a:cubicBezTo>
                  <a:cubicBezTo>
                    <a:pt x="322" y="834"/>
                    <a:pt x="322" y="834"/>
                    <a:pt x="322" y="834"/>
                  </a:cubicBezTo>
                  <a:cubicBezTo>
                    <a:pt x="328" y="872"/>
                    <a:pt x="328" y="872"/>
                    <a:pt x="328" y="872"/>
                  </a:cubicBezTo>
                  <a:cubicBezTo>
                    <a:pt x="328" y="875"/>
                    <a:pt x="328" y="875"/>
                    <a:pt x="328" y="875"/>
                  </a:cubicBezTo>
                  <a:lnTo>
                    <a:pt x="351" y="853"/>
                  </a:lnTo>
                  <a:close/>
                  <a:moveTo>
                    <a:pt x="369" y="915"/>
                  </a:moveTo>
                  <a:cubicBezTo>
                    <a:pt x="369" y="915"/>
                    <a:pt x="369" y="915"/>
                    <a:pt x="369" y="915"/>
                  </a:cubicBezTo>
                  <a:cubicBezTo>
                    <a:pt x="346" y="938"/>
                    <a:pt x="346" y="938"/>
                    <a:pt x="346" y="938"/>
                  </a:cubicBezTo>
                  <a:cubicBezTo>
                    <a:pt x="407" y="938"/>
                    <a:pt x="407" y="938"/>
                    <a:pt x="407" y="938"/>
                  </a:cubicBezTo>
                  <a:lnTo>
                    <a:pt x="369" y="915"/>
                  </a:lnTo>
                  <a:close/>
                  <a:moveTo>
                    <a:pt x="335" y="885"/>
                  </a:moveTo>
                  <a:cubicBezTo>
                    <a:pt x="335" y="885"/>
                    <a:pt x="335" y="885"/>
                    <a:pt x="335" y="885"/>
                  </a:cubicBezTo>
                  <a:cubicBezTo>
                    <a:pt x="369" y="905"/>
                    <a:pt x="369" y="905"/>
                    <a:pt x="369" y="905"/>
                  </a:cubicBezTo>
                  <a:cubicBezTo>
                    <a:pt x="390" y="885"/>
                    <a:pt x="390" y="885"/>
                    <a:pt x="390" y="885"/>
                  </a:cubicBezTo>
                  <a:lnTo>
                    <a:pt x="335" y="885"/>
                  </a:lnTo>
                  <a:close/>
                  <a:moveTo>
                    <a:pt x="363" y="911"/>
                  </a:moveTo>
                  <a:cubicBezTo>
                    <a:pt x="363" y="911"/>
                    <a:pt x="363" y="911"/>
                    <a:pt x="363" y="911"/>
                  </a:cubicBezTo>
                  <a:cubicBezTo>
                    <a:pt x="331" y="892"/>
                    <a:pt x="331" y="892"/>
                    <a:pt x="331" y="892"/>
                  </a:cubicBezTo>
                  <a:cubicBezTo>
                    <a:pt x="338" y="935"/>
                    <a:pt x="338" y="935"/>
                    <a:pt x="338" y="935"/>
                  </a:cubicBezTo>
                  <a:lnTo>
                    <a:pt x="363" y="911"/>
                  </a:lnTo>
                  <a:close/>
                  <a:moveTo>
                    <a:pt x="166" y="938"/>
                  </a:moveTo>
                  <a:cubicBezTo>
                    <a:pt x="166" y="938"/>
                    <a:pt x="166" y="938"/>
                    <a:pt x="166" y="938"/>
                  </a:cubicBezTo>
                  <a:cubicBezTo>
                    <a:pt x="228" y="938"/>
                    <a:pt x="228" y="938"/>
                    <a:pt x="228" y="938"/>
                  </a:cubicBezTo>
                  <a:cubicBezTo>
                    <a:pt x="204" y="915"/>
                    <a:pt x="204" y="915"/>
                    <a:pt x="204" y="915"/>
                  </a:cubicBezTo>
                  <a:lnTo>
                    <a:pt x="166" y="938"/>
                  </a:lnTo>
                  <a:close/>
                  <a:moveTo>
                    <a:pt x="238" y="885"/>
                  </a:moveTo>
                  <a:cubicBezTo>
                    <a:pt x="238" y="885"/>
                    <a:pt x="238" y="885"/>
                    <a:pt x="238" y="885"/>
                  </a:cubicBezTo>
                  <a:cubicBezTo>
                    <a:pt x="205" y="905"/>
                    <a:pt x="205" y="905"/>
                    <a:pt x="205" y="905"/>
                  </a:cubicBezTo>
                  <a:cubicBezTo>
                    <a:pt x="183" y="885"/>
                    <a:pt x="183" y="885"/>
                    <a:pt x="183" y="885"/>
                  </a:cubicBezTo>
                  <a:lnTo>
                    <a:pt x="238" y="885"/>
                  </a:lnTo>
                  <a:close/>
                  <a:moveTo>
                    <a:pt x="210" y="911"/>
                  </a:moveTo>
                  <a:cubicBezTo>
                    <a:pt x="210" y="911"/>
                    <a:pt x="210" y="911"/>
                    <a:pt x="210" y="911"/>
                  </a:cubicBezTo>
                  <a:cubicBezTo>
                    <a:pt x="244" y="891"/>
                    <a:pt x="244" y="891"/>
                    <a:pt x="244" y="891"/>
                  </a:cubicBezTo>
                  <a:cubicBezTo>
                    <a:pt x="237" y="937"/>
                    <a:pt x="237" y="937"/>
                    <a:pt x="237" y="937"/>
                  </a:cubicBezTo>
                  <a:lnTo>
                    <a:pt x="210" y="911"/>
                  </a:lnTo>
                  <a:close/>
                  <a:moveTo>
                    <a:pt x="351" y="1006"/>
                  </a:moveTo>
                  <a:cubicBezTo>
                    <a:pt x="351" y="1006"/>
                    <a:pt x="351" y="1006"/>
                    <a:pt x="351" y="1006"/>
                  </a:cubicBezTo>
                  <a:cubicBezTo>
                    <a:pt x="351" y="1017"/>
                    <a:pt x="351" y="1017"/>
                    <a:pt x="351" y="1017"/>
                  </a:cubicBezTo>
                  <a:cubicBezTo>
                    <a:pt x="353" y="1018"/>
                    <a:pt x="356" y="1019"/>
                    <a:pt x="358" y="1019"/>
                  </a:cubicBezTo>
                  <a:lnTo>
                    <a:pt x="351" y="1006"/>
                  </a:lnTo>
                  <a:close/>
                  <a:moveTo>
                    <a:pt x="348" y="1015"/>
                  </a:moveTo>
                  <a:cubicBezTo>
                    <a:pt x="348" y="1015"/>
                    <a:pt x="348" y="1015"/>
                    <a:pt x="348" y="1015"/>
                  </a:cubicBezTo>
                  <a:cubicBezTo>
                    <a:pt x="348" y="1000"/>
                    <a:pt x="348" y="1000"/>
                    <a:pt x="348" y="1000"/>
                  </a:cubicBezTo>
                  <a:cubicBezTo>
                    <a:pt x="343" y="991"/>
                    <a:pt x="343" y="991"/>
                    <a:pt x="343" y="991"/>
                  </a:cubicBezTo>
                  <a:cubicBezTo>
                    <a:pt x="343" y="1014"/>
                    <a:pt x="343" y="1014"/>
                    <a:pt x="343" y="1014"/>
                  </a:cubicBezTo>
                  <a:lnTo>
                    <a:pt x="348" y="1015"/>
                  </a:lnTo>
                  <a:close/>
                  <a:moveTo>
                    <a:pt x="340" y="1013"/>
                  </a:moveTo>
                  <a:cubicBezTo>
                    <a:pt x="340" y="1013"/>
                    <a:pt x="340" y="1013"/>
                    <a:pt x="340" y="1013"/>
                  </a:cubicBezTo>
                  <a:cubicBezTo>
                    <a:pt x="340" y="985"/>
                    <a:pt x="340" y="985"/>
                    <a:pt x="340" y="985"/>
                  </a:cubicBezTo>
                  <a:cubicBezTo>
                    <a:pt x="337" y="980"/>
                    <a:pt x="337" y="980"/>
                    <a:pt x="337" y="980"/>
                  </a:cubicBezTo>
                  <a:cubicBezTo>
                    <a:pt x="336" y="980"/>
                    <a:pt x="336" y="980"/>
                    <a:pt x="336" y="980"/>
                  </a:cubicBezTo>
                  <a:cubicBezTo>
                    <a:pt x="336" y="1011"/>
                    <a:pt x="336" y="1011"/>
                    <a:pt x="336" y="1011"/>
                  </a:cubicBezTo>
                  <a:lnTo>
                    <a:pt x="340" y="1013"/>
                  </a:lnTo>
                  <a:close/>
                  <a:moveTo>
                    <a:pt x="332" y="1010"/>
                  </a:moveTo>
                  <a:cubicBezTo>
                    <a:pt x="332" y="1010"/>
                    <a:pt x="332" y="1010"/>
                    <a:pt x="332" y="1010"/>
                  </a:cubicBezTo>
                  <a:cubicBezTo>
                    <a:pt x="332" y="980"/>
                    <a:pt x="332" y="980"/>
                    <a:pt x="332" y="980"/>
                  </a:cubicBezTo>
                  <a:cubicBezTo>
                    <a:pt x="328" y="980"/>
                    <a:pt x="328" y="980"/>
                    <a:pt x="328" y="980"/>
                  </a:cubicBezTo>
                  <a:cubicBezTo>
                    <a:pt x="328" y="1009"/>
                    <a:pt x="328" y="1009"/>
                    <a:pt x="328" y="1009"/>
                  </a:cubicBezTo>
                  <a:lnTo>
                    <a:pt x="332" y="1010"/>
                  </a:lnTo>
                  <a:close/>
                  <a:moveTo>
                    <a:pt x="325" y="1009"/>
                  </a:moveTo>
                  <a:cubicBezTo>
                    <a:pt x="325" y="1009"/>
                    <a:pt x="325" y="1009"/>
                    <a:pt x="325" y="1009"/>
                  </a:cubicBezTo>
                  <a:cubicBezTo>
                    <a:pt x="325" y="980"/>
                    <a:pt x="325" y="980"/>
                    <a:pt x="325" y="980"/>
                  </a:cubicBezTo>
                  <a:cubicBezTo>
                    <a:pt x="320" y="980"/>
                    <a:pt x="320" y="980"/>
                    <a:pt x="320" y="980"/>
                  </a:cubicBezTo>
                  <a:cubicBezTo>
                    <a:pt x="320" y="1007"/>
                    <a:pt x="320" y="1007"/>
                    <a:pt x="320" y="1007"/>
                  </a:cubicBezTo>
                  <a:lnTo>
                    <a:pt x="325" y="1009"/>
                  </a:lnTo>
                  <a:close/>
                  <a:moveTo>
                    <a:pt x="317" y="1007"/>
                  </a:moveTo>
                  <a:cubicBezTo>
                    <a:pt x="317" y="1007"/>
                    <a:pt x="317" y="1007"/>
                    <a:pt x="317" y="1007"/>
                  </a:cubicBezTo>
                  <a:cubicBezTo>
                    <a:pt x="317" y="980"/>
                    <a:pt x="317" y="980"/>
                    <a:pt x="317" y="980"/>
                  </a:cubicBezTo>
                  <a:cubicBezTo>
                    <a:pt x="313" y="980"/>
                    <a:pt x="313" y="980"/>
                    <a:pt x="313" y="980"/>
                  </a:cubicBezTo>
                  <a:cubicBezTo>
                    <a:pt x="313" y="1006"/>
                    <a:pt x="313" y="1006"/>
                    <a:pt x="313" y="1006"/>
                  </a:cubicBezTo>
                  <a:lnTo>
                    <a:pt x="317" y="1007"/>
                  </a:lnTo>
                  <a:close/>
                  <a:moveTo>
                    <a:pt x="310" y="1006"/>
                  </a:moveTo>
                  <a:cubicBezTo>
                    <a:pt x="310" y="1006"/>
                    <a:pt x="310" y="1006"/>
                    <a:pt x="310" y="1006"/>
                  </a:cubicBezTo>
                  <a:cubicBezTo>
                    <a:pt x="310" y="980"/>
                    <a:pt x="310" y="980"/>
                    <a:pt x="310" y="980"/>
                  </a:cubicBezTo>
                  <a:cubicBezTo>
                    <a:pt x="305" y="980"/>
                    <a:pt x="305" y="980"/>
                    <a:pt x="305" y="980"/>
                  </a:cubicBezTo>
                  <a:cubicBezTo>
                    <a:pt x="305" y="1005"/>
                    <a:pt x="305" y="1005"/>
                    <a:pt x="305" y="1005"/>
                  </a:cubicBezTo>
                  <a:lnTo>
                    <a:pt x="310" y="1006"/>
                  </a:lnTo>
                  <a:close/>
                  <a:moveTo>
                    <a:pt x="302" y="1004"/>
                  </a:moveTo>
                  <a:cubicBezTo>
                    <a:pt x="302" y="1004"/>
                    <a:pt x="302" y="1004"/>
                    <a:pt x="302" y="1004"/>
                  </a:cubicBezTo>
                  <a:cubicBezTo>
                    <a:pt x="302" y="980"/>
                    <a:pt x="302" y="980"/>
                    <a:pt x="302" y="980"/>
                  </a:cubicBezTo>
                  <a:cubicBezTo>
                    <a:pt x="298" y="980"/>
                    <a:pt x="298" y="980"/>
                    <a:pt x="298" y="980"/>
                  </a:cubicBezTo>
                  <a:cubicBezTo>
                    <a:pt x="298" y="1004"/>
                    <a:pt x="298" y="1004"/>
                    <a:pt x="298" y="1004"/>
                  </a:cubicBezTo>
                  <a:lnTo>
                    <a:pt x="302" y="1004"/>
                  </a:lnTo>
                  <a:close/>
                  <a:moveTo>
                    <a:pt x="295" y="1004"/>
                  </a:moveTo>
                  <a:cubicBezTo>
                    <a:pt x="295" y="1004"/>
                    <a:pt x="295" y="1004"/>
                    <a:pt x="295" y="1004"/>
                  </a:cubicBezTo>
                  <a:cubicBezTo>
                    <a:pt x="295" y="980"/>
                    <a:pt x="295" y="980"/>
                    <a:pt x="295" y="980"/>
                  </a:cubicBezTo>
                  <a:cubicBezTo>
                    <a:pt x="290" y="980"/>
                    <a:pt x="290" y="980"/>
                    <a:pt x="290" y="980"/>
                  </a:cubicBezTo>
                  <a:cubicBezTo>
                    <a:pt x="290" y="1004"/>
                    <a:pt x="290" y="1004"/>
                    <a:pt x="290" y="1004"/>
                  </a:cubicBezTo>
                  <a:lnTo>
                    <a:pt x="295" y="1004"/>
                  </a:lnTo>
                  <a:close/>
                  <a:moveTo>
                    <a:pt x="287" y="1004"/>
                  </a:moveTo>
                  <a:cubicBezTo>
                    <a:pt x="287" y="1004"/>
                    <a:pt x="287" y="1004"/>
                    <a:pt x="287" y="1004"/>
                  </a:cubicBezTo>
                  <a:cubicBezTo>
                    <a:pt x="287" y="980"/>
                    <a:pt x="287" y="980"/>
                    <a:pt x="287" y="980"/>
                  </a:cubicBezTo>
                  <a:cubicBezTo>
                    <a:pt x="282" y="980"/>
                    <a:pt x="282" y="980"/>
                    <a:pt x="282" y="980"/>
                  </a:cubicBezTo>
                  <a:cubicBezTo>
                    <a:pt x="282" y="1004"/>
                    <a:pt x="282" y="1004"/>
                    <a:pt x="282" y="1004"/>
                  </a:cubicBezTo>
                  <a:lnTo>
                    <a:pt x="287" y="1004"/>
                  </a:lnTo>
                  <a:close/>
                  <a:moveTo>
                    <a:pt x="279" y="1004"/>
                  </a:moveTo>
                  <a:cubicBezTo>
                    <a:pt x="279" y="1004"/>
                    <a:pt x="279" y="1004"/>
                    <a:pt x="279" y="1004"/>
                  </a:cubicBezTo>
                  <a:cubicBezTo>
                    <a:pt x="279" y="980"/>
                    <a:pt x="279" y="980"/>
                    <a:pt x="279" y="980"/>
                  </a:cubicBezTo>
                  <a:cubicBezTo>
                    <a:pt x="275" y="980"/>
                    <a:pt x="275" y="980"/>
                    <a:pt x="275" y="980"/>
                  </a:cubicBezTo>
                  <a:cubicBezTo>
                    <a:pt x="275" y="1004"/>
                    <a:pt x="275" y="1004"/>
                    <a:pt x="275" y="1004"/>
                  </a:cubicBezTo>
                  <a:lnTo>
                    <a:pt x="279" y="1004"/>
                  </a:lnTo>
                  <a:close/>
                  <a:moveTo>
                    <a:pt x="272" y="1004"/>
                  </a:moveTo>
                  <a:cubicBezTo>
                    <a:pt x="272" y="1004"/>
                    <a:pt x="272" y="1004"/>
                    <a:pt x="272" y="1004"/>
                  </a:cubicBezTo>
                  <a:cubicBezTo>
                    <a:pt x="272" y="980"/>
                    <a:pt x="272" y="980"/>
                    <a:pt x="272" y="980"/>
                  </a:cubicBezTo>
                  <a:cubicBezTo>
                    <a:pt x="267" y="980"/>
                    <a:pt x="267" y="980"/>
                    <a:pt x="267" y="980"/>
                  </a:cubicBezTo>
                  <a:cubicBezTo>
                    <a:pt x="267" y="1004"/>
                    <a:pt x="267" y="1004"/>
                    <a:pt x="267" y="1004"/>
                  </a:cubicBezTo>
                  <a:lnTo>
                    <a:pt x="272" y="1004"/>
                  </a:lnTo>
                  <a:close/>
                  <a:moveTo>
                    <a:pt x="264" y="1004"/>
                  </a:moveTo>
                  <a:cubicBezTo>
                    <a:pt x="264" y="1004"/>
                    <a:pt x="264" y="1004"/>
                    <a:pt x="264" y="1004"/>
                  </a:cubicBezTo>
                  <a:cubicBezTo>
                    <a:pt x="264" y="980"/>
                    <a:pt x="264" y="980"/>
                    <a:pt x="264" y="980"/>
                  </a:cubicBezTo>
                  <a:cubicBezTo>
                    <a:pt x="259" y="980"/>
                    <a:pt x="259" y="980"/>
                    <a:pt x="259" y="980"/>
                  </a:cubicBezTo>
                  <a:cubicBezTo>
                    <a:pt x="259" y="1005"/>
                    <a:pt x="259" y="1005"/>
                    <a:pt x="259" y="1005"/>
                  </a:cubicBezTo>
                  <a:lnTo>
                    <a:pt x="264" y="1004"/>
                  </a:lnTo>
                  <a:close/>
                  <a:moveTo>
                    <a:pt x="256" y="1005"/>
                  </a:moveTo>
                  <a:cubicBezTo>
                    <a:pt x="256" y="1005"/>
                    <a:pt x="256" y="1005"/>
                    <a:pt x="256" y="1005"/>
                  </a:cubicBezTo>
                  <a:cubicBezTo>
                    <a:pt x="256" y="980"/>
                    <a:pt x="256" y="980"/>
                    <a:pt x="256" y="980"/>
                  </a:cubicBezTo>
                  <a:cubicBezTo>
                    <a:pt x="252" y="980"/>
                    <a:pt x="252" y="980"/>
                    <a:pt x="252" y="980"/>
                  </a:cubicBezTo>
                  <a:cubicBezTo>
                    <a:pt x="252" y="1006"/>
                    <a:pt x="252" y="1006"/>
                    <a:pt x="252" y="1006"/>
                  </a:cubicBezTo>
                  <a:lnTo>
                    <a:pt x="256" y="1005"/>
                  </a:lnTo>
                  <a:close/>
                  <a:moveTo>
                    <a:pt x="249" y="1007"/>
                  </a:moveTo>
                  <a:cubicBezTo>
                    <a:pt x="249" y="1007"/>
                    <a:pt x="249" y="1007"/>
                    <a:pt x="249" y="1007"/>
                  </a:cubicBezTo>
                  <a:cubicBezTo>
                    <a:pt x="249" y="980"/>
                    <a:pt x="249" y="980"/>
                    <a:pt x="249" y="980"/>
                  </a:cubicBezTo>
                  <a:cubicBezTo>
                    <a:pt x="244" y="980"/>
                    <a:pt x="244" y="980"/>
                    <a:pt x="244" y="980"/>
                  </a:cubicBezTo>
                  <a:cubicBezTo>
                    <a:pt x="244" y="1007"/>
                    <a:pt x="244" y="1007"/>
                    <a:pt x="244" y="1007"/>
                  </a:cubicBezTo>
                  <a:lnTo>
                    <a:pt x="249" y="1007"/>
                  </a:lnTo>
                  <a:close/>
                  <a:moveTo>
                    <a:pt x="242" y="1008"/>
                  </a:moveTo>
                  <a:cubicBezTo>
                    <a:pt x="242" y="1008"/>
                    <a:pt x="242" y="1008"/>
                    <a:pt x="242" y="1008"/>
                  </a:cubicBezTo>
                  <a:cubicBezTo>
                    <a:pt x="242" y="980"/>
                    <a:pt x="242" y="980"/>
                    <a:pt x="242" y="980"/>
                  </a:cubicBezTo>
                  <a:cubicBezTo>
                    <a:pt x="237" y="980"/>
                    <a:pt x="237" y="980"/>
                    <a:pt x="237" y="980"/>
                  </a:cubicBezTo>
                  <a:cubicBezTo>
                    <a:pt x="237" y="1009"/>
                    <a:pt x="237" y="1009"/>
                    <a:pt x="237" y="1009"/>
                  </a:cubicBezTo>
                  <a:lnTo>
                    <a:pt x="242" y="1008"/>
                  </a:lnTo>
                  <a:close/>
                  <a:moveTo>
                    <a:pt x="234" y="1010"/>
                  </a:moveTo>
                  <a:cubicBezTo>
                    <a:pt x="234" y="1010"/>
                    <a:pt x="234" y="1010"/>
                    <a:pt x="234" y="1010"/>
                  </a:cubicBezTo>
                  <a:cubicBezTo>
                    <a:pt x="234" y="980"/>
                    <a:pt x="234" y="980"/>
                    <a:pt x="234" y="980"/>
                  </a:cubicBezTo>
                  <a:cubicBezTo>
                    <a:pt x="231" y="980"/>
                    <a:pt x="231" y="980"/>
                    <a:pt x="231" y="980"/>
                  </a:cubicBezTo>
                  <a:cubicBezTo>
                    <a:pt x="229" y="982"/>
                    <a:pt x="229" y="982"/>
                    <a:pt x="229" y="982"/>
                  </a:cubicBezTo>
                  <a:cubicBezTo>
                    <a:pt x="229" y="1011"/>
                    <a:pt x="229" y="1011"/>
                    <a:pt x="229" y="1011"/>
                  </a:cubicBezTo>
                  <a:lnTo>
                    <a:pt x="234" y="1010"/>
                  </a:lnTo>
                  <a:close/>
                  <a:moveTo>
                    <a:pt x="226" y="1012"/>
                  </a:moveTo>
                  <a:cubicBezTo>
                    <a:pt x="226" y="1012"/>
                    <a:pt x="226" y="1012"/>
                    <a:pt x="226" y="1012"/>
                  </a:cubicBezTo>
                  <a:cubicBezTo>
                    <a:pt x="226" y="988"/>
                    <a:pt x="226" y="988"/>
                    <a:pt x="226" y="988"/>
                  </a:cubicBezTo>
                  <a:cubicBezTo>
                    <a:pt x="222" y="997"/>
                    <a:pt x="222" y="997"/>
                    <a:pt x="222" y="997"/>
                  </a:cubicBezTo>
                  <a:cubicBezTo>
                    <a:pt x="222" y="1013"/>
                    <a:pt x="222" y="1013"/>
                    <a:pt x="222" y="1013"/>
                  </a:cubicBezTo>
                  <a:lnTo>
                    <a:pt x="226" y="1012"/>
                  </a:lnTo>
                  <a:close/>
                  <a:moveTo>
                    <a:pt x="456" y="1177"/>
                  </a:moveTo>
                  <a:cubicBezTo>
                    <a:pt x="456" y="1177"/>
                    <a:pt x="456" y="1177"/>
                    <a:pt x="456" y="1177"/>
                  </a:cubicBezTo>
                  <a:cubicBezTo>
                    <a:pt x="474" y="1153"/>
                    <a:pt x="474" y="1153"/>
                    <a:pt x="474" y="1153"/>
                  </a:cubicBezTo>
                  <a:cubicBezTo>
                    <a:pt x="434" y="1135"/>
                    <a:pt x="434" y="1135"/>
                    <a:pt x="434" y="1135"/>
                  </a:cubicBezTo>
                  <a:lnTo>
                    <a:pt x="456" y="1177"/>
                  </a:lnTo>
                  <a:close/>
                  <a:moveTo>
                    <a:pt x="481" y="1145"/>
                  </a:moveTo>
                  <a:cubicBezTo>
                    <a:pt x="481" y="1145"/>
                    <a:pt x="481" y="1145"/>
                    <a:pt x="481" y="1145"/>
                  </a:cubicBezTo>
                  <a:cubicBezTo>
                    <a:pt x="499" y="1123"/>
                    <a:pt x="499" y="1123"/>
                    <a:pt x="499" y="1123"/>
                  </a:cubicBezTo>
                  <a:cubicBezTo>
                    <a:pt x="431" y="1123"/>
                    <a:pt x="431" y="1123"/>
                    <a:pt x="431" y="1123"/>
                  </a:cubicBezTo>
                  <a:lnTo>
                    <a:pt x="481" y="1145"/>
                  </a:lnTo>
                  <a:close/>
                  <a:moveTo>
                    <a:pt x="506" y="1130"/>
                  </a:moveTo>
                  <a:cubicBezTo>
                    <a:pt x="506" y="1130"/>
                    <a:pt x="506" y="1130"/>
                    <a:pt x="506" y="1130"/>
                  </a:cubicBezTo>
                  <a:cubicBezTo>
                    <a:pt x="490" y="1150"/>
                    <a:pt x="490" y="1150"/>
                    <a:pt x="490" y="1150"/>
                  </a:cubicBezTo>
                  <a:cubicBezTo>
                    <a:pt x="524" y="1164"/>
                    <a:pt x="524" y="1164"/>
                    <a:pt x="524" y="1164"/>
                  </a:cubicBezTo>
                  <a:lnTo>
                    <a:pt x="506" y="1130"/>
                  </a:lnTo>
                  <a:close/>
                  <a:moveTo>
                    <a:pt x="483" y="1157"/>
                  </a:moveTo>
                  <a:cubicBezTo>
                    <a:pt x="483" y="1157"/>
                    <a:pt x="483" y="1157"/>
                    <a:pt x="483" y="1157"/>
                  </a:cubicBezTo>
                  <a:cubicBezTo>
                    <a:pt x="462" y="1185"/>
                    <a:pt x="462" y="1185"/>
                    <a:pt x="462" y="1185"/>
                  </a:cubicBezTo>
                  <a:cubicBezTo>
                    <a:pt x="534" y="1185"/>
                    <a:pt x="534" y="1185"/>
                    <a:pt x="534" y="1185"/>
                  </a:cubicBezTo>
                  <a:cubicBezTo>
                    <a:pt x="531" y="1178"/>
                    <a:pt x="531" y="1178"/>
                    <a:pt x="531" y="1178"/>
                  </a:cubicBezTo>
                  <a:lnTo>
                    <a:pt x="483" y="1157"/>
                  </a:lnTo>
                  <a:close/>
                  <a:moveTo>
                    <a:pt x="422" y="1112"/>
                  </a:moveTo>
                  <a:cubicBezTo>
                    <a:pt x="422" y="1112"/>
                    <a:pt x="422" y="1112"/>
                    <a:pt x="422" y="1112"/>
                  </a:cubicBezTo>
                  <a:cubicBezTo>
                    <a:pt x="443" y="1098"/>
                    <a:pt x="443" y="1098"/>
                    <a:pt x="443" y="1098"/>
                  </a:cubicBezTo>
                  <a:cubicBezTo>
                    <a:pt x="409" y="1086"/>
                    <a:pt x="409" y="1086"/>
                    <a:pt x="409" y="1086"/>
                  </a:cubicBezTo>
                  <a:lnTo>
                    <a:pt x="422" y="1112"/>
                  </a:lnTo>
                  <a:close/>
                  <a:moveTo>
                    <a:pt x="451" y="1092"/>
                  </a:moveTo>
                  <a:cubicBezTo>
                    <a:pt x="451" y="1092"/>
                    <a:pt x="451" y="1092"/>
                    <a:pt x="451" y="1092"/>
                  </a:cubicBezTo>
                  <a:cubicBezTo>
                    <a:pt x="470" y="1079"/>
                    <a:pt x="470" y="1079"/>
                    <a:pt x="470" y="1079"/>
                  </a:cubicBezTo>
                  <a:cubicBezTo>
                    <a:pt x="415" y="1079"/>
                    <a:pt x="415" y="1079"/>
                    <a:pt x="415" y="1079"/>
                  </a:cubicBezTo>
                  <a:lnTo>
                    <a:pt x="451" y="1092"/>
                  </a:lnTo>
                  <a:close/>
                  <a:moveTo>
                    <a:pt x="480" y="1081"/>
                  </a:moveTo>
                  <a:cubicBezTo>
                    <a:pt x="480" y="1081"/>
                    <a:pt x="480" y="1081"/>
                    <a:pt x="480" y="1081"/>
                  </a:cubicBezTo>
                  <a:cubicBezTo>
                    <a:pt x="459" y="1095"/>
                    <a:pt x="459" y="1095"/>
                    <a:pt x="459" y="1095"/>
                  </a:cubicBezTo>
                  <a:cubicBezTo>
                    <a:pt x="494" y="1108"/>
                    <a:pt x="494" y="1108"/>
                    <a:pt x="494" y="1108"/>
                  </a:cubicBezTo>
                  <a:lnTo>
                    <a:pt x="480" y="1081"/>
                  </a:lnTo>
                  <a:close/>
                  <a:moveTo>
                    <a:pt x="451" y="1101"/>
                  </a:moveTo>
                  <a:cubicBezTo>
                    <a:pt x="451" y="1101"/>
                    <a:pt x="451" y="1101"/>
                    <a:pt x="451" y="1101"/>
                  </a:cubicBezTo>
                  <a:cubicBezTo>
                    <a:pt x="429" y="1116"/>
                    <a:pt x="429" y="1116"/>
                    <a:pt x="429" y="1116"/>
                  </a:cubicBezTo>
                  <a:cubicBezTo>
                    <a:pt x="493" y="1116"/>
                    <a:pt x="493" y="1116"/>
                    <a:pt x="493" y="1116"/>
                  </a:cubicBezTo>
                  <a:lnTo>
                    <a:pt x="451" y="1101"/>
                  </a:lnTo>
                  <a:close/>
                  <a:moveTo>
                    <a:pt x="409" y="1073"/>
                  </a:moveTo>
                  <a:cubicBezTo>
                    <a:pt x="409" y="1073"/>
                    <a:pt x="409" y="1073"/>
                    <a:pt x="409" y="1073"/>
                  </a:cubicBezTo>
                  <a:cubicBezTo>
                    <a:pt x="469" y="1073"/>
                    <a:pt x="469" y="1073"/>
                    <a:pt x="469" y="1073"/>
                  </a:cubicBezTo>
                  <a:cubicBezTo>
                    <a:pt x="429" y="1058"/>
                    <a:pt x="429" y="1058"/>
                    <a:pt x="429" y="1058"/>
                  </a:cubicBezTo>
                  <a:lnTo>
                    <a:pt x="409" y="1073"/>
                  </a:lnTo>
                  <a:close/>
                  <a:moveTo>
                    <a:pt x="400" y="1070"/>
                  </a:moveTo>
                  <a:cubicBezTo>
                    <a:pt x="400" y="1070"/>
                    <a:pt x="400" y="1070"/>
                    <a:pt x="400" y="1070"/>
                  </a:cubicBezTo>
                  <a:cubicBezTo>
                    <a:pt x="421" y="1056"/>
                    <a:pt x="421" y="1056"/>
                    <a:pt x="421" y="1056"/>
                  </a:cubicBezTo>
                  <a:cubicBezTo>
                    <a:pt x="386" y="1043"/>
                    <a:pt x="386" y="1043"/>
                    <a:pt x="386" y="1043"/>
                  </a:cubicBezTo>
                  <a:lnTo>
                    <a:pt x="400" y="1070"/>
                  </a:lnTo>
                  <a:close/>
                  <a:moveTo>
                    <a:pt x="429" y="1050"/>
                  </a:moveTo>
                  <a:cubicBezTo>
                    <a:pt x="429" y="1050"/>
                    <a:pt x="429" y="1050"/>
                    <a:pt x="429" y="1050"/>
                  </a:cubicBezTo>
                  <a:cubicBezTo>
                    <a:pt x="450" y="1036"/>
                    <a:pt x="450" y="1036"/>
                    <a:pt x="450" y="1036"/>
                  </a:cubicBezTo>
                  <a:cubicBezTo>
                    <a:pt x="391" y="1036"/>
                    <a:pt x="391" y="1036"/>
                    <a:pt x="391" y="1036"/>
                  </a:cubicBezTo>
                  <a:lnTo>
                    <a:pt x="429" y="1050"/>
                  </a:lnTo>
                  <a:close/>
                  <a:moveTo>
                    <a:pt x="458" y="1039"/>
                  </a:moveTo>
                  <a:cubicBezTo>
                    <a:pt x="458" y="1039"/>
                    <a:pt x="458" y="1039"/>
                    <a:pt x="458" y="1039"/>
                  </a:cubicBezTo>
                  <a:cubicBezTo>
                    <a:pt x="438" y="1053"/>
                    <a:pt x="438" y="1053"/>
                    <a:pt x="438" y="1053"/>
                  </a:cubicBezTo>
                  <a:cubicBezTo>
                    <a:pt x="472" y="1065"/>
                    <a:pt x="472" y="1065"/>
                    <a:pt x="472" y="1065"/>
                  </a:cubicBezTo>
                  <a:lnTo>
                    <a:pt x="458" y="1039"/>
                  </a:lnTo>
                  <a:close/>
                  <a:moveTo>
                    <a:pt x="379" y="1029"/>
                  </a:moveTo>
                  <a:cubicBezTo>
                    <a:pt x="379" y="1029"/>
                    <a:pt x="379" y="1029"/>
                    <a:pt x="379" y="1029"/>
                  </a:cubicBezTo>
                  <a:cubicBezTo>
                    <a:pt x="453" y="1029"/>
                    <a:pt x="453" y="1029"/>
                    <a:pt x="453" y="1029"/>
                  </a:cubicBezTo>
                  <a:cubicBezTo>
                    <a:pt x="447" y="1016"/>
                    <a:pt x="447" y="1016"/>
                    <a:pt x="447" y="1016"/>
                  </a:cubicBezTo>
                  <a:cubicBezTo>
                    <a:pt x="373" y="1016"/>
                    <a:pt x="373" y="1016"/>
                    <a:pt x="373" y="1016"/>
                  </a:cubicBezTo>
                  <a:lnTo>
                    <a:pt x="379" y="1029"/>
                  </a:lnTo>
                  <a:close/>
                  <a:moveTo>
                    <a:pt x="112" y="1177"/>
                  </a:moveTo>
                  <a:cubicBezTo>
                    <a:pt x="112" y="1177"/>
                    <a:pt x="112" y="1177"/>
                    <a:pt x="112" y="1177"/>
                  </a:cubicBezTo>
                  <a:cubicBezTo>
                    <a:pt x="93" y="1153"/>
                    <a:pt x="93" y="1153"/>
                    <a:pt x="93" y="1153"/>
                  </a:cubicBezTo>
                  <a:cubicBezTo>
                    <a:pt x="134" y="1135"/>
                    <a:pt x="134" y="1135"/>
                    <a:pt x="134" y="1135"/>
                  </a:cubicBezTo>
                  <a:lnTo>
                    <a:pt x="112" y="1177"/>
                  </a:lnTo>
                  <a:close/>
                  <a:moveTo>
                    <a:pt x="86" y="1145"/>
                  </a:moveTo>
                  <a:cubicBezTo>
                    <a:pt x="86" y="1145"/>
                    <a:pt x="86" y="1145"/>
                    <a:pt x="86" y="1145"/>
                  </a:cubicBezTo>
                  <a:cubicBezTo>
                    <a:pt x="68" y="1123"/>
                    <a:pt x="68" y="1123"/>
                    <a:pt x="68" y="1123"/>
                  </a:cubicBezTo>
                  <a:cubicBezTo>
                    <a:pt x="136" y="1123"/>
                    <a:pt x="136" y="1123"/>
                    <a:pt x="136" y="1123"/>
                  </a:cubicBezTo>
                  <a:lnTo>
                    <a:pt x="86" y="1145"/>
                  </a:lnTo>
                  <a:close/>
                  <a:moveTo>
                    <a:pt x="62" y="1130"/>
                  </a:moveTo>
                  <a:cubicBezTo>
                    <a:pt x="62" y="1130"/>
                    <a:pt x="62" y="1130"/>
                    <a:pt x="62" y="1130"/>
                  </a:cubicBezTo>
                  <a:cubicBezTo>
                    <a:pt x="77" y="1150"/>
                    <a:pt x="77" y="1150"/>
                    <a:pt x="77" y="1150"/>
                  </a:cubicBezTo>
                  <a:cubicBezTo>
                    <a:pt x="45" y="1164"/>
                    <a:pt x="45" y="1164"/>
                    <a:pt x="45" y="1164"/>
                  </a:cubicBezTo>
                  <a:lnTo>
                    <a:pt x="62" y="1130"/>
                  </a:lnTo>
                  <a:close/>
                  <a:moveTo>
                    <a:pt x="84" y="1157"/>
                  </a:moveTo>
                  <a:cubicBezTo>
                    <a:pt x="84" y="1157"/>
                    <a:pt x="84" y="1157"/>
                    <a:pt x="84" y="1157"/>
                  </a:cubicBezTo>
                  <a:cubicBezTo>
                    <a:pt x="106" y="1185"/>
                    <a:pt x="106" y="1185"/>
                    <a:pt x="106" y="1185"/>
                  </a:cubicBezTo>
                  <a:cubicBezTo>
                    <a:pt x="34" y="1185"/>
                    <a:pt x="34" y="1185"/>
                    <a:pt x="34" y="1185"/>
                  </a:cubicBezTo>
                  <a:cubicBezTo>
                    <a:pt x="37" y="1178"/>
                    <a:pt x="37" y="1178"/>
                    <a:pt x="37" y="1178"/>
                  </a:cubicBezTo>
                  <a:lnTo>
                    <a:pt x="84" y="1157"/>
                  </a:lnTo>
                  <a:close/>
                  <a:moveTo>
                    <a:pt x="140" y="1123"/>
                  </a:moveTo>
                  <a:cubicBezTo>
                    <a:pt x="140" y="1123"/>
                    <a:pt x="140" y="1123"/>
                    <a:pt x="140" y="1123"/>
                  </a:cubicBezTo>
                  <a:cubicBezTo>
                    <a:pt x="145" y="1113"/>
                    <a:pt x="145" y="1113"/>
                    <a:pt x="145" y="1113"/>
                  </a:cubicBezTo>
                  <a:cubicBezTo>
                    <a:pt x="124" y="1098"/>
                    <a:pt x="124" y="1098"/>
                    <a:pt x="124" y="1098"/>
                  </a:cubicBezTo>
                  <a:cubicBezTo>
                    <a:pt x="159" y="1085"/>
                    <a:pt x="159" y="1085"/>
                    <a:pt x="159" y="1085"/>
                  </a:cubicBezTo>
                  <a:cubicBezTo>
                    <a:pt x="145" y="1113"/>
                    <a:pt x="145" y="1113"/>
                    <a:pt x="145" y="1113"/>
                  </a:cubicBezTo>
                  <a:lnTo>
                    <a:pt x="140" y="1123"/>
                  </a:lnTo>
                  <a:close/>
                  <a:moveTo>
                    <a:pt x="116" y="1092"/>
                  </a:moveTo>
                  <a:cubicBezTo>
                    <a:pt x="116" y="1092"/>
                    <a:pt x="116" y="1092"/>
                    <a:pt x="116" y="1092"/>
                  </a:cubicBezTo>
                  <a:cubicBezTo>
                    <a:pt x="97" y="1079"/>
                    <a:pt x="97" y="1079"/>
                    <a:pt x="97" y="1079"/>
                  </a:cubicBezTo>
                  <a:cubicBezTo>
                    <a:pt x="152" y="1079"/>
                    <a:pt x="152" y="1079"/>
                    <a:pt x="152" y="1079"/>
                  </a:cubicBezTo>
                  <a:lnTo>
                    <a:pt x="116" y="1092"/>
                  </a:lnTo>
                  <a:close/>
                  <a:moveTo>
                    <a:pt x="88" y="1081"/>
                  </a:moveTo>
                  <a:cubicBezTo>
                    <a:pt x="88" y="1081"/>
                    <a:pt x="88" y="1081"/>
                    <a:pt x="88" y="1081"/>
                  </a:cubicBezTo>
                  <a:cubicBezTo>
                    <a:pt x="108" y="1095"/>
                    <a:pt x="108" y="1095"/>
                    <a:pt x="108" y="1095"/>
                  </a:cubicBezTo>
                  <a:cubicBezTo>
                    <a:pt x="74" y="1108"/>
                    <a:pt x="74" y="1108"/>
                    <a:pt x="74" y="1108"/>
                  </a:cubicBezTo>
                  <a:lnTo>
                    <a:pt x="88" y="1081"/>
                  </a:lnTo>
                  <a:close/>
                  <a:moveTo>
                    <a:pt x="116" y="1101"/>
                  </a:moveTo>
                  <a:cubicBezTo>
                    <a:pt x="116" y="1101"/>
                    <a:pt x="116" y="1101"/>
                    <a:pt x="116" y="1101"/>
                  </a:cubicBezTo>
                  <a:cubicBezTo>
                    <a:pt x="138" y="1116"/>
                    <a:pt x="138" y="1116"/>
                    <a:pt x="138" y="1116"/>
                  </a:cubicBezTo>
                  <a:cubicBezTo>
                    <a:pt x="74" y="1116"/>
                    <a:pt x="74" y="1116"/>
                    <a:pt x="74" y="1116"/>
                  </a:cubicBezTo>
                  <a:lnTo>
                    <a:pt x="116" y="1101"/>
                  </a:lnTo>
                  <a:close/>
                  <a:moveTo>
                    <a:pt x="159" y="1073"/>
                  </a:moveTo>
                  <a:cubicBezTo>
                    <a:pt x="159" y="1073"/>
                    <a:pt x="159" y="1073"/>
                    <a:pt x="159" y="1073"/>
                  </a:cubicBezTo>
                  <a:cubicBezTo>
                    <a:pt x="99" y="1073"/>
                    <a:pt x="99" y="1073"/>
                    <a:pt x="99" y="1073"/>
                  </a:cubicBezTo>
                  <a:cubicBezTo>
                    <a:pt x="138" y="1058"/>
                    <a:pt x="138" y="1058"/>
                    <a:pt x="138" y="1058"/>
                  </a:cubicBezTo>
                  <a:lnTo>
                    <a:pt x="159" y="1073"/>
                  </a:lnTo>
                  <a:close/>
                  <a:moveTo>
                    <a:pt x="443" y="1009"/>
                  </a:moveTo>
                  <a:cubicBezTo>
                    <a:pt x="443" y="1009"/>
                    <a:pt x="443" y="1009"/>
                    <a:pt x="443" y="1009"/>
                  </a:cubicBezTo>
                  <a:cubicBezTo>
                    <a:pt x="369" y="1009"/>
                    <a:pt x="369" y="1009"/>
                    <a:pt x="369" y="1009"/>
                  </a:cubicBezTo>
                  <a:cubicBezTo>
                    <a:pt x="354" y="980"/>
                    <a:pt x="354" y="980"/>
                    <a:pt x="354" y="980"/>
                  </a:cubicBezTo>
                  <a:cubicBezTo>
                    <a:pt x="428" y="980"/>
                    <a:pt x="428" y="980"/>
                    <a:pt x="428" y="980"/>
                  </a:cubicBezTo>
                  <a:lnTo>
                    <a:pt x="443" y="1009"/>
                  </a:lnTo>
                  <a:close/>
                  <a:moveTo>
                    <a:pt x="167" y="1070"/>
                  </a:moveTo>
                  <a:cubicBezTo>
                    <a:pt x="167" y="1070"/>
                    <a:pt x="167" y="1070"/>
                    <a:pt x="167" y="1070"/>
                  </a:cubicBezTo>
                  <a:cubicBezTo>
                    <a:pt x="146" y="1056"/>
                    <a:pt x="146" y="1056"/>
                    <a:pt x="146" y="1056"/>
                  </a:cubicBezTo>
                  <a:cubicBezTo>
                    <a:pt x="182" y="1043"/>
                    <a:pt x="182" y="1043"/>
                    <a:pt x="182" y="1043"/>
                  </a:cubicBezTo>
                  <a:lnTo>
                    <a:pt x="167" y="1070"/>
                  </a:lnTo>
                  <a:close/>
                  <a:moveTo>
                    <a:pt x="138" y="1050"/>
                  </a:moveTo>
                  <a:cubicBezTo>
                    <a:pt x="138" y="1050"/>
                    <a:pt x="138" y="1050"/>
                    <a:pt x="138" y="1050"/>
                  </a:cubicBezTo>
                  <a:cubicBezTo>
                    <a:pt x="118" y="1036"/>
                    <a:pt x="118" y="1036"/>
                    <a:pt x="118" y="1036"/>
                  </a:cubicBezTo>
                  <a:cubicBezTo>
                    <a:pt x="176" y="1036"/>
                    <a:pt x="176" y="1036"/>
                    <a:pt x="176" y="1036"/>
                  </a:cubicBezTo>
                  <a:lnTo>
                    <a:pt x="138" y="1050"/>
                  </a:lnTo>
                  <a:close/>
                  <a:moveTo>
                    <a:pt x="109" y="1039"/>
                  </a:moveTo>
                  <a:cubicBezTo>
                    <a:pt x="109" y="1039"/>
                    <a:pt x="109" y="1039"/>
                    <a:pt x="109" y="1039"/>
                  </a:cubicBezTo>
                  <a:cubicBezTo>
                    <a:pt x="129" y="1053"/>
                    <a:pt x="129" y="1053"/>
                    <a:pt x="129" y="1053"/>
                  </a:cubicBezTo>
                  <a:cubicBezTo>
                    <a:pt x="96" y="1065"/>
                    <a:pt x="96" y="1065"/>
                    <a:pt x="96" y="1065"/>
                  </a:cubicBezTo>
                  <a:lnTo>
                    <a:pt x="109" y="1039"/>
                  </a:lnTo>
                  <a:close/>
                  <a:moveTo>
                    <a:pt x="189" y="1029"/>
                  </a:moveTo>
                  <a:cubicBezTo>
                    <a:pt x="189" y="1029"/>
                    <a:pt x="189" y="1029"/>
                    <a:pt x="189" y="1029"/>
                  </a:cubicBezTo>
                  <a:cubicBezTo>
                    <a:pt x="114" y="1029"/>
                    <a:pt x="114" y="1029"/>
                    <a:pt x="114" y="1029"/>
                  </a:cubicBezTo>
                  <a:cubicBezTo>
                    <a:pt x="121" y="1016"/>
                    <a:pt x="121" y="1016"/>
                    <a:pt x="121" y="1016"/>
                  </a:cubicBezTo>
                  <a:cubicBezTo>
                    <a:pt x="195" y="1016"/>
                    <a:pt x="195" y="1016"/>
                    <a:pt x="195" y="1016"/>
                  </a:cubicBezTo>
                  <a:lnTo>
                    <a:pt x="189" y="1029"/>
                  </a:lnTo>
                  <a:close/>
                  <a:moveTo>
                    <a:pt x="199" y="1009"/>
                  </a:moveTo>
                  <a:cubicBezTo>
                    <a:pt x="199" y="1009"/>
                    <a:pt x="199" y="1009"/>
                    <a:pt x="199" y="1009"/>
                  </a:cubicBezTo>
                  <a:cubicBezTo>
                    <a:pt x="124" y="1009"/>
                    <a:pt x="124" y="1009"/>
                    <a:pt x="124" y="1009"/>
                  </a:cubicBezTo>
                  <a:cubicBezTo>
                    <a:pt x="140" y="980"/>
                    <a:pt x="140" y="980"/>
                    <a:pt x="140" y="980"/>
                  </a:cubicBezTo>
                  <a:cubicBezTo>
                    <a:pt x="214" y="980"/>
                    <a:pt x="214" y="980"/>
                    <a:pt x="214" y="980"/>
                  </a:cubicBezTo>
                  <a:lnTo>
                    <a:pt x="199" y="1009"/>
                  </a:lnTo>
                  <a:close/>
                  <a:moveTo>
                    <a:pt x="265" y="810"/>
                  </a:moveTo>
                  <a:cubicBezTo>
                    <a:pt x="265" y="810"/>
                    <a:pt x="265" y="810"/>
                    <a:pt x="265" y="810"/>
                  </a:cubicBezTo>
                  <a:cubicBezTo>
                    <a:pt x="311" y="810"/>
                    <a:pt x="311" y="810"/>
                    <a:pt x="311" y="810"/>
                  </a:cubicBezTo>
                  <a:cubicBezTo>
                    <a:pt x="331" y="938"/>
                    <a:pt x="331" y="938"/>
                    <a:pt x="331" y="938"/>
                  </a:cubicBezTo>
                  <a:cubicBezTo>
                    <a:pt x="244" y="938"/>
                    <a:pt x="244" y="938"/>
                    <a:pt x="244" y="938"/>
                  </a:cubicBezTo>
                  <a:cubicBezTo>
                    <a:pt x="254" y="872"/>
                    <a:pt x="254" y="872"/>
                    <a:pt x="254" y="872"/>
                  </a:cubicBezTo>
                  <a:lnTo>
                    <a:pt x="265" y="810"/>
                  </a:lnTo>
                  <a:close/>
                  <a:moveTo>
                    <a:pt x="310" y="803"/>
                  </a:moveTo>
                  <a:cubicBezTo>
                    <a:pt x="310" y="803"/>
                    <a:pt x="310" y="803"/>
                    <a:pt x="310" y="803"/>
                  </a:cubicBezTo>
                  <a:cubicBezTo>
                    <a:pt x="265" y="803"/>
                    <a:pt x="265" y="803"/>
                    <a:pt x="265" y="803"/>
                  </a:cubicBezTo>
                  <a:cubicBezTo>
                    <a:pt x="267" y="790"/>
                    <a:pt x="267" y="790"/>
                    <a:pt x="267" y="790"/>
                  </a:cubicBezTo>
                  <a:cubicBezTo>
                    <a:pt x="308" y="790"/>
                    <a:pt x="308" y="790"/>
                    <a:pt x="308" y="790"/>
                  </a:cubicBezTo>
                  <a:lnTo>
                    <a:pt x="310" y="803"/>
                  </a:lnTo>
                  <a:close/>
                  <a:moveTo>
                    <a:pt x="219" y="1014"/>
                  </a:moveTo>
                  <a:cubicBezTo>
                    <a:pt x="219" y="1014"/>
                    <a:pt x="219" y="1014"/>
                    <a:pt x="219" y="1014"/>
                  </a:cubicBezTo>
                  <a:cubicBezTo>
                    <a:pt x="219" y="1003"/>
                    <a:pt x="219" y="1003"/>
                    <a:pt x="219" y="1003"/>
                  </a:cubicBezTo>
                  <a:cubicBezTo>
                    <a:pt x="211" y="1018"/>
                    <a:pt x="211" y="1018"/>
                    <a:pt x="211" y="1018"/>
                  </a:cubicBezTo>
                  <a:cubicBezTo>
                    <a:pt x="213" y="1016"/>
                    <a:pt x="216" y="1015"/>
                    <a:pt x="219" y="1014"/>
                  </a:cubicBezTo>
                  <a:close/>
                  <a:moveTo>
                    <a:pt x="374" y="1049"/>
                  </a:moveTo>
                  <a:cubicBezTo>
                    <a:pt x="374" y="1049"/>
                    <a:pt x="374" y="1049"/>
                    <a:pt x="374" y="1049"/>
                  </a:cubicBezTo>
                  <a:cubicBezTo>
                    <a:pt x="370" y="1042"/>
                    <a:pt x="370" y="1042"/>
                    <a:pt x="370" y="1042"/>
                  </a:cubicBezTo>
                  <a:cubicBezTo>
                    <a:pt x="344" y="1026"/>
                    <a:pt x="314" y="1018"/>
                    <a:pt x="282" y="1018"/>
                  </a:cubicBezTo>
                  <a:cubicBezTo>
                    <a:pt x="252" y="1018"/>
                    <a:pt x="224" y="1025"/>
                    <a:pt x="200" y="1039"/>
                  </a:cubicBezTo>
                  <a:cubicBezTo>
                    <a:pt x="197" y="1046"/>
                    <a:pt x="197" y="1046"/>
                    <a:pt x="197" y="1046"/>
                  </a:cubicBezTo>
                  <a:cubicBezTo>
                    <a:pt x="222" y="1031"/>
                    <a:pt x="251" y="1023"/>
                    <a:pt x="282" y="1023"/>
                  </a:cubicBezTo>
                  <a:cubicBezTo>
                    <a:pt x="316" y="1023"/>
                    <a:pt x="347" y="1032"/>
                    <a:pt x="374" y="1049"/>
                  </a:cubicBezTo>
                  <a:close/>
                </a:path>
              </a:pathLst>
            </a:custGeom>
            <a:solidFill>
              <a:srgbClr val="0089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lîḋê"/>
            <p:cNvSpPr/>
            <p:nvPr/>
          </p:nvSpPr>
          <p:spPr bwMode="auto">
            <a:xfrm>
              <a:off x="4867101" y="5339694"/>
              <a:ext cx="1371066" cy="795170"/>
            </a:xfrm>
            <a:custGeom>
              <a:avLst/>
              <a:gdLst>
                <a:gd name="T0" fmla="*/ 222 w 548"/>
                <a:gd name="T1" fmla="*/ 131 h 318"/>
                <a:gd name="T2" fmla="*/ 268 w 548"/>
                <a:gd name="T3" fmla="*/ 13 h 318"/>
                <a:gd name="T4" fmla="*/ 99 w 548"/>
                <a:gd name="T5" fmla="*/ 153 h 318"/>
                <a:gd name="T6" fmla="*/ 104 w 548"/>
                <a:gd name="T7" fmla="*/ 167 h 318"/>
                <a:gd name="T8" fmla="*/ 109 w 548"/>
                <a:gd name="T9" fmla="*/ 162 h 318"/>
                <a:gd name="T10" fmla="*/ 96 w 548"/>
                <a:gd name="T11" fmla="*/ 159 h 318"/>
                <a:gd name="T12" fmla="*/ 96 w 548"/>
                <a:gd name="T13" fmla="*/ 154 h 318"/>
                <a:gd name="T14" fmla="*/ 117 w 548"/>
                <a:gd name="T15" fmla="*/ 175 h 318"/>
                <a:gd name="T16" fmla="*/ 98 w 548"/>
                <a:gd name="T17" fmla="*/ 175 h 318"/>
                <a:gd name="T18" fmla="*/ 136 w 548"/>
                <a:gd name="T19" fmla="*/ 286 h 318"/>
                <a:gd name="T20" fmla="*/ 219 w 548"/>
                <a:gd name="T21" fmla="*/ 150 h 318"/>
                <a:gd name="T22" fmla="*/ 375 w 548"/>
                <a:gd name="T23" fmla="*/ 151 h 318"/>
                <a:gd name="T24" fmla="*/ 452 w 548"/>
                <a:gd name="T25" fmla="*/ 263 h 318"/>
                <a:gd name="T26" fmla="*/ 0 w 548"/>
                <a:gd name="T27" fmla="*/ 296 h 318"/>
                <a:gd name="T28" fmla="*/ 115 w 548"/>
                <a:gd name="T29" fmla="*/ 263 h 318"/>
                <a:gd name="T30" fmla="*/ 66 w 548"/>
                <a:gd name="T31" fmla="*/ 82 h 318"/>
                <a:gd name="T32" fmla="*/ 48 w 548"/>
                <a:gd name="T33" fmla="*/ 94 h 318"/>
                <a:gd name="T34" fmla="*/ 50 w 548"/>
                <a:gd name="T35" fmla="*/ 94 h 318"/>
                <a:gd name="T36" fmla="*/ 70 w 548"/>
                <a:gd name="T37" fmla="*/ 81 h 318"/>
                <a:gd name="T38" fmla="*/ 34 w 548"/>
                <a:gd name="T39" fmla="*/ 98 h 318"/>
                <a:gd name="T40" fmla="*/ 548 w 548"/>
                <a:gd name="T41" fmla="*/ 318 h 318"/>
                <a:gd name="T42" fmla="*/ 66 w 548"/>
                <a:gd name="T43" fmla="*/ 177 h 318"/>
                <a:gd name="T44" fmla="*/ 516 w 548"/>
                <a:gd name="T45" fmla="*/ 82 h 318"/>
                <a:gd name="T46" fmla="*/ 480 w 548"/>
                <a:gd name="T47" fmla="*/ 101 h 318"/>
                <a:gd name="T48" fmla="*/ 516 w 548"/>
                <a:gd name="T49" fmla="*/ 101 h 318"/>
                <a:gd name="T50" fmla="*/ 489 w 548"/>
                <a:gd name="T51" fmla="*/ 94 h 318"/>
                <a:gd name="T52" fmla="*/ 496 w 548"/>
                <a:gd name="T53" fmla="*/ 94 h 318"/>
                <a:gd name="T54" fmla="*/ 480 w 548"/>
                <a:gd name="T55" fmla="*/ 72 h 318"/>
                <a:gd name="T56" fmla="*/ 323 w 548"/>
                <a:gd name="T57" fmla="*/ 286 h 318"/>
                <a:gd name="T58" fmla="*/ 452 w 548"/>
                <a:gd name="T59" fmla="*/ 170 h 318"/>
                <a:gd name="T60" fmla="*/ 446 w 548"/>
                <a:gd name="T61" fmla="*/ 162 h 318"/>
                <a:gd name="T62" fmla="*/ 441 w 548"/>
                <a:gd name="T63" fmla="*/ 167 h 318"/>
                <a:gd name="T64" fmla="*/ 433 w 548"/>
                <a:gd name="T65" fmla="*/ 160 h 318"/>
                <a:gd name="T66" fmla="*/ 454 w 548"/>
                <a:gd name="T67" fmla="*/ 156 h 318"/>
                <a:gd name="T68" fmla="*/ 452 w 548"/>
                <a:gd name="T69" fmla="*/ 219 h 318"/>
                <a:gd name="T70" fmla="*/ 435 w 548"/>
                <a:gd name="T71" fmla="*/ 260 h 318"/>
                <a:gd name="T72" fmla="*/ 38 w 548"/>
                <a:gd name="T73" fmla="*/ 182 h 318"/>
                <a:gd name="T74" fmla="*/ 162 w 548"/>
                <a:gd name="T75" fmla="*/ 231 h 318"/>
                <a:gd name="T76" fmla="*/ 406 w 548"/>
                <a:gd name="T77" fmla="*/ 251 h 318"/>
                <a:gd name="T78" fmla="*/ 388 w 548"/>
                <a:gd name="T79" fmla="*/ 205 h 318"/>
                <a:gd name="T80" fmla="*/ 350 w 548"/>
                <a:gd name="T81" fmla="*/ 112 h 318"/>
                <a:gd name="T82" fmla="*/ 352 w 548"/>
                <a:gd name="T83" fmla="*/ 119 h 318"/>
                <a:gd name="T84" fmla="*/ 304 w 548"/>
                <a:gd name="T85" fmla="*/ 231 h 318"/>
                <a:gd name="T86" fmla="*/ 283 w 548"/>
                <a:gd name="T87" fmla="*/ 211 h 318"/>
                <a:gd name="T88" fmla="*/ 245 w 548"/>
                <a:gd name="T89" fmla="*/ 238 h 318"/>
                <a:gd name="T90" fmla="*/ 304 w 548"/>
                <a:gd name="T91" fmla="*/ 238 h 318"/>
                <a:gd name="T92" fmla="*/ 197 w 548"/>
                <a:gd name="T93" fmla="*/ 276 h 318"/>
                <a:gd name="T94" fmla="*/ 352 w 548"/>
                <a:gd name="T95" fmla="*/ 215 h 318"/>
                <a:gd name="T96" fmla="*/ 190 w 548"/>
                <a:gd name="T97" fmla="*/ 168 h 318"/>
                <a:gd name="T98" fmla="*/ 361 w 548"/>
                <a:gd name="T99" fmla="*/ 158 h 318"/>
                <a:gd name="T100" fmla="*/ 339 w 548"/>
                <a:gd name="T101" fmla="*/ 158 h 318"/>
                <a:gd name="T102" fmla="*/ 212 w 548"/>
                <a:gd name="T103" fmla="*/ 168 h 318"/>
                <a:gd name="T104" fmla="*/ 194 w 548"/>
                <a:gd name="T105" fmla="*/ 158 h 318"/>
                <a:gd name="T106" fmla="*/ 364 w 548"/>
                <a:gd name="T107" fmla="*/ 241 h 318"/>
                <a:gd name="T108" fmla="*/ 185 w 548"/>
                <a:gd name="T109" fmla="*/ 194 h 318"/>
                <a:gd name="T110" fmla="*/ 207 w 548"/>
                <a:gd name="T111" fmla="*/ 186 h 318"/>
                <a:gd name="T112" fmla="*/ 207 w 548"/>
                <a:gd name="T113" fmla="*/ 277 h 318"/>
                <a:gd name="T114" fmla="*/ 342 w 548"/>
                <a:gd name="T115" fmla="*/ 189 h 318"/>
                <a:gd name="T116" fmla="*/ 357 w 548"/>
                <a:gd name="T117" fmla="*/ 189 h 318"/>
                <a:gd name="T118" fmla="*/ 199 w 548"/>
                <a:gd name="T119" fmla="*/ 119 h 318"/>
                <a:gd name="T120" fmla="*/ 198 w 548"/>
                <a:gd name="T121" fmla="*/ 119 h 318"/>
                <a:gd name="T122" fmla="*/ 215 w 548"/>
                <a:gd name="T123" fmla="*/ 14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8" h="318">
                  <a:moveTo>
                    <a:pt x="275" y="15"/>
                  </a:moveTo>
                  <a:cubicBezTo>
                    <a:pt x="275" y="40"/>
                    <a:pt x="275" y="40"/>
                    <a:pt x="275" y="40"/>
                  </a:cubicBezTo>
                  <a:cubicBezTo>
                    <a:pt x="279" y="40"/>
                    <a:pt x="279" y="40"/>
                    <a:pt x="279" y="40"/>
                  </a:cubicBezTo>
                  <a:cubicBezTo>
                    <a:pt x="279" y="45"/>
                    <a:pt x="279" y="45"/>
                    <a:pt x="279" y="45"/>
                  </a:cubicBezTo>
                  <a:cubicBezTo>
                    <a:pt x="278" y="45"/>
                    <a:pt x="278" y="45"/>
                    <a:pt x="278" y="45"/>
                  </a:cubicBezTo>
                  <a:cubicBezTo>
                    <a:pt x="368" y="102"/>
                    <a:pt x="317" y="120"/>
                    <a:pt x="328" y="131"/>
                  </a:cubicBezTo>
                  <a:cubicBezTo>
                    <a:pt x="311" y="131"/>
                    <a:pt x="293" y="131"/>
                    <a:pt x="275" y="131"/>
                  </a:cubicBezTo>
                  <a:cubicBezTo>
                    <a:pt x="222" y="131"/>
                    <a:pt x="222" y="131"/>
                    <a:pt x="222" y="131"/>
                  </a:cubicBezTo>
                  <a:cubicBezTo>
                    <a:pt x="229" y="119"/>
                    <a:pt x="176" y="103"/>
                    <a:pt x="270" y="45"/>
                  </a:cubicBezTo>
                  <a:cubicBezTo>
                    <a:pt x="269" y="45"/>
                    <a:pt x="269" y="45"/>
                    <a:pt x="269" y="45"/>
                  </a:cubicBezTo>
                  <a:cubicBezTo>
                    <a:pt x="269" y="40"/>
                    <a:pt x="269" y="40"/>
                    <a:pt x="269" y="40"/>
                  </a:cubicBezTo>
                  <a:cubicBezTo>
                    <a:pt x="272" y="40"/>
                    <a:pt x="272" y="40"/>
                    <a:pt x="272" y="40"/>
                  </a:cubicBezTo>
                  <a:cubicBezTo>
                    <a:pt x="272" y="17"/>
                    <a:pt x="272" y="17"/>
                    <a:pt x="272" y="17"/>
                  </a:cubicBezTo>
                  <a:cubicBezTo>
                    <a:pt x="272" y="17"/>
                    <a:pt x="271" y="17"/>
                    <a:pt x="270" y="17"/>
                  </a:cubicBezTo>
                  <a:cubicBezTo>
                    <a:pt x="266" y="17"/>
                    <a:pt x="263" y="14"/>
                    <a:pt x="261" y="10"/>
                  </a:cubicBezTo>
                  <a:cubicBezTo>
                    <a:pt x="263" y="12"/>
                    <a:pt x="265" y="13"/>
                    <a:pt x="268" y="13"/>
                  </a:cubicBezTo>
                  <a:cubicBezTo>
                    <a:pt x="273" y="13"/>
                    <a:pt x="278" y="8"/>
                    <a:pt x="278" y="3"/>
                  </a:cubicBezTo>
                  <a:cubicBezTo>
                    <a:pt x="278" y="2"/>
                    <a:pt x="277" y="1"/>
                    <a:pt x="277" y="0"/>
                  </a:cubicBezTo>
                  <a:cubicBezTo>
                    <a:pt x="279" y="2"/>
                    <a:pt x="280" y="4"/>
                    <a:pt x="280" y="7"/>
                  </a:cubicBezTo>
                  <a:cubicBezTo>
                    <a:pt x="280" y="10"/>
                    <a:pt x="278" y="13"/>
                    <a:pt x="275" y="15"/>
                  </a:cubicBezTo>
                  <a:close/>
                  <a:moveTo>
                    <a:pt x="99" y="153"/>
                  </a:moveTo>
                  <a:cubicBezTo>
                    <a:pt x="100" y="151"/>
                    <a:pt x="91" y="149"/>
                    <a:pt x="107" y="139"/>
                  </a:cubicBezTo>
                  <a:cubicBezTo>
                    <a:pt x="122" y="149"/>
                    <a:pt x="114" y="151"/>
                    <a:pt x="115" y="153"/>
                  </a:cubicBezTo>
                  <a:cubicBezTo>
                    <a:pt x="110" y="153"/>
                    <a:pt x="104" y="153"/>
                    <a:pt x="99" y="153"/>
                  </a:cubicBezTo>
                  <a:close/>
                  <a:moveTo>
                    <a:pt x="98" y="170"/>
                  </a:moveTo>
                  <a:cubicBezTo>
                    <a:pt x="115" y="170"/>
                    <a:pt x="115" y="170"/>
                    <a:pt x="115" y="170"/>
                  </a:cubicBezTo>
                  <a:cubicBezTo>
                    <a:pt x="115" y="160"/>
                    <a:pt x="115" y="160"/>
                    <a:pt x="115" y="160"/>
                  </a:cubicBezTo>
                  <a:cubicBezTo>
                    <a:pt x="98" y="160"/>
                    <a:pt x="98" y="160"/>
                    <a:pt x="98" y="160"/>
                  </a:cubicBezTo>
                  <a:lnTo>
                    <a:pt x="98" y="170"/>
                  </a:lnTo>
                  <a:close/>
                  <a:moveTo>
                    <a:pt x="101" y="167"/>
                  </a:moveTo>
                  <a:cubicBezTo>
                    <a:pt x="101" y="167"/>
                    <a:pt x="101" y="167"/>
                    <a:pt x="101" y="167"/>
                  </a:cubicBezTo>
                  <a:cubicBezTo>
                    <a:pt x="104" y="167"/>
                    <a:pt x="104" y="167"/>
                    <a:pt x="104" y="167"/>
                  </a:cubicBezTo>
                  <a:cubicBezTo>
                    <a:pt x="104" y="162"/>
                    <a:pt x="104" y="162"/>
                    <a:pt x="104" y="162"/>
                  </a:cubicBezTo>
                  <a:cubicBezTo>
                    <a:pt x="101" y="162"/>
                    <a:pt x="101" y="162"/>
                    <a:pt x="101" y="162"/>
                  </a:cubicBezTo>
                  <a:lnTo>
                    <a:pt x="101" y="167"/>
                  </a:lnTo>
                  <a:close/>
                  <a:moveTo>
                    <a:pt x="109" y="167"/>
                  </a:moveTo>
                  <a:cubicBezTo>
                    <a:pt x="109" y="167"/>
                    <a:pt x="109" y="167"/>
                    <a:pt x="109" y="167"/>
                  </a:cubicBezTo>
                  <a:cubicBezTo>
                    <a:pt x="112" y="167"/>
                    <a:pt x="112" y="167"/>
                    <a:pt x="112" y="167"/>
                  </a:cubicBezTo>
                  <a:cubicBezTo>
                    <a:pt x="112" y="162"/>
                    <a:pt x="112" y="162"/>
                    <a:pt x="112" y="162"/>
                  </a:cubicBezTo>
                  <a:cubicBezTo>
                    <a:pt x="109" y="162"/>
                    <a:pt x="109" y="162"/>
                    <a:pt x="109" y="162"/>
                  </a:cubicBezTo>
                  <a:lnTo>
                    <a:pt x="109" y="167"/>
                  </a:lnTo>
                  <a:close/>
                  <a:moveTo>
                    <a:pt x="105" y="167"/>
                  </a:moveTo>
                  <a:cubicBezTo>
                    <a:pt x="105" y="167"/>
                    <a:pt x="105" y="167"/>
                    <a:pt x="105" y="167"/>
                  </a:cubicBezTo>
                  <a:cubicBezTo>
                    <a:pt x="108" y="167"/>
                    <a:pt x="108" y="167"/>
                    <a:pt x="108" y="167"/>
                  </a:cubicBezTo>
                  <a:cubicBezTo>
                    <a:pt x="108" y="162"/>
                    <a:pt x="108" y="162"/>
                    <a:pt x="108" y="162"/>
                  </a:cubicBezTo>
                  <a:cubicBezTo>
                    <a:pt x="105" y="162"/>
                    <a:pt x="105" y="162"/>
                    <a:pt x="105" y="162"/>
                  </a:cubicBezTo>
                  <a:lnTo>
                    <a:pt x="105" y="167"/>
                  </a:lnTo>
                  <a:close/>
                  <a:moveTo>
                    <a:pt x="96" y="159"/>
                  </a:moveTo>
                  <a:cubicBezTo>
                    <a:pt x="117" y="159"/>
                    <a:pt x="117" y="159"/>
                    <a:pt x="117" y="159"/>
                  </a:cubicBezTo>
                  <a:cubicBezTo>
                    <a:pt x="117" y="158"/>
                    <a:pt x="117" y="158"/>
                    <a:pt x="117" y="158"/>
                  </a:cubicBezTo>
                  <a:cubicBezTo>
                    <a:pt x="96" y="158"/>
                    <a:pt x="96" y="158"/>
                    <a:pt x="96" y="158"/>
                  </a:cubicBezTo>
                  <a:lnTo>
                    <a:pt x="96" y="159"/>
                  </a:lnTo>
                  <a:close/>
                  <a:moveTo>
                    <a:pt x="96" y="156"/>
                  </a:moveTo>
                  <a:cubicBezTo>
                    <a:pt x="117" y="156"/>
                    <a:pt x="117" y="156"/>
                    <a:pt x="117" y="156"/>
                  </a:cubicBezTo>
                  <a:cubicBezTo>
                    <a:pt x="117" y="154"/>
                    <a:pt x="117" y="154"/>
                    <a:pt x="117" y="154"/>
                  </a:cubicBezTo>
                  <a:cubicBezTo>
                    <a:pt x="96" y="154"/>
                    <a:pt x="96" y="154"/>
                    <a:pt x="96" y="154"/>
                  </a:cubicBezTo>
                  <a:lnTo>
                    <a:pt x="96" y="156"/>
                  </a:lnTo>
                  <a:close/>
                  <a:moveTo>
                    <a:pt x="96" y="172"/>
                  </a:moveTo>
                  <a:cubicBezTo>
                    <a:pt x="117" y="172"/>
                    <a:pt x="117" y="172"/>
                    <a:pt x="117" y="172"/>
                  </a:cubicBezTo>
                  <a:cubicBezTo>
                    <a:pt x="117" y="171"/>
                    <a:pt x="117" y="171"/>
                    <a:pt x="117" y="171"/>
                  </a:cubicBezTo>
                  <a:cubicBezTo>
                    <a:pt x="96" y="171"/>
                    <a:pt x="96" y="171"/>
                    <a:pt x="96" y="171"/>
                  </a:cubicBezTo>
                  <a:lnTo>
                    <a:pt x="96" y="172"/>
                  </a:lnTo>
                  <a:close/>
                  <a:moveTo>
                    <a:pt x="96" y="175"/>
                  </a:moveTo>
                  <a:cubicBezTo>
                    <a:pt x="117" y="175"/>
                    <a:pt x="117" y="175"/>
                    <a:pt x="117" y="175"/>
                  </a:cubicBezTo>
                  <a:cubicBezTo>
                    <a:pt x="117" y="173"/>
                    <a:pt x="117" y="173"/>
                    <a:pt x="117" y="173"/>
                  </a:cubicBezTo>
                  <a:cubicBezTo>
                    <a:pt x="96" y="173"/>
                    <a:pt x="96" y="173"/>
                    <a:pt x="96" y="173"/>
                  </a:cubicBezTo>
                  <a:lnTo>
                    <a:pt x="96" y="175"/>
                  </a:lnTo>
                  <a:close/>
                  <a:moveTo>
                    <a:pt x="98" y="175"/>
                  </a:moveTo>
                  <a:cubicBezTo>
                    <a:pt x="115" y="175"/>
                    <a:pt x="115" y="175"/>
                    <a:pt x="115" y="175"/>
                  </a:cubicBezTo>
                  <a:cubicBezTo>
                    <a:pt x="115" y="219"/>
                    <a:pt x="115" y="219"/>
                    <a:pt x="115" y="219"/>
                  </a:cubicBezTo>
                  <a:cubicBezTo>
                    <a:pt x="98" y="219"/>
                    <a:pt x="98" y="219"/>
                    <a:pt x="98" y="219"/>
                  </a:cubicBezTo>
                  <a:lnTo>
                    <a:pt x="98" y="175"/>
                  </a:lnTo>
                  <a:close/>
                  <a:moveTo>
                    <a:pt x="115" y="222"/>
                  </a:moveTo>
                  <a:cubicBezTo>
                    <a:pt x="115" y="260"/>
                    <a:pt x="115" y="260"/>
                    <a:pt x="115" y="260"/>
                  </a:cubicBezTo>
                  <a:cubicBezTo>
                    <a:pt x="98" y="260"/>
                    <a:pt x="98" y="260"/>
                    <a:pt x="98" y="260"/>
                  </a:cubicBezTo>
                  <a:cubicBezTo>
                    <a:pt x="98" y="222"/>
                    <a:pt x="98" y="222"/>
                    <a:pt x="98" y="222"/>
                  </a:cubicBezTo>
                  <a:lnTo>
                    <a:pt x="115" y="222"/>
                  </a:lnTo>
                  <a:close/>
                  <a:moveTo>
                    <a:pt x="115" y="263"/>
                  </a:moveTo>
                  <a:cubicBezTo>
                    <a:pt x="115" y="286"/>
                    <a:pt x="115" y="286"/>
                    <a:pt x="115" y="286"/>
                  </a:cubicBezTo>
                  <a:cubicBezTo>
                    <a:pt x="136" y="286"/>
                    <a:pt x="136" y="286"/>
                    <a:pt x="136" y="286"/>
                  </a:cubicBezTo>
                  <a:cubicBezTo>
                    <a:pt x="136" y="177"/>
                    <a:pt x="136" y="177"/>
                    <a:pt x="136" y="177"/>
                  </a:cubicBezTo>
                  <a:cubicBezTo>
                    <a:pt x="171" y="170"/>
                    <a:pt x="171" y="170"/>
                    <a:pt x="171" y="170"/>
                  </a:cubicBezTo>
                  <a:cubicBezTo>
                    <a:pt x="171" y="286"/>
                    <a:pt x="171" y="286"/>
                    <a:pt x="171" y="286"/>
                  </a:cubicBezTo>
                  <a:cubicBezTo>
                    <a:pt x="173" y="286"/>
                    <a:pt x="173" y="286"/>
                    <a:pt x="173" y="286"/>
                  </a:cubicBezTo>
                  <a:cubicBezTo>
                    <a:pt x="173" y="151"/>
                    <a:pt x="173" y="151"/>
                    <a:pt x="173" y="151"/>
                  </a:cubicBezTo>
                  <a:cubicBezTo>
                    <a:pt x="177" y="151"/>
                    <a:pt x="177" y="151"/>
                    <a:pt x="177" y="151"/>
                  </a:cubicBezTo>
                  <a:cubicBezTo>
                    <a:pt x="177" y="150"/>
                    <a:pt x="177" y="150"/>
                    <a:pt x="177" y="150"/>
                  </a:cubicBezTo>
                  <a:cubicBezTo>
                    <a:pt x="219" y="150"/>
                    <a:pt x="219" y="150"/>
                    <a:pt x="219" y="150"/>
                  </a:cubicBezTo>
                  <a:cubicBezTo>
                    <a:pt x="219" y="137"/>
                    <a:pt x="219" y="137"/>
                    <a:pt x="219" y="137"/>
                  </a:cubicBezTo>
                  <a:cubicBezTo>
                    <a:pt x="329" y="137"/>
                    <a:pt x="329" y="137"/>
                    <a:pt x="329" y="137"/>
                  </a:cubicBezTo>
                  <a:cubicBezTo>
                    <a:pt x="329" y="148"/>
                    <a:pt x="329" y="148"/>
                    <a:pt x="329" y="148"/>
                  </a:cubicBezTo>
                  <a:cubicBezTo>
                    <a:pt x="329" y="148"/>
                    <a:pt x="329" y="148"/>
                    <a:pt x="329" y="148"/>
                  </a:cubicBezTo>
                  <a:cubicBezTo>
                    <a:pt x="329" y="150"/>
                    <a:pt x="329" y="150"/>
                    <a:pt x="329" y="150"/>
                  </a:cubicBezTo>
                  <a:cubicBezTo>
                    <a:pt x="372" y="150"/>
                    <a:pt x="372" y="150"/>
                    <a:pt x="372" y="150"/>
                  </a:cubicBezTo>
                  <a:cubicBezTo>
                    <a:pt x="372" y="151"/>
                    <a:pt x="372" y="151"/>
                    <a:pt x="372" y="151"/>
                  </a:cubicBezTo>
                  <a:cubicBezTo>
                    <a:pt x="375" y="151"/>
                    <a:pt x="375" y="151"/>
                    <a:pt x="375" y="151"/>
                  </a:cubicBezTo>
                  <a:cubicBezTo>
                    <a:pt x="375" y="286"/>
                    <a:pt x="375" y="286"/>
                    <a:pt x="375" y="286"/>
                  </a:cubicBezTo>
                  <a:cubicBezTo>
                    <a:pt x="378" y="286"/>
                    <a:pt x="378" y="286"/>
                    <a:pt x="378" y="286"/>
                  </a:cubicBezTo>
                  <a:cubicBezTo>
                    <a:pt x="378" y="169"/>
                    <a:pt x="378" y="169"/>
                    <a:pt x="378" y="169"/>
                  </a:cubicBezTo>
                  <a:cubicBezTo>
                    <a:pt x="412" y="178"/>
                    <a:pt x="412" y="178"/>
                    <a:pt x="412" y="178"/>
                  </a:cubicBezTo>
                  <a:cubicBezTo>
                    <a:pt x="412" y="286"/>
                    <a:pt x="412" y="286"/>
                    <a:pt x="412" y="286"/>
                  </a:cubicBezTo>
                  <a:cubicBezTo>
                    <a:pt x="435" y="286"/>
                    <a:pt x="435" y="286"/>
                    <a:pt x="435" y="286"/>
                  </a:cubicBezTo>
                  <a:cubicBezTo>
                    <a:pt x="435" y="263"/>
                    <a:pt x="435" y="263"/>
                    <a:pt x="435" y="263"/>
                  </a:cubicBezTo>
                  <a:cubicBezTo>
                    <a:pt x="452" y="263"/>
                    <a:pt x="452" y="263"/>
                    <a:pt x="452" y="263"/>
                  </a:cubicBezTo>
                  <a:cubicBezTo>
                    <a:pt x="452" y="286"/>
                    <a:pt x="452" y="286"/>
                    <a:pt x="452" y="286"/>
                  </a:cubicBezTo>
                  <a:cubicBezTo>
                    <a:pt x="484" y="286"/>
                    <a:pt x="484" y="286"/>
                    <a:pt x="484" y="286"/>
                  </a:cubicBezTo>
                  <a:cubicBezTo>
                    <a:pt x="484" y="248"/>
                    <a:pt x="484" y="248"/>
                    <a:pt x="484" y="248"/>
                  </a:cubicBezTo>
                  <a:cubicBezTo>
                    <a:pt x="512" y="248"/>
                    <a:pt x="512" y="248"/>
                    <a:pt x="512" y="248"/>
                  </a:cubicBezTo>
                  <a:cubicBezTo>
                    <a:pt x="512" y="286"/>
                    <a:pt x="512" y="286"/>
                    <a:pt x="512" y="286"/>
                  </a:cubicBezTo>
                  <a:cubicBezTo>
                    <a:pt x="548" y="286"/>
                    <a:pt x="548" y="286"/>
                    <a:pt x="548" y="286"/>
                  </a:cubicBezTo>
                  <a:cubicBezTo>
                    <a:pt x="548" y="296"/>
                    <a:pt x="548" y="296"/>
                    <a:pt x="548" y="296"/>
                  </a:cubicBezTo>
                  <a:cubicBezTo>
                    <a:pt x="0" y="296"/>
                    <a:pt x="0" y="296"/>
                    <a:pt x="0" y="296"/>
                  </a:cubicBezTo>
                  <a:cubicBezTo>
                    <a:pt x="0" y="286"/>
                    <a:pt x="0" y="286"/>
                    <a:pt x="0" y="286"/>
                  </a:cubicBezTo>
                  <a:cubicBezTo>
                    <a:pt x="38" y="286"/>
                    <a:pt x="38" y="286"/>
                    <a:pt x="38" y="286"/>
                  </a:cubicBezTo>
                  <a:cubicBezTo>
                    <a:pt x="38" y="248"/>
                    <a:pt x="38" y="248"/>
                    <a:pt x="38" y="248"/>
                  </a:cubicBezTo>
                  <a:cubicBezTo>
                    <a:pt x="66" y="248"/>
                    <a:pt x="66" y="248"/>
                    <a:pt x="66" y="248"/>
                  </a:cubicBezTo>
                  <a:cubicBezTo>
                    <a:pt x="66" y="286"/>
                    <a:pt x="66" y="286"/>
                    <a:pt x="66" y="286"/>
                  </a:cubicBezTo>
                  <a:cubicBezTo>
                    <a:pt x="98" y="286"/>
                    <a:pt x="98" y="286"/>
                    <a:pt x="98" y="286"/>
                  </a:cubicBezTo>
                  <a:cubicBezTo>
                    <a:pt x="98" y="263"/>
                    <a:pt x="98" y="263"/>
                    <a:pt x="98" y="263"/>
                  </a:cubicBezTo>
                  <a:lnTo>
                    <a:pt x="115" y="263"/>
                  </a:lnTo>
                  <a:close/>
                  <a:moveTo>
                    <a:pt x="65" y="70"/>
                  </a:moveTo>
                  <a:cubicBezTo>
                    <a:pt x="63" y="67"/>
                    <a:pt x="77" y="63"/>
                    <a:pt x="52" y="48"/>
                  </a:cubicBezTo>
                  <a:cubicBezTo>
                    <a:pt x="27" y="63"/>
                    <a:pt x="41" y="67"/>
                    <a:pt x="38" y="70"/>
                  </a:cubicBezTo>
                  <a:cubicBezTo>
                    <a:pt x="47" y="70"/>
                    <a:pt x="56" y="70"/>
                    <a:pt x="65" y="70"/>
                  </a:cubicBezTo>
                  <a:close/>
                  <a:moveTo>
                    <a:pt x="66" y="97"/>
                  </a:moveTo>
                  <a:cubicBezTo>
                    <a:pt x="38" y="97"/>
                    <a:pt x="38" y="97"/>
                    <a:pt x="38" y="97"/>
                  </a:cubicBezTo>
                  <a:cubicBezTo>
                    <a:pt x="38" y="82"/>
                    <a:pt x="38" y="82"/>
                    <a:pt x="38" y="82"/>
                  </a:cubicBezTo>
                  <a:cubicBezTo>
                    <a:pt x="66" y="82"/>
                    <a:pt x="66" y="82"/>
                    <a:pt x="66" y="82"/>
                  </a:cubicBezTo>
                  <a:lnTo>
                    <a:pt x="66" y="97"/>
                  </a:lnTo>
                  <a:close/>
                  <a:moveTo>
                    <a:pt x="61" y="94"/>
                  </a:moveTo>
                  <a:cubicBezTo>
                    <a:pt x="61" y="94"/>
                    <a:pt x="61" y="94"/>
                    <a:pt x="61" y="94"/>
                  </a:cubicBezTo>
                  <a:cubicBezTo>
                    <a:pt x="56" y="94"/>
                    <a:pt x="56" y="94"/>
                    <a:pt x="56" y="94"/>
                  </a:cubicBezTo>
                  <a:cubicBezTo>
                    <a:pt x="56" y="85"/>
                    <a:pt x="56" y="85"/>
                    <a:pt x="56" y="85"/>
                  </a:cubicBezTo>
                  <a:cubicBezTo>
                    <a:pt x="61" y="85"/>
                    <a:pt x="61" y="85"/>
                    <a:pt x="61" y="85"/>
                  </a:cubicBezTo>
                  <a:lnTo>
                    <a:pt x="61" y="94"/>
                  </a:lnTo>
                  <a:close/>
                  <a:moveTo>
                    <a:pt x="48" y="94"/>
                  </a:moveTo>
                  <a:cubicBezTo>
                    <a:pt x="48" y="94"/>
                    <a:pt x="48" y="94"/>
                    <a:pt x="48" y="94"/>
                  </a:cubicBezTo>
                  <a:cubicBezTo>
                    <a:pt x="43" y="94"/>
                    <a:pt x="43" y="94"/>
                    <a:pt x="43" y="94"/>
                  </a:cubicBezTo>
                  <a:cubicBezTo>
                    <a:pt x="43" y="85"/>
                    <a:pt x="43" y="85"/>
                    <a:pt x="43" y="85"/>
                  </a:cubicBezTo>
                  <a:cubicBezTo>
                    <a:pt x="48" y="85"/>
                    <a:pt x="48" y="85"/>
                    <a:pt x="48" y="85"/>
                  </a:cubicBezTo>
                  <a:lnTo>
                    <a:pt x="48" y="94"/>
                  </a:lnTo>
                  <a:close/>
                  <a:moveTo>
                    <a:pt x="54" y="94"/>
                  </a:moveTo>
                  <a:cubicBezTo>
                    <a:pt x="54" y="94"/>
                    <a:pt x="54" y="94"/>
                    <a:pt x="54" y="94"/>
                  </a:cubicBezTo>
                  <a:cubicBezTo>
                    <a:pt x="50" y="94"/>
                    <a:pt x="50" y="94"/>
                    <a:pt x="50" y="94"/>
                  </a:cubicBezTo>
                  <a:cubicBezTo>
                    <a:pt x="50" y="85"/>
                    <a:pt x="50" y="85"/>
                    <a:pt x="50" y="85"/>
                  </a:cubicBezTo>
                  <a:cubicBezTo>
                    <a:pt x="54" y="85"/>
                    <a:pt x="54" y="85"/>
                    <a:pt x="54" y="85"/>
                  </a:cubicBezTo>
                  <a:lnTo>
                    <a:pt x="54" y="94"/>
                  </a:lnTo>
                  <a:close/>
                  <a:moveTo>
                    <a:pt x="70" y="81"/>
                  </a:moveTo>
                  <a:cubicBezTo>
                    <a:pt x="34" y="81"/>
                    <a:pt x="34" y="81"/>
                    <a:pt x="34" y="81"/>
                  </a:cubicBezTo>
                  <a:cubicBezTo>
                    <a:pt x="34" y="77"/>
                    <a:pt x="34" y="77"/>
                    <a:pt x="34" y="77"/>
                  </a:cubicBezTo>
                  <a:cubicBezTo>
                    <a:pt x="70" y="77"/>
                    <a:pt x="70" y="77"/>
                    <a:pt x="70" y="77"/>
                  </a:cubicBezTo>
                  <a:lnTo>
                    <a:pt x="70" y="81"/>
                  </a:lnTo>
                  <a:close/>
                  <a:moveTo>
                    <a:pt x="70" y="76"/>
                  </a:moveTo>
                  <a:cubicBezTo>
                    <a:pt x="34" y="76"/>
                    <a:pt x="34" y="76"/>
                    <a:pt x="34" y="76"/>
                  </a:cubicBezTo>
                  <a:cubicBezTo>
                    <a:pt x="34" y="72"/>
                    <a:pt x="34" y="72"/>
                    <a:pt x="34" y="72"/>
                  </a:cubicBezTo>
                  <a:cubicBezTo>
                    <a:pt x="70" y="72"/>
                    <a:pt x="70" y="72"/>
                    <a:pt x="70" y="72"/>
                  </a:cubicBezTo>
                  <a:lnTo>
                    <a:pt x="70" y="76"/>
                  </a:lnTo>
                  <a:close/>
                  <a:moveTo>
                    <a:pt x="70" y="101"/>
                  </a:moveTo>
                  <a:cubicBezTo>
                    <a:pt x="34" y="101"/>
                    <a:pt x="34" y="101"/>
                    <a:pt x="34" y="101"/>
                  </a:cubicBezTo>
                  <a:cubicBezTo>
                    <a:pt x="34" y="98"/>
                    <a:pt x="34" y="98"/>
                    <a:pt x="34" y="98"/>
                  </a:cubicBezTo>
                  <a:cubicBezTo>
                    <a:pt x="70" y="98"/>
                    <a:pt x="70" y="98"/>
                    <a:pt x="70" y="98"/>
                  </a:cubicBezTo>
                  <a:lnTo>
                    <a:pt x="70" y="101"/>
                  </a:lnTo>
                  <a:close/>
                  <a:moveTo>
                    <a:pt x="70" y="105"/>
                  </a:moveTo>
                  <a:cubicBezTo>
                    <a:pt x="34" y="105"/>
                    <a:pt x="34" y="105"/>
                    <a:pt x="34" y="105"/>
                  </a:cubicBezTo>
                  <a:cubicBezTo>
                    <a:pt x="34" y="103"/>
                    <a:pt x="34" y="103"/>
                    <a:pt x="34" y="103"/>
                  </a:cubicBezTo>
                  <a:cubicBezTo>
                    <a:pt x="70" y="103"/>
                    <a:pt x="70" y="103"/>
                    <a:pt x="70" y="103"/>
                  </a:cubicBezTo>
                  <a:lnTo>
                    <a:pt x="70" y="105"/>
                  </a:lnTo>
                  <a:close/>
                  <a:moveTo>
                    <a:pt x="548" y="318"/>
                  </a:moveTo>
                  <a:cubicBezTo>
                    <a:pt x="0" y="318"/>
                    <a:pt x="0" y="318"/>
                    <a:pt x="0" y="318"/>
                  </a:cubicBezTo>
                  <a:cubicBezTo>
                    <a:pt x="0" y="299"/>
                    <a:pt x="0" y="299"/>
                    <a:pt x="0" y="299"/>
                  </a:cubicBezTo>
                  <a:cubicBezTo>
                    <a:pt x="548" y="299"/>
                    <a:pt x="548" y="299"/>
                    <a:pt x="548" y="299"/>
                  </a:cubicBezTo>
                  <a:lnTo>
                    <a:pt x="548" y="318"/>
                  </a:lnTo>
                  <a:close/>
                  <a:moveTo>
                    <a:pt x="66" y="106"/>
                  </a:moveTo>
                  <a:cubicBezTo>
                    <a:pt x="38" y="106"/>
                    <a:pt x="38" y="106"/>
                    <a:pt x="38" y="106"/>
                  </a:cubicBezTo>
                  <a:cubicBezTo>
                    <a:pt x="38" y="177"/>
                    <a:pt x="38" y="177"/>
                    <a:pt x="38" y="177"/>
                  </a:cubicBezTo>
                  <a:cubicBezTo>
                    <a:pt x="66" y="177"/>
                    <a:pt x="66" y="177"/>
                    <a:pt x="66" y="177"/>
                  </a:cubicBezTo>
                  <a:lnTo>
                    <a:pt x="66" y="106"/>
                  </a:lnTo>
                  <a:close/>
                  <a:moveTo>
                    <a:pt x="485" y="70"/>
                  </a:moveTo>
                  <a:cubicBezTo>
                    <a:pt x="487" y="67"/>
                    <a:pt x="473" y="63"/>
                    <a:pt x="498" y="48"/>
                  </a:cubicBezTo>
                  <a:cubicBezTo>
                    <a:pt x="523" y="63"/>
                    <a:pt x="509" y="67"/>
                    <a:pt x="512" y="70"/>
                  </a:cubicBezTo>
                  <a:cubicBezTo>
                    <a:pt x="503" y="70"/>
                    <a:pt x="494" y="70"/>
                    <a:pt x="485" y="70"/>
                  </a:cubicBezTo>
                  <a:close/>
                  <a:moveTo>
                    <a:pt x="512" y="97"/>
                  </a:moveTo>
                  <a:cubicBezTo>
                    <a:pt x="512" y="82"/>
                    <a:pt x="512" y="82"/>
                    <a:pt x="512" y="82"/>
                  </a:cubicBezTo>
                  <a:cubicBezTo>
                    <a:pt x="516" y="82"/>
                    <a:pt x="516" y="82"/>
                    <a:pt x="516" y="82"/>
                  </a:cubicBezTo>
                  <a:cubicBezTo>
                    <a:pt x="516" y="77"/>
                    <a:pt x="516" y="77"/>
                    <a:pt x="516" y="77"/>
                  </a:cubicBezTo>
                  <a:cubicBezTo>
                    <a:pt x="480" y="77"/>
                    <a:pt x="480" y="77"/>
                    <a:pt x="480" y="77"/>
                  </a:cubicBezTo>
                  <a:cubicBezTo>
                    <a:pt x="480" y="82"/>
                    <a:pt x="480" y="82"/>
                    <a:pt x="480" y="82"/>
                  </a:cubicBezTo>
                  <a:cubicBezTo>
                    <a:pt x="484" y="82"/>
                    <a:pt x="484" y="82"/>
                    <a:pt x="484" y="82"/>
                  </a:cubicBezTo>
                  <a:cubicBezTo>
                    <a:pt x="484" y="97"/>
                    <a:pt x="484" y="97"/>
                    <a:pt x="484" y="97"/>
                  </a:cubicBezTo>
                  <a:cubicBezTo>
                    <a:pt x="480" y="97"/>
                    <a:pt x="480" y="97"/>
                    <a:pt x="480" y="97"/>
                  </a:cubicBezTo>
                  <a:cubicBezTo>
                    <a:pt x="480" y="101"/>
                    <a:pt x="480" y="101"/>
                    <a:pt x="480" y="101"/>
                  </a:cubicBezTo>
                  <a:cubicBezTo>
                    <a:pt x="480" y="101"/>
                    <a:pt x="480" y="101"/>
                    <a:pt x="480" y="101"/>
                  </a:cubicBezTo>
                  <a:cubicBezTo>
                    <a:pt x="480" y="106"/>
                    <a:pt x="480" y="106"/>
                    <a:pt x="480" y="106"/>
                  </a:cubicBezTo>
                  <a:cubicBezTo>
                    <a:pt x="484" y="106"/>
                    <a:pt x="484" y="106"/>
                    <a:pt x="484" y="106"/>
                  </a:cubicBezTo>
                  <a:cubicBezTo>
                    <a:pt x="484" y="177"/>
                    <a:pt x="484" y="177"/>
                    <a:pt x="484" y="177"/>
                  </a:cubicBezTo>
                  <a:cubicBezTo>
                    <a:pt x="512" y="177"/>
                    <a:pt x="512" y="177"/>
                    <a:pt x="512" y="177"/>
                  </a:cubicBezTo>
                  <a:cubicBezTo>
                    <a:pt x="512" y="106"/>
                    <a:pt x="512" y="106"/>
                    <a:pt x="512" y="106"/>
                  </a:cubicBezTo>
                  <a:cubicBezTo>
                    <a:pt x="516" y="106"/>
                    <a:pt x="516" y="106"/>
                    <a:pt x="516" y="106"/>
                  </a:cubicBezTo>
                  <a:cubicBezTo>
                    <a:pt x="516" y="101"/>
                    <a:pt x="516" y="101"/>
                    <a:pt x="516" y="101"/>
                  </a:cubicBezTo>
                  <a:cubicBezTo>
                    <a:pt x="516" y="101"/>
                    <a:pt x="516" y="101"/>
                    <a:pt x="516" y="101"/>
                  </a:cubicBezTo>
                  <a:cubicBezTo>
                    <a:pt x="516" y="97"/>
                    <a:pt x="516" y="97"/>
                    <a:pt x="516" y="97"/>
                  </a:cubicBezTo>
                  <a:lnTo>
                    <a:pt x="512" y="97"/>
                  </a:lnTo>
                  <a:close/>
                  <a:moveTo>
                    <a:pt x="489" y="94"/>
                  </a:moveTo>
                  <a:cubicBezTo>
                    <a:pt x="489" y="94"/>
                    <a:pt x="489" y="94"/>
                    <a:pt x="489" y="94"/>
                  </a:cubicBezTo>
                  <a:cubicBezTo>
                    <a:pt x="494" y="94"/>
                    <a:pt x="494" y="94"/>
                    <a:pt x="494" y="94"/>
                  </a:cubicBezTo>
                  <a:cubicBezTo>
                    <a:pt x="494" y="85"/>
                    <a:pt x="494" y="85"/>
                    <a:pt x="494" y="85"/>
                  </a:cubicBezTo>
                  <a:cubicBezTo>
                    <a:pt x="489" y="85"/>
                    <a:pt x="489" y="85"/>
                    <a:pt x="489" y="85"/>
                  </a:cubicBezTo>
                  <a:lnTo>
                    <a:pt x="489" y="94"/>
                  </a:lnTo>
                  <a:close/>
                  <a:moveTo>
                    <a:pt x="502" y="94"/>
                  </a:moveTo>
                  <a:cubicBezTo>
                    <a:pt x="502" y="94"/>
                    <a:pt x="502" y="94"/>
                    <a:pt x="502" y="94"/>
                  </a:cubicBezTo>
                  <a:cubicBezTo>
                    <a:pt x="507" y="94"/>
                    <a:pt x="507" y="94"/>
                    <a:pt x="507" y="94"/>
                  </a:cubicBezTo>
                  <a:cubicBezTo>
                    <a:pt x="507" y="85"/>
                    <a:pt x="507" y="85"/>
                    <a:pt x="507" y="85"/>
                  </a:cubicBezTo>
                  <a:cubicBezTo>
                    <a:pt x="502" y="85"/>
                    <a:pt x="502" y="85"/>
                    <a:pt x="502" y="85"/>
                  </a:cubicBezTo>
                  <a:lnTo>
                    <a:pt x="502" y="94"/>
                  </a:lnTo>
                  <a:close/>
                  <a:moveTo>
                    <a:pt x="496" y="94"/>
                  </a:moveTo>
                  <a:cubicBezTo>
                    <a:pt x="496" y="94"/>
                    <a:pt x="496" y="94"/>
                    <a:pt x="496" y="94"/>
                  </a:cubicBezTo>
                  <a:cubicBezTo>
                    <a:pt x="500" y="94"/>
                    <a:pt x="500" y="94"/>
                    <a:pt x="500" y="94"/>
                  </a:cubicBezTo>
                  <a:cubicBezTo>
                    <a:pt x="500" y="85"/>
                    <a:pt x="500" y="85"/>
                    <a:pt x="500" y="85"/>
                  </a:cubicBezTo>
                  <a:cubicBezTo>
                    <a:pt x="496" y="85"/>
                    <a:pt x="496" y="85"/>
                    <a:pt x="496" y="85"/>
                  </a:cubicBezTo>
                  <a:lnTo>
                    <a:pt x="496" y="94"/>
                  </a:lnTo>
                  <a:close/>
                  <a:moveTo>
                    <a:pt x="480" y="77"/>
                  </a:moveTo>
                  <a:cubicBezTo>
                    <a:pt x="516" y="77"/>
                    <a:pt x="516" y="77"/>
                    <a:pt x="516" y="77"/>
                  </a:cubicBezTo>
                  <a:cubicBezTo>
                    <a:pt x="516" y="72"/>
                    <a:pt x="516" y="72"/>
                    <a:pt x="516" y="72"/>
                  </a:cubicBezTo>
                  <a:cubicBezTo>
                    <a:pt x="480" y="72"/>
                    <a:pt x="480" y="72"/>
                    <a:pt x="480" y="72"/>
                  </a:cubicBezTo>
                  <a:lnTo>
                    <a:pt x="480" y="77"/>
                  </a:lnTo>
                  <a:close/>
                  <a:moveTo>
                    <a:pt x="512" y="182"/>
                  </a:moveTo>
                  <a:cubicBezTo>
                    <a:pt x="512" y="243"/>
                    <a:pt x="512" y="243"/>
                    <a:pt x="512" y="243"/>
                  </a:cubicBezTo>
                  <a:cubicBezTo>
                    <a:pt x="484" y="243"/>
                    <a:pt x="484" y="243"/>
                    <a:pt x="484" y="243"/>
                  </a:cubicBezTo>
                  <a:cubicBezTo>
                    <a:pt x="484" y="182"/>
                    <a:pt x="484" y="182"/>
                    <a:pt x="484" y="182"/>
                  </a:cubicBezTo>
                  <a:lnTo>
                    <a:pt x="512" y="182"/>
                  </a:lnTo>
                  <a:close/>
                  <a:moveTo>
                    <a:pt x="225" y="286"/>
                  </a:moveTo>
                  <a:cubicBezTo>
                    <a:pt x="323" y="286"/>
                    <a:pt x="323" y="286"/>
                    <a:pt x="323" y="286"/>
                  </a:cubicBezTo>
                  <a:cubicBezTo>
                    <a:pt x="323" y="157"/>
                    <a:pt x="323" y="157"/>
                    <a:pt x="323" y="157"/>
                  </a:cubicBezTo>
                  <a:cubicBezTo>
                    <a:pt x="225" y="157"/>
                    <a:pt x="225" y="157"/>
                    <a:pt x="225" y="157"/>
                  </a:cubicBezTo>
                  <a:lnTo>
                    <a:pt x="225" y="286"/>
                  </a:lnTo>
                  <a:close/>
                  <a:moveTo>
                    <a:pt x="451" y="153"/>
                  </a:moveTo>
                  <a:cubicBezTo>
                    <a:pt x="450" y="151"/>
                    <a:pt x="459" y="149"/>
                    <a:pt x="443" y="139"/>
                  </a:cubicBezTo>
                  <a:cubicBezTo>
                    <a:pt x="428" y="149"/>
                    <a:pt x="437" y="151"/>
                    <a:pt x="435" y="153"/>
                  </a:cubicBezTo>
                  <a:cubicBezTo>
                    <a:pt x="440" y="153"/>
                    <a:pt x="446" y="153"/>
                    <a:pt x="451" y="153"/>
                  </a:cubicBezTo>
                  <a:close/>
                  <a:moveTo>
                    <a:pt x="452" y="170"/>
                  </a:moveTo>
                  <a:cubicBezTo>
                    <a:pt x="435" y="170"/>
                    <a:pt x="435" y="170"/>
                    <a:pt x="435" y="170"/>
                  </a:cubicBezTo>
                  <a:cubicBezTo>
                    <a:pt x="435" y="160"/>
                    <a:pt x="435" y="160"/>
                    <a:pt x="435" y="160"/>
                  </a:cubicBezTo>
                  <a:cubicBezTo>
                    <a:pt x="452" y="160"/>
                    <a:pt x="452" y="160"/>
                    <a:pt x="452" y="160"/>
                  </a:cubicBezTo>
                  <a:lnTo>
                    <a:pt x="452" y="170"/>
                  </a:lnTo>
                  <a:close/>
                  <a:moveTo>
                    <a:pt x="449" y="167"/>
                  </a:moveTo>
                  <a:cubicBezTo>
                    <a:pt x="449" y="167"/>
                    <a:pt x="449" y="167"/>
                    <a:pt x="449" y="167"/>
                  </a:cubicBezTo>
                  <a:cubicBezTo>
                    <a:pt x="446" y="167"/>
                    <a:pt x="446" y="167"/>
                    <a:pt x="446" y="167"/>
                  </a:cubicBezTo>
                  <a:cubicBezTo>
                    <a:pt x="446" y="162"/>
                    <a:pt x="446" y="162"/>
                    <a:pt x="446" y="162"/>
                  </a:cubicBezTo>
                  <a:cubicBezTo>
                    <a:pt x="449" y="162"/>
                    <a:pt x="449" y="162"/>
                    <a:pt x="449" y="162"/>
                  </a:cubicBezTo>
                  <a:lnTo>
                    <a:pt x="449" y="167"/>
                  </a:lnTo>
                  <a:close/>
                  <a:moveTo>
                    <a:pt x="441" y="167"/>
                  </a:moveTo>
                  <a:cubicBezTo>
                    <a:pt x="441" y="167"/>
                    <a:pt x="441" y="167"/>
                    <a:pt x="441" y="167"/>
                  </a:cubicBezTo>
                  <a:cubicBezTo>
                    <a:pt x="438" y="167"/>
                    <a:pt x="438" y="167"/>
                    <a:pt x="438" y="167"/>
                  </a:cubicBezTo>
                  <a:cubicBezTo>
                    <a:pt x="438" y="162"/>
                    <a:pt x="438" y="162"/>
                    <a:pt x="438" y="162"/>
                  </a:cubicBezTo>
                  <a:cubicBezTo>
                    <a:pt x="441" y="162"/>
                    <a:pt x="441" y="162"/>
                    <a:pt x="441" y="162"/>
                  </a:cubicBezTo>
                  <a:lnTo>
                    <a:pt x="441" y="167"/>
                  </a:lnTo>
                  <a:close/>
                  <a:moveTo>
                    <a:pt x="445" y="167"/>
                  </a:moveTo>
                  <a:cubicBezTo>
                    <a:pt x="445" y="167"/>
                    <a:pt x="445" y="167"/>
                    <a:pt x="445" y="167"/>
                  </a:cubicBezTo>
                  <a:cubicBezTo>
                    <a:pt x="442" y="167"/>
                    <a:pt x="442" y="167"/>
                    <a:pt x="442" y="167"/>
                  </a:cubicBezTo>
                  <a:cubicBezTo>
                    <a:pt x="442" y="162"/>
                    <a:pt x="442" y="162"/>
                    <a:pt x="442" y="162"/>
                  </a:cubicBezTo>
                  <a:cubicBezTo>
                    <a:pt x="445" y="162"/>
                    <a:pt x="445" y="162"/>
                    <a:pt x="445" y="162"/>
                  </a:cubicBezTo>
                  <a:lnTo>
                    <a:pt x="445" y="167"/>
                  </a:lnTo>
                  <a:close/>
                  <a:moveTo>
                    <a:pt x="454" y="160"/>
                  </a:moveTo>
                  <a:cubicBezTo>
                    <a:pt x="433" y="160"/>
                    <a:pt x="433" y="160"/>
                    <a:pt x="433" y="160"/>
                  </a:cubicBezTo>
                  <a:cubicBezTo>
                    <a:pt x="433" y="158"/>
                    <a:pt x="433" y="158"/>
                    <a:pt x="433" y="158"/>
                  </a:cubicBezTo>
                  <a:cubicBezTo>
                    <a:pt x="454" y="158"/>
                    <a:pt x="454" y="158"/>
                    <a:pt x="454" y="158"/>
                  </a:cubicBezTo>
                  <a:lnTo>
                    <a:pt x="454" y="160"/>
                  </a:lnTo>
                  <a:close/>
                  <a:moveTo>
                    <a:pt x="454" y="156"/>
                  </a:moveTo>
                  <a:cubicBezTo>
                    <a:pt x="433" y="156"/>
                    <a:pt x="433" y="156"/>
                    <a:pt x="433" y="156"/>
                  </a:cubicBezTo>
                  <a:cubicBezTo>
                    <a:pt x="433" y="154"/>
                    <a:pt x="433" y="154"/>
                    <a:pt x="433" y="154"/>
                  </a:cubicBezTo>
                  <a:cubicBezTo>
                    <a:pt x="454" y="154"/>
                    <a:pt x="454" y="154"/>
                    <a:pt x="454" y="154"/>
                  </a:cubicBezTo>
                  <a:lnTo>
                    <a:pt x="454" y="156"/>
                  </a:lnTo>
                  <a:close/>
                  <a:moveTo>
                    <a:pt x="454" y="172"/>
                  </a:moveTo>
                  <a:cubicBezTo>
                    <a:pt x="433" y="172"/>
                    <a:pt x="433" y="172"/>
                    <a:pt x="433" y="172"/>
                  </a:cubicBezTo>
                  <a:cubicBezTo>
                    <a:pt x="433" y="171"/>
                    <a:pt x="433" y="171"/>
                    <a:pt x="433" y="171"/>
                  </a:cubicBezTo>
                  <a:cubicBezTo>
                    <a:pt x="454" y="171"/>
                    <a:pt x="454" y="171"/>
                    <a:pt x="454" y="171"/>
                  </a:cubicBezTo>
                  <a:lnTo>
                    <a:pt x="454" y="172"/>
                  </a:lnTo>
                  <a:close/>
                  <a:moveTo>
                    <a:pt x="454" y="175"/>
                  </a:moveTo>
                  <a:cubicBezTo>
                    <a:pt x="452" y="175"/>
                    <a:pt x="452" y="175"/>
                    <a:pt x="452" y="175"/>
                  </a:cubicBezTo>
                  <a:cubicBezTo>
                    <a:pt x="452" y="219"/>
                    <a:pt x="452" y="219"/>
                    <a:pt x="452" y="219"/>
                  </a:cubicBezTo>
                  <a:cubicBezTo>
                    <a:pt x="435" y="219"/>
                    <a:pt x="435" y="219"/>
                    <a:pt x="435" y="219"/>
                  </a:cubicBezTo>
                  <a:cubicBezTo>
                    <a:pt x="435" y="175"/>
                    <a:pt x="435" y="175"/>
                    <a:pt x="435" y="175"/>
                  </a:cubicBezTo>
                  <a:cubicBezTo>
                    <a:pt x="433" y="175"/>
                    <a:pt x="433" y="175"/>
                    <a:pt x="433" y="175"/>
                  </a:cubicBezTo>
                  <a:cubicBezTo>
                    <a:pt x="433" y="173"/>
                    <a:pt x="433" y="173"/>
                    <a:pt x="433" y="173"/>
                  </a:cubicBezTo>
                  <a:cubicBezTo>
                    <a:pt x="454" y="173"/>
                    <a:pt x="454" y="173"/>
                    <a:pt x="454" y="173"/>
                  </a:cubicBezTo>
                  <a:lnTo>
                    <a:pt x="454" y="175"/>
                  </a:lnTo>
                  <a:close/>
                  <a:moveTo>
                    <a:pt x="435" y="222"/>
                  </a:moveTo>
                  <a:cubicBezTo>
                    <a:pt x="435" y="260"/>
                    <a:pt x="435" y="260"/>
                    <a:pt x="435" y="260"/>
                  </a:cubicBezTo>
                  <a:cubicBezTo>
                    <a:pt x="452" y="260"/>
                    <a:pt x="452" y="260"/>
                    <a:pt x="452" y="260"/>
                  </a:cubicBezTo>
                  <a:cubicBezTo>
                    <a:pt x="452" y="222"/>
                    <a:pt x="452" y="222"/>
                    <a:pt x="452" y="222"/>
                  </a:cubicBezTo>
                  <a:lnTo>
                    <a:pt x="435" y="222"/>
                  </a:lnTo>
                  <a:close/>
                  <a:moveTo>
                    <a:pt x="38" y="182"/>
                  </a:moveTo>
                  <a:cubicBezTo>
                    <a:pt x="38" y="243"/>
                    <a:pt x="38" y="243"/>
                    <a:pt x="38" y="243"/>
                  </a:cubicBezTo>
                  <a:cubicBezTo>
                    <a:pt x="66" y="243"/>
                    <a:pt x="66" y="243"/>
                    <a:pt x="66" y="243"/>
                  </a:cubicBezTo>
                  <a:cubicBezTo>
                    <a:pt x="66" y="182"/>
                    <a:pt x="66" y="182"/>
                    <a:pt x="66" y="182"/>
                  </a:cubicBezTo>
                  <a:lnTo>
                    <a:pt x="38" y="182"/>
                  </a:lnTo>
                  <a:close/>
                  <a:moveTo>
                    <a:pt x="162" y="249"/>
                  </a:moveTo>
                  <a:cubicBezTo>
                    <a:pt x="162" y="275"/>
                    <a:pt x="162" y="275"/>
                    <a:pt x="162" y="275"/>
                  </a:cubicBezTo>
                  <a:cubicBezTo>
                    <a:pt x="144" y="276"/>
                    <a:pt x="144" y="276"/>
                    <a:pt x="144" y="276"/>
                  </a:cubicBezTo>
                  <a:cubicBezTo>
                    <a:pt x="144" y="251"/>
                    <a:pt x="144" y="251"/>
                    <a:pt x="144" y="251"/>
                  </a:cubicBezTo>
                  <a:cubicBezTo>
                    <a:pt x="144" y="247"/>
                    <a:pt x="152" y="239"/>
                    <a:pt x="153" y="239"/>
                  </a:cubicBezTo>
                  <a:cubicBezTo>
                    <a:pt x="153" y="239"/>
                    <a:pt x="162" y="244"/>
                    <a:pt x="162" y="249"/>
                  </a:cubicBezTo>
                  <a:close/>
                  <a:moveTo>
                    <a:pt x="162" y="205"/>
                  </a:moveTo>
                  <a:cubicBezTo>
                    <a:pt x="162" y="231"/>
                    <a:pt x="162" y="231"/>
                    <a:pt x="162" y="231"/>
                  </a:cubicBezTo>
                  <a:cubicBezTo>
                    <a:pt x="144" y="233"/>
                    <a:pt x="144" y="233"/>
                    <a:pt x="144" y="233"/>
                  </a:cubicBezTo>
                  <a:cubicBezTo>
                    <a:pt x="144" y="207"/>
                    <a:pt x="144" y="207"/>
                    <a:pt x="144" y="207"/>
                  </a:cubicBezTo>
                  <a:cubicBezTo>
                    <a:pt x="144" y="202"/>
                    <a:pt x="152" y="195"/>
                    <a:pt x="153" y="195"/>
                  </a:cubicBezTo>
                  <a:cubicBezTo>
                    <a:pt x="153" y="194"/>
                    <a:pt x="162" y="200"/>
                    <a:pt x="162" y="205"/>
                  </a:cubicBezTo>
                  <a:close/>
                  <a:moveTo>
                    <a:pt x="388" y="249"/>
                  </a:moveTo>
                  <a:cubicBezTo>
                    <a:pt x="388" y="275"/>
                    <a:pt x="388" y="275"/>
                    <a:pt x="388" y="275"/>
                  </a:cubicBezTo>
                  <a:cubicBezTo>
                    <a:pt x="406" y="276"/>
                    <a:pt x="406" y="276"/>
                    <a:pt x="406" y="276"/>
                  </a:cubicBezTo>
                  <a:cubicBezTo>
                    <a:pt x="406" y="251"/>
                    <a:pt x="406" y="251"/>
                    <a:pt x="406" y="251"/>
                  </a:cubicBezTo>
                  <a:cubicBezTo>
                    <a:pt x="406" y="247"/>
                    <a:pt x="397" y="239"/>
                    <a:pt x="397" y="239"/>
                  </a:cubicBezTo>
                  <a:cubicBezTo>
                    <a:pt x="396" y="239"/>
                    <a:pt x="388" y="244"/>
                    <a:pt x="388" y="249"/>
                  </a:cubicBezTo>
                  <a:close/>
                  <a:moveTo>
                    <a:pt x="388" y="205"/>
                  </a:moveTo>
                  <a:cubicBezTo>
                    <a:pt x="388" y="231"/>
                    <a:pt x="388" y="231"/>
                    <a:pt x="388" y="231"/>
                  </a:cubicBezTo>
                  <a:cubicBezTo>
                    <a:pt x="406" y="233"/>
                    <a:pt x="406" y="233"/>
                    <a:pt x="406" y="233"/>
                  </a:cubicBezTo>
                  <a:cubicBezTo>
                    <a:pt x="406" y="207"/>
                    <a:pt x="406" y="207"/>
                    <a:pt x="406" y="207"/>
                  </a:cubicBezTo>
                  <a:cubicBezTo>
                    <a:pt x="406" y="202"/>
                    <a:pt x="397" y="195"/>
                    <a:pt x="397" y="195"/>
                  </a:cubicBezTo>
                  <a:cubicBezTo>
                    <a:pt x="396" y="194"/>
                    <a:pt x="388" y="200"/>
                    <a:pt x="388" y="205"/>
                  </a:cubicBezTo>
                  <a:close/>
                  <a:moveTo>
                    <a:pt x="335" y="148"/>
                  </a:moveTo>
                  <a:cubicBezTo>
                    <a:pt x="337" y="144"/>
                    <a:pt x="320" y="139"/>
                    <a:pt x="351" y="120"/>
                  </a:cubicBezTo>
                  <a:cubicBezTo>
                    <a:pt x="351" y="120"/>
                    <a:pt x="351" y="120"/>
                    <a:pt x="351" y="120"/>
                  </a:cubicBezTo>
                  <a:cubicBezTo>
                    <a:pt x="350" y="120"/>
                    <a:pt x="350" y="120"/>
                    <a:pt x="350" y="120"/>
                  </a:cubicBezTo>
                  <a:cubicBezTo>
                    <a:pt x="350" y="119"/>
                    <a:pt x="350" y="119"/>
                    <a:pt x="350" y="119"/>
                  </a:cubicBezTo>
                  <a:cubicBezTo>
                    <a:pt x="351" y="119"/>
                    <a:pt x="351" y="119"/>
                    <a:pt x="351" y="119"/>
                  </a:cubicBezTo>
                  <a:cubicBezTo>
                    <a:pt x="351" y="112"/>
                    <a:pt x="351" y="112"/>
                    <a:pt x="351" y="112"/>
                  </a:cubicBezTo>
                  <a:cubicBezTo>
                    <a:pt x="350" y="112"/>
                    <a:pt x="350" y="112"/>
                    <a:pt x="350" y="112"/>
                  </a:cubicBezTo>
                  <a:cubicBezTo>
                    <a:pt x="349" y="112"/>
                    <a:pt x="347" y="111"/>
                    <a:pt x="347" y="110"/>
                  </a:cubicBezTo>
                  <a:cubicBezTo>
                    <a:pt x="347" y="111"/>
                    <a:pt x="348" y="111"/>
                    <a:pt x="349" y="111"/>
                  </a:cubicBezTo>
                  <a:cubicBezTo>
                    <a:pt x="351" y="111"/>
                    <a:pt x="352" y="110"/>
                    <a:pt x="352" y="108"/>
                  </a:cubicBezTo>
                  <a:cubicBezTo>
                    <a:pt x="352" y="108"/>
                    <a:pt x="352" y="107"/>
                    <a:pt x="352" y="107"/>
                  </a:cubicBezTo>
                  <a:cubicBezTo>
                    <a:pt x="352" y="107"/>
                    <a:pt x="353" y="108"/>
                    <a:pt x="353" y="109"/>
                  </a:cubicBezTo>
                  <a:cubicBezTo>
                    <a:pt x="353" y="110"/>
                    <a:pt x="352" y="111"/>
                    <a:pt x="352" y="112"/>
                  </a:cubicBezTo>
                  <a:cubicBezTo>
                    <a:pt x="352" y="119"/>
                    <a:pt x="352" y="119"/>
                    <a:pt x="352" y="119"/>
                  </a:cubicBezTo>
                  <a:cubicBezTo>
                    <a:pt x="352" y="119"/>
                    <a:pt x="352" y="119"/>
                    <a:pt x="352" y="119"/>
                  </a:cubicBezTo>
                  <a:cubicBezTo>
                    <a:pt x="352" y="120"/>
                    <a:pt x="352" y="120"/>
                    <a:pt x="352" y="120"/>
                  </a:cubicBezTo>
                  <a:cubicBezTo>
                    <a:pt x="352" y="120"/>
                    <a:pt x="352" y="120"/>
                    <a:pt x="352" y="120"/>
                  </a:cubicBezTo>
                  <a:cubicBezTo>
                    <a:pt x="351" y="120"/>
                    <a:pt x="351" y="120"/>
                    <a:pt x="351" y="120"/>
                  </a:cubicBezTo>
                  <a:cubicBezTo>
                    <a:pt x="381" y="138"/>
                    <a:pt x="365" y="144"/>
                    <a:pt x="368" y="148"/>
                  </a:cubicBezTo>
                  <a:lnTo>
                    <a:pt x="335" y="148"/>
                  </a:lnTo>
                  <a:close/>
                  <a:moveTo>
                    <a:pt x="283" y="211"/>
                  </a:moveTo>
                  <a:cubicBezTo>
                    <a:pt x="283" y="231"/>
                    <a:pt x="283" y="231"/>
                    <a:pt x="283" y="231"/>
                  </a:cubicBezTo>
                  <a:cubicBezTo>
                    <a:pt x="304" y="231"/>
                    <a:pt x="304" y="231"/>
                    <a:pt x="304" y="231"/>
                  </a:cubicBezTo>
                  <a:cubicBezTo>
                    <a:pt x="304" y="210"/>
                    <a:pt x="304" y="210"/>
                    <a:pt x="304" y="210"/>
                  </a:cubicBezTo>
                  <a:cubicBezTo>
                    <a:pt x="304" y="198"/>
                    <a:pt x="276" y="182"/>
                    <a:pt x="274" y="182"/>
                  </a:cubicBezTo>
                  <a:cubicBezTo>
                    <a:pt x="273" y="182"/>
                    <a:pt x="245" y="198"/>
                    <a:pt x="245" y="210"/>
                  </a:cubicBezTo>
                  <a:cubicBezTo>
                    <a:pt x="245" y="231"/>
                    <a:pt x="245" y="231"/>
                    <a:pt x="245" y="231"/>
                  </a:cubicBezTo>
                  <a:cubicBezTo>
                    <a:pt x="265" y="231"/>
                    <a:pt x="265" y="231"/>
                    <a:pt x="265" y="231"/>
                  </a:cubicBezTo>
                  <a:cubicBezTo>
                    <a:pt x="265" y="211"/>
                    <a:pt x="265" y="211"/>
                    <a:pt x="265" y="211"/>
                  </a:cubicBezTo>
                  <a:cubicBezTo>
                    <a:pt x="265" y="207"/>
                    <a:pt x="274" y="202"/>
                    <a:pt x="274" y="202"/>
                  </a:cubicBezTo>
                  <a:cubicBezTo>
                    <a:pt x="275" y="202"/>
                    <a:pt x="283" y="207"/>
                    <a:pt x="283" y="211"/>
                  </a:cubicBezTo>
                  <a:close/>
                  <a:moveTo>
                    <a:pt x="283" y="256"/>
                  </a:moveTo>
                  <a:cubicBezTo>
                    <a:pt x="283" y="276"/>
                    <a:pt x="283" y="276"/>
                    <a:pt x="283" y="276"/>
                  </a:cubicBezTo>
                  <a:cubicBezTo>
                    <a:pt x="265" y="276"/>
                    <a:pt x="265" y="276"/>
                    <a:pt x="265" y="276"/>
                  </a:cubicBezTo>
                  <a:cubicBezTo>
                    <a:pt x="265" y="256"/>
                    <a:pt x="265" y="256"/>
                    <a:pt x="265" y="256"/>
                  </a:cubicBezTo>
                  <a:cubicBezTo>
                    <a:pt x="265" y="252"/>
                    <a:pt x="274" y="247"/>
                    <a:pt x="274" y="247"/>
                  </a:cubicBezTo>
                  <a:cubicBezTo>
                    <a:pt x="275" y="247"/>
                    <a:pt x="283" y="252"/>
                    <a:pt x="283" y="256"/>
                  </a:cubicBezTo>
                  <a:close/>
                  <a:moveTo>
                    <a:pt x="304" y="238"/>
                  </a:moveTo>
                  <a:cubicBezTo>
                    <a:pt x="245" y="238"/>
                    <a:pt x="245" y="238"/>
                    <a:pt x="245" y="238"/>
                  </a:cubicBezTo>
                  <a:cubicBezTo>
                    <a:pt x="245" y="276"/>
                    <a:pt x="245" y="276"/>
                    <a:pt x="245" y="276"/>
                  </a:cubicBezTo>
                  <a:cubicBezTo>
                    <a:pt x="236" y="276"/>
                    <a:pt x="236" y="276"/>
                    <a:pt x="236" y="276"/>
                  </a:cubicBezTo>
                  <a:cubicBezTo>
                    <a:pt x="236" y="168"/>
                    <a:pt x="236" y="168"/>
                    <a:pt x="236" y="168"/>
                  </a:cubicBezTo>
                  <a:cubicBezTo>
                    <a:pt x="236" y="168"/>
                    <a:pt x="236" y="168"/>
                    <a:pt x="236" y="168"/>
                  </a:cubicBezTo>
                  <a:cubicBezTo>
                    <a:pt x="312" y="168"/>
                    <a:pt x="312" y="168"/>
                    <a:pt x="312" y="168"/>
                  </a:cubicBezTo>
                  <a:cubicBezTo>
                    <a:pt x="312" y="276"/>
                    <a:pt x="312" y="276"/>
                    <a:pt x="312" y="276"/>
                  </a:cubicBezTo>
                  <a:cubicBezTo>
                    <a:pt x="304" y="276"/>
                    <a:pt x="304" y="276"/>
                    <a:pt x="304" y="276"/>
                  </a:cubicBezTo>
                  <a:lnTo>
                    <a:pt x="304" y="238"/>
                  </a:lnTo>
                  <a:close/>
                  <a:moveTo>
                    <a:pt x="190" y="215"/>
                  </a:moveTo>
                  <a:cubicBezTo>
                    <a:pt x="197" y="215"/>
                    <a:pt x="197" y="215"/>
                    <a:pt x="197" y="215"/>
                  </a:cubicBezTo>
                  <a:cubicBezTo>
                    <a:pt x="197" y="229"/>
                    <a:pt x="197" y="229"/>
                    <a:pt x="197" y="229"/>
                  </a:cubicBezTo>
                  <a:cubicBezTo>
                    <a:pt x="190" y="229"/>
                    <a:pt x="190" y="229"/>
                    <a:pt x="190" y="229"/>
                  </a:cubicBezTo>
                  <a:lnTo>
                    <a:pt x="190" y="215"/>
                  </a:lnTo>
                  <a:close/>
                  <a:moveTo>
                    <a:pt x="190" y="262"/>
                  </a:moveTo>
                  <a:cubicBezTo>
                    <a:pt x="197" y="262"/>
                    <a:pt x="197" y="262"/>
                    <a:pt x="197" y="262"/>
                  </a:cubicBezTo>
                  <a:cubicBezTo>
                    <a:pt x="197" y="276"/>
                    <a:pt x="197" y="276"/>
                    <a:pt x="197" y="276"/>
                  </a:cubicBezTo>
                  <a:cubicBezTo>
                    <a:pt x="190" y="276"/>
                    <a:pt x="190" y="276"/>
                    <a:pt x="190" y="276"/>
                  </a:cubicBezTo>
                  <a:lnTo>
                    <a:pt x="190" y="262"/>
                  </a:lnTo>
                  <a:close/>
                  <a:moveTo>
                    <a:pt x="352" y="262"/>
                  </a:moveTo>
                  <a:cubicBezTo>
                    <a:pt x="360" y="262"/>
                    <a:pt x="360" y="262"/>
                    <a:pt x="360" y="262"/>
                  </a:cubicBezTo>
                  <a:cubicBezTo>
                    <a:pt x="360" y="276"/>
                    <a:pt x="360" y="276"/>
                    <a:pt x="360" y="276"/>
                  </a:cubicBezTo>
                  <a:cubicBezTo>
                    <a:pt x="352" y="276"/>
                    <a:pt x="352" y="276"/>
                    <a:pt x="352" y="276"/>
                  </a:cubicBezTo>
                  <a:lnTo>
                    <a:pt x="352" y="262"/>
                  </a:lnTo>
                  <a:close/>
                  <a:moveTo>
                    <a:pt x="352" y="215"/>
                  </a:moveTo>
                  <a:cubicBezTo>
                    <a:pt x="360" y="215"/>
                    <a:pt x="360" y="215"/>
                    <a:pt x="360" y="215"/>
                  </a:cubicBezTo>
                  <a:cubicBezTo>
                    <a:pt x="360" y="229"/>
                    <a:pt x="360" y="229"/>
                    <a:pt x="360" y="229"/>
                  </a:cubicBezTo>
                  <a:cubicBezTo>
                    <a:pt x="352" y="229"/>
                    <a:pt x="352" y="229"/>
                    <a:pt x="352" y="229"/>
                  </a:cubicBezTo>
                  <a:lnTo>
                    <a:pt x="352" y="215"/>
                  </a:lnTo>
                  <a:close/>
                  <a:moveTo>
                    <a:pt x="183" y="158"/>
                  </a:moveTo>
                  <a:cubicBezTo>
                    <a:pt x="183" y="158"/>
                    <a:pt x="183" y="158"/>
                    <a:pt x="183" y="158"/>
                  </a:cubicBezTo>
                  <a:cubicBezTo>
                    <a:pt x="190" y="158"/>
                    <a:pt x="190" y="158"/>
                    <a:pt x="190" y="158"/>
                  </a:cubicBezTo>
                  <a:cubicBezTo>
                    <a:pt x="190" y="168"/>
                    <a:pt x="190" y="168"/>
                    <a:pt x="190" y="168"/>
                  </a:cubicBezTo>
                  <a:cubicBezTo>
                    <a:pt x="183" y="168"/>
                    <a:pt x="183" y="168"/>
                    <a:pt x="183" y="168"/>
                  </a:cubicBezTo>
                  <a:lnTo>
                    <a:pt x="183" y="158"/>
                  </a:lnTo>
                  <a:close/>
                  <a:moveTo>
                    <a:pt x="361" y="158"/>
                  </a:moveTo>
                  <a:cubicBezTo>
                    <a:pt x="361" y="158"/>
                    <a:pt x="361" y="158"/>
                    <a:pt x="361" y="158"/>
                  </a:cubicBezTo>
                  <a:cubicBezTo>
                    <a:pt x="367" y="158"/>
                    <a:pt x="367" y="158"/>
                    <a:pt x="367" y="158"/>
                  </a:cubicBezTo>
                  <a:cubicBezTo>
                    <a:pt x="367" y="168"/>
                    <a:pt x="367" y="168"/>
                    <a:pt x="367" y="168"/>
                  </a:cubicBezTo>
                  <a:cubicBezTo>
                    <a:pt x="361" y="168"/>
                    <a:pt x="361" y="168"/>
                    <a:pt x="361" y="168"/>
                  </a:cubicBezTo>
                  <a:lnTo>
                    <a:pt x="361" y="158"/>
                  </a:lnTo>
                  <a:close/>
                  <a:moveTo>
                    <a:pt x="350" y="158"/>
                  </a:moveTo>
                  <a:cubicBezTo>
                    <a:pt x="350" y="158"/>
                    <a:pt x="350" y="158"/>
                    <a:pt x="350" y="158"/>
                  </a:cubicBezTo>
                  <a:cubicBezTo>
                    <a:pt x="356" y="158"/>
                    <a:pt x="356" y="158"/>
                    <a:pt x="356" y="158"/>
                  </a:cubicBezTo>
                  <a:cubicBezTo>
                    <a:pt x="356" y="168"/>
                    <a:pt x="356" y="168"/>
                    <a:pt x="356" y="168"/>
                  </a:cubicBezTo>
                  <a:cubicBezTo>
                    <a:pt x="350" y="168"/>
                    <a:pt x="350" y="168"/>
                    <a:pt x="350" y="168"/>
                  </a:cubicBezTo>
                  <a:lnTo>
                    <a:pt x="350" y="158"/>
                  </a:lnTo>
                  <a:close/>
                  <a:moveTo>
                    <a:pt x="339" y="158"/>
                  </a:moveTo>
                  <a:cubicBezTo>
                    <a:pt x="339" y="158"/>
                    <a:pt x="339" y="158"/>
                    <a:pt x="339" y="158"/>
                  </a:cubicBezTo>
                  <a:cubicBezTo>
                    <a:pt x="345" y="158"/>
                    <a:pt x="345" y="158"/>
                    <a:pt x="345" y="158"/>
                  </a:cubicBezTo>
                  <a:cubicBezTo>
                    <a:pt x="345" y="168"/>
                    <a:pt x="345" y="168"/>
                    <a:pt x="345" y="168"/>
                  </a:cubicBezTo>
                  <a:cubicBezTo>
                    <a:pt x="339" y="168"/>
                    <a:pt x="339" y="168"/>
                    <a:pt x="339" y="168"/>
                  </a:cubicBezTo>
                  <a:lnTo>
                    <a:pt x="339" y="158"/>
                  </a:lnTo>
                  <a:close/>
                  <a:moveTo>
                    <a:pt x="205" y="158"/>
                  </a:moveTo>
                  <a:cubicBezTo>
                    <a:pt x="205" y="158"/>
                    <a:pt x="205" y="158"/>
                    <a:pt x="205" y="158"/>
                  </a:cubicBezTo>
                  <a:cubicBezTo>
                    <a:pt x="212" y="158"/>
                    <a:pt x="212" y="158"/>
                    <a:pt x="212" y="158"/>
                  </a:cubicBezTo>
                  <a:cubicBezTo>
                    <a:pt x="212" y="168"/>
                    <a:pt x="212" y="168"/>
                    <a:pt x="212" y="168"/>
                  </a:cubicBezTo>
                  <a:cubicBezTo>
                    <a:pt x="205" y="168"/>
                    <a:pt x="205" y="168"/>
                    <a:pt x="205" y="168"/>
                  </a:cubicBezTo>
                  <a:lnTo>
                    <a:pt x="205" y="158"/>
                  </a:lnTo>
                  <a:close/>
                  <a:moveTo>
                    <a:pt x="194" y="158"/>
                  </a:moveTo>
                  <a:cubicBezTo>
                    <a:pt x="194" y="158"/>
                    <a:pt x="194" y="158"/>
                    <a:pt x="194" y="158"/>
                  </a:cubicBezTo>
                  <a:cubicBezTo>
                    <a:pt x="201" y="158"/>
                    <a:pt x="201" y="158"/>
                    <a:pt x="201" y="158"/>
                  </a:cubicBezTo>
                  <a:cubicBezTo>
                    <a:pt x="201" y="168"/>
                    <a:pt x="201" y="168"/>
                    <a:pt x="201" y="168"/>
                  </a:cubicBezTo>
                  <a:cubicBezTo>
                    <a:pt x="194" y="168"/>
                    <a:pt x="194" y="168"/>
                    <a:pt x="194" y="168"/>
                  </a:cubicBezTo>
                  <a:lnTo>
                    <a:pt x="194" y="158"/>
                  </a:lnTo>
                  <a:close/>
                  <a:moveTo>
                    <a:pt x="343" y="237"/>
                  </a:moveTo>
                  <a:cubicBezTo>
                    <a:pt x="353" y="237"/>
                    <a:pt x="353" y="237"/>
                    <a:pt x="353" y="237"/>
                  </a:cubicBezTo>
                  <a:cubicBezTo>
                    <a:pt x="351" y="238"/>
                    <a:pt x="349" y="240"/>
                    <a:pt x="347" y="241"/>
                  </a:cubicBezTo>
                  <a:cubicBezTo>
                    <a:pt x="345" y="242"/>
                    <a:pt x="342" y="246"/>
                    <a:pt x="342" y="249"/>
                  </a:cubicBezTo>
                  <a:cubicBezTo>
                    <a:pt x="342" y="277"/>
                    <a:pt x="342" y="277"/>
                    <a:pt x="342" y="277"/>
                  </a:cubicBezTo>
                  <a:cubicBezTo>
                    <a:pt x="370" y="277"/>
                    <a:pt x="370" y="277"/>
                    <a:pt x="370" y="277"/>
                  </a:cubicBezTo>
                  <a:cubicBezTo>
                    <a:pt x="370" y="249"/>
                    <a:pt x="370" y="249"/>
                    <a:pt x="370" y="249"/>
                  </a:cubicBezTo>
                  <a:cubicBezTo>
                    <a:pt x="370" y="246"/>
                    <a:pt x="367" y="242"/>
                    <a:pt x="364" y="241"/>
                  </a:cubicBezTo>
                  <a:cubicBezTo>
                    <a:pt x="364" y="240"/>
                    <a:pt x="361" y="238"/>
                    <a:pt x="359" y="237"/>
                  </a:cubicBezTo>
                  <a:cubicBezTo>
                    <a:pt x="370" y="237"/>
                    <a:pt x="370" y="237"/>
                    <a:pt x="370" y="237"/>
                  </a:cubicBezTo>
                  <a:cubicBezTo>
                    <a:pt x="370" y="234"/>
                    <a:pt x="370" y="234"/>
                    <a:pt x="370" y="234"/>
                  </a:cubicBezTo>
                  <a:cubicBezTo>
                    <a:pt x="343" y="234"/>
                    <a:pt x="343" y="234"/>
                    <a:pt x="343" y="234"/>
                  </a:cubicBezTo>
                  <a:lnTo>
                    <a:pt x="343" y="237"/>
                  </a:lnTo>
                  <a:close/>
                  <a:moveTo>
                    <a:pt x="180" y="189"/>
                  </a:moveTo>
                  <a:cubicBezTo>
                    <a:pt x="192" y="189"/>
                    <a:pt x="192" y="189"/>
                    <a:pt x="192" y="189"/>
                  </a:cubicBezTo>
                  <a:cubicBezTo>
                    <a:pt x="190" y="190"/>
                    <a:pt x="186" y="193"/>
                    <a:pt x="185" y="194"/>
                  </a:cubicBezTo>
                  <a:cubicBezTo>
                    <a:pt x="182" y="195"/>
                    <a:pt x="179" y="199"/>
                    <a:pt x="179" y="202"/>
                  </a:cubicBezTo>
                  <a:cubicBezTo>
                    <a:pt x="179" y="230"/>
                    <a:pt x="179" y="230"/>
                    <a:pt x="179" y="230"/>
                  </a:cubicBezTo>
                  <a:cubicBezTo>
                    <a:pt x="207" y="230"/>
                    <a:pt x="207" y="230"/>
                    <a:pt x="207" y="230"/>
                  </a:cubicBezTo>
                  <a:cubicBezTo>
                    <a:pt x="207" y="202"/>
                    <a:pt x="207" y="202"/>
                    <a:pt x="207" y="202"/>
                  </a:cubicBezTo>
                  <a:cubicBezTo>
                    <a:pt x="207" y="199"/>
                    <a:pt x="203" y="195"/>
                    <a:pt x="201" y="194"/>
                  </a:cubicBezTo>
                  <a:cubicBezTo>
                    <a:pt x="200" y="193"/>
                    <a:pt x="197" y="190"/>
                    <a:pt x="194" y="189"/>
                  </a:cubicBezTo>
                  <a:cubicBezTo>
                    <a:pt x="207" y="189"/>
                    <a:pt x="207" y="189"/>
                    <a:pt x="207" y="189"/>
                  </a:cubicBezTo>
                  <a:cubicBezTo>
                    <a:pt x="207" y="186"/>
                    <a:pt x="207" y="186"/>
                    <a:pt x="207" y="186"/>
                  </a:cubicBezTo>
                  <a:cubicBezTo>
                    <a:pt x="180" y="186"/>
                    <a:pt x="180" y="186"/>
                    <a:pt x="180" y="186"/>
                  </a:cubicBezTo>
                  <a:lnTo>
                    <a:pt x="180" y="189"/>
                  </a:lnTo>
                  <a:close/>
                  <a:moveTo>
                    <a:pt x="180" y="237"/>
                  </a:moveTo>
                  <a:cubicBezTo>
                    <a:pt x="190" y="237"/>
                    <a:pt x="190" y="237"/>
                    <a:pt x="190" y="237"/>
                  </a:cubicBezTo>
                  <a:cubicBezTo>
                    <a:pt x="188" y="238"/>
                    <a:pt x="185" y="240"/>
                    <a:pt x="185" y="241"/>
                  </a:cubicBezTo>
                  <a:cubicBezTo>
                    <a:pt x="182" y="242"/>
                    <a:pt x="179" y="246"/>
                    <a:pt x="179" y="249"/>
                  </a:cubicBezTo>
                  <a:cubicBezTo>
                    <a:pt x="179" y="277"/>
                    <a:pt x="179" y="277"/>
                    <a:pt x="179" y="277"/>
                  </a:cubicBezTo>
                  <a:cubicBezTo>
                    <a:pt x="207" y="277"/>
                    <a:pt x="207" y="277"/>
                    <a:pt x="207" y="277"/>
                  </a:cubicBezTo>
                  <a:cubicBezTo>
                    <a:pt x="207" y="249"/>
                    <a:pt x="207" y="249"/>
                    <a:pt x="207" y="249"/>
                  </a:cubicBezTo>
                  <a:cubicBezTo>
                    <a:pt x="207" y="246"/>
                    <a:pt x="204" y="242"/>
                    <a:pt x="201" y="241"/>
                  </a:cubicBezTo>
                  <a:cubicBezTo>
                    <a:pt x="201" y="240"/>
                    <a:pt x="198" y="238"/>
                    <a:pt x="196" y="237"/>
                  </a:cubicBezTo>
                  <a:cubicBezTo>
                    <a:pt x="207" y="237"/>
                    <a:pt x="207" y="237"/>
                    <a:pt x="207" y="237"/>
                  </a:cubicBezTo>
                  <a:cubicBezTo>
                    <a:pt x="207" y="234"/>
                    <a:pt x="207" y="234"/>
                    <a:pt x="207" y="234"/>
                  </a:cubicBezTo>
                  <a:cubicBezTo>
                    <a:pt x="180" y="234"/>
                    <a:pt x="180" y="234"/>
                    <a:pt x="180" y="234"/>
                  </a:cubicBezTo>
                  <a:lnTo>
                    <a:pt x="180" y="237"/>
                  </a:lnTo>
                  <a:close/>
                  <a:moveTo>
                    <a:pt x="342" y="189"/>
                  </a:moveTo>
                  <a:cubicBezTo>
                    <a:pt x="355" y="189"/>
                    <a:pt x="355" y="189"/>
                    <a:pt x="355" y="189"/>
                  </a:cubicBezTo>
                  <a:cubicBezTo>
                    <a:pt x="352" y="190"/>
                    <a:pt x="349" y="193"/>
                    <a:pt x="348" y="194"/>
                  </a:cubicBezTo>
                  <a:cubicBezTo>
                    <a:pt x="345" y="195"/>
                    <a:pt x="342" y="199"/>
                    <a:pt x="342" y="202"/>
                  </a:cubicBezTo>
                  <a:cubicBezTo>
                    <a:pt x="342" y="230"/>
                    <a:pt x="342" y="230"/>
                    <a:pt x="342" y="230"/>
                  </a:cubicBezTo>
                  <a:cubicBezTo>
                    <a:pt x="370" y="230"/>
                    <a:pt x="370" y="230"/>
                    <a:pt x="370" y="230"/>
                  </a:cubicBezTo>
                  <a:cubicBezTo>
                    <a:pt x="370" y="202"/>
                    <a:pt x="370" y="202"/>
                    <a:pt x="370" y="202"/>
                  </a:cubicBezTo>
                  <a:cubicBezTo>
                    <a:pt x="370" y="199"/>
                    <a:pt x="367" y="195"/>
                    <a:pt x="364" y="194"/>
                  </a:cubicBezTo>
                  <a:cubicBezTo>
                    <a:pt x="363" y="193"/>
                    <a:pt x="360" y="190"/>
                    <a:pt x="357" y="189"/>
                  </a:cubicBezTo>
                  <a:cubicBezTo>
                    <a:pt x="369" y="189"/>
                    <a:pt x="369" y="189"/>
                    <a:pt x="369" y="189"/>
                  </a:cubicBezTo>
                  <a:cubicBezTo>
                    <a:pt x="369" y="186"/>
                    <a:pt x="369" y="186"/>
                    <a:pt x="369" y="186"/>
                  </a:cubicBezTo>
                  <a:cubicBezTo>
                    <a:pt x="342" y="186"/>
                    <a:pt x="342" y="186"/>
                    <a:pt x="342" y="186"/>
                  </a:cubicBezTo>
                  <a:lnTo>
                    <a:pt x="342" y="189"/>
                  </a:lnTo>
                  <a:close/>
                  <a:moveTo>
                    <a:pt x="199" y="107"/>
                  </a:moveTo>
                  <a:cubicBezTo>
                    <a:pt x="199" y="107"/>
                    <a:pt x="200" y="108"/>
                    <a:pt x="200" y="109"/>
                  </a:cubicBezTo>
                  <a:cubicBezTo>
                    <a:pt x="200" y="110"/>
                    <a:pt x="199" y="111"/>
                    <a:pt x="199" y="112"/>
                  </a:cubicBezTo>
                  <a:cubicBezTo>
                    <a:pt x="199" y="119"/>
                    <a:pt x="199" y="119"/>
                    <a:pt x="199" y="119"/>
                  </a:cubicBezTo>
                  <a:cubicBezTo>
                    <a:pt x="200" y="119"/>
                    <a:pt x="200" y="119"/>
                    <a:pt x="200" y="119"/>
                  </a:cubicBezTo>
                  <a:cubicBezTo>
                    <a:pt x="200" y="120"/>
                    <a:pt x="200" y="120"/>
                    <a:pt x="200" y="120"/>
                  </a:cubicBezTo>
                  <a:cubicBezTo>
                    <a:pt x="199" y="120"/>
                    <a:pt x="199" y="120"/>
                    <a:pt x="199" y="120"/>
                  </a:cubicBezTo>
                  <a:cubicBezTo>
                    <a:pt x="198" y="120"/>
                    <a:pt x="198" y="120"/>
                    <a:pt x="198" y="120"/>
                  </a:cubicBezTo>
                  <a:cubicBezTo>
                    <a:pt x="198" y="120"/>
                    <a:pt x="198" y="120"/>
                    <a:pt x="198" y="120"/>
                  </a:cubicBezTo>
                  <a:cubicBezTo>
                    <a:pt x="197" y="120"/>
                    <a:pt x="197" y="120"/>
                    <a:pt x="197" y="120"/>
                  </a:cubicBezTo>
                  <a:cubicBezTo>
                    <a:pt x="197" y="119"/>
                    <a:pt x="197" y="119"/>
                    <a:pt x="197" y="119"/>
                  </a:cubicBezTo>
                  <a:cubicBezTo>
                    <a:pt x="198" y="119"/>
                    <a:pt x="198" y="119"/>
                    <a:pt x="198" y="119"/>
                  </a:cubicBezTo>
                  <a:cubicBezTo>
                    <a:pt x="198" y="112"/>
                    <a:pt x="198" y="112"/>
                    <a:pt x="198" y="112"/>
                  </a:cubicBezTo>
                  <a:cubicBezTo>
                    <a:pt x="197" y="112"/>
                    <a:pt x="197" y="112"/>
                    <a:pt x="197" y="112"/>
                  </a:cubicBezTo>
                  <a:cubicBezTo>
                    <a:pt x="196" y="112"/>
                    <a:pt x="194" y="111"/>
                    <a:pt x="194" y="110"/>
                  </a:cubicBezTo>
                  <a:cubicBezTo>
                    <a:pt x="194" y="111"/>
                    <a:pt x="195" y="111"/>
                    <a:pt x="196" y="111"/>
                  </a:cubicBezTo>
                  <a:cubicBezTo>
                    <a:pt x="198" y="111"/>
                    <a:pt x="199" y="110"/>
                    <a:pt x="199" y="108"/>
                  </a:cubicBezTo>
                  <a:cubicBezTo>
                    <a:pt x="199" y="108"/>
                    <a:pt x="199" y="107"/>
                    <a:pt x="199" y="107"/>
                  </a:cubicBezTo>
                  <a:close/>
                  <a:moveTo>
                    <a:pt x="198" y="120"/>
                  </a:moveTo>
                  <a:cubicBezTo>
                    <a:pt x="228" y="138"/>
                    <a:pt x="213" y="144"/>
                    <a:pt x="215" y="148"/>
                  </a:cubicBezTo>
                  <a:cubicBezTo>
                    <a:pt x="182" y="148"/>
                    <a:pt x="182" y="148"/>
                    <a:pt x="182" y="148"/>
                  </a:cubicBezTo>
                  <a:cubicBezTo>
                    <a:pt x="184" y="144"/>
                    <a:pt x="167" y="139"/>
                    <a:pt x="198" y="120"/>
                  </a:cubicBezTo>
                  <a:close/>
                </a:path>
              </a:pathLst>
            </a:custGeom>
            <a:solidFill>
              <a:srgbClr val="0089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ïś1iďe"/>
            <p:cNvSpPr/>
            <p:nvPr/>
          </p:nvSpPr>
          <p:spPr bwMode="auto">
            <a:xfrm>
              <a:off x="6205638" y="4267419"/>
              <a:ext cx="345779" cy="1867445"/>
            </a:xfrm>
            <a:custGeom>
              <a:avLst/>
              <a:gdLst>
                <a:gd name="T0" fmla="*/ 94 w 138"/>
                <a:gd name="T1" fmla="*/ 162 h 747"/>
                <a:gd name="T2" fmla="*/ 51 w 138"/>
                <a:gd name="T3" fmla="*/ 164 h 747"/>
                <a:gd name="T4" fmla="*/ 13 w 138"/>
                <a:gd name="T5" fmla="*/ 164 h 747"/>
                <a:gd name="T6" fmla="*/ 103 w 138"/>
                <a:gd name="T7" fmla="*/ 659 h 747"/>
                <a:gd name="T8" fmla="*/ 36 w 138"/>
                <a:gd name="T9" fmla="*/ 659 h 747"/>
                <a:gd name="T10" fmla="*/ 26 w 138"/>
                <a:gd name="T11" fmla="*/ 503 h 747"/>
                <a:gd name="T12" fmla="*/ 87 w 138"/>
                <a:gd name="T13" fmla="*/ 578 h 747"/>
                <a:gd name="T14" fmla="*/ 130 w 138"/>
                <a:gd name="T15" fmla="*/ 170 h 747"/>
                <a:gd name="T16" fmla="*/ 133 w 138"/>
                <a:gd name="T17" fmla="*/ 164 h 747"/>
                <a:gd name="T18" fmla="*/ 61 w 138"/>
                <a:gd name="T19" fmla="*/ 157 h 747"/>
                <a:gd name="T20" fmla="*/ 109 w 138"/>
                <a:gd name="T21" fmla="*/ 161 h 747"/>
                <a:gd name="T22" fmla="*/ 85 w 138"/>
                <a:gd name="T23" fmla="*/ 134 h 747"/>
                <a:gd name="T24" fmla="*/ 65 w 138"/>
                <a:gd name="T25" fmla="*/ 148 h 747"/>
                <a:gd name="T26" fmla="*/ 85 w 138"/>
                <a:gd name="T27" fmla="*/ 188 h 747"/>
                <a:gd name="T28" fmla="*/ 100 w 138"/>
                <a:gd name="T29" fmla="*/ 84 h 747"/>
                <a:gd name="T30" fmla="*/ 68 w 138"/>
                <a:gd name="T31" fmla="*/ 89 h 747"/>
                <a:gd name="T32" fmla="*/ 37 w 138"/>
                <a:gd name="T33" fmla="*/ 73 h 747"/>
                <a:gd name="T34" fmla="*/ 62 w 138"/>
                <a:gd name="T35" fmla="*/ 86 h 747"/>
                <a:gd name="T36" fmla="*/ 73 w 138"/>
                <a:gd name="T37" fmla="*/ 47 h 747"/>
                <a:gd name="T38" fmla="*/ 63 w 138"/>
                <a:gd name="T39" fmla="*/ 55 h 747"/>
                <a:gd name="T40" fmla="*/ 51 w 138"/>
                <a:gd name="T41" fmla="*/ 95 h 747"/>
                <a:gd name="T42" fmla="*/ 124 w 138"/>
                <a:gd name="T43" fmla="*/ 410 h 747"/>
                <a:gd name="T44" fmla="*/ 57 w 138"/>
                <a:gd name="T45" fmla="*/ 491 h 747"/>
                <a:gd name="T46" fmla="*/ 124 w 138"/>
                <a:gd name="T47" fmla="*/ 406 h 747"/>
                <a:gd name="T48" fmla="*/ 57 w 138"/>
                <a:gd name="T49" fmla="*/ 331 h 747"/>
                <a:gd name="T50" fmla="*/ 129 w 138"/>
                <a:gd name="T51" fmla="*/ 328 h 747"/>
                <a:gd name="T52" fmla="*/ 88 w 138"/>
                <a:gd name="T53" fmla="*/ 317 h 747"/>
                <a:gd name="T54" fmla="*/ 52 w 138"/>
                <a:gd name="T55" fmla="*/ 310 h 747"/>
                <a:gd name="T56" fmla="*/ 70 w 138"/>
                <a:gd name="T57" fmla="*/ 252 h 747"/>
                <a:gd name="T58" fmla="*/ 75 w 138"/>
                <a:gd name="T59" fmla="*/ 266 h 747"/>
                <a:gd name="T60" fmla="*/ 51 w 138"/>
                <a:gd name="T61" fmla="*/ 225 h 747"/>
                <a:gd name="T62" fmla="*/ 94 w 138"/>
                <a:gd name="T63" fmla="*/ 229 h 747"/>
                <a:gd name="T64" fmla="*/ 39 w 138"/>
                <a:gd name="T65" fmla="*/ 228 h 747"/>
                <a:gd name="T66" fmla="*/ 34 w 138"/>
                <a:gd name="T67" fmla="*/ 237 h 747"/>
                <a:gd name="T68" fmla="*/ 34 w 138"/>
                <a:gd name="T69" fmla="*/ 252 h 747"/>
                <a:gd name="T70" fmla="*/ 31 w 138"/>
                <a:gd name="T71" fmla="*/ 271 h 747"/>
                <a:gd name="T72" fmla="*/ 40 w 138"/>
                <a:gd name="T73" fmla="*/ 286 h 747"/>
                <a:gd name="T74" fmla="*/ 59 w 138"/>
                <a:gd name="T75" fmla="*/ 297 h 747"/>
                <a:gd name="T76" fmla="*/ 65 w 138"/>
                <a:gd name="T77" fmla="*/ 298 h 747"/>
                <a:gd name="T78" fmla="*/ 81 w 138"/>
                <a:gd name="T79" fmla="*/ 292 h 747"/>
                <a:gd name="T80" fmla="*/ 99 w 138"/>
                <a:gd name="T81" fmla="*/ 287 h 747"/>
                <a:gd name="T82" fmla="*/ 105 w 138"/>
                <a:gd name="T83" fmla="*/ 270 h 747"/>
                <a:gd name="T84" fmla="*/ 111 w 138"/>
                <a:gd name="T85" fmla="*/ 252 h 747"/>
                <a:gd name="T86" fmla="*/ 107 w 138"/>
                <a:gd name="T87" fmla="*/ 237 h 747"/>
                <a:gd name="T88" fmla="*/ 92 w 138"/>
                <a:gd name="T89" fmla="*/ 221 h 747"/>
                <a:gd name="T90" fmla="*/ 76 w 138"/>
                <a:gd name="T91" fmla="*/ 220 h 747"/>
                <a:gd name="T92" fmla="*/ 74 w 138"/>
                <a:gd name="T93" fmla="*/ 221 h 747"/>
                <a:gd name="T94" fmla="*/ 105 w 138"/>
                <a:gd name="T95" fmla="*/ 248 h 747"/>
                <a:gd name="T96" fmla="*/ 95 w 138"/>
                <a:gd name="T97" fmla="*/ 283 h 747"/>
                <a:gd name="T98" fmla="*/ 74 w 138"/>
                <a:gd name="T99" fmla="*/ 292 h 747"/>
                <a:gd name="T100" fmla="*/ 47 w 138"/>
                <a:gd name="T101" fmla="*/ 285 h 747"/>
                <a:gd name="T102" fmla="*/ 36 w 138"/>
                <a:gd name="T103" fmla="*/ 267 h 747"/>
                <a:gd name="T104" fmla="*/ 37 w 138"/>
                <a:gd name="T105" fmla="*/ 242 h 747"/>
                <a:gd name="T106" fmla="*/ 110 w 138"/>
                <a:gd name="T107" fmla="*/ 267 h 747"/>
                <a:gd name="T108" fmla="*/ 103 w 138"/>
                <a:gd name="T109" fmla="*/ 232 h 747"/>
                <a:gd name="T110" fmla="*/ 45 w 138"/>
                <a:gd name="T111" fmla="*/ 289 h 747"/>
                <a:gd name="T112" fmla="*/ 55 w 138"/>
                <a:gd name="T113" fmla="*/ 218 h 747"/>
                <a:gd name="T114" fmla="*/ 111 w 138"/>
                <a:gd name="T115" fmla="*/ 220 h 747"/>
                <a:gd name="T116" fmla="*/ 20 w 138"/>
                <a:gd name="T117" fmla="*/ 203 h 747"/>
                <a:gd name="T118" fmla="*/ 69 w 138"/>
                <a:gd name="T119" fmla="*/ 196 h 747"/>
                <a:gd name="T120" fmla="*/ 18 w 138"/>
                <a:gd name="T121" fmla="*/ 316 h 747"/>
                <a:gd name="T122" fmla="*/ 127 w 138"/>
                <a:gd name="T123" fmla="*/ 196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747">
                  <a:moveTo>
                    <a:pt x="133" y="192"/>
                  </a:moveTo>
                  <a:cubicBezTo>
                    <a:pt x="127" y="192"/>
                    <a:pt x="127" y="192"/>
                    <a:pt x="127" y="192"/>
                  </a:cubicBezTo>
                  <a:cubicBezTo>
                    <a:pt x="127" y="164"/>
                    <a:pt x="127" y="164"/>
                    <a:pt x="127" y="164"/>
                  </a:cubicBezTo>
                  <a:cubicBezTo>
                    <a:pt x="127" y="146"/>
                    <a:pt x="127" y="146"/>
                    <a:pt x="127" y="146"/>
                  </a:cubicBezTo>
                  <a:cubicBezTo>
                    <a:pt x="126" y="147"/>
                    <a:pt x="126" y="147"/>
                    <a:pt x="126" y="147"/>
                  </a:cubicBezTo>
                  <a:cubicBezTo>
                    <a:pt x="125" y="146"/>
                    <a:pt x="125" y="146"/>
                    <a:pt x="125" y="146"/>
                  </a:cubicBezTo>
                  <a:cubicBezTo>
                    <a:pt x="125" y="161"/>
                    <a:pt x="125" y="161"/>
                    <a:pt x="125" y="161"/>
                  </a:cubicBezTo>
                  <a:cubicBezTo>
                    <a:pt x="124" y="159"/>
                    <a:pt x="124" y="159"/>
                    <a:pt x="124" y="159"/>
                  </a:cubicBezTo>
                  <a:cubicBezTo>
                    <a:pt x="122" y="162"/>
                    <a:pt x="122" y="162"/>
                    <a:pt x="122" y="162"/>
                  </a:cubicBezTo>
                  <a:cubicBezTo>
                    <a:pt x="121" y="164"/>
                    <a:pt x="121" y="164"/>
                    <a:pt x="121" y="164"/>
                  </a:cubicBezTo>
                  <a:cubicBezTo>
                    <a:pt x="119" y="162"/>
                    <a:pt x="119" y="162"/>
                    <a:pt x="119" y="162"/>
                  </a:cubicBezTo>
                  <a:cubicBezTo>
                    <a:pt x="118" y="159"/>
                    <a:pt x="118" y="159"/>
                    <a:pt x="118" y="159"/>
                  </a:cubicBezTo>
                  <a:cubicBezTo>
                    <a:pt x="116" y="162"/>
                    <a:pt x="116" y="162"/>
                    <a:pt x="116" y="162"/>
                  </a:cubicBezTo>
                  <a:cubicBezTo>
                    <a:pt x="114" y="164"/>
                    <a:pt x="114" y="164"/>
                    <a:pt x="114" y="164"/>
                  </a:cubicBezTo>
                  <a:cubicBezTo>
                    <a:pt x="113" y="162"/>
                    <a:pt x="113" y="162"/>
                    <a:pt x="113" y="162"/>
                  </a:cubicBezTo>
                  <a:cubicBezTo>
                    <a:pt x="111" y="159"/>
                    <a:pt x="111" y="159"/>
                    <a:pt x="111" y="159"/>
                  </a:cubicBezTo>
                  <a:cubicBezTo>
                    <a:pt x="109" y="162"/>
                    <a:pt x="109" y="162"/>
                    <a:pt x="109" y="162"/>
                  </a:cubicBezTo>
                  <a:cubicBezTo>
                    <a:pt x="108" y="164"/>
                    <a:pt x="108" y="164"/>
                    <a:pt x="108" y="164"/>
                  </a:cubicBezTo>
                  <a:cubicBezTo>
                    <a:pt x="107" y="162"/>
                    <a:pt x="107" y="162"/>
                    <a:pt x="107" y="162"/>
                  </a:cubicBezTo>
                  <a:cubicBezTo>
                    <a:pt x="105" y="159"/>
                    <a:pt x="105" y="159"/>
                    <a:pt x="105" y="159"/>
                  </a:cubicBezTo>
                  <a:cubicBezTo>
                    <a:pt x="103" y="162"/>
                    <a:pt x="103" y="162"/>
                    <a:pt x="103" y="162"/>
                  </a:cubicBezTo>
                  <a:cubicBezTo>
                    <a:pt x="102" y="164"/>
                    <a:pt x="102" y="164"/>
                    <a:pt x="102" y="164"/>
                  </a:cubicBezTo>
                  <a:cubicBezTo>
                    <a:pt x="100" y="162"/>
                    <a:pt x="100" y="162"/>
                    <a:pt x="100" y="162"/>
                  </a:cubicBezTo>
                  <a:cubicBezTo>
                    <a:pt x="98" y="159"/>
                    <a:pt x="98" y="159"/>
                    <a:pt x="98" y="159"/>
                  </a:cubicBezTo>
                  <a:cubicBezTo>
                    <a:pt x="97" y="162"/>
                    <a:pt x="97" y="162"/>
                    <a:pt x="97" y="162"/>
                  </a:cubicBezTo>
                  <a:cubicBezTo>
                    <a:pt x="96" y="164"/>
                    <a:pt x="96" y="164"/>
                    <a:pt x="96" y="164"/>
                  </a:cubicBezTo>
                  <a:cubicBezTo>
                    <a:pt x="94" y="162"/>
                    <a:pt x="94" y="162"/>
                    <a:pt x="94" y="162"/>
                  </a:cubicBezTo>
                  <a:cubicBezTo>
                    <a:pt x="92" y="159"/>
                    <a:pt x="92" y="159"/>
                    <a:pt x="92" y="159"/>
                  </a:cubicBezTo>
                  <a:cubicBezTo>
                    <a:pt x="91" y="162"/>
                    <a:pt x="91" y="162"/>
                    <a:pt x="91" y="162"/>
                  </a:cubicBezTo>
                  <a:cubicBezTo>
                    <a:pt x="89" y="164"/>
                    <a:pt x="89" y="164"/>
                    <a:pt x="89" y="164"/>
                  </a:cubicBezTo>
                  <a:cubicBezTo>
                    <a:pt x="87" y="162"/>
                    <a:pt x="87" y="162"/>
                    <a:pt x="87" y="162"/>
                  </a:cubicBezTo>
                  <a:cubicBezTo>
                    <a:pt x="86" y="159"/>
                    <a:pt x="86" y="159"/>
                    <a:pt x="86" y="159"/>
                  </a:cubicBezTo>
                  <a:cubicBezTo>
                    <a:pt x="84" y="162"/>
                    <a:pt x="84" y="162"/>
                    <a:pt x="84" y="162"/>
                  </a:cubicBezTo>
                  <a:cubicBezTo>
                    <a:pt x="83" y="164"/>
                    <a:pt x="83" y="164"/>
                    <a:pt x="83" y="164"/>
                  </a:cubicBezTo>
                  <a:cubicBezTo>
                    <a:pt x="81" y="162"/>
                    <a:pt x="81" y="162"/>
                    <a:pt x="81" y="162"/>
                  </a:cubicBezTo>
                  <a:cubicBezTo>
                    <a:pt x="80" y="159"/>
                    <a:pt x="80" y="159"/>
                    <a:pt x="80" y="159"/>
                  </a:cubicBezTo>
                  <a:cubicBezTo>
                    <a:pt x="78" y="162"/>
                    <a:pt x="78" y="162"/>
                    <a:pt x="78" y="162"/>
                  </a:cubicBezTo>
                  <a:cubicBezTo>
                    <a:pt x="76" y="164"/>
                    <a:pt x="76" y="164"/>
                    <a:pt x="76" y="164"/>
                  </a:cubicBezTo>
                  <a:cubicBezTo>
                    <a:pt x="75" y="162"/>
                    <a:pt x="75" y="162"/>
                    <a:pt x="75" y="162"/>
                  </a:cubicBezTo>
                  <a:cubicBezTo>
                    <a:pt x="73" y="159"/>
                    <a:pt x="73" y="159"/>
                    <a:pt x="73" y="159"/>
                  </a:cubicBezTo>
                  <a:cubicBezTo>
                    <a:pt x="72" y="162"/>
                    <a:pt x="72" y="162"/>
                    <a:pt x="72" y="162"/>
                  </a:cubicBezTo>
                  <a:cubicBezTo>
                    <a:pt x="70" y="164"/>
                    <a:pt x="70" y="164"/>
                    <a:pt x="70" y="164"/>
                  </a:cubicBezTo>
                  <a:cubicBezTo>
                    <a:pt x="69" y="162"/>
                    <a:pt x="69" y="162"/>
                    <a:pt x="69" y="162"/>
                  </a:cubicBezTo>
                  <a:cubicBezTo>
                    <a:pt x="67" y="159"/>
                    <a:pt x="67" y="159"/>
                    <a:pt x="67" y="159"/>
                  </a:cubicBezTo>
                  <a:cubicBezTo>
                    <a:pt x="65" y="162"/>
                    <a:pt x="65" y="162"/>
                    <a:pt x="65" y="162"/>
                  </a:cubicBezTo>
                  <a:cubicBezTo>
                    <a:pt x="64" y="164"/>
                    <a:pt x="64" y="164"/>
                    <a:pt x="64" y="164"/>
                  </a:cubicBezTo>
                  <a:cubicBezTo>
                    <a:pt x="62" y="162"/>
                    <a:pt x="62" y="162"/>
                    <a:pt x="62" y="162"/>
                  </a:cubicBezTo>
                  <a:cubicBezTo>
                    <a:pt x="61" y="159"/>
                    <a:pt x="61" y="159"/>
                    <a:pt x="61" y="159"/>
                  </a:cubicBezTo>
                  <a:cubicBezTo>
                    <a:pt x="59" y="162"/>
                    <a:pt x="59" y="162"/>
                    <a:pt x="59" y="162"/>
                  </a:cubicBezTo>
                  <a:cubicBezTo>
                    <a:pt x="58" y="164"/>
                    <a:pt x="58" y="164"/>
                    <a:pt x="58" y="164"/>
                  </a:cubicBezTo>
                  <a:cubicBezTo>
                    <a:pt x="56" y="162"/>
                    <a:pt x="56" y="162"/>
                    <a:pt x="56" y="162"/>
                  </a:cubicBezTo>
                  <a:cubicBezTo>
                    <a:pt x="54" y="159"/>
                    <a:pt x="54" y="159"/>
                    <a:pt x="54" y="159"/>
                  </a:cubicBezTo>
                  <a:cubicBezTo>
                    <a:pt x="53" y="162"/>
                    <a:pt x="53" y="162"/>
                    <a:pt x="53" y="162"/>
                  </a:cubicBezTo>
                  <a:cubicBezTo>
                    <a:pt x="51" y="164"/>
                    <a:pt x="51" y="164"/>
                    <a:pt x="51" y="164"/>
                  </a:cubicBezTo>
                  <a:cubicBezTo>
                    <a:pt x="50" y="162"/>
                    <a:pt x="50" y="162"/>
                    <a:pt x="50" y="162"/>
                  </a:cubicBezTo>
                  <a:cubicBezTo>
                    <a:pt x="48" y="159"/>
                    <a:pt x="48" y="159"/>
                    <a:pt x="48" y="159"/>
                  </a:cubicBezTo>
                  <a:cubicBezTo>
                    <a:pt x="47" y="162"/>
                    <a:pt x="47" y="162"/>
                    <a:pt x="47" y="162"/>
                  </a:cubicBezTo>
                  <a:cubicBezTo>
                    <a:pt x="45" y="164"/>
                    <a:pt x="45" y="164"/>
                    <a:pt x="45" y="164"/>
                  </a:cubicBezTo>
                  <a:cubicBezTo>
                    <a:pt x="43" y="162"/>
                    <a:pt x="43" y="162"/>
                    <a:pt x="43" y="162"/>
                  </a:cubicBezTo>
                  <a:cubicBezTo>
                    <a:pt x="42" y="159"/>
                    <a:pt x="42" y="159"/>
                    <a:pt x="42" y="159"/>
                  </a:cubicBezTo>
                  <a:cubicBezTo>
                    <a:pt x="40" y="162"/>
                    <a:pt x="40" y="162"/>
                    <a:pt x="40" y="162"/>
                  </a:cubicBezTo>
                  <a:cubicBezTo>
                    <a:pt x="39" y="164"/>
                    <a:pt x="39" y="164"/>
                    <a:pt x="39" y="164"/>
                  </a:cubicBezTo>
                  <a:cubicBezTo>
                    <a:pt x="37" y="162"/>
                    <a:pt x="37" y="162"/>
                    <a:pt x="37" y="162"/>
                  </a:cubicBezTo>
                  <a:cubicBezTo>
                    <a:pt x="36" y="159"/>
                    <a:pt x="36" y="159"/>
                    <a:pt x="36" y="159"/>
                  </a:cubicBezTo>
                  <a:cubicBezTo>
                    <a:pt x="34" y="162"/>
                    <a:pt x="34" y="162"/>
                    <a:pt x="34" y="162"/>
                  </a:cubicBezTo>
                  <a:cubicBezTo>
                    <a:pt x="32" y="164"/>
                    <a:pt x="32" y="164"/>
                    <a:pt x="32" y="164"/>
                  </a:cubicBezTo>
                  <a:cubicBezTo>
                    <a:pt x="31" y="162"/>
                    <a:pt x="31" y="162"/>
                    <a:pt x="31" y="162"/>
                  </a:cubicBezTo>
                  <a:cubicBezTo>
                    <a:pt x="29" y="159"/>
                    <a:pt x="29" y="159"/>
                    <a:pt x="29" y="159"/>
                  </a:cubicBezTo>
                  <a:cubicBezTo>
                    <a:pt x="28" y="162"/>
                    <a:pt x="28" y="162"/>
                    <a:pt x="28" y="162"/>
                  </a:cubicBezTo>
                  <a:cubicBezTo>
                    <a:pt x="26" y="164"/>
                    <a:pt x="26" y="164"/>
                    <a:pt x="26" y="164"/>
                  </a:cubicBezTo>
                  <a:cubicBezTo>
                    <a:pt x="25" y="162"/>
                    <a:pt x="25" y="162"/>
                    <a:pt x="25" y="162"/>
                  </a:cubicBezTo>
                  <a:cubicBezTo>
                    <a:pt x="23" y="159"/>
                    <a:pt x="23" y="159"/>
                    <a:pt x="23" y="159"/>
                  </a:cubicBezTo>
                  <a:cubicBezTo>
                    <a:pt x="21" y="162"/>
                    <a:pt x="21" y="162"/>
                    <a:pt x="21" y="162"/>
                  </a:cubicBezTo>
                  <a:cubicBezTo>
                    <a:pt x="20" y="164"/>
                    <a:pt x="20" y="164"/>
                    <a:pt x="20" y="164"/>
                  </a:cubicBezTo>
                  <a:cubicBezTo>
                    <a:pt x="18" y="162"/>
                    <a:pt x="18" y="162"/>
                    <a:pt x="18" y="162"/>
                  </a:cubicBezTo>
                  <a:cubicBezTo>
                    <a:pt x="17" y="159"/>
                    <a:pt x="17" y="159"/>
                    <a:pt x="17" y="159"/>
                  </a:cubicBezTo>
                  <a:cubicBezTo>
                    <a:pt x="15" y="161"/>
                    <a:pt x="15" y="161"/>
                    <a:pt x="15" y="161"/>
                  </a:cubicBezTo>
                  <a:cubicBezTo>
                    <a:pt x="15" y="146"/>
                    <a:pt x="15" y="146"/>
                    <a:pt x="15" y="146"/>
                  </a:cubicBezTo>
                  <a:cubicBezTo>
                    <a:pt x="14" y="147"/>
                    <a:pt x="14" y="147"/>
                    <a:pt x="14" y="147"/>
                  </a:cubicBezTo>
                  <a:cubicBezTo>
                    <a:pt x="13" y="146"/>
                    <a:pt x="13" y="146"/>
                    <a:pt x="13" y="146"/>
                  </a:cubicBezTo>
                  <a:cubicBezTo>
                    <a:pt x="13" y="164"/>
                    <a:pt x="13" y="164"/>
                    <a:pt x="13" y="164"/>
                  </a:cubicBezTo>
                  <a:cubicBezTo>
                    <a:pt x="13" y="192"/>
                    <a:pt x="13" y="192"/>
                    <a:pt x="13" y="192"/>
                  </a:cubicBezTo>
                  <a:cubicBezTo>
                    <a:pt x="7" y="192"/>
                    <a:pt x="7" y="192"/>
                    <a:pt x="7" y="192"/>
                  </a:cubicBezTo>
                  <a:cubicBezTo>
                    <a:pt x="7" y="174"/>
                    <a:pt x="7" y="174"/>
                    <a:pt x="7" y="174"/>
                  </a:cubicBezTo>
                  <a:cubicBezTo>
                    <a:pt x="7" y="175"/>
                    <a:pt x="7" y="175"/>
                    <a:pt x="7" y="175"/>
                  </a:cubicBezTo>
                  <a:cubicBezTo>
                    <a:pt x="6" y="174"/>
                    <a:pt x="6" y="174"/>
                    <a:pt x="6" y="174"/>
                  </a:cubicBezTo>
                  <a:cubicBezTo>
                    <a:pt x="6" y="192"/>
                    <a:pt x="6" y="192"/>
                    <a:pt x="6" y="192"/>
                  </a:cubicBezTo>
                  <a:cubicBezTo>
                    <a:pt x="6" y="321"/>
                    <a:pt x="6" y="321"/>
                    <a:pt x="6" y="321"/>
                  </a:cubicBezTo>
                  <a:cubicBezTo>
                    <a:pt x="135" y="321"/>
                    <a:pt x="135" y="321"/>
                    <a:pt x="135" y="321"/>
                  </a:cubicBezTo>
                  <a:cubicBezTo>
                    <a:pt x="135" y="192"/>
                    <a:pt x="135" y="192"/>
                    <a:pt x="135" y="192"/>
                  </a:cubicBezTo>
                  <a:cubicBezTo>
                    <a:pt x="135" y="174"/>
                    <a:pt x="135" y="174"/>
                    <a:pt x="135" y="174"/>
                  </a:cubicBezTo>
                  <a:cubicBezTo>
                    <a:pt x="134" y="175"/>
                    <a:pt x="134" y="175"/>
                    <a:pt x="134" y="175"/>
                  </a:cubicBezTo>
                  <a:cubicBezTo>
                    <a:pt x="133" y="174"/>
                    <a:pt x="133" y="174"/>
                    <a:pt x="133" y="174"/>
                  </a:cubicBezTo>
                  <a:lnTo>
                    <a:pt x="133" y="192"/>
                  </a:lnTo>
                  <a:close/>
                  <a:moveTo>
                    <a:pt x="137" y="747"/>
                  </a:moveTo>
                  <a:cubicBezTo>
                    <a:pt x="0" y="747"/>
                    <a:pt x="0" y="747"/>
                    <a:pt x="0" y="747"/>
                  </a:cubicBezTo>
                  <a:cubicBezTo>
                    <a:pt x="0" y="665"/>
                    <a:pt x="0" y="665"/>
                    <a:pt x="0" y="665"/>
                  </a:cubicBezTo>
                  <a:cubicBezTo>
                    <a:pt x="137" y="665"/>
                    <a:pt x="137" y="665"/>
                    <a:pt x="137" y="665"/>
                  </a:cubicBezTo>
                  <a:lnTo>
                    <a:pt x="137" y="747"/>
                  </a:lnTo>
                  <a:close/>
                  <a:moveTo>
                    <a:pt x="124" y="659"/>
                  </a:moveTo>
                  <a:cubicBezTo>
                    <a:pt x="124" y="582"/>
                    <a:pt x="124" y="582"/>
                    <a:pt x="124" y="582"/>
                  </a:cubicBezTo>
                  <a:cubicBezTo>
                    <a:pt x="118" y="582"/>
                    <a:pt x="118" y="582"/>
                    <a:pt x="118" y="582"/>
                  </a:cubicBezTo>
                  <a:cubicBezTo>
                    <a:pt x="118" y="659"/>
                    <a:pt x="118" y="659"/>
                    <a:pt x="118" y="659"/>
                  </a:cubicBezTo>
                  <a:cubicBezTo>
                    <a:pt x="114" y="659"/>
                    <a:pt x="114" y="659"/>
                    <a:pt x="114" y="659"/>
                  </a:cubicBezTo>
                  <a:cubicBezTo>
                    <a:pt x="114" y="582"/>
                    <a:pt x="114" y="582"/>
                    <a:pt x="114" y="582"/>
                  </a:cubicBezTo>
                  <a:cubicBezTo>
                    <a:pt x="108" y="582"/>
                    <a:pt x="108" y="582"/>
                    <a:pt x="108" y="582"/>
                  </a:cubicBezTo>
                  <a:cubicBezTo>
                    <a:pt x="108" y="659"/>
                    <a:pt x="108" y="659"/>
                    <a:pt x="108" y="659"/>
                  </a:cubicBezTo>
                  <a:cubicBezTo>
                    <a:pt x="103" y="659"/>
                    <a:pt x="103" y="659"/>
                    <a:pt x="103" y="659"/>
                  </a:cubicBezTo>
                  <a:cubicBezTo>
                    <a:pt x="103" y="582"/>
                    <a:pt x="103" y="582"/>
                    <a:pt x="103" y="582"/>
                  </a:cubicBezTo>
                  <a:cubicBezTo>
                    <a:pt x="98" y="582"/>
                    <a:pt x="98" y="582"/>
                    <a:pt x="98" y="582"/>
                  </a:cubicBezTo>
                  <a:cubicBezTo>
                    <a:pt x="98" y="659"/>
                    <a:pt x="98" y="659"/>
                    <a:pt x="98" y="659"/>
                  </a:cubicBezTo>
                  <a:cubicBezTo>
                    <a:pt x="93" y="659"/>
                    <a:pt x="93" y="659"/>
                    <a:pt x="93" y="659"/>
                  </a:cubicBezTo>
                  <a:cubicBezTo>
                    <a:pt x="93" y="582"/>
                    <a:pt x="93" y="582"/>
                    <a:pt x="93" y="582"/>
                  </a:cubicBezTo>
                  <a:cubicBezTo>
                    <a:pt x="87" y="582"/>
                    <a:pt x="87" y="582"/>
                    <a:pt x="87" y="582"/>
                  </a:cubicBezTo>
                  <a:cubicBezTo>
                    <a:pt x="87" y="659"/>
                    <a:pt x="87" y="659"/>
                    <a:pt x="87" y="659"/>
                  </a:cubicBezTo>
                  <a:cubicBezTo>
                    <a:pt x="83" y="659"/>
                    <a:pt x="83" y="659"/>
                    <a:pt x="83" y="659"/>
                  </a:cubicBezTo>
                  <a:cubicBezTo>
                    <a:pt x="83" y="582"/>
                    <a:pt x="83" y="582"/>
                    <a:pt x="83" y="582"/>
                  </a:cubicBezTo>
                  <a:cubicBezTo>
                    <a:pt x="77" y="582"/>
                    <a:pt x="77" y="582"/>
                    <a:pt x="77" y="582"/>
                  </a:cubicBezTo>
                  <a:cubicBezTo>
                    <a:pt x="77" y="659"/>
                    <a:pt x="77" y="659"/>
                    <a:pt x="77" y="659"/>
                  </a:cubicBezTo>
                  <a:cubicBezTo>
                    <a:pt x="73" y="659"/>
                    <a:pt x="73" y="659"/>
                    <a:pt x="73" y="659"/>
                  </a:cubicBezTo>
                  <a:cubicBezTo>
                    <a:pt x="73" y="582"/>
                    <a:pt x="73" y="582"/>
                    <a:pt x="73" y="582"/>
                  </a:cubicBezTo>
                  <a:cubicBezTo>
                    <a:pt x="67" y="582"/>
                    <a:pt x="67" y="582"/>
                    <a:pt x="67" y="582"/>
                  </a:cubicBezTo>
                  <a:cubicBezTo>
                    <a:pt x="67" y="659"/>
                    <a:pt x="67" y="659"/>
                    <a:pt x="67" y="659"/>
                  </a:cubicBezTo>
                  <a:cubicBezTo>
                    <a:pt x="62" y="659"/>
                    <a:pt x="62" y="659"/>
                    <a:pt x="62" y="659"/>
                  </a:cubicBezTo>
                  <a:cubicBezTo>
                    <a:pt x="62" y="582"/>
                    <a:pt x="62" y="582"/>
                    <a:pt x="62" y="582"/>
                  </a:cubicBezTo>
                  <a:cubicBezTo>
                    <a:pt x="57" y="582"/>
                    <a:pt x="57" y="582"/>
                    <a:pt x="57" y="582"/>
                  </a:cubicBezTo>
                  <a:cubicBezTo>
                    <a:pt x="57" y="659"/>
                    <a:pt x="57" y="659"/>
                    <a:pt x="57" y="659"/>
                  </a:cubicBezTo>
                  <a:cubicBezTo>
                    <a:pt x="52" y="659"/>
                    <a:pt x="52" y="659"/>
                    <a:pt x="52" y="659"/>
                  </a:cubicBezTo>
                  <a:cubicBezTo>
                    <a:pt x="52" y="582"/>
                    <a:pt x="52" y="582"/>
                    <a:pt x="52" y="582"/>
                  </a:cubicBezTo>
                  <a:cubicBezTo>
                    <a:pt x="46" y="582"/>
                    <a:pt x="46" y="582"/>
                    <a:pt x="46" y="582"/>
                  </a:cubicBezTo>
                  <a:cubicBezTo>
                    <a:pt x="46" y="659"/>
                    <a:pt x="46" y="659"/>
                    <a:pt x="46" y="659"/>
                  </a:cubicBezTo>
                  <a:cubicBezTo>
                    <a:pt x="42" y="659"/>
                    <a:pt x="42" y="659"/>
                    <a:pt x="42" y="659"/>
                  </a:cubicBezTo>
                  <a:cubicBezTo>
                    <a:pt x="42" y="582"/>
                    <a:pt x="42" y="582"/>
                    <a:pt x="42" y="582"/>
                  </a:cubicBezTo>
                  <a:cubicBezTo>
                    <a:pt x="36" y="582"/>
                    <a:pt x="36" y="582"/>
                    <a:pt x="36" y="582"/>
                  </a:cubicBezTo>
                  <a:cubicBezTo>
                    <a:pt x="36" y="659"/>
                    <a:pt x="36" y="659"/>
                    <a:pt x="36" y="659"/>
                  </a:cubicBezTo>
                  <a:cubicBezTo>
                    <a:pt x="32" y="659"/>
                    <a:pt x="32" y="659"/>
                    <a:pt x="32" y="659"/>
                  </a:cubicBezTo>
                  <a:cubicBezTo>
                    <a:pt x="32" y="582"/>
                    <a:pt x="32" y="582"/>
                    <a:pt x="32" y="582"/>
                  </a:cubicBezTo>
                  <a:cubicBezTo>
                    <a:pt x="26" y="582"/>
                    <a:pt x="26" y="582"/>
                    <a:pt x="26" y="582"/>
                  </a:cubicBezTo>
                  <a:cubicBezTo>
                    <a:pt x="26" y="659"/>
                    <a:pt x="26" y="659"/>
                    <a:pt x="26" y="659"/>
                  </a:cubicBezTo>
                  <a:cubicBezTo>
                    <a:pt x="21" y="659"/>
                    <a:pt x="21" y="659"/>
                    <a:pt x="21" y="659"/>
                  </a:cubicBezTo>
                  <a:cubicBezTo>
                    <a:pt x="21" y="582"/>
                    <a:pt x="21" y="582"/>
                    <a:pt x="21" y="582"/>
                  </a:cubicBezTo>
                  <a:cubicBezTo>
                    <a:pt x="16" y="582"/>
                    <a:pt x="16" y="582"/>
                    <a:pt x="16" y="582"/>
                  </a:cubicBezTo>
                  <a:cubicBezTo>
                    <a:pt x="16" y="659"/>
                    <a:pt x="16" y="659"/>
                    <a:pt x="16" y="659"/>
                  </a:cubicBezTo>
                  <a:cubicBezTo>
                    <a:pt x="11" y="659"/>
                    <a:pt x="11" y="659"/>
                    <a:pt x="11" y="659"/>
                  </a:cubicBezTo>
                  <a:cubicBezTo>
                    <a:pt x="11" y="500"/>
                    <a:pt x="11" y="500"/>
                    <a:pt x="11" y="500"/>
                  </a:cubicBezTo>
                  <a:cubicBezTo>
                    <a:pt x="128" y="500"/>
                    <a:pt x="128" y="500"/>
                    <a:pt x="128" y="500"/>
                  </a:cubicBezTo>
                  <a:cubicBezTo>
                    <a:pt x="128" y="659"/>
                    <a:pt x="128" y="659"/>
                    <a:pt x="128" y="659"/>
                  </a:cubicBezTo>
                  <a:lnTo>
                    <a:pt x="124" y="659"/>
                  </a:lnTo>
                  <a:close/>
                  <a:moveTo>
                    <a:pt x="118" y="578"/>
                  </a:moveTo>
                  <a:cubicBezTo>
                    <a:pt x="124" y="578"/>
                    <a:pt x="124" y="578"/>
                    <a:pt x="124" y="578"/>
                  </a:cubicBezTo>
                  <a:cubicBezTo>
                    <a:pt x="124" y="503"/>
                    <a:pt x="124" y="503"/>
                    <a:pt x="124" y="503"/>
                  </a:cubicBezTo>
                  <a:cubicBezTo>
                    <a:pt x="118" y="503"/>
                    <a:pt x="118" y="503"/>
                    <a:pt x="118" y="503"/>
                  </a:cubicBezTo>
                  <a:lnTo>
                    <a:pt x="118" y="578"/>
                  </a:lnTo>
                  <a:close/>
                  <a:moveTo>
                    <a:pt x="16" y="578"/>
                  </a:moveTo>
                  <a:cubicBezTo>
                    <a:pt x="21" y="578"/>
                    <a:pt x="21" y="578"/>
                    <a:pt x="21" y="578"/>
                  </a:cubicBezTo>
                  <a:cubicBezTo>
                    <a:pt x="21" y="503"/>
                    <a:pt x="21" y="503"/>
                    <a:pt x="21" y="503"/>
                  </a:cubicBezTo>
                  <a:cubicBezTo>
                    <a:pt x="16" y="503"/>
                    <a:pt x="16" y="503"/>
                    <a:pt x="16" y="503"/>
                  </a:cubicBezTo>
                  <a:lnTo>
                    <a:pt x="16" y="578"/>
                  </a:lnTo>
                  <a:close/>
                  <a:moveTo>
                    <a:pt x="26" y="578"/>
                  </a:moveTo>
                  <a:cubicBezTo>
                    <a:pt x="32" y="578"/>
                    <a:pt x="32" y="578"/>
                    <a:pt x="32" y="578"/>
                  </a:cubicBezTo>
                  <a:cubicBezTo>
                    <a:pt x="32" y="503"/>
                    <a:pt x="32" y="503"/>
                    <a:pt x="32" y="503"/>
                  </a:cubicBezTo>
                  <a:cubicBezTo>
                    <a:pt x="26" y="503"/>
                    <a:pt x="26" y="503"/>
                    <a:pt x="26" y="503"/>
                  </a:cubicBezTo>
                  <a:lnTo>
                    <a:pt x="26" y="578"/>
                  </a:lnTo>
                  <a:close/>
                  <a:moveTo>
                    <a:pt x="36" y="578"/>
                  </a:moveTo>
                  <a:cubicBezTo>
                    <a:pt x="42" y="578"/>
                    <a:pt x="42" y="578"/>
                    <a:pt x="42" y="578"/>
                  </a:cubicBezTo>
                  <a:cubicBezTo>
                    <a:pt x="42" y="503"/>
                    <a:pt x="42" y="503"/>
                    <a:pt x="42" y="503"/>
                  </a:cubicBezTo>
                  <a:cubicBezTo>
                    <a:pt x="36" y="503"/>
                    <a:pt x="36" y="503"/>
                    <a:pt x="36" y="503"/>
                  </a:cubicBezTo>
                  <a:lnTo>
                    <a:pt x="36" y="578"/>
                  </a:lnTo>
                  <a:close/>
                  <a:moveTo>
                    <a:pt x="46" y="578"/>
                  </a:moveTo>
                  <a:cubicBezTo>
                    <a:pt x="52" y="578"/>
                    <a:pt x="52" y="578"/>
                    <a:pt x="52" y="578"/>
                  </a:cubicBezTo>
                  <a:cubicBezTo>
                    <a:pt x="52" y="503"/>
                    <a:pt x="52" y="503"/>
                    <a:pt x="52" y="503"/>
                  </a:cubicBezTo>
                  <a:cubicBezTo>
                    <a:pt x="46" y="503"/>
                    <a:pt x="46" y="503"/>
                    <a:pt x="46" y="503"/>
                  </a:cubicBezTo>
                  <a:lnTo>
                    <a:pt x="46" y="578"/>
                  </a:lnTo>
                  <a:close/>
                  <a:moveTo>
                    <a:pt x="57" y="578"/>
                  </a:moveTo>
                  <a:cubicBezTo>
                    <a:pt x="62" y="578"/>
                    <a:pt x="62" y="578"/>
                    <a:pt x="62" y="578"/>
                  </a:cubicBezTo>
                  <a:cubicBezTo>
                    <a:pt x="62" y="503"/>
                    <a:pt x="62" y="503"/>
                    <a:pt x="62" y="503"/>
                  </a:cubicBezTo>
                  <a:cubicBezTo>
                    <a:pt x="57" y="503"/>
                    <a:pt x="57" y="503"/>
                    <a:pt x="57" y="503"/>
                  </a:cubicBezTo>
                  <a:lnTo>
                    <a:pt x="57" y="578"/>
                  </a:lnTo>
                  <a:close/>
                  <a:moveTo>
                    <a:pt x="67" y="578"/>
                  </a:moveTo>
                  <a:cubicBezTo>
                    <a:pt x="73" y="578"/>
                    <a:pt x="73" y="578"/>
                    <a:pt x="73" y="578"/>
                  </a:cubicBezTo>
                  <a:cubicBezTo>
                    <a:pt x="73" y="503"/>
                    <a:pt x="73" y="503"/>
                    <a:pt x="73" y="503"/>
                  </a:cubicBezTo>
                  <a:cubicBezTo>
                    <a:pt x="67" y="503"/>
                    <a:pt x="67" y="503"/>
                    <a:pt x="67" y="503"/>
                  </a:cubicBezTo>
                  <a:lnTo>
                    <a:pt x="67" y="578"/>
                  </a:lnTo>
                  <a:close/>
                  <a:moveTo>
                    <a:pt x="77" y="578"/>
                  </a:moveTo>
                  <a:cubicBezTo>
                    <a:pt x="83" y="578"/>
                    <a:pt x="83" y="578"/>
                    <a:pt x="83" y="578"/>
                  </a:cubicBezTo>
                  <a:cubicBezTo>
                    <a:pt x="83" y="503"/>
                    <a:pt x="83" y="503"/>
                    <a:pt x="83" y="503"/>
                  </a:cubicBezTo>
                  <a:cubicBezTo>
                    <a:pt x="77" y="503"/>
                    <a:pt x="77" y="503"/>
                    <a:pt x="77" y="503"/>
                  </a:cubicBezTo>
                  <a:lnTo>
                    <a:pt x="77" y="578"/>
                  </a:lnTo>
                  <a:close/>
                  <a:moveTo>
                    <a:pt x="87" y="578"/>
                  </a:moveTo>
                  <a:cubicBezTo>
                    <a:pt x="93" y="578"/>
                    <a:pt x="93" y="578"/>
                    <a:pt x="93" y="578"/>
                  </a:cubicBezTo>
                  <a:cubicBezTo>
                    <a:pt x="93" y="503"/>
                    <a:pt x="93" y="503"/>
                    <a:pt x="93" y="503"/>
                  </a:cubicBezTo>
                  <a:cubicBezTo>
                    <a:pt x="87" y="503"/>
                    <a:pt x="87" y="503"/>
                    <a:pt x="87" y="503"/>
                  </a:cubicBezTo>
                  <a:lnTo>
                    <a:pt x="87" y="578"/>
                  </a:lnTo>
                  <a:close/>
                  <a:moveTo>
                    <a:pt x="98" y="578"/>
                  </a:moveTo>
                  <a:cubicBezTo>
                    <a:pt x="103" y="578"/>
                    <a:pt x="103" y="578"/>
                    <a:pt x="103" y="578"/>
                  </a:cubicBezTo>
                  <a:cubicBezTo>
                    <a:pt x="103" y="503"/>
                    <a:pt x="103" y="503"/>
                    <a:pt x="103" y="503"/>
                  </a:cubicBezTo>
                  <a:cubicBezTo>
                    <a:pt x="98" y="503"/>
                    <a:pt x="98" y="503"/>
                    <a:pt x="98" y="503"/>
                  </a:cubicBezTo>
                  <a:lnTo>
                    <a:pt x="98" y="578"/>
                  </a:lnTo>
                  <a:close/>
                  <a:moveTo>
                    <a:pt x="108" y="578"/>
                  </a:moveTo>
                  <a:cubicBezTo>
                    <a:pt x="114" y="578"/>
                    <a:pt x="114" y="578"/>
                    <a:pt x="114" y="578"/>
                  </a:cubicBezTo>
                  <a:cubicBezTo>
                    <a:pt x="114" y="503"/>
                    <a:pt x="114" y="503"/>
                    <a:pt x="114" y="503"/>
                  </a:cubicBezTo>
                  <a:cubicBezTo>
                    <a:pt x="108" y="503"/>
                    <a:pt x="108" y="503"/>
                    <a:pt x="108" y="503"/>
                  </a:cubicBezTo>
                  <a:lnTo>
                    <a:pt x="108" y="578"/>
                  </a:lnTo>
                  <a:close/>
                  <a:moveTo>
                    <a:pt x="19" y="143"/>
                  </a:moveTo>
                  <a:cubicBezTo>
                    <a:pt x="14" y="139"/>
                    <a:pt x="14" y="139"/>
                    <a:pt x="14" y="139"/>
                  </a:cubicBezTo>
                  <a:cubicBezTo>
                    <a:pt x="10" y="143"/>
                    <a:pt x="10" y="143"/>
                    <a:pt x="10" y="143"/>
                  </a:cubicBezTo>
                  <a:cubicBezTo>
                    <a:pt x="14" y="147"/>
                    <a:pt x="14" y="147"/>
                    <a:pt x="14" y="147"/>
                  </a:cubicBezTo>
                  <a:lnTo>
                    <a:pt x="19" y="143"/>
                  </a:lnTo>
                  <a:close/>
                  <a:moveTo>
                    <a:pt x="130" y="143"/>
                  </a:moveTo>
                  <a:cubicBezTo>
                    <a:pt x="126" y="139"/>
                    <a:pt x="126" y="139"/>
                    <a:pt x="126" y="139"/>
                  </a:cubicBezTo>
                  <a:cubicBezTo>
                    <a:pt x="122" y="143"/>
                    <a:pt x="122" y="143"/>
                    <a:pt x="122" y="143"/>
                  </a:cubicBezTo>
                  <a:cubicBezTo>
                    <a:pt x="126" y="147"/>
                    <a:pt x="126" y="147"/>
                    <a:pt x="126" y="147"/>
                  </a:cubicBezTo>
                  <a:lnTo>
                    <a:pt x="130" y="143"/>
                  </a:lnTo>
                  <a:close/>
                  <a:moveTo>
                    <a:pt x="138" y="170"/>
                  </a:moveTo>
                  <a:cubicBezTo>
                    <a:pt x="134" y="167"/>
                    <a:pt x="134" y="167"/>
                    <a:pt x="134" y="167"/>
                  </a:cubicBezTo>
                  <a:cubicBezTo>
                    <a:pt x="130" y="170"/>
                    <a:pt x="130" y="170"/>
                    <a:pt x="130" y="170"/>
                  </a:cubicBezTo>
                  <a:cubicBezTo>
                    <a:pt x="134" y="174"/>
                    <a:pt x="134" y="174"/>
                    <a:pt x="134" y="174"/>
                  </a:cubicBezTo>
                  <a:lnTo>
                    <a:pt x="138" y="170"/>
                  </a:lnTo>
                  <a:close/>
                  <a:moveTo>
                    <a:pt x="10" y="170"/>
                  </a:moveTo>
                  <a:cubicBezTo>
                    <a:pt x="7" y="167"/>
                    <a:pt x="7" y="167"/>
                    <a:pt x="7" y="167"/>
                  </a:cubicBezTo>
                  <a:cubicBezTo>
                    <a:pt x="3" y="170"/>
                    <a:pt x="3" y="170"/>
                    <a:pt x="3" y="170"/>
                  </a:cubicBezTo>
                  <a:cubicBezTo>
                    <a:pt x="7" y="174"/>
                    <a:pt x="7" y="174"/>
                    <a:pt x="7" y="174"/>
                  </a:cubicBezTo>
                  <a:lnTo>
                    <a:pt x="10" y="170"/>
                  </a:lnTo>
                  <a:close/>
                  <a:moveTo>
                    <a:pt x="13" y="139"/>
                  </a:moveTo>
                  <a:cubicBezTo>
                    <a:pt x="13" y="137"/>
                    <a:pt x="13" y="137"/>
                    <a:pt x="13" y="137"/>
                  </a:cubicBezTo>
                  <a:cubicBezTo>
                    <a:pt x="15" y="137"/>
                    <a:pt x="15" y="137"/>
                    <a:pt x="15" y="137"/>
                  </a:cubicBezTo>
                  <a:cubicBezTo>
                    <a:pt x="15" y="139"/>
                    <a:pt x="15" y="139"/>
                    <a:pt x="15" y="139"/>
                  </a:cubicBezTo>
                  <a:cubicBezTo>
                    <a:pt x="14" y="138"/>
                    <a:pt x="14" y="138"/>
                    <a:pt x="14" y="138"/>
                  </a:cubicBezTo>
                  <a:lnTo>
                    <a:pt x="13" y="139"/>
                  </a:lnTo>
                  <a:close/>
                  <a:moveTo>
                    <a:pt x="125" y="139"/>
                  </a:moveTo>
                  <a:cubicBezTo>
                    <a:pt x="125" y="137"/>
                    <a:pt x="125" y="137"/>
                    <a:pt x="125" y="137"/>
                  </a:cubicBezTo>
                  <a:cubicBezTo>
                    <a:pt x="127" y="137"/>
                    <a:pt x="127" y="137"/>
                    <a:pt x="127" y="137"/>
                  </a:cubicBezTo>
                  <a:cubicBezTo>
                    <a:pt x="127" y="139"/>
                    <a:pt x="127" y="139"/>
                    <a:pt x="127" y="139"/>
                  </a:cubicBezTo>
                  <a:cubicBezTo>
                    <a:pt x="126" y="138"/>
                    <a:pt x="126" y="138"/>
                    <a:pt x="126" y="138"/>
                  </a:cubicBezTo>
                  <a:lnTo>
                    <a:pt x="125" y="139"/>
                  </a:lnTo>
                  <a:close/>
                  <a:moveTo>
                    <a:pt x="6" y="167"/>
                  </a:moveTo>
                  <a:cubicBezTo>
                    <a:pt x="6" y="164"/>
                    <a:pt x="6" y="164"/>
                    <a:pt x="6" y="164"/>
                  </a:cubicBezTo>
                  <a:cubicBezTo>
                    <a:pt x="7" y="164"/>
                    <a:pt x="7" y="164"/>
                    <a:pt x="7" y="164"/>
                  </a:cubicBezTo>
                  <a:cubicBezTo>
                    <a:pt x="7" y="167"/>
                    <a:pt x="7" y="167"/>
                    <a:pt x="7" y="167"/>
                  </a:cubicBezTo>
                  <a:cubicBezTo>
                    <a:pt x="7" y="166"/>
                    <a:pt x="7" y="166"/>
                    <a:pt x="7" y="166"/>
                  </a:cubicBezTo>
                  <a:lnTo>
                    <a:pt x="6" y="167"/>
                  </a:lnTo>
                  <a:close/>
                  <a:moveTo>
                    <a:pt x="133" y="167"/>
                  </a:moveTo>
                  <a:cubicBezTo>
                    <a:pt x="133" y="164"/>
                    <a:pt x="133" y="164"/>
                    <a:pt x="133" y="164"/>
                  </a:cubicBezTo>
                  <a:cubicBezTo>
                    <a:pt x="135" y="164"/>
                    <a:pt x="135" y="164"/>
                    <a:pt x="135" y="164"/>
                  </a:cubicBezTo>
                  <a:cubicBezTo>
                    <a:pt x="135" y="167"/>
                    <a:pt x="135" y="167"/>
                    <a:pt x="135" y="167"/>
                  </a:cubicBezTo>
                  <a:cubicBezTo>
                    <a:pt x="134" y="166"/>
                    <a:pt x="134" y="166"/>
                    <a:pt x="134" y="166"/>
                  </a:cubicBezTo>
                  <a:lnTo>
                    <a:pt x="133" y="167"/>
                  </a:lnTo>
                  <a:close/>
                  <a:moveTo>
                    <a:pt x="42" y="119"/>
                  </a:moveTo>
                  <a:cubicBezTo>
                    <a:pt x="25" y="161"/>
                    <a:pt x="25" y="161"/>
                    <a:pt x="25" y="161"/>
                  </a:cubicBezTo>
                  <a:cubicBezTo>
                    <a:pt x="26" y="161"/>
                    <a:pt x="26" y="161"/>
                    <a:pt x="26" y="161"/>
                  </a:cubicBezTo>
                  <a:cubicBezTo>
                    <a:pt x="26" y="162"/>
                    <a:pt x="26" y="162"/>
                    <a:pt x="26" y="162"/>
                  </a:cubicBezTo>
                  <a:cubicBezTo>
                    <a:pt x="29" y="157"/>
                    <a:pt x="29" y="157"/>
                    <a:pt x="29" y="157"/>
                  </a:cubicBezTo>
                  <a:cubicBezTo>
                    <a:pt x="32" y="161"/>
                    <a:pt x="32" y="161"/>
                    <a:pt x="32" y="161"/>
                  </a:cubicBezTo>
                  <a:cubicBezTo>
                    <a:pt x="32" y="162"/>
                    <a:pt x="32" y="162"/>
                    <a:pt x="32" y="162"/>
                  </a:cubicBezTo>
                  <a:cubicBezTo>
                    <a:pt x="33" y="161"/>
                    <a:pt x="33" y="161"/>
                    <a:pt x="33" y="161"/>
                  </a:cubicBezTo>
                  <a:cubicBezTo>
                    <a:pt x="36" y="157"/>
                    <a:pt x="36" y="157"/>
                    <a:pt x="36" y="157"/>
                  </a:cubicBezTo>
                  <a:cubicBezTo>
                    <a:pt x="39" y="162"/>
                    <a:pt x="39" y="162"/>
                    <a:pt x="39" y="162"/>
                  </a:cubicBezTo>
                  <a:cubicBezTo>
                    <a:pt x="40" y="161"/>
                    <a:pt x="40" y="161"/>
                    <a:pt x="40" y="161"/>
                  </a:cubicBezTo>
                  <a:cubicBezTo>
                    <a:pt x="42" y="157"/>
                    <a:pt x="42" y="157"/>
                    <a:pt x="42" y="157"/>
                  </a:cubicBezTo>
                  <a:cubicBezTo>
                    <a:pt x="44" y="161"/>
                    <a:pt x="44" y="161"/>
                    <a:pt x="44" y="161"/>
                  </a:cubicBezTo>
                  <a:cubicBezTo>
                    <a:pt x="45" y="162"/>
                    <a:pt x="45" y="162"/>
                    <a:pt x="45" y="162"/>
                  </a:cubicBezTo>
                  <a:cubicBezTo>
                    <a:pt x="48" y="157"/>
                    <a:pt x="48" y="157"/>
                    <a:pt x="48" y="157"/>
                  </a:cubicBezTo>
                  <a:cubicBezTo>
                    <a:pt x="51" y="161"/>
                    <a:pt x="51" y="161"/>
                    <a:pt x="51" y="161"/>
                  </a:cubicBezTo>
                  <a:cubicBezTo>
                    <a:pt x="51" y="162"/>
                    <a:pt x="51" y="162"/>
                    <a:pt x="51" y="162"/>
                  </a:cubicBezTo>
                  <a:cubicBezTo>
                    <a:pt x="52" y="161"/>
                    <a:pt x="52" y="161"/>
                    <a:pt x="52" y="161"/>
                  </a:cubicBezTo>
                  <a:cubicBezTo>
                    <a:pt x="54" y="157"/>
                    <a:pt x="54" y="157"/>
                    <a:pt x="54" y="157"/>
                  </a:cubicBezTo>
                  <a:cubicBezTo>
                    <a:pt x="57" y="161"/>
                    <a:pt x="57" y="161"/>
                    <a:pt x="57" y="161"/>
                  </a:cubicBezTo>
                  <a:cubicBezTo>
                    <a:pt x="58" y="162"/>
                    <a:pt x="58" y="162"/>
                    <a:pt x="58" y="162"/>
                  </a:cubicBezTo>
                  <a:cubicBezTo>
                    <a:pt x="58" y="161"/>
                    <a:pt x="58" y="161"/>
                    <a:pt x="58" y="161"/>
                  </a:cubicBezTo>
                  <a:cubicBezTo>
                    <a:pt x="61" y="157"/>
                    <a:pt x="61" y="157"/>
                    <a:pt x="61" y="157"/>
                  </a:cubicBezTo>
                  <a:cubicBezTo>
                    <a:pt x="63" y="161"/>
                    <a:pt x="63" y="161"/>
                    <a:pt x="63" y="161"/>
                  </a:cubicBezTo>
                  <a:cubicBezTo>
                    <a:pt x="64" y="162"/>
                    <a:pt x="64" y="162"/>
                    <a:pt x="64" y="162"/>
                  </a:cubicBezTo>
                  <a:cubicBezTo>
                    <a:pt x="65" y="161"/>
                    <a:pt x="65" y="161"/>
                    <a:pt x="65" y="161"/>
                  </a:cubicBezTo>
                  <a:cubicBezTo>
                    <a:pt x="67" y="157"/>
                    <a:pt x="67" y="157"/>
                    <a:pt x="67" y="157"/>
                  </a:cubicBezTo>
                  <a:cubicBezTo>
                    <a:pt x="69" y="161"/>
                    <a:pt x="69" y="161"/>
                    <a:pt x="69" y="161"/>
                  </a:cubicBezTo>
                  <a:cubicBezTo>
                    <a:pt x="70" y="162"/>
                    <a:pt x="70" y="162"/>
                    <a:pt x="70" y="162"/>
                  </a:cubicBezTo>
                  <a:cubicBezTo>
                    <a:pt x="71" y="161"/>
                    <a:pt x="71" y="161"/>
                    <a:pt x="71" y="161"/>
                  </a:cubicBezTo>
                  <a:cubicBezTo>
                    <a:pt x="73" y="157"/>
                    <a:pt x="73" y="157"/>
                    <a:pt x="73" y="157"/>
                  </a:cubicBezTo>
                  <a:cubicBezTo>
                    <a:pt x="76" y="161"/>
                    <a:pt x="76" y="161"/>
                    <a:pt x="76" y="161"/>
                  </a:cubicBezTo>
                  <a:cubicBezTo>
                    <a:pt x="76" y="162"/>
                    <a:pt x="76" y="162"/>
                    <a:pt x="76" y="162"/>
                  </a:cubicBezTo>
                  <a:cubicBezTo>
                    <a:pt x="80" y="157"/>
                    <a:pt x="80" y="157"/>
                    <a:pt x="80" y="157"/>
                  </a:cubicBezTo>
                  <a:cubicBezTo>
                    <a:pt x="82" y="161"/>
                    <a:pt x="82" y="161"/>
                    <a:pt x="82" y="161"/>
                  </a:cubicBezTo>
                  <a:cubicBezTo>
                    <a:pt x="83" y="162"/>
                    <a:pt x="83" y="162"/>
                    <a:pt x="83" y="162"/>
                  </a:cubicBezTo>
                  <a:cubicBezTo>
                    <a:pt x="84" y="161"/>
                    <a:pt x="84" y="161"/>
                    <a:pt x="84" y="161"/>
                  </a:cubicBezTo>
                  <a:cubicBezTo>
                    <a:pt x="86" y="157"/>
                    <a:pt x="86" y="157"/>
                    <a:pt x="86" y="157"/>
                  </a:cubicBezTo>
                  <a:cubicBezTo>
                    <a:pt x="89" y="162"/>
                    <a:pt x="89" y="162"/>
                    <a:pt x="89" y="162"/>
                  </a:cubicBezTo>
                  <a:cubicBezTo>
                    <a:pt x="90" y="161"/>
                    <a:pt x="90" y="161"/>
                    <a:pt x="90" y="161"/>
                  </a:cubicBezTo>
                  <a:cubicBezTo>
                    <a:pt x="92" y="157"/>
                    <a:pt x="92" y="157"/>
                    <a:pt x="92" y="157"/>
                  </a:cubicBezTo>
                  <a:cubicBezTo>
                    <a:pt x="95" y="161"/>
                    <a:pt x="95" y="161"/>
                    <a:pt x="95" y="161"/>
                  </a:cubicBezTo>
                  <a:cubicBezTo>
                    <a:pt x="96" y="162"/>
                    <a:pt x="96" y="162"/>
                    <a:pt x="96" y="162"/>
                  </a:cubicBezTo>
                  <a:cubicBezTo>
                    <a:pt x="98" y="157"/>
                    <a:pt x="98" y="157"/>
                    <a:pt x="98" y="157"/>
                  </a:cubicBezTo>
                  <a:cubicBezTo>
                    <a:pt x="101" y="161"/>
                    <a:pt x="101" y="161"/>
                    <a:pt x="101" y="161"/>
                  </a:cubicBezTo>
                  <a:cubicBezTo>
                    <a:pt x="102" y="162"/>
                    <a:pt x="102" y="162"/>
                    <a:pt x="102" y="162"/>
                  </a:cubicBezTo>
                  <a:cubicBezTo>
                    <a:pt x="105" y="157"/>
                    <a:pt x="105" y="157"/>
                    <a:pt x="105" y="157"/>
                  </a:cubicBezTo>
                  <a:cubicBezTo>
                    <a:pt x="107" y="161"/>
                    <a:pt x="107" y="161"/>
                    <a:pt x="107" y="161"/>
                  </a:cubicBezTo>
                  <a:cubicBezTo>
                    <a:pt x="108" y="162"/>
                    <a:pt x="108" y="162"/>
                    <a:pt x="108" y="162"/>
                  </a:cubicBezTo>
                  <a:cubicBezTo>
                    <a:pt x="109" y="161"/>
                    <a:pt x="109" y="161"/>
                    <a:pt x="109" y="161"/>
                  </a:cubicBezTo>
                  <a:cubicBezTo>
                    <a:pt x="111" y="157"/>
                    <a:pt x="111" y="157"/>
                    <a:pt x="111" y="157"/>
                  </a:cubicBezTo>
                  <a:cubicBezTo>
                    <a:pt x="114" y="162"/>
                    <a:pt x="114" y="162"/>
                    <a:pt x="114" y="162"/>
                  </a:cubicBezTo>
                  <a:cubicBezTo>
                    <a:pt x="115" y="161"/>
                    <a:pt x="115" y="161"/>
                    <a:pt x="115" y="161"/>
                  </a:cubicBezTo>
                  <a:cubicBezTo>
                    <a:pt x="115" y="161"/>
                    <a:pt x="115" y="161"/>
                    <a:pt x="115" y="161"/>
                  </a:cubicBezTo>
                  <a:cubicBezTo>
                    <a:pt x="98" y="119"/>
                    <a:pt x="98" y="119"/>
                    <a:pt x="98" y="119"/>
                  </a:cubicBezTo>
                  <a:lnTo>
                    <a:pt x="42" y="119"/>
                  </a:lnTo>
                  <a:close/>
                  <a:moveTo>
                    <a:pt x="48" y="148"/>
                  </a:moveTo>
                  <a:cubicBezTo>
                    <a:pt x="45" y="141"/>
                    <a:pt x="45" y="141"/>
                    <a:pt x="45" y="141"/>
                  </a:cubicBezTo>
                  <a:cubicBezTo>
                    <a:pt x="43" y="140"/>
                    <a:pt x="43" y="140"/>
                    <a:pt x="43" y="140"/>
                  </a:cubicBezTo>
                  <a:cubicBezTo>
                    <a:pt x="39" y="148"/>
                    <a:pt x="39" y="148"/>
                    <a:pt x="39" y="148"/>
                  </a:cubicBezTo>
                  <a:cubicBezTo>
                    <a:pt x="40" y="148"/>
                    <a:pt x="40" y="148"/>
                    <a:pt x="40" y="148"/>
                  </a:cubicBezTo>
                  <a:cubicBezTo>
                    <a:pt x="43" y="143"/>
                    <a:pt x="43" y="143"/>
                    <a:pt x="43" y="143"/>
                  </a:cubicBezTo>
                  <a:cubicBezTo>
                    <a:pt x="46" y="148"/>
                    <a:pt x="46" y="148"/>
                    <a:pt x="46" y="148"/>
                  </a:cubicBezTo>
                  <a:lnTo>
                    <a:pt x="48" y="148"/>
                  </a:lnTo>
                  <a:close/>
                  <a:moveTo>
                    <a:pt x="75" y="133"/>
                  </a:moveTo>
                  <a:cubicBezTo>
                    <a:pt x="71" y="127"/>
                    <a:pt x="71" y="127"/>
                    <a:pt x="71" y="127"/>
                  </a:cubicBezTo>
                  <a:cubicBezTo>
                    <a:pt x="70" y="126"/>
                    <a:pt x="70" y="126"/>
                    <a:pt x="70" y="126"/>
                  </a:cubicBezTo>
                  <a:cubicBezTo>
                    <a:pt x="66" y="133"/>
                    <a:pt x="66" y="133"/>
                    <a:pt x="66" y="133"/>
                  </a:cubicBezTo>
                  <a:cubicBezTo>
                    <a:pt x="67" y="134"/>
                    <a:pt x="67" y="134"/>
                    <a:pt x="67" y="134"/>
                  </a:cubicBezTo>
                  <a:cubicBezTo>
                    <a:pt x="70" y="129"/>
                    <a:pt x="70" y="129"/>
                    <a:pt x="70" y="129"/>
                  </a:cubicBezTo>
                  <a:cubicBezTo>
                    <a:pt x="73" y="134"/>
                    <a:pt x="73" y="134"/>
                    <a:pt x="73" y="134"/>
                  </a:cubicBezTo>
                  <a:lnTo>
                    <a:pt x="75" y="133"/>
                  </a:lnTo>
                  <a:close/>
                  <a:moveTo>
                    <a:pt x="92" y="133"/>
                  </a:moveTo>
                  <a:cubicBezTo>
                    <a:pt x="89" y="127"/>
                    <a:pt x="89" y="127"/>
                    <a:pt x="89" y="127"/>
                  </a:cubicBezTo>
                  <a:cubicBezTo>
                    <a:pt x="88" y="126"/>
                    <a:pt x="88" y="126"/>
                    <a:pt x="88" y="126"/>
                  </a:cubicBezTo>
                  <a:cubicBezTo>
                    <a:pt x="83" y="133"/>
                    <a:pt x="83" y="133"/>
                    <a:pt x="83" y="133"/>
                  </a:cubicBezTo>
                  <a:cubicBezTo>
                    <a:pt x="85" y="134"/>
                    <a:pt x="85" y="134"/>
                    <a:pt x="85" y="134"/>
                  </a:cubicBezTo>
                  <a:cubicBezTo>
                    <a:pt x="88" y="129"/>
                    <a:pt x="88" y="129"/>
                    <a:pt x="88" y="129"/>
                  </a:cubicBezTo>
                  <a:cubicBezTo>
                    <a:pt x="91" y="134"/>
                    <a:pt x="91" y="134"/>
                    <a:pt x="91" y="134"/>
                  </a:cubicBezTo>
                  <a:lnTo>
                    <a:pt x="92" y="133"/>
                  </a:lnTo>
                  <a:close/>
                  <a:moveTo>
                    <a:pt x="101" y="148"/>
                  </a:moveTo>
                  <a:cubicBezTo>
                    <a:pt x="97" y="141"/>
                    <a:pt x="97" y="141"/>
                    <a:pt x="97" y="141"/>
                  </a:cubicBezTo>
                  <a:cubicBezTo>
                    <a:pt x="97" y="140"/>
                    <a:pt x="97" y="140"/>
                    <a:pt x="97" y="140"/>
                  </a:cubicBezTo>
                  <a:cubicBezTo>
                    <a:pt x="92" y="148"/>
                    <a:pt x="92" y="148"/>
                    <a:pt x="92" y="148"/>
                  </a:cubicBezTo>
                  <a:cubicBezTo>
                    <a:pt x="94" y="148"/>
                    <a:pt x="94" y="148"/>
                    <a:pt x="94" y="148"/>
                  </a:cubicBezTo>
                  <a:cubicBezTo>
                    <a:pt x="97" y="143"/>
                    <a:pt x="97" y="143"/>
                    <a:pt x="97" y="143"/>
                  </a:cubicBezTo>
                  <a:cubicBezTo>
                    <a:pt x="100" y="148"/>
                    <a:pt x="100" y="148"/>
                    <a:pt x="100" y="148"/>
                  </a:cubicBezTo>
                  <a:lnTo>
                    <a:pt x="101" y="148"/>
                  </a:lnTo>
                  <a:close/>
                  <a:moveTo>
                    <a:pt x="83" y="148"/>
                  </a:moveTo>
                  <a:cubicBezTo>
                    <a:pt x="80" y="141"/>
                    <a:pt x="80" y="141"/>
                    <a:pt x="80" y="141"/>
                  </a:cubicBezTo>
                  <a:cubicBezTo>
                    <a:pt x="79" y="140"/>
                    <a:pt x="79" y="140"/>
                    <a:pt x="79" y="140"/>
                  </a:cubicBezTo>
                  <a:cubicBezTo>
                    <a:pt x="74" y="148"/>
                    <a:pt x="74" y="148"/>
                    <a:pt x="74" y="148"/>
                  </a:cubicBezTo>
                  <a:cubicBezTo>
                    <a:pt x="76" y="148"/>
                    <a:pt x="76" y="148"/>
                    <a:pt x="76" y="148"/>
                  </a:cubicBezTo>
                  <a:cubicBezTo>
                    <a:pt x="79" y="143"/>
                    <a:pt x="79" y="143"/>
                    <a:pt x="79" y="143"/>
                  </a:cubicBezTo>
                  <a:cubicBezTo>
                    <a:pt x="82" y="148"/>
                    <a:pt x="82" y="148"/>
                    <a:pt x="82" y="148"/>
                  </a:cubicBezTo>
                  <a:lnTo>
                    <a:pt x="83" y="148"/>
                  </a:lnTo>
                  <a:close/>
                  <a:moveTo>
                    <a:pt x="65" y="148"/>
                  </a:moveTo>
                  <a:cubicBezTo>
                    <a:pt x="62" y="141"/>
                    <a:pt x="62" y="141"/>
                    <a:pt x="62" y="141"/>
                  </a:cubicBezTo>
                  <a:cubicBezTo>
                    <a:pt x="61" y="140"/>
                    <a:pt x="61" y="140"/>
                    <a:pt x="61" y="140"/>
                  </a:cubicBezTo>
                  <a:cubicBezTo>
                    <a:pt x="57" y="148"/>
                    <a:pt x="57" y="148"/>
                    <a:pt x="57" y="148"/>
                  </a:cubicBezTo>
                  <a:cubicBezTo>
                    <a:pt x="58" y="148"/>
                    <a:pt x="58" y="148"/>
                    <a:pt x="58" y="148"/>
                  </a:cubicBezTo>
                  <a:cubicBezTo>
                    <a:pt x="61" y="143"/>
                    <a:pt x="61" y="143"/>
                    <a:pt x="61" y="143"/>
                  </a:cubicBezTo>
                  <a:cubicBezTo>
                    <a:pt x="64" y="148"/>
                    <a:pt x="64" y="148"/>
                    <a:pt x="64" y="148"/>
                  </a:cubicBezTo>
                  <a:lnTo>
                    <a:pt x="65" y="148"/>
                  </a:lnTo>
                  <a:close/>
                  <a:moveTo>
                    <a:pt x="59" y="133"/>
                  </a:moveTo>
                  <a:cubicBezTo>
                    <a:pt x="56" y="127"/>
                    <a:pt x="56" y="127"/>
                    <a:pt x="56" y="127"/>
                  </a:cubicBezTo>
                  <a:cubicBezTo>
                    <a:pt x="54" y="126"/>
                    <a:pt x="54" y="126"/>
                    <a:pt x="54" y="126"/>
                  </a:cubicBezTo>
                  <a:cubicBezTo>
                    <a:pt x="50" y="133"/>
                    <a:pt x="50" y="133"/>
                    <a:pt x="50" y="133"/>
                  </a:cubicBezTo>
                  <a:cubicBezTo>
                    <a:pt x="51" y="134"/>
                    <a:pt x="51" y="134"/>
                    <a:pt x="51" y="134"/>
                  </a:cubicBezTo>
                  <a:cubicBezTo>
                    <a:pt x="54" y="129"/>
                    <a:pt x="54" y="129"/>
                    <a:pt x="54" y="129"/>
                  </a:cubicBezTo>
                  <a:cubicBezTo>
                    <a:pt x="57" y="134"/>
                    <a:pt x="57" y="134"/>
                    <a:pt x="57" y="134"/>
                  </a:cubicBezTo>
                  <a:lnTo>
                    <a:pt x="59" y="133"/>
                  </a:lnTo>
                  <a:close/>
                  <a:moveTo>
                    <a:pt x="31" y="171"/>
                  </a:moveTo>
                  <a:cubicBezTo>
                    <a:pt x="19" y="171"/>
                    <a:pt x="19" y="171"/>
                    <a:pt x="19" y="171"/>
                  </a:cubicBezTo>
                  <a:cubicBezTo>
                    <a:pt x="19" y="188"/>
                    <a:pt x="19" y="188"/>
                    <a:pt x="19" y="188"/>
                  </a:cubicBezTo>
                  <a:cubicBezTo>
                    <a:pt x="31" y="188"/>
                    <a:pt x="31" y="188"/>
                    <a:pt x="31" y="188"/>
                  </a:cubicBezTo>
                  <a:lnTo>
                    <a:pt x="31" y="171"/>
                  </a:lnTo>
                  <a:close/>
                  <a:moveTo>
                    <a:pt x="120" y="171"/>
                  </a:moveTo>
                  <a:cubicBezTo>
                    <a:pt x="108" y="171"/>
                    <a:pt x="108" y="171"/>
                    <a:pt x="108" y="171"/>
                  </a:cubicBezTo>
                  <a:cubicBezTo>
                    <a:pt x="108" y="188"/>
                    <a:pt x="108" y="188"/>
                    <a:pt x="108" y="188"/>
                  </a:cubicBezTo>
                  <a:cubicBezTo>
                    <a:pt x="120" y="188"/>
                    <a:pt x="120" y="188"/>
                    <a:pt x="120" y="188"/>
                  </a:cubicBezTo>
                  <a:lnTo>
                    <a:pt x="120" y="171"/>
                  </a:lnTo>
                  <a:close/>
                  <a:moveTo>
                    <a:pt x="103" y="171"/>
                  </a:moveTo>
                  <a:cubicBezTo>
                    <a:pt x="90" y="171"/>
                    <a:pt x="90" y="171"/>
                    <a:pt x="90" y="171"/>
                  </a:cubicBezTo>
                  <a:cubicBezTo>
                    <a:pt x="90" y="188"/>
                    <a:pt x="90" y="188"/>
                    <a:pt x="90" y="188"/>
                  </a:cubicBezTo>
                  <a:cubicBezTo>
                    <a:pt x="103" y="188"/>
                    <a:pt x="103" y="188"/>
                    <a:pt x="103" y="188"/>
                  </a:cubicBezTo>
                  <a:lnTo>
                    <a:pt x="103" y="171"/>
                  </a:lnTo>
                  <a:close/>
                  <a:moveTo>
                    <a:pt x="85" y="171"/>
                  </a:moveTo>
                  <a:cubicBezTo>
                    <a:pt x="72" y="171"/>
                    <a:pt x="72" y="171"/>
                    <a:pt x="72" y="171"/>
                  </a:cubicBezTo>
                  <a:cubicBezTo>
                    <a:pt x="72" y="188"/>
                    <a:pt x="72" y="188"/>
                    <a:pt x="72" y="188"/>
                  </a:cubicBezTo>
                  <a:cubicBezTo>
                    <a:pt x="85" y="188"/>
                    <a:pt x="85" y="188"/>
                    <a:pt x="85" y="188"/>
                  </a:cubicBezTo>
                  <a:lnTo>
                    <a:pt x="85" y="171"/>
                  </a:lnTo>
                  <a:close/>
                  <a:moveTo>
                    <a:pt x="67" y="171"/>
                  </a:moveTo>
                  <a:cubicBezTo>
                    <a:pt x="54" y="171"/>
                    <a:pt x="54" y="171"/>
                    <a:pt x="54" y="171"/>
                  </a:cubicBezTo>
                  <a:cubicBezTo>
                    <a:pt x="54" y="188"/>
                    <a:pt x="54" y="188"/>
                    <a:pt x="54" y="188"/>
                  </a:cubicBezTo>
                  <a:cubicBezTo>
                    <a:pt x="67" y="188"/>
                    <a:pt x="67" y="188"/>
                    <a:pt x="67" y="188"/>
                  </a:cubicBezTo>
                  <a:lnTo>
                    <a:pt x="67" y="171"/>
                  </a:lnTo>
                  <a:close/>
                  <a:moveTo>
                    <a:pt x="49" y="171"/>
                  </a:moveTo>
                  <a:cubicBezTo>
                    <a:pt x="36" y="171"/>
                    <a:pt x="36" y="171"/>
                    <a:pt x="36" y="171"/>
                  </a:cubicBezTo>
                  <a:cubicBezTo>
                    <a:pt x="36" y="188"/>
                    <a:pt x="36" y="188"/>
                    <a:pt x="36" y="188"/>
                  </a:cubicBezTo>
                  <a:cubicBezTo>
                    <a:pt x="49" y="188"/>
                    <a:pt x="49" y="188"/>
                    <a:pt x="49" y="188"/>
                  </a:cubicBezTo>
                  <a:lnTo>
                    <a:pt x="49" y="171"/>
                  </a:lnTo>
                  <a:close/>
                  <a:moveTo>
                    <a:pt x="75" y="11"/>
                  </a:moveTo>
                  <a:cubicBezTo>
                    <a:pt x="65" y="11"/>
                    <a:pt x="65" y="11"/>
                    <a:pt x="65" y="11"/>
                  </a:cubicBezTo>
                  <a:cubicBezTo>
                    <a:pt x="65" y="4"/>
                    <a:pt x="65" y="4"/>
                    <a:pt x="65" y="4"/>
                  </a:cubicBezTo>
                  <a:cubicBezTo>
                    <a:pt x="75" y="4"/>
                    <a:pt x="75" y="4"/>
                    <a:pt x="75" y="4"/>
                  </a:cubicBezTo>
                  <a:lnTo>
                    <a:pt x="75" y="11"/>
                  </a:lnTo>
                  <a:close/>
                  <a:moveTo>
                    <a:pt x="42" y="68"/>
                  </a:moveTo>
                  <a:cubicBezTo>
                    <a:pt x="38" y="64"/>
                    <a:pt x="38" y="64"/>
                    <a:pt x="38" y="64"/>
                  </a:cubicBezTo>
                  <a:cubicBezTo>
                    <a:pt x="34" y="68"/>
                    <a:pt x="34" y="68"/>
                    <a:pt x="34" y="68"/>
                  </a:cubicBezTo>
                  <a:cubicBezTo>
                    <a:pt x="38" y="72"/>
                    <a:pt x="38" y="72"/>
                    <a:pt x="38" y="72"/>
                  </a:cubicBezTo>
                  <a:lnTo>
                    <a:pt x="42" y="68"/>
                  </a:lnTo>
                  <a:close/>
                  <a:moveTo>
                    <a:pt x="106" y="68"/>
                  </a:moveTo>
                  <a:cubicBezTo>
                    <a:pt x="102" y="64"/>
                    <a:pt x="102" y="64"/>
                    <a:pt x="102" y="64"/>
                  </a:cubicBezTo>
                  <a:cubicBezTo>
                    <a:pt x="98" y="68"/>
                    <a:pt x="98" y="68"/>
                    <a:pt x="98" y="68"/>
                  </a:cubicBezTo>
                  <a:cubicBezTo>
                    <a:pt x="102" y="72"/>
                    <a:pt x="102" y="72"/>
                    <a:pt x="102" y="72"/>
                  </a:cubicBezTo>
                  <a:lnTo>
                    <a:pt x="106" y="68"/>
                  </a:lnTo>
                  <a:close/>
                  <a:moveTo>
                    <a:pt x="100" y="84"/>
                  </a:moveTo>
                  <a:cubicBezTo>
                    <a:pt x="99" y="86"/>
                    <a:pt x="99" y="86"/>
                    <a:pt x="99" y="86"/>
                  </a:cubicBezTo>
                  <a:cubicBezTo>
                    <a:pt x="97" y="89"/>
                    <a:pt x="97" y="89"/>
                    <a:pt x="97" y="89"/>
                  </a:cubicBezTo>
                  <a:cubicBezTo>
                    <a:pt x="97" y="89"/>
                    <a:pt x="97" y="89"/>
                    <a:pt x="97" y="89"/>
                  </a:cubicBezTo>
                  <a:cubicBezTo>
                    <a:pt x="96" y="86"/>
                    <a:pt x="96" y="86"/>
                    <a:pt x="96" y="86"/>
                  </a:cubicBezTo>
                  <a:cubicBezTo>
                    <a:pt x="94" y="84"/>
                    <a:pt x="94" y="84"/>
                    <a:pt x="94" y="84"/>
                  </a:cubicBezTo>
                  <a:cubicBezTo>
                    <a:pt x="92" y="86"/>
                    <a:pt x="92" y="86"/>
                    <a:pt x="92" y="86"/>
                  </a:cubicBezTo>
                  <a:cubicBezTo>
                    <a:pt x="91" y="89"/>
                    <a:pt x="91" y="89"/>
                    <a:pt x="91" y="89"/>
                  </a:cubicBezTo>
                  <a:cubicBezTo>
                    <a:pt x="91" y="89"/>
                    <a:pt x="91" y="89"/>
                    <a:pt x="91" y="89"/>
                  </a:cubicBezTo>
                  <a:cubicBezTo>
                    <a:pt x="90" y="86"/>
                    <a:pt x="90" y="86"/>
                    <a:pt x="90" y="86"/>
                  </a:cubicBezTo>
                  <a:cubicBezTo>
                    <a:pt x="88" y="84"/>
                    <a:pt x="88" y="84"/>
                    <a:pt x="88" y="84"/>
                  </a:cubicBezTo>
                  <a:cubicBezTo>
                    <a:pt x="87" y="86"/>
                    <a:pt x="87" y="86"/>
                    <a:pt x="87" y="86"/>
                  </a:cubicBezTo>
                  <a:cubicBezTo>
                    <a:pt x="85" y="89"/>
                    <a:pt x="85" y="89"/>
                    <a:pt x="85" y="89"/>
                  </a:cubicBezTo>
                  <a:cubicBezTo>
                    <a:pt x="85" y="89"/>
                    <a:pt x="85" y="89"/>
                    <a:pt x="85" y="89"/>
                  </a:cubicBezTo>
                  <a:cubicBezTo>
                    <a:pt x="84" y="86"/>
                    <a:pt x="84" y="86"/>
                    <a:pt x="84" y="86"/>
                  </a:cubicBezTo>
                  <a:cubicBezTo>
                    <a:pt x="83" y="84"/>
                    <a:pt x="83" y="84"/>
                    <a:pt x="83" y="84"/>
                  </a:cubicBezTo>
                  <a:cubicBezTo>
                    <a:pt x="81" y="86"/>
                    <a:pt x="81" y="86"/>
                    <a:pt x="81" y="86"/>
                  </a:cubicBezTo>
                  <a:cubicBezTo>
                    <a:pt x="79" y="89"/>
                    <a:pt x="79" y="89"/>
                    <a:pt x="79" y="89"/>
                  </a:cubicBezTo>
                  <a:cubicBezTo>
                    <a:pt x="79" y="89"/>
                    <a:pt x="79" y="89"/>
                    <a:pt x="79" y="89"/>
                  </a:cubicBezTo>
                  <a:cubicBezTo>
                    <a:pt x="78" y="86"/>
                    <a:pt x="78" y="86"/>
                    <a:pt x="78" y="86"/>
                  </a:cubicBezTo>
                  <a:cubicBezTo>
                    <a:pt x="76" y="84"/>
                    <a:pt x="76" y="84"/>
                    <a:pt x="76" y="84"/>
                  </a:cubicBezTo>
                  <a:cubicBezTo>
                    <a:pt x="75" y="86"/>
                    <a:pt x="75" y="86"/>
                    <a:pt x="75" y="86"/>
                  </a:cubicBezTo>
                  <a:cubicBezTo>
                    <a:pt x="74" y="89"/>
                    <a:pt x="74" y="89"/>
                    <a:pt x="74" y="89"/>
                  </a:cubicBezTo>
                  <a:cubicBezTo>
                    <a:pt x="73" y="89"/>
                    <a:pt x="73" y="89"/>
                    <a:pt x="73" y="89"/>
                  </a:cubicBezTo>
                  <a:cubicBezTo>
                    <a:pt x="72" y="86"/>
                    <a:pt x="72" y="86"/>
                    <a:pt x="72" y="86"/>
                  </a:cubicBezTo>
                  <a:cubicBezTo>
                    <a:pt x="70" y="84"/>
                    <a:pt x="70" y="84"/>
                    <a:pt x="70" y="84"/>
                  </a:cubicBezTo>
                  <a:cubicBezTo>
                    <a:pt x="69" y="86"/>
                    <a:pt x="69" y="86"/>
                    <a:pt x="69" y="86"/>
                  </a:cubicBezTo>
                  <a:cubicBezTo>
                    <a:pt x="68" y="89"/>
                    <a:pt x="68" y="89"/>
                    <a:pt x="68" y="89"/>
                  </a:cubicBezTo>
                  <a:cubicBezTo>
                    <a:pt x="67" y="89"/>
                    <a:pt x="67" y="89"/>
                    <a:pt x="67" y="89"/>
                  </a:cubicBezTo>
                  <a:cubicBezTo>
                    <a:pt x="66" y="86"/>
                    <a:pt x="66" y="86"/>
                    <a:pt x="66" y="86"/>
                  </a:cubicBezTo>
                  <a:cubicBezTo>
                    <a:pt x="64" y="84"/>
                    <a:pt x="64" y="84"/>
                    <a:pt x="64" y="84"/>
                  </a:cubicBezTo>
                  <a:cubicBezTo>
                    <a:pt x="63" y="86"/>
                    <a:pt x="63" y="86"/>
                    <a:pt x="63" y="86"/>
                  </a:cubicBezTo>
                  <a:cubicBezTo>
                    <a:pt x="62" y="89"/>
                    <a:pt x="62" y="89"/>
                    <a:pt x="62" y="89"/>
                  </a:cubicBezTo>
                  <a:cubicBezTo>
                    <a:pt x="61" y="89"/>
                    <a:pt x="61" y="89"/>
                    <a:pt x="61" y="89"/>
                  </a:cubicBezTo>
                  <a:cubicBezTo>
                    <a:pt x="60" y="86"/>
                    <a:pt x="60" y="86"/>
                    <a:pt x="60" y="86"/>
                  </a:cubicBezTo>
                  <a:cubicBezTo>
                    <a:pt x="58" y="84"/>
                    <a:pt x="58" y="84"/>
                    <a:pt x="58" y="84"/>
                  </a:cubicBezTo>
                  <a:cubicBezTo>
                    <a:pt x="57" y="86"/>
                    <a:pt x="57" y="86"/>
                    <a:pt x="57" y="86"/>
                  </a:cubicBezTo>
                  <a:cubicBezTo>
                    <a:pt x="56" y="89"/>
                    <a:pt x="56" y="89"/>
                    <a:pt x="56" y="89"/>
                  </a:cubicBezTo>
                  <a:cubicBezTo>
                    <a:pt x="55" y="89"/>
                    <a:pt x="55" y="89"/>
                    <a:pt x="55" y="89"/>
                  </a:cubicBezTo>
                  <a:cubicBezTo>
                    <a:pt x="54" y="86"/>
                    <a:pt x="54" y="86"/>
                    <a:pt x="54" y="86"/>
                  </a:cubicBezTo>
                  <a:cubicBezTo>
                    <a:pt x="52" y="84"/>
                    <a:pt x="52" y="84"/>
                    <a:pt x="52" y="84"/>
                  </a:cubicBezTo>
                  <a:cubicBezTo>
                    <a:pt x="51" y="86"/>
                    <a:pt x="51" y="86"/>
                    <a:pt x="51" y="86"/>
                  </a:cubicBezTo>
                  <a:cubicBezTo>
                    <a:pt x="49" y="89"/>
                    <a:pt x="49" y="89"/>
                    <a:pt x="49" y="89"/>
                  </a:cubicBezTo>
                  <a:cubicBezTo>
                    <a:pt x="49" y="89"/>
                    <a:pt x="49" y="89"/>
                    <a:pt x="49" y="89"/>
                  </a:cubicBezTo>
                  <a:cubicBezTo>
                    <a:pt x="48" y="86"/>
                    <a:pt x="48" y="86"/>
                    <a:pt x="48" y="86"/>
                  </a:cubicBezTo>
                  <a:cubicBezTo>
                    <a:pt x="46" y="84"/>
                    <a:pt x="46" y="84"/>
                    <a:pt x="46" y="84"/>
                  </a:cubicBezTo>
                  <a:cubicBezTo>
                    <a:pt x="45" y="86"/>
                    <a:pt x="45" y="86"/>
                    <a:pt x="45" y="86"/>
                  </a:cubicBezTo>
                  <a:cubicBezTo>
                    <a:pt x="43" y="89"/>
                    <a:pt x="43" y="89"/>
                    <a:pt x="43" y="89"/>
                  </a:cubicBezTo>
                  <a:cubicBezTo>
                    <a:pt x="43" y="89"/>
                    <a:pt x="43" y="89"/>
                    <a:pt x="43" y="89"/>
                  </a:cubicBezTo>
                  <a:cubicBezTo>
                    <a:pt x="42" y="86"/>
                    <a:pt x="42" y="86"/>
                    <a:pt x="42" y="86"/>
                  </a:cubicBezTo>
                  <a:cubicBezTo>
                    <a:pt x="40" y="84"/>
                    <a:pt x="40" y="84"/>
                    <a:pt x="40" y="84"/>
                  </a:cubicBezTo>
                  <a:cubicBezTo>
                    <a:pt x="39" y="85"/>
                    <a:pt x="39" y="85"/>
                    <a:pt x="39" y="85"/>
                  </a:cubicBezTo>
                  <a:cubicBezTo>
                    <a:pt x="39" y="73"/>
                    <a:pt x="39" y="73"/>
                    <a:pt x="39" y="73"/>
                  </a:cubicBezTo>
                  <a:cubicBezTo>
                    <a:pt x="38" y="74"/>
                    <a:pt x="38" y="74"/>
                    <a:pt x="38" y="74"/>
                  </a:cubicBezTo>
                  <a:cubicBezTo>
                    <a:pt x="37" y="73"/>
                    <a:pt x="37" y="73"/>
                    <a:pt x="37" y="73"/>
                  </a:cubicBezTo>
                  <a:cubicBezTo>
                    <a:pt x="37" y="89"/>
                    <a:pt x="37" y="89"/>
                    <a:pt x="37" y="89"/>
                  </a:cubicBezTo>
                  <a:cubicBezTo>
                    <a:pt x="37" y="89"/>
                    <a:pt x="37" y="89"/>
                    <a:pt x="37" y="89"/>
                  </a:cubicBezTo>
                  <a:cubicBezTo>
                    <a:pt x="37" y="117"/>
                    <a:pt x="37" y="117"/>
                    <a:pt x="37" y="117"/>
                  </a:cubicBezTo>
                  <a:cubicBezTo>
                    <a:pt x="103" y="117"/>
                    <a:pt x="103" y="117"/>
                    <a:pt x="103" y="117"/>
                  </a:cubicBezTo>
                  <a:cubicBezTo>
                    <a:pt x="103" y="89"/>
                    <a:pt x="103" y="89"/>
                    <a:pt x="103" y="89"/>
                  </a:cubicBezTo>
                  <a:cubicBezTo>
                    <a:pt x="103" y="89"/>
                    <a:pt x="103" y="89"/>
                    <a:pt x="103" y="89"/>
                  </a:cubicBezTo>
                  <a:cubicBezTo>
                    <a:pt x="103" y="73"/>
                    <a:pt x="103" y="73"/>
                    <a:pt x="103" y="73"/>
                  </a:cubicBezTo>
                  <a:cubicBezTo>
                    <a:pt x="102" y="74"/>
                    <a:pt x="102" y="74"/>
                    <a:pt x="102" y="74"/>
                  </a:cubicBezTo>
                  <a:cubicBezTo>
                    <a:pt x="101" y="73"/>
                    <a:pt x="101" y="73"/>
                    <a:pt x="101" y="73"/>
                  </a:cubicBezTo>
                  <a:cubicBezTo>
                    <a:pt x="101" y="85"/>
                    <a:pt x="101" y="85"/>
                    <a:pt x="101" y="85"/>
                  </a:cubicBezTo>
                  <a:lnTo>
                    <a:pt x="100" y="84"/>
                  </a:lnTo>
                  <a:close/>
                  <a:moveTo>
                    <a:pt x="70" y="0"/>
                  </a:moveTo>
                  <a:cubicBezTo>
                    <a:pt x="70" y="1"/>
                    <a:pt x="70" y="2"/>
                    <a:pt x="70" y="3"/>
                  </a:cubicBezTo>
                  <a:cubicBezTo>
                    <a:pt x="70" y="3"/>
                    <a:pt x="70" y="3"/>
                    <a:pt x="70" y="3"/>
                  </a:cubicBezTo>
                  <a:cubicBezTo>
                    <a:pt x="70" y="2"/>
                    <a:pt x="70" y="1"/>
                    <a:pt x="70" y="0"/>
                  </a:cubicBezTo>
                  <a:close/>
                  <a:moveTo>
                    <a:pt x="69" y="12"/>
                  </a:moveTo>
                  <a:cubicBezTo>
                    <a:pt x="65" y="37"/>
                    <a:pt x="54" y="58"/>
                    <a:pt x="46" y="82"/>
                  </a:cubicBezTo>
                  <a:cubicBezTo>
                    <a:pt x="46" y="81"/>
                    <a:pt x="46" y="81"/>
                    <a:pt x="46" y="81"/>
                  </a:cubicBezTo>
                  <a:cubicBezTo>
                    <a:pt x="49" y="86"/>
                    <a:pt x="49" y="86"/>
                    <a:pt x="49" y="86"/>
                  </a:cubicBezTo>
                  <a:cubicBezTo>
                    <a:pt x="49" y="87"/>
                    <a:pt x="49" y="87"/>
                    <a:pt x="49" y="87"/>
                  </a:cubicBezTo>
                  <a:cubicBezTo>
                    <a:pt x="52" y="81"/>
                    <a:pt x="52" y="81"/>
                    <a:pt x="52" y="81"/>
                  </a:cubicBezTo>
                  <a:cubicBezTo>
                    <a:pt x="55" y="86"/>
                    <a:pt x="55" y="86"/>
                    <a:pt x="55" y="86"/>
                  </a:cubicBezTo>
                  <a:cubicBezTo>
                    <a:pt x="55" y="87"/>
                    <a:pt x="55" y="87"/>
                    <a:pt x="55" y="87"/>
                  </a:cubicBezTo>
                  <a:cubicBezTo>
                    <a:pt x="56" y="86"/>
                    <a:pt x="56" y="86"/>
                    <a:pt x="56" y="86"/>
                  </a:cubicBezTo>
                  <a:cubicBezTo>
                    <a:pt x="58" y="81"/>
                    <a:pt x="58" y="81"/>
                    <a:pt x="58" y="81"/>
                  </a:cubicBezTo>
                  <a:cubicBezTo>
                    <a:pt x="61" y="87"/>
                    <a:pt x="61" y="87"/>
                    <a:pt x="61" y="87"/>
                  </a:cubicBezTo>
                  <a:cubicBezTo>
                    <a:pt x="62" y="86"/>
                    <a:pt x="62" y="86"/>
                    <a:pt x="62" y="86"/>
                  </a:cubicBezTo>
                  <a:cubicBezTo>
                    <a:pt x="64" y="81"/>
                    <a:pt x="64" y="81"/>
                    <a:pt x="64" y="81"/>
                  </a:cubicBezTo>
                  <a:cubicBezTo>
                    <a:pt x="67" y="87"/>
                    <a:pt x="67" y="87"/>
                    <a:pt x="67" y="87"/>
                  </a:cubicBezTo>
                  <a:cubicBezTo>
                    <a:pt x="68" y="86"/>
                    <a:pt x="68" y="86"/>
                    <a:pt x="68" y="86"/>
                  </a:cubicBezTo>
                  <a:cubicBezTo>
                    <a:pt x="70" y="81"/>
                    <a:pt x="70" y="81"/>
                    <a:pt x="70" y="81"/>
                  </a:cubicBezTo>
                  <a:cubicBezTo>
                    <a:pt x="73" y="86"/>
                    <a:pt x="73" y="86"/>
                    <a:pt x="73" y="86"/>
                  </a:cubicBezTo>
                  <a:cubicBezTo>
                    <a:pt x="73" y="87"/>
                    <a:pt x="73" y="87"/>
                    <a:pt x="73" y="87"/>
                  </a:cubicBezTo>
                  <a:cubicBezTo>
                    <a:pt x="74" y="86"/>
                    <a:pt x="74" y="86"/>
                    <a:pt x="74" y="86"/>
                  </a:cubicBezTo>
                  <a:cubicBezTo>
                    <a:pt x="76" y="81"/>
                    <a:pt x="76" y="81"/>
                    <a:pt x="76" y="81"/>
                  </a:cubicBezTo>
                  <a:cubicBezTo>
                    <a:pt x="79" y="87"/>
                    <a:pt x="79" y="87"/>
                    <a:pt x="79" y="87"/>
                  </a:cubicBezTo>
                  <a:cubicBezTo>
                    <a:pt x="80" y="86"/>
                    <a:pt x="80" y="86"/>
                    <a:pt x="80" y="86"/>
                  </a:cubicBezTo>
                  <a:cubicBezTo>
                    <a:pt x="83" y="81"/>
                    <a:pt x="83" y="81"/>
                    <a:pt x="83" y="81"/>
                  </a:cubicBezTo>
                  <a:cubicBezTo>
                    <a:pt x="85" y="87"/>
                    <a:pt x="85" y="87"/>
                    <a:pt x="85" y="87"/>
                  </a:cubicBezTo>
                  <a:cubicBezTo>
                    <a:pt x="86" y="86"/>
                    <a:pt x="86" y="86"/>
                    <a:pt x="86" y="86"/>
                  </a:cubicBezTo>
                  <a:cubicBezTo>
                    <a:pt x="89" y="81"/>
                    <a:pt x="89" y="81"/>
                    <a:pt x="89" y="81"/>
                  </a:cubicBezTo>
                  <a:cubicBezTo>
                    <a:pt x="91" y="86"/>
                    <a:pt x="91" y="86"/>
                    <a:pt x="91" y="86"/>
                  </a:cubicBezTo>
                  <a:cubicBezTo>
                    <a:pt x="91" y="87"/>
                    <a:pt x="91" y="87"/>
                    <a:pt x="91" y="87"/>
                  </a:cubicBezTo>
                  <a:cubicBezTo>
                    <a:pt x="92" y="86"/>
                    <a:pt x="92" y="86"/>
                    <a:pt x="92" y="86"/>
                  </a:cubicBezTo>
                  <a:cubicBezTo>
                    <a:pt x="94" y="81"/>
                    <a:pt x="94" y="81"/>
                    <a:pt x="94" y="81"/>
                  </a:cubicBezTo>
                  <a:cubicBezTo>
                    <a:pt x="95" y="80"/>
                    <a:pt x="73" y="22"/>
                    <a:pt x="71" y="12"/>
                  </a:cubicBezTo>
                  <a:lnTo>
                    <a:pt x="69" y="12"/>
                  </a:lnTo>
                  <a:close/>
                  <a:moveTo>
                    <a:pt x="75" y="46"/>
                  </a:moveTo>
                  <a:cubicBezTo>
                    <a:pt x="71" y="40"/>
                    <a:pt x="71" y="40"/>
                    <a:pt x="71" y="40"/>
                  </a:cubicBezTo>
                  <a:cubicBezTo>
                    <a:pt x="70" y="38"/>
                    <a:pt x="70" y="38"/>
                    <a:pt x="70" y="38"/>
                  </a:cubicBezTo>
                  <a:cubicBezTo>
                    <a:pt x="66" y="46"/>
                    <a:pt x="66" y="46"/>
                    <a:pt x="66" y="46"/>
                  </a:cubicBezTo>
                  <a:cubicBezTo>
                    <a:pt x="67" y="47"/>
                    <a:pt x="67" y="47"/>
                    <a:pt x="67" y="47"/>
                  </a:cubicBezTo>
                  <a:cubicBezTo>
                    <a:pt x="70" y="41"/>
                    <a:pt x="70" y="41"/>
                    <a:pt x="70" y="41"/>
                  </a:cubicBezTo>
                  <a:cubicBezTo>
                    <a:pt x="73" y="47"/>
                    <a:pt x="73" y="47"/>
                    <a:pt x="73" y="47"/>
                  </a:cubicBezTo>
                  <a:lnTo>
                    <a:pt x="75" y="46"/>
                  </a:lnTo>
                  <a:close/>
                  <a:moveTo>
                    <a:pt x="61" y="76"/>
                  </a:moveTo>
                  <a:cubicBezTo>
                    <a:pt x="58" y="70"/>
                    <a:pt x="58" y="70"/>
                    <a:pt x="58" y="70"/>
                  </a:cubicBezTo>
                  <a:cubicBezTo>
                    <a:pt x="57" y="68"/>
                    <a:pt x="57" y="68"/>
                    <a:pt x="57" y="68"/>
                  </a:cubicBezTo>
                  <a:cubicBezTo>
                    <a:pt x="52" y="76"/>
                    <a:pt x="52" y="76"/>
                    <a:pt x="52" y="76"/>
                  </a:cubicBezTo>
                  <a:cubicBezTo>
                    <a:pt x="54" y="77"/>
                    <a:pt x="54" y="77"/>
                    <a:pt x="54" y="77"/>
                  </a:cubicBezTo>
                  <a:cubicBezTo>
                    <a:pt x="57" y="71"/>
                    <a:pt x="57" y="71"/>
                    <a:pt x="57" y="71"/>
                  </a:cubicBezTo>
                  <a:cubicBezTo>
                    <a:pt x="60" y="77"/>
                    <a:pt x="60" y="77"/>
                    <a:pt x="60" y="77"/>
                  </a:cubicBezTo>
                  <a:lnTo>
                    <a:pt x="61" y="76"/>
                  </a:lnTo>
                  <a:close/>
                  <a:moveTo>
                    <a:pt x="75" y="76"/>
                  </a:moveTo>
                  <a:cubicBezTo>
                    <a:pt x="71" y="70"/>
                    <a:pt x="71" y="70"/>
                    <a:pt x="71" y="70"/>
                  </a:cubicBezTo>
                  <a:cubicBezTo>
                    <a:pt x="70" y="68"/>
                    <a:pt x="70" y="68"/>
                    <a:pt x="70" y="68"/>
                  </a:cubicBezTo>
                  <a:cubicBezTo>
                    <a:pt x="66" y="76"/>
                    <a:pt x="66" y="76"/>
                    <a:pt x="66" y="76"/>
                  </a:cubicBezTo>
                  <a:cubicBezTo>
                    <a:pt x="67" y="77"/>
                    <a:pt x="67" y="77"/>
                    <a:pt x="67" y="77"/>
                  </a:cubicBezTo>
                  <a:cubicBezTo>
                    <a:pt x="70" y="71"/>
                    <a:pt x="70" y="71"/>
                    <a:pt x="70" y="71"/>
                  </a:cubicBezTo>
                  <a:cubicBezTo>
                    <a:pt x="73" y="77"/>
                    <a:pt x="73" y="77"/>
                    <a:pt x="73" y="77"/>
                  </a:cubicBezTo>
                  <a:lnTo>
                    <a:pt x="75" y="76"/>
                  </a:lnTo>
                  <a:close/>
                  <a:moveTo>
                    <a:pt x="88" y="76"/>
                  </a:moveTo>
                  <a:cubicBezTo>
                    <a:pt x="85" y="70"/>
                    <a:pt x="85" y="70"/>
                    <a:pt x="85" y="70"/>
                  </a:cubicBezTo>
                  <a:cubicBezTo>
                    <a:pt x="84" y="68"/>
                    <a:pt x="84" y="68"/>
                    <a:pt x="84" y="68"/>
                  </a:cubicBezTo>
                  <a:cubicBezTo>
                    <a:pt x="79" y="76"/>
                    <a:pt x="79" y="76"/>
                    <a:pt x="79" y="76"/>
                  </a:cubicBezTo>
                  <a:cubicBezTo>
                    <a:pt x="81" y="77"/>
                    <a:pt x="81" y="77"/>
                    <a:pt x="81" y="77"/>
                  </a:cubicBezTo>
                  <a:cubicBezTo>
                    <a:pt x="84" y="71"/>
                    <a:pt x="84" y="71"/>
                    <a:pt x="84" y="71"/>
                  </a:cubicBezTo>
                  <a:cubicBezTo>
                    <a:pt x="87" y="77"/>
                    <a:pt x="87" y="77"/>
                    <a:pt x="87" y="77"/>
                  </a:cubicBezTo>
                  <a:lnTo>
                    <a:pt x="88" y="76"/>
                  </a:lnTo>
                  <a:close/>
                  <a:moveTo>
                    <a:pt x="67" y="62"/>
                  </a:moveTo>
                  <a:cubicBezTo>
                    <a:pt x="63" y="55"/>
                    <a:pt x="63" y="55"/>
                    <a:pt x="63" y="55"/>
                  </a:cubicBezTo>
                  <a:cubicBezTo>
                    <a:pt x="62" y="54"/>
                    <a:pt x="62" y="54"/>
                    <a:pt x="62" y="54"/>
                  </a:cubicBezTo>
                  <a:cubicBezTo>
                    <a:pt x="58" y="62"/>
                    <a:pt x="58" y="62"/>
                    <a:pt x="58" y="62"/>
                  </a:cubicBezTo>
                  <a:cubicBezTo>
                    <a:pt x="59" y="62"/>
                    <a:pt x="59" y="62"/>
                    <a:pt x="59" y="62"/>
                  </a:cubicBezTo>
                  <a:cubicBezTo>
                    <a:pt x="62" y="57"/>
                    <a:pt x="62" y="57"/>
                    <a:pt x="62" y="57"/>
                  </a:cubicBezTo>
                  <a:cubicBezTo>
                    <a:pt x="65" y="62"/>
                    <a:pt x="65" y="62"/>
                    <a:pt x="65" y="62"/>
                  </a:cubicBezTo>
                  <a:lnTo>
                    <a:pt x="67" y="62"/>
                  </a:lnTo>
                  <a:close/>
                  <a:moveTo>
                    <a:pt x="83" y="62"/>
                  </a:moveTo>
                  <a:cubicBezTo>
                    <a:pt x="79" y="55"/>
                    <a:pt x="79" y="55"/>
                    <a:pt x="79" y="55"/>
                  </a:cubicBezTo>
                  <a:cubicBezTo>
                    <a:pt x="78" y="54"/>
                    <a:pt x="78" y="54"/>
                    <a:pt x="78" y="54"/>
                  </a:cubicBezTo>
                  <a:cubicBezTo>
                    <a:pt x="74" y="62"/>
                    <a:pt x="74" y="62"/>
                    <a:pt x="74" y="62"/>
                  </a:cubicBezTo>
                  <a:cubicBezTo>
                    <a:pt x="75" y="62"/>
                    <a:pt x="75" y="62"/>
                    <a:pt x="75" y="62"/>
                  </a:cubicBezTo>
                  <a:cubicBezTo>
                    <a:pt x="78" y="57"/>
                    <a:pt x="78" y="57"/>
                    <a:pt x="78" y="57"/>
                  </a:cubicBezTo>
                  <a:cubicBezTo>
                    <a:pt x="81" y="62"/>
                    <a:pt x="81" y="62"/>
                    <a:pt x="81" y="62"/>
                  </a:cubicBezTo>
                  <a:lnTo>
                    <a:pt x="83" y="62"/>
                  </a:lnTo>
                  <a:close/>
                  <a:moveTo>
                    <a:pt x="37" y="64"/>
                  </a:moveTo>
                  <a:cubicBezTo>
                    <a:pt x="37" y="62"/>
                    <a:pt x="37" y="62"/>
                    <a:pt x="37" y="62"/>
                  </a:cubicBezTo>
                  <a:cubicBezTo>
                    <a:pt x="39" y="62"/>
                    <a:pt x="39" y="62"/>
                    <a:pt x="39" y="62"/>
                  </a:cubicBezTo>
                  <a:cubicBezTo>
                    <a:pt x="39" y="64"/>
                    <a:pt x="39" y="64"/>
                    <a:pt x="39" y="64"/>
                  </a:cubicBezTo>
                  <a:cubicBezTo>
                    <a:pt x="38" y="63"/>
                    <a:pt x="38" y="63"/>
                    <a:pt x="38" y="63"/>
                  </a:cubicBezTo>
                  <a:lnTo>
                    <a:pt x="37" y="64"/>
                  </a:lnTo>
                  <a:close/>
                  <a:moveTo>
                    <a:pt x="101" y="64"/>
                  </a:moveTo>
                  <a:cubicBezTo>
                    <a:pt x="101" y="62"/>
                    <a:pt x="101" y="62"/>
                    <a:pt x="101" y="62"/>
                  </a:cubicBezTo>
                  <a:cubicBezTo>
                    <a:pt x="103" y="62"/>
                    <a:pt x="103" y="62"/>
                    <a:pt x="103" y="62"/>
                  </a:cubicBezTo>
                  <a:cubicBezTo>
                    <a:pt x="103" y="64"/>
                    <a:pt x="103" y="64"/>
                    <a:pt x="103" y="64"/>
                  </a:cubicBezTo>
                  <a:cubicBezTo>
                    <a:pt x="102" y="63"/>
                    <a:pt x="102" y="63"/>
                    <a:pt x="102" y="63"/>
                  </a:cubicBezTo>
                  <a:lnTo>
                    <a:pt x="101" y="64"/>
                  </a:lnTo>
                  <a:close/>
                  <a:moveTo>
                    <a:pt x="51" y="95"/>
                  </a:moveTo>
                  <a:cubicBezTo>
                    <a:pt x="41" y="95"/>
                    <a:pt x="41" y="95"/>
                    <a:pt x="41" y="95"/>
                  </a:cubicBezTo>
                  <a:cubicBezTo>
                    <a:pt x="41" y="112"/>
                    <a:pt x="41" y="112"/>
                    <a:pt x="41" y="112"/>
                  </a:cubicBezTo>
                  <a:cubicBezTo>
                    <a:pt x="51" y="112"/>
                    <a:pt x="51" y="112"/>
                    <a:pt x="51" y="112"/>
                  </a:cubicBezTo>
                  <a:lnTo>
                    <a:pt x="51" y="95"/>
                  </a:lnTo>
                  <a:close/>
                  <a:moveTo>
                    <a:pt x="100" y="95"/>
                  </a:moveTo>
                  <a:cubicBezTo>
                    <a:pt x="90" y="95"/>
                    <a:pt x="90" y="95"/>
                    <a:pt x="90" y="95"/>
                  </a:cubicBezTo>
                  <a:cubicBezTo>
                    <a:pt x="90" y="112"/>
                    <a:pt x="90" y="112"/>
                    <a:pt x="90" y="112"/>
                  </a:cubicBezTo>
                  <a:cubicBezTo>
                    <a:pt x="100" y="112"/>
                    <a:pt x="100" y="112"/>
                    <a:pt x="100" y="112"/>
                  </a:cubicBezTo>
                  <a:lnTo>
                    <a:pt x="100" y="95"/>
                  </a:lnTo>
                  <a:close/>
                  <a:moveTo>
                    <a:pt x="87" y="95"/>
                  </a:moveTo>
                  <a:cubicBezTo>
                    <a:pt x="78" y="95"/>
                    <a:pt x="78" y="95"/>
                    <a:pt x="78" y="95"/>
                  </a:cubicBezTo>
                  <a:cubicBezTo>
                    <a:pt x="78" y="112"/>
                    <a:pt x="78" y="112"/>
                    <a:pt x="78" y="112"/>
                  </a:cubicBezTo>
                  <a:cubicBezTo>
                    <a:pt x="87" y="112"/>
                    <a:pt x="87" y="112"/>
                    <a:pt x="87" y="112"/>
                  </a:cubicBezTo>
                  <a:lnTo>
                    <a:pt x="87" y="95"/>
                  </a:lnTo>
                  <a:close/>
                  <a:moveTo>
                    <a:pt x="75" y="95"/>
                  </a:moveTo>
                  <a:cubicBezTo>
                    <a:pt x="65" y="95"/>
                    <a:pt x="65" y="95"/>
                    <a:pt x="65" y="95"/>
                  </a:cubicBezTo>
                  <a:cubicBezTo>
                    <a:pt x="65" y="112"/>
                    <a:pt x="65" y="112"/>
                    <a:pt x="65" y="112"/>
                  </a:cubicBezTo>
                  <a:cubicBezTo>
                    <a:pt x="75" y="112"/>
                    <a:pt x="75" y="112"/>
                    <a:pt x="75" y="112"/>
                  </a:cubicBezTo>
                  <a:lnTo>
                    <a:pt x="75" y="95"/>
                  </a:lnTo>
                  <a:close/>
                  <a:moveTo>
                    <a:pt x="63" y="95"/>
                  </a:moveTo>
                  <a:cubicBezTo>
                    <a:pt x="53" y="95"/>
                    <a:pt x="53" y="95"/>
                    <a:pt x="53" y="95"/>
                  </a:cubicBezTo>
                  <a:cubicBezTo>
                    <a:pt x="53" y="112"/>
                    <a:pt x="53" y="112"/>
                    <a:pt x="53" y="112"/>
                  </a:cubicBezTo>
                  <a:cubicBezTo>
                    <a:pt x="63" y="112"/>
                    <a:pt x="63" y="112"/>
                    <a:pt x="63" y="112"/>
                  </a:cubicBezTo>
                  <a:lnTo>
                    <a:pt x="63" y="95"/>
                  </a:lnTo>
                  <a:close/>
                  <a:moveTo>
                    <a:pt x="119" y="491"/>
                  </a:moveTo>
                  <a:cubicBezTo>
                    <a:pt x="124" y="491"/>
                    <a:pt x="124" y="491"/>
                    <a:pt x="124" y="491"/>
                  </a:cubicBezTo>
                  <a:cubicBezTo>
                    <a:pt x="124" y="410"/>
                    <a:pt x="124" y="410"/>
                    <a:pt x="124" y="410"/>
                  </a:cubicBezTo>
                  <a:cubicBezTo>
                    <a:pt x="119" y="410"/>
                    <a:pt x="119" y="410"/>
                    <a:pt x="119" y="410"/>
                  </a:cubicBezTo>
                  <a:lnTo>
                    <a:pt x="119" y="491"/>
                  </a:lnTo>
                  <a:close/>
                  <a:moveTo>
                    <a:pt x="16" y="491"/>
                  </a:moveTo>
                  <a:cubicBezTo>
                    <a:pt x="22" y="491"/>
                    <a:pt x="22" y="491"/>
                    <a:pt x="22" y="491"/>
                  </a:cubicBezTo>
                  <a:cubicBezTo>
                    <a:pt x="22" y="410"/>
                    <a:pt x="22" y="410"/>
                    <a:pt x="22" y="410"/>
                  </a:cubicBezTo>
                  <a:cubicBezTo>
                    <a:pt x="16" y="410"/>
                    <a:pt x="16" y="410"/>
                    <a:pt x="16" y="410"/>
                  </a:cubicBezTo>
                  <a:lnTo>
                    <a:pt x="16" y="491"/>
                  </a:lnTo>
                  <a:close/>
                  <a:moveTo>
                    <a:pt x="26" y="491"/>
                  </a:moveTo>
                  <a:cubicBezTo>
                    <a:pt x="32" y="491"/>
                    <a:pt x="32" y="491"/>
                    <a:pt x="32" y="491"/>
                  </a:cubicBezTo>
                  <a:cubicBezTo>
                    <a:pt x="32" y="410"/>
                    <a:pt x="32" y="410"/>
                    <a:pt x="32" y="410"/>
                  </a:cubicBezTo>
                  <a:cubicBezTo>
                    <a:pt x="26" y="410"/>
                    <a:pt x="26" y="410"/>
                    <a:pt x="26" y="410"/>
                  </a:cubicBezTo>
                  <a:lnTo>
                    <a:pt x="26" y="491"/>
                  </a:lnTo>
                  <a:close/>
                  <a:moveTo>
                    <a:pt x="37" y="491"/>
                  </a:moveTo>
                  <a:cubicBezTo>
                    <a:pt x="42" y="491"/>
                    <a:pt x="42" y="491"/>
                    <a:pt x="42" y="491"/>
                  </a:cubicBezTo>
                  <a:cubicBezTo>
                    <a:pt x="42" y="410"/>
                    <a:pt x="42" y="410"/>
                    <a:pt x="42" y="410"/>
                  </a:cubicBezTo>
                  <a:cubicBezTo>
                    <a:pt x="37" y="410"/>
                    <a:pt x="37" y="410"/>
                    <a:pt x="37" y="410"/>
                  </a:cubicBezTo>
                  <a:lnTo>
                    <a:pt x="37" y="491"/>
                  </a:lnTo>
                  <a:close/>
                  <a:moveTo>
                    <a:pt x="47" y="491"/>
                  </a:moveTo>
                  <a:cubicBezTo>
                    <a:pt x="53" y="491"/>
                    <a:pt x="53" y="491"/>
                    <a:pt x="53" y="491"/>
                  </a:cubicBezTo>
                  <a:cubicBezTo>
                    <a:pt x="53" y="410"/>
                    <a:pt x="53" y="410"/>
                    <a:pt x="53" y="410"/>
                  </a:cubicBezTo>
                  <a:cubicBezTo>
                    <a:pt x="47" y="410"/>
                    <a:pt x="47" y="410"/>
                    <a:pt x="47" y="410"/>
                  </a:cubicBezTo>
                  <a:lnTo>
                    <a:pt x="47" y="491"/>
                  </a:lnTo>
                  <a:close/>
                  <a:moveTo>
                    <a:pt x="57" y="491"/>
                  </a:moveTo>
                  <a:cubicBezTo>
                    <a:pt x="63" y="491"/>
                    <a:pt x="63" y="491"/>
                    <a:pt x="63" y="491"/>
                  </a:cubicBezTo>
                  <a:cubicBezTo>
                    <a:pt x="63" y="410"/>
                    <a:pt x="63" y="410"/>
                    <a:pt x="63" y="410"/>
                  </a:cubicBezTo>
                  <a:cubicBezTo>
                    <a:pt x="57" y="410"/>
                    <a:pt x="57" y="410"/>
                    <a:pt x="57" y="410"/>
                  </a:cubicBezTo>
                  <a:lnTo>
                    <a:pt x="57" y="491"/>
                  </a:lnTo>
                  <a:close/>
                  <a:moveTo>
                    <a:pt x="67" y="491"/>
                  </a:moveTo>
                  <a:cubicBezTo>
                    <a:pt x="73" y="491"/>
                    <a:pt x="73" y="491"/>
                    <a:pt x="73" y="491"/>
                  </a:cubicBezTo>
                  <a:cubicBezTo>
                    <a:pt x="73" y="410"/>
                    <a:pt x="73" y="410"/>
                    <a:pt x="73" y="410"/>
                  </a:cubicBezTo>
                  <a:cubicBezTo>
                    <a:pt x="67" y="410"/>
                    <a:pt x="67" y="410"/>
                    <a:pt x="67" y="410"/>
                  </a:cubicBezTo>
                  <a:lnTo>
                    <a:pt x="67" y="491"/>
                  </a:lnTo>
                  <a:close/>
                  <a:moveTo>
                    <a:pt x="78" y="491"/>
                  </a:moveTo>
                  <a:cubicBezTo>
                    <a:pt x="83" y="491"/>
                    <a:pt x="83" y="491"/>
                    <a:pt x="83" y="491"/>
                  </a:cubicBezTo>
                  <a:cubicBezTo>
                    <a:pt x="83" y="410"/>
                    <a:pt x="83" y="410"/>
                    <a:pt x="83" y="410"/>
                  </a:cubicBezTo>
                  <a:cubicBezTo>
                    <a:pt x="78" y="410"/>
                    <a:pt x="78" y="410"/>
                    <a:pt x="78" y="410"/>
                  </a:cubicBezTo>
                  <a:lnTo>
                    <a:pt x="78" y="491"/>
                  </a:lnTo>
                  <a:close/>
                  <a:moveTo>
                    <a:pt x="88" y="491"/>
                  </a:moveTo>
                  <a:cubicBezTo>
                    <a:pt x="94" y="491"/>
                    <a:pt x="94" y="491"/>
                    <a:pt x="94" y="491"/>
                  </a:cubicBezTo>
                  <a:cubicBezTo>
                    <a:pt x="94" y="410"/>
                    <a:pt x="94" y="410"/>
                    <a:pt x="94" y="410"/>
                  </a:cubicBezTo>
                  <a:cubicBezTo>
                    <a:pt x="88" y="410"/>
                    <a:pt x="88" y="410"/>
                    <a:pt x="88" y="410"/>
                  </a:cubicBezTo>
                  <a:lnTo>
                    <a:pt x="88" y="491"/>
                  </a:lnTo>
                  <a:close/>
                  <a:moveTo>
                    <a:pt x="98" y="491"/>
                  </a:moveTo>
                  <a:cubicBezTo>
                    <a:pt x="104" y="491"/>
                    <a:pt x="104" y="491"/>
                    <a:pt x="104" y="491"/>
                  </a:cubicBezTo>
                  <a:cubicBezTo>
                    <a:pt x="104" y="410"/>
                    <a:pt x="104" y="410"/>
                    <a:pt x="104" y="410"/>
                  </a:cubicBezTo>
                  <a:cubicBezTo>
                    <a:pt x="98" y="410"/>
                    <a:pt x="98" y="410"/>
                    <a:pt x="98" y="410"/>
                  </a:cubicBezTo>
                  <a:lnTo>
                    <a:pt x="98" y="491"/>
                  </a:lnTo>
                  <a:close/>
                  <a:moveTo>
                    <a:pt x="108" y="491"/>
                  </a:moveTo>
                  <a:cubicBezTo>
                    <a:pt x="114" y="491"/>
                    <a:pt x="114" y="491"/>
                    <a:pt x="114" y="491"/>
                  </a:cubicBezTo>
                  <a:cubicBezTo>
                    <a:pt x="114" y="410"/>
                    <a:pt x="114" y="410"/>
                    <a:pt x="114" y="410"/>
                  </a:cubicBezTo>
                  <a:cubicBezTo>
                    <a:pt x="108" y="410"/>
                    <a:pt x="108" y="410"/>
                    <a:pt x="108" y="410"/>
                  </a:cubicBezTo>
                  <a:lnTo>
                    <a:pt x="108" y="491"/>
                  </a:lnTo>
                  <a:close/>
                  <a:moveTo>
                    <a:pt x="119" y="406"/>
                  </a:moveTo>
                  <a:cubicBezTo>
                    <a:pt x="124" y="406"/>
                    <a:pt x="124" y="406"/>
                    <a:pt x="124" y="406"/>
                  </a:cubicBezTo>
                  <a:cubicBezTo>
                    <a:pt x="124" y="331"/>
                    <a:pt x="124" y="331"/>
                    <a:pt x="124" y="331"/>
                  </a:cubicBezTo>
                  <a:cubicBezTo>
                    <a:pt x="119" y="331"/>
                    <a:pt x="119" y="331"/>
                    <a:pt x="119" y="331"/>
                  </a:cubicBezTo>
                  <a:lnTo>
                    <a:pt x="119" y="406"/>
                  </a:lnTo>
                  <a:close/>
                  <a:moveTo>
                    <a:pt x="16" y="406"/>
                  </a:moveTo>
                  <a:cubicBezTo>
                    <a:pt x="22" y="406"/>
                    <a:pt x="22" y="406"/>
                    <a:pt x="22" y="406"/>
                  </a:cubicBezTo>
                  <a:cubicBezTo>
                    <a:pt x="22" y="331"/>
                    <a:pt x="22" y="331"/>
                    <a:pt x="22" y="331"/>
                  </a:cubicBezTo>
                  <a:cubicBezTo>
                    <a:pt x="16" y="331"/>
                    <a:pt x="16" y="331"/>
                    <a:pt x="16" y="331"/>
                  </a:cubicBezTo>
                  <a:lnTo>
                    <a:pt x="16" y="406"/>
                  </a:lnTo>
                  <a:close/>
                  <a:moveTo>
                    <a:pt x="26" y="406"/>
                  </a:moveTo>
                  <a:cubicBezTo>
                    <a:pt x="32" y="406"/>
                    <a:pt x="32" y="406"/>
                    <a:pt x="32" y="406"/>
                  </a:cubicBezTo>
                  <a:cubicBezTo>
                    <a:pt x="32" y="331"/>
                    <a:pt x="32" y="331"/>
                    <a:pt x="32" y="331"/>
                  </a:cubicBezTo>
                  <a:cubicBezTo>
                    <a:pt x="26" y="331"/>
                    <a:pt x="26" y="331"/>
                    <a:pt x="26" y="331"/>
                  </a:cubicBezTo>
                  <a:lnTo>
                    <a:pt x="26" y="406"/>
                  </a:lnTo>
                  <a:close/>
                  <a:moveTo>
                    <a:pt x="37" y="406"/>
                  </a:moveTo>
                  <a:cubicBezTo>
                    <a:pt x="42" y="406"/>
                    <a:pt x="42" y="406"/>
                    <a:pt x="42" y="406"/>
                  </a:cubicBezTo>
                  <a:cubicBezTo>
                    <a:pt x="42" y="331"/>
                    <a:pt x="42" y="331"/>
                    <a:pt x="42" y="331"/>
                  </a:cubicBezTo>
                  <a:cubicBezTo>
                    <a:pt x="37" y="331"/>
                    <a:pt x="37" y="331"/>
                    <a:pt x="37" y="331"/>
                  </a:cubicBezTo>
                  <a:lnTo>
                    <a:pt x="37" y="406"/>
                  </a:lnTo>
                  <a:close/>
                  <a:moveTo>
                    <a:pt x="47" y="406"/>
                  </a:moveTo>
                  <a:cubicBezTo>
                    <a:pt x="53" y="406"/>
                    <a:pt x="53" y="406"/>
                    <a:pt x="53" y="406"/>
                  </a:cubicBezTo>
                  <a:cubicBezTo>
                    <a:pt x="53" y="331"/>
                    <a:pt x="53" y="331"/>
                    <a:pt x="53" y="331"/>
                  </a:cubicBezTo>
                  <a:cubicBezTo>
                    <a:pt x="47" y="331"/>
                    <a:pt x="47" y="331"/>
                    <a:pt x="47" y="331"/>
                  </a:cubicBezTo>
                  <a:lnTo>
                    <a:pt x="47" y="406"/>
                  </a:lnTo>
                  <a:close/>
                  <a:moveTo>
                    <a:pt x="57" y="406"/>
                  </a:moveTo>
                  <a:cubicBezTo>
                    <a:pt x="63" y="406"/>
                    <a:pt x="63" y="406"/>
                    <a:pt x="63" y="406"/>
                  </a:cubicBezTo>
                  <a:cubicBezTo>
                    <a:pt x="63" y="331"/>
                    <a:pt x="63" y="331"/>
                    <a:pt x="63" y="331"/>
                  </a:cubicBezTo>
                  <a:cubicBezTo>
                    <a:pt x="57" y="331"/>
                    <a:pt x="57" y="331"/>
                    <a:pt x="57" y="331"/>
                  </a:cubicBezTo>
                  <a:lnTo>
                    <a:pt x="57" y="406"/>
                  </a:lnTo>
                  <a:close/>
                  <a:moveTo>
                    <a:pt x="67" y="406"/>
                  </a:moveTo>
                  <a:cubicBezTo>
                    <a:pt x="73" y="406"/>
                    <a:pt x="73" y="406"/>
                    <a:pt x="73" y="406"/>
                  </a:cubicBezTo>
                  <a:cubicBezTo>
                    <a:pt x="73" y="331"/>
                    <a:pt x="73" y="331"/>
                    <a:pt x="73" y="331"/>
                  </a:cubicBezTo>
                  <a:cubicBezTo>
                    <a:pt x="67" y="331"/>
                    <a:pt x="67" y="331"/>
                    <a:pt x="67" y="331"/>
                  </a:cubicBezTo>
                  <a:lnTo>
                    <a:pt x="67" y="406"/>
                  </a:lnTo>
                  <a:close/>
                  <a:moveTo>
                    <a:pt x="78" y="406"/>
                  </a:moveTo>
                  <a:cubicBezTo>
                    <a:pt x="83" y="406"/>
                    <a:pt x="83" y="406"/>
                    <a:pt x="83" y="406"/>
                  </a:cubicBezTo>
                  <a:cubicBezTo>
                    <a:pt x="83" y="331"/>
                    <a:pt x="83" y="331"/>
                    <a:pt x="83" y="331"/>
                  </a:cubicBezTo>
                  <a:cubicBezTo>
                    <a:pt x="78" y="331"/>
                    <a:pt x="78" y="331"/>
                    <a:pt x="78" y="331"/>
                  </a:cubicBezTo>
                  <a:lnTo>
                    <a:pt x="78" y="406"/>
                  </a:lnTo>
                  <a:close/>
                  <a:moveTo>
                    <a:pt x="88" y="406"/>
                  </a:moveTo>
                  <a:cubicBezTo>
                    <a:pt x="94" y="406"/>
                    <a:pt x="94" y="406"/>
                    <a:pt x="94" y="406"/>
                  </a:cubicBezTo>
                  <a:cubicBezTo>
                    <a:pt x="94" y="331"/>
                    <a:pt x="94" y="331"/>
                    <a:pt x="94" y="331"/>
                  </a:cubicBezTo>
                  <a:cubicBezTo>
                    <a:pt x="88" y="331"/>
                    <a:pt x="88" y="331"/>
                    <a:pt x="88" y="331"/>
                  </a:cubicBezTo>
                  <a:lnTo>
                    <a:pt x="88" y="406"/>
                  </a:lnTo>
                  <a:close/>
                  <a:moveTo>
                    <a:pt x="98" y="406"/>
                  </a:moveTo>
                  <a:cubicBezTo>
                    <a:pt x="104" y="406"/>
                    <a:pt x="104" y="406"/>
                    <a:pt x="104" y="406"/>
                  </a:cubicBezTo>
                  <a:cubicBezTo>
                    <a:pt x="104" y="331"/>
                    <a:pt x="104" y="331"/>
                    <a:pt x="104" y="331"/>
                  </a:cubicBezTo>
                  <a:cubicBezTo>
                    <a:pt x="98" y="331"/>
                    <a:pt x="98" y="331"/>
                    <a:pt x="98" y="331"/>
                  </a:cubicBezTo>
                  <a:lnTo>
                    <a:pt x="98" y="406"/>
                  </a:lnTo>
                  <a:close/>
                  <a:moveTo>
                    <a:pt x="108" y="406"/>
                  </a:moveTo>
                  <a:cubicBezTo>
                    <a:pt x="114" y="406"/>
                    <a:pt x="114" y="406"/>
                    <a:pt x="114" y="406"/>
                  </a:cubicBezTo>
                  <a:cubicBezTo>
                    <a:pt x="114" y="331"/>
                    <a:pt x="114" y="331"/>
                    <a:pt x="114" y="331"/>
                  </a:cubicBezTo>
                  <a:cubicBezTo>
                    <a:pt x="108" y="331"/>
                    <a:pt x="108" y="331"/>
                    <a:pt x="108" y="331"/>
                  </a:cubicBezTo>
                  <a:lnTo>
                    <a:pt x="108" y="406"/>
                  </a:lnTo>
                  <a:close/>
                  <a:moveTo>
                    <a:pt x="129" y="328"/>
                  </a:moveTo>
                  <a:cubicBezTo>
                    <a:pt x="12" y="328"/>
                    <a:pt x="12" y="328"/>
                    <a:pt x="12" y="328"/>
                  </a:cubicBezTo>
                  <a:cubicBezTo>
                    <a:pt x="12" y="494"/>
                    <a:pt x="12" y="494"/>
                    <a:pt x="12" y="494"/>
                  </a:cubicBezTo>
                  <a:cubicBezTo>
                    <a:pt x="129" y="494"/>
                    <a:pt x="129" y="494"/>
                    <a:pt x="129" y="494"/>
                  </a:cubicBezTo>
                  <a:lnTo>
                    <a:pt x="129" y="328"/>
                  </a:lnTo>
                  <a:close/>
                  <a:moveTo>
                    <a:pt x="27" y="310"/>
                  </a:moveTo>
                  <a:cubicBezTo>
                    <a:pt x="20" y="310"/>
                    <a:pt x="20" y="310"/>
                    <a:pt x="20" y="310"/>
                  </a:cubicBezTo>
                  <a:cubicBezTo>
                    <a:pt x="20" y="317"/>
                    <a:pt x="20" y="317"/>
                    <a:pt x="20" y="317"/>
                  </a:cubicBezTo>
                  <a:cubicBezTo>
                    <a:pt x="27" y="317"/>
                    <a:pt x="27" y="317"/>
                    <a:pt x="27" y="317"/>
                  </a:cubicBezTo>
                  <a:lnTo>
                    <a:pt x="27" y="310"/>
                  </a:lnTo>
                  <a:close/>
                  <a:moveTo>
                    <a:pt x="120" y="310"/>
                  </a:moveTo>
                  <a:cubicBezTo>
                    <a:pt x="113" y="310"/>
                    <a:pt x="113" y="310"/>
                    <a:pt x="113" y="310"/>
                  </a:cubicBezTo>
                  <a:cubicBezTo>
                    <a:pt x="113" y="317"/>
                    <a:pt x="113" y="317"/>
                    <a:pt x="113" y="317"/>
                  </a:cubicBezTo>
                  <a:cubicBezTo>
                    <a:pt x="120" y="317"/>
                    <a:pt x="120" y="317"/>
                    <a:pt x="120" y="317"/>
                  </a:cubicBezTo>
                  <a:lnTo>
                    <a:pt x="120" y="310"/>
                  </a:lnTo>
                  <a:close/>
                  <a:moveTo>
                    <a:pt x="112" y="310"/>
                  </a:moveTo>
                  <a:cubicBezTo>
                    <a:pt x="105" y="310"/>
                    <a:pt x="105" y="310"/>
                    <a:pt x="105" y="310"/>
                  </a:cubicBezTo>
                  <a:cubicBezTo>
                    <a:pt x="105" y="317"/>
                    <a:pt x="105" y="317"/>
                    <a:pt x="105" y="317"/>
                  </a:cubicBezTo>
                  <a:cubicBezTo>
                    <a:pt x="112" y="317"/>
                    <a:pt x="112" y="317"/>
                    <a:pt x="112" y="317"/>
                  </a:cubicBezTo>
                  <a:lnTo>
                    <a:pt x="112" y="310"/>
                  </a:lnTo>
                  <a:close/>
                  <a:moveTo>
                    <a:pt x="103" y="310"/>
                  </a:moveTo>
                  <a:cubicBezTo>
                    <a:pt x="96" y="310"/>
                    <a:pt x="96" y="310"/>
                    <a:pt x="96" y="310"/>
                  </a:cubicBezTo>
                  <a:cubicBezTo>
                    <a:pt x="96" y="317"/>
                    <a:pt x="96" y="317"/>
                    <a:pt x="96" y="317"/>
                  </a:cubicBezTo>
                  <a:cubicBezTo>
                    <a:pt x="103" y="317"/>
                    <a:pt x="103" y="317"/>
                    <a:pt x="103" y="317"/>
                  </a:cubicBezTo>
                  <a:lnTo>
                    <a:pt x="103" y="310"/>
                  </a:lnTo>
                  <a:close/>
                  <a:moveTo>
                    <a:pt x="95" y="310"/>
                  </a:moveTo>
                  <a:cubicBezTo>
                    <a:pt x="88" y="310"/>
                    <a:pt x="88" y="310"/>
                    <a:pt x="88" y="310"/>
                  </a:cubicBezTo>
                  <a:cubicBezTo>
                    <a:pt x="88" y="317"/>
                    <a:pt x="88" y="317"/>
                    <a:pt x="88" y="317"/>
                  </a:cubicBezTo>
                  <a:cubicBezTo>
                    <a:pt x="95" y="317"/>
                    <a:pt x="95" y="317"/>
                    <a:pt x="95" y="317"/>
                  </a:cubicBezTo>
                  <a:lnTo>
                    <a:pt x="95" y="310"/>
                  </a:lnTo>
                  <a:close/>
                  <a:moveTo>
                    <a:pt x="86" y="310"/>
                  </a:moveTo>
                  <a:cubicBezTo>
                    <a:pt x="79" y="310"/>
                    <a:pt x="79" y="310"/>
                    <a:pt x="79" y="310"/>
                  </a:cubicBezTo>
                  <a:cubicBezTo>
                    <a:pt x="79" y="317"/>
                    <a:pt x="79" y="317"/>
                    <a:pt x="79" y="317"/>
                  </a:cubicBezTo>
                  <a:cubicBezTo>
                    <a:pt x="86" y="317"/>
                    <a:pt x="86" y="317"/>
                    <a:pt x="86" y="317"/>
                  </a:cubicBezTo>
                  <a:lnTo>
                    <a:pt x="86" y="310"/>
                  </a:lnTo>
                  <a:close/>
                  <a:moveTo>
                    <a:pt x="78" y="310"/>
                  </a:moveTo>
                  <a:cubicBezTo>
                    <a:pt x="71" y="310"/>
                    <a:pt x="71" y="310"/>
                    <a:pt x="71" y="310"/>
                  </a:cubicBezTo>
                  <a:cubicBezTo>
                    <a:pt x="71" y="317"/>
                    <a:pt x="71" y="317"/>
                    <a:pt x="71" y="317"/>
                  </a:cubicBezTo>
                  <a:cubicBezTo>
                    <a:pt x="78" y="317"/>
                    <a:pt x="78" y="317"/>
                    <a:pt x="78" y="317"/>
                  </a:cubicBezTo>
                  <a:lnTo>
                    <a:pt x="78" y="310"/>
                  </a:lnTo>
                  <a:close/>
                  <a:moveTo>
                    <a:pt x="69" y="310"/>
                  </a:moveTo>
                  <a:cubicBezTo>
                    <a:pt x="62" y="310"/>
                    <a:pt x="62" y="310"/>
                    <a:pt x="62" y="310"/>
                  </a:cubicBezTo>
                  <a:cubicBezTo>
                    <a:pt x="62" y="317"/>
                    <a:pt x="62" y="317"/>
                    <a:pt x="62" y="317"/>
                  </a:cubicBezTo>
                  <a:cubicBezTo>
                    <a:pt x="69" y="317"/>
                    <a:pt x="69" y="317"/>
                    <a:pt x="69" y="317"/>
                  </a:cubicBezTo>
                  <a:lnTo>
                    <a:pt x="69" y="310"/>
                  </a:lnTo>
                  <a:close/>
                  <a:moveTo>
                    <a:pt x="61" y="310"/>
                  </a:moveTo>
                  <a:cubicBezTo>
                    <a:pt x="54" y="310"/>
                    <a:pt x="54" y="310"/>
                    <a:pt x="54" y="310"/>
                  </a:cubicBezTo>
                  <a:cubicBezTo>
                    <a:pt x="54" y="317"/>
                    <a:pt x="54" y="317"/>
                    <a:pt x="54" y="317"/>
                  </a:cubicBezTo>
                  <a:cubicBezTo>
                    <a:pt x="61" y="317"/>
                    <a:pt x="61" y="317"/>
                    <a:pt x="61" y="317"/>
                  </a:cubicBezTo>
                  <a:lnTo>
                    <a:pt x="61" y="310"/>
                  </a:lnTo>
                  <a:close/>
                  <a:moveTo>
                    <a:pt x="52" y="310"/>
                  </a:moveTo>
                  <a:cubicBezTo>
                    <a:pt x="46" y="310"/>
                    <a:pt x="46" y="310"/>
                    <a:pt x="46" y="310"/>
                  </a:cubicBezTo>
                  <a:cubicBezTo>
                    <a:pt x="46" y="317"/>
                    <a:pt x="46" y="317"/>
                    <a:pt x="46" y="317"/>
                  </a:cubicBezTo>
                  <a:cubicBezTo>
                    <a:pt x="52" y="317"/>
                    <a:pt x="52" y="317"/>
                    <a:pt x="52" y="317"/>
                  </a:cubicBezTo>
                  <a:lnTo>
                    <a:pt x="52" y="310"/>
                  </a:lnTo>
                  <a:close/>
                  <a:moveTo>
                    <a:pt x="44" y="310"/>
                  </a:moveTo>
                  <a:cubicBezTo>
                    <a:pt x="37" y="310"/>
                    <a:pt x="37" y="310"/>
                    <a:pt x="37" y="310"/>
                  </a:cubicBezTo>
                  <a:cubicBezTo>
                    <a:pt x="37" y="317"/>
                    <a:pt x="37" y="317"/>
                    <a:pt x="37" y="317"/>
                  </a:cubicBezTo>
                  <a:cubicBezTo>
                    <a:pt x="44" y="317"/>
                    <a:pt x="44" y="317"/>
                    <a:pt x="44" y="317"/>
                  </a:cubicBezTo>
                  <a:lnTo>
                    <a:pt x="44" y="310"/>
                  </a:lnTo>
                  <a:close/>
                  <a:moveTo>
                    <a:pt x="35" y="310"/>
                  </a:moveTo>
                  <a:cubicBezTo>
                    <a:pt x="29" y="310"/>
                    <a:pt x="29" y="310"/>
                    <a:pt x="29" y="310"/>
                  </a:cubicBezTo>
                  <a:cubicBezTo>
                    <a:pt x="29" y="317"/>
                    <a:pt x="29" y="317"/>
                    <a:pt x="29" y="317"/>
                  </a:cubicBezTo>
                  <a:cubicBezTo>
                    <a:pt x="35" y="317"/>
                    <a:pt x="35" y="317"/>
                    <a:pt x="35" y="317"/>
                  </a:cubicBezTo>
                  <a:lnTo>
                    <a:pt x="35" y="310"/>
                  </a:lnTo>
                  <a:close/>
                  <a:moveTo>
                    <a:pt x="70" y="261"/>
                  </a:moveTo>
                  <a:cubicBezTo>
                    <a:pt x="70" y="261"/>
                    <a:pt x="69" y="260"/>
                    <a:pt x="68" y="260"/>
                  </a:cubicBezTo>
                  <a:cubicBezTo>
                    <a:pt x="66" y="263"/>
                    <a:pt x="66" y="263"/>
                    <a:pt x="66" y="263"/>
                  </a:cubicBezTo>
                  <a:cubicBezTo>
                    <a:pt x="65" y="264"/>
                    <a:pt x="65" y="265"/>
                    <a:pt x="65" y="266"/>
                  </a:cubicBezTo>
                  <a:cubicBezTo>
                    <a:pt x="64" y="266"/>
                    <a:pt x="64" y="266"/>
                    <a:pt x="63" y="266"/>
                  </a:cubicBezTo>
                  <a:cubicBezTo>
                    <a:pt x="62" y="265"/>
                    <a:pt x="62" y="265"/>
                    <a:pt x="61" y="264"/>
                  </a:cubicBezTo>
                  <a:cubicBezTo>
                    <a:pt x="61" y="264"/>
                    <a:pt x="61" y="263"/>
                    <a:pt x="61" y="262"/>
                  </a:cubicBezTo>
                  <a:cubicBezTo>
                    <a:pt x="62" y="261"/>
                    <a:pt x="63" y="261"/>
                    <a:pt x="64" y="261"/>
                  </a:cubicBezTo>
                  <a:cubicBezTo>
                    <a:pt x="67" y="259"/>
                    <a:pt x="67" y="259"/>
                    <a:pt x="67" y="259"/>
                  </a:cubicBezTo>
                  <a:cubicBezTo>
                    <a:pt x="66" y="258"/>
                    <a:pt x="66" y="257"/>
                    <a:pt x="66" y="256"/>
                  </a:cubicBezTo>
                  <a:cubicBezTo>
                    <a:pt x="66" y="256"/>
                    <a:pt x="66" y="256"/>
                    <a:pt x="66" y="255"/>
                  </a:cubicBezTo>
                  <a:cubicBezTo>
                    <a:pt x="41" y="228"/>
                    <a:pt x="41" y="228"/>
                    <a:pt x="41" y="228"/>
                  </a:cubicBezTo>
                  <a:cubicBezTo>
                    <a:pt x="41" y="228"/>
                    <a:pt x="41" y="228"/>
                    <a:pt x="41" y="227"/>
                  </a:cubicBezTo>
                  <a:cubicBezTo>
                    <a:pt x="41" y="227"/>
                    <a:pt x="41" y="227"/>
                    <a:pt x="41" y="227"/>
                  </a:cubicBezTo>
                  <a:cubicBezTo>
                    <a:pt x="41" y="227"/>
                    <a:pt x="42" y="227"/>
                    <a:pt x="42" y="227"/>
                  </a:cubicBezTo>
                  <a:cubicBezTo>
                    <a:pt x="69" y="253"/>
                    <a:pt x="69" y="253"/>
                    <a:pt x="69" y="253"/>
                  </a:cubicBezTo>
                  <a:cubicBezTo>
                    <a:pt x="69" y="252"/>
                    <a:pt x="70" y="252"/>
                    <a:pt x="70" y="252"/>
                  </a:cubicBezTo>
                  <a:cubicBezTo>
                    <a:pt x="71" y="252"/>
                    <a:pt x="72" y="253"/>
                    <a:pt x="73" y="253"/>
                  </a:cubicBezTo>
                  <a:cubicBezTo>
                    <a:pt x="77" y="249"/>
                    <a:pt x="77" y="249"/>
                    <a:pt x="77" y="249"/>
                  </a:cubicBezTo>
                  <a:cubicBezTo>
                    <a:pt x="77" y="249"/>
                    <a:pt x="76" y="249"/>
                    <a:pt x="76" y="248"/>
                  </a:cubicBezTo>
                  <a:cubicBezTo>
                    <a:pt x="76" y="248"/>
                    <a:pt x="76" y="247"/>
                    <a:pt x="76" y="247"/>
                  </a:cubicBezTo>
                  <a:cubicBezTo>
                    <a:pt x="77" y="246"/>
                    <a:pt x="79" y="245"/>
                    <a:pt x="81" y="245"/>
                  </a:cubicBezTo>
                  <a:cubicBezTo>
                    <a:pt x="81" y="245"/>
                    <a:pt x="81" y="245"/>
                    <a:pt x="81" y="245"/>
                  </a:cubicBezTo>
                  <a:cubicBezTo>
                    <a:pt x="81" y="243"/>
                    <a:pt x="81" y="243"/>
                    <a:pt x="81" y="243"/>
                  </a:cubicBezTo>
                  <a:cubicBezTo>
                    <a:pt x="84" y="243"/>
                    <a:pt x="84" y="243"/>
                    <a:pt x="84" y="243"/>
                  </a:cubicBezTo>
                  <a:cubicBezTo>
                    <a:pt x="84" y="245"/>
                    <a:pt x="84" y="245"/>
                    <a:pt x="84" y="245"/>
                  </a:cubicBezTo>
                  <a:cubicBezTo>
                    <a:pt x="83" y="245"/>
                    <a:pt x="83" y="245"/>
                    <a:pt x="83" y="245"/>
                  </a:cubicBezTo>
                  <a:cubicBezTo>
                    <a:pt x="81" y="246"/>
                    <a:pt x="81" y="246"/>
                    <a:pt x="81" y="246"/>
                  </a:cubicBezTo>
                  <a:cubicBezTo>
                    <a:pt x="81" y="248"/>
                    <a:pt x="81" y="250"/>
                    <a:pt x="81" y="250"/>
                  </a:cubicBezTo>
                  <a:cubicBezTo>
                    <a:pt x="80" y="251"/>
                    <a:pt x="79" y="251"/>
                    <a:pt x="79" y="250"/>
                  </a:cubicBezTo>
                  <a:cubicBezTo>
                    <a:pt x="78" y="250"/>
                    <a:pt x="78" y="250"/>
                    <a:pt x="78" y="250"/>
                  </a:cubicBezTo>
                  <a:cubicBezTo>
                    <a:pt x="74" y="254"/>
                    <a:pt x="74" y="254"/>
                    <a:pt x="74" y="254"/>
                  </a:cubicBezTo>
                  <a:cubicBezTo>
                    <a:pt x="74" y="255"/>
                    <a:pt x="75" y="256"/>
                    <a:pt x="75" y="256"/>
                  </a:cubicBezTo>
                  <a:cubicBezTo>
                    <a:pt x="75" y="257"/>
                    <a:pt x="74" y="258"/>
                    <a:pt x="74" y="258"/>
                  </a:cubicBezTo>
                  <a:cubicBezTo>
                    <a:pt x="75" y="260"/>
                    <a:pt x="78" y="261"/>
                    <a:pt x="80" y="262"/>
                  </a:cubicBezTo>
                  <a:cubicBezTo>
                    <a:pt x="80" y="262"/>
                    <a:pt x="80" y="262"/>
                    <a:pt x="80" y="262"/>
                  </a:cubicBezTo>
                  <a:cubicBezTo>
                    <a:pt x="80" y="263"/>
                    <a:pt x="80" y="263"/>
                    <a:pt x="80" y="263"/>
                  </a:cubicBezTo>
                  <a:cubicBezTo>
                    <a:pt x="79" y="263"/>
                    <a:pt x="79" y="263"/>
                    <a:pt x="79" y="264"/>
                  </a:cubicBezTo>
                  <a:cubicBezTo>
                    <a:pt x="79" y="264"/>
                    <a:pt x="79" y="264"/>
                    <a:pt x="79" y="264"/>
                  </a:cubicBezTo>
                  <a:cubicBezTo>
                    <a:pt x="79" y="265"/>
                    <a:pt x="78" y="265"/>
                    <a:pt x="78" y="265"/>
                  </a:cubicBezTo>
                  <a:cubicBezTo>
                    <a:pt x="78" y="265"/>
                    <a:pt x="77" y="265"/>
                    <a:pt x="77" y="265"/>
                  </a:cubicBezTo>
                  <a:cubicBezTo>
                    <a:pt x="77" y="265"/>
                    <a:pt x="76" y="266"/>
                    <a:pt x="76" y="266"/>
                  </a:cubicBezTo>
                  <a:cubicBezTo>
                    <a:pt x="76" y="266"/>
                    <a:pt x="76" y="266"/>
                    <a:pt x="76" y="266"/>
                  </a:cubicBezTo>
                  <a:cubicBezTo>
                    <a:pt x="76" y="266"/>
                    <a:pt x="76" y="266"/>
                    <a:pt x="75" y="266"/>
                  </a:cubicBezTo>
                  <a:cubicBezTo>
                    <a:pt x="75" y="264"/>
                    <a:pt x="73" y="262"/>
                    <a:pt x="71" y="261"/>
                  </a:cubicBezTo>
                  <a:cubicBezTo>
                    <a:pt x="71" y="261"/>
                    <a:pt x="71" y="261"/>
                    <a:pt x="70" y="261"/>
                  </a:cubicBezTo>
                  <a:close/>
                  <a:moveTo>
                    <a:pt x="69" y="220"/>
                  </a:moveTo>
                  <a:cubicBezTo>
                    <a:pt x="69" y="220"/>
                    <a:pt x="68" y="220"/>
                    <a:pt x="67" y="220"/>
                  </a:cubicBezTo>
                  <a:cubicBezTo>
                    <a:pt x="67" y="215"/>
                    <a:pt x="67" y="215"/>
                    <a:pt x="67" y="215"/>
                  </a:cubicBezTo>
                  <a:cubicBezTo>
                    <a:pt x="66" y="215"/>
                    <a:pt x="66" y="215"/>
                    <a:pt x="66" y="215"/>
                  </a:cubicBezTo>
                  <a:cubicBezTo>
                    <a:pt x="67" y="215"/>
                    <a:pt x="68" y="215"/>
                    <a:pt x="69" y="215"/>
                  </a:cubicBezTo>
                  <a:lnTo>
                    <a:pt x="69" y="220"/>
                  </a:lnTo>
                  <a:close/>
                  <a:moveTo>
                    <a:pt x="65" y="220"/>
                  </a:moveTo>
                  <a:cubicBezTo>
                    <a:pt x="64" y="220"/>
                    <a:pt x="63" y="220"/>
                    <a:pt x="62" y="221"/>
                  </a:cubicBezTo>
                  <a:cubicBezTo>
                    <a:pt x="61" y="216"/>
                    <a:pt x="61" y="216"/>
                    <a:pt x="61" y="216"/>
                  </a:cubicBezTo>
                  <a:cubicBezTo>
                    <a:pt x="61" y="216"/>
                    <a:pt x="61" y="216"/>
                    <a:pt x="61" y="216"/>
                  </a:cubicBezTo>
                  <a:cubicBezTo>
                    <a:pt x="62" y="216"/>
                    <a:pt x="63" y="215"/>
                    <a:pt x="64" y="215"/>
                  </a:cubicBezTo>
                  <a:cubicBezTo>
                    <a:pt x="64" y="215"/>
                    <a:pt x="64" y="215"/>
                    <a:pt x="64" y="215"/>
                  </a:cubicBezTo>
                  <a:lnTo>
                    <a:pt x="65" y="220"/>
                  </a:lnTo>
                  <a:close/>
                  <a:moveTo>
                    <a:pt x="60" y="221"/>
                  </a:moveTo>
                  <a:cubicBezTo>
                    <a:pt x="59" y="221"/>
                    <a:pt x="58" y="222"/>
                    <a:pt x="57" y="222"/>
                  </a:cubicBezTo>
                  <a:cubicBezTo>
                    <a:pt x="56" y="217"/>
                    <a:pt x="56" y="217"/>
                    <a:pt x="56" y="217"/>
                  </a:cubicBezTo>
                  <a:cubicBezTo>
                    <a:pt x="57" y="217"/>
                    <a:pt x="58" y="217"/>
                    <a:pt x="59" y="216"/>
                  </a:cubicBezTo>
                  <a:cubicBezTo>
                    <a:pt x="59" y="216"/>
                    <a:pt x="59" y="216"/>
                    <a:pt x="59" y="216"/>
                  </a:cubicBezTo>
                  <a:lnTo>
                    <a:pt x="60" y="221"/>
                  </a:lnTo>
                  <a:close/>
                  <a:moveTo>
                    <a:pt x="56" y="222"/>
                  </a:moveTo>
                  <a:cubicBezTo>
                    <a:pt x="55" y="223"/>
                    <a:pt x="54" y="223"/>
                    <a:pt x="53" y="224"/>
                  </a:cubicBezTo>
                  <a:cubicBezTo>
                    <a:pt x="50" y="220"/>
                    <a:pt x="50" y="220"/>
                    <a:pt x="50" y="220"/>
                  </a:cubicBezTo>
                  <a:cubicBezTo>
                    <a:pt x="51" y="219"/>
                    <a:pt x="53" y="218"/>
                    <a:pt x="54" y="218"/>
                  </a:cubicBezTo>
                  <a:lnTo>
                    <a:pt x="56" y="222"/>
                  </a:lnTo>
                  <a:close/>
                  <a:moveTo>
                    <a:pt x="51" y="225"/>
                  </a:moveTo>
                  <a:cubicBezTo>
                    <a:pt x="50" y="226"/>
                    <a:pt x="50" y="226"/>
                    <a:pt x="49" y="226"/>
                  </a:cubicBezTo>
                  <a:cubicBezTo>
                    <a:pt x="46" y="222"/>
                    <a:pt x="46" y="222"/>
                    <a:pt x="46" y="222"/>
                  </a:cubicBezTo>
                  <a:cubicBezTo>
                    <a:pt x="47" y="222"/>
                    <a:pt x="48" y="221"/>
                    <a:pt x="49" y="221"/>
                  </a:cubicBezTo>
                  <a:lnTo>
                    <a:pt x="51" y="225"/>
                  </a:lnTo>
                  <a:close/>
                  <a:moveTo>
                    <a:pt x="47" y="227"/>
                  </a:moveTo>
                  <a:cubicBezTo>
                    <a:pt x="47" y="228"/>
                    <a:pt x="46" y="228"/>
                    <a:pt x="46" y="229"/>
                  </a:cubicBezTo>
                  <a:cubicBezTo>
                    <a:pt x="46" y="229"/>
                    <a:pt x="46" y="229"/>
                    <a:pt x="46" y="229"/>
                  </a:cubicBezTo>
                  <a:cubicBezTo>
                    <a:pt x="47" y="229"/>
                    <a:pt x="47" y="228"/>
                    <a:pt x="48" y="228"/>
                  </a:cubicBezTo>
                  <a:cubicBezTo>
                    <a:pt x="48" y="228"/>
                    <a:pt x="48" y="228"/>
                    <a:pt x="48" y="228"/>
                  </a:cubicBezTo>
                  <a:cubicBezTo>
                    <a:pt x="48" y="228"/>
                    <a:pt x="48" y="228"/>
                    <a:pt x="48" y="228"/>
                  </a:cubicBezTo>
                  <a:cubicBezTo>
                    <a:pt x="48" y="228"/>
                    <a:pt x="48" y="228"/>
                    <a:pt x="48" y="228"/>
                  </a:cubicBezTo>
                  <a:cubicBezTo>
                    <a:pt x="50" y="227"/>
                    <a:pt x="50" y="226"/>
                    <a:pt x="51" y="226"/>
                  </a:cubicBezTo>
                  <a:cubicBezTo>
                    <a:pt x="51" y="226"/>
                    <a:pt x="51" y="226"/>
                    <a:pt x="51" y="226"/>
                  </a:cubicBezTo>
                  <a:cubicBezTo>
                    <a:pt x="52" y="226"/>
                    <a:pt x="52" y="226"/>
                    <a:pt x="52" y="226"/>
                  </a:cubicBezTo>
                  <a:cubicBezTo>
                    <a:pt x="59" y="239"/>
                    <a:pt x="59" y="239"/>
                    <a:pt x="59" y="239"/>
                  </a:cubicBezTo>
                  <a:cubicBezTo>
                    <a:pt x="58" y="239"/>
                    <a:pt x="58" y="239"/>
                    <a:pt x="57" y="240"/>
                  </a:cubicBezTo>
                  <a:cubicBezTo>
                    <a:pt x="58" y="241"/>
                    <a:pt x="58" y="241"/>
                    <a:pt x="58" y="241"/>
                  </a:cubicBezTo>
                  <a:cubicBezTo>
                    <a:pt x="61" y="238"/>
                    <a:pt x="65" y="236"/>
                    <a:pt x="70" y="236"/>
                  </a:cubicBezTo>
                  <a:cubicBezTo>
                    <a:pt x="75" y="236"/>
                    <a:pt x="80" y="238"/>
                    <a:pt x="84" y="242"/>
                  </a:cubicBezTo>
                  <a:cubicBezTo>
                    <a:pt x="85" y="242"/>
                    <a:pt x="85" y="242"/>
                    <a:pt x="85" y="242"/>
                  </a:cubicBezTo>
                  <a:cubicBezTo>
                    <a:pt x="85" y="242"/>
                    <a:pt x="85" y="242"/>
                    <a:pt x="85" y="242"/>
                  </a:cubicBezTo>
                  <a:cubicBezTo>
                    <a:pt x="84" y="241"/>
                    <a:pt x="83" y="239"/>
                    <a:pt x="82" y="239"/>
                  </a:cubicBezTo>
                  <a:cubicBezTo>
                    <a:pt x="89" y="226"/>
                    <a:pt x="89" y="226"/>
                    <a:pt x="89" y="226"/>
                  </a:cubicBezTo>
                  <a:cubicBezTo>
                    <a:pt x="89" y="226"/>
                    <a:pt x="89" y="226"/>
                    <a:pt x="89" y="226"/>
                  </a:cubicBezTo>
                  <a:cubicBezTo>
                    <a:pt x="89" y="226"/>
                    <a:pt x="89" y="226"/>
                    <a:pt x="89" y="226"/>
                  </a:cubicBezTo>
                  <a:cubicBezTo>
                    <a:pt x="91" y="227"/>
                    <a:pt x="92" y="227"/>
                    <a:pt x="93" y="228"/>
                  </a:cubicBezTo>
                  <a:cubicBezTo>
                    <a:pt x="94" y="229"/>
                    <a:pt x="94" y="229"/>
                    <a:pt x="94" y="229"/>
                  </a:cubicBezTo>
                  <a:cubicBezTo>
                    <a:pt x="94" y="229"/>
                    <a:pt x="94" y="229"/>
                    <a:pt x="94" y="229"/>
                  </a:cubicBezTo>
                  <a:cubicBezTo>
                    <a:pt x="94" y="229"/>
                    <a:pt x="95" y="230"/>
                    <a:pt x="96" y="231"/>
                  </a:cubicBezTo>
                  <a:cubicBezTo>
                    <a:pt x="97" y="232"/>
                    <a:pt x="98" y="233"/>
                    <a:pt x="99" y="234"/>
                  </a:cubicBezTo>
                  <a:cubicBezTo>
                    <a:pt x="99" y="234"/>
                    <a:pt x="99" y="234"/>
                    <a:pt x="99" y="234"/>
                  </a:cubicBezTo>
                  <a:cubicBezTo>
                    <a:pt x="99" y="235"/>
                    <a:pt x="99" y="235"/>
                    <a:pt x="99" y="235"/>
                  </a:cubicBezTo>
                  <a:cubicBezTo>
                    <a:pt x="100" y="236"/>
                    <a:pt x="101" y="237"/>
                    <a:pt x="101" y="238"/>
                  </a:cubicBezTo>
                  <a:cubicBezTo>
                    <a:pt x="88" y="245"/>
                    <a:pt x="88" y="245"/>
                    <a:pt x="88" y="245"/>
                  </a:cubicBezTo>
                  <a:cubicBezTo>
                    <a:pt x="87" y="244"/>
                    <a:pt x="86" y="243"/>
                    <a:pt x="86" y="242"/>
                  </a:cubicBezTo>
                  <a:cubicBezTo>
                    <a:pt x="86" y="243"/>
                    <a:pt x="86" y="243"/>
                    <a:pt x="86" y="243"/>
                  </a:cubicBezTo>
                  <a:cubicBezTo>
                    <a:pt x="89" y="247"/>
                    <a:pt x="91" y="252"/>
                    <a:pt x="91" y="256"/>
                  </a:cubicBezTo>
                  <a:cubicBezTo>
                    <a:pt x="91" y="262"/>
                    <a:pt x="88" y="267"/>
                    <a:pt x="85" y="271"/>
                  </a:cubicBezTo>
                  <a:cubicBezTo>
                    <a:pt x="81" y="275"/>
                    <a:pt x="76" y="277"/>
                    <a:pt x="70" y="277"/>
                  </a:cubicBezTo>
                  <a:cubicBezTo>
                    <a:pt x="65" y="277"/>
                    <a:pt x="60" y="275"/>
                    <a:pt x="56" y="271"/>
                  </a:cubicBezTo>
                  <a:cubicBezTo>
                    <a:pt x="52" y="267"/>
                    <a:pt x="50" y="262"/>
                    <a:pt x="50" y="256"/>
                  </a:cubicBezTo>
                  <a:cubicBezTo>
                    <a:pt x="50" y="252"/>
                    <a:pt x="51" y="248"/>
                    <a:pt x="54" y="244"/>
                  </a:cubicBezTo>
                  <a:cubicBezTo>
                    <a:pt x="53" y="244"/>
                    <a:pt x="53" y="244"/>
                    <a:pt x="53" y="244"/>
                  </a:cubicBezTo>
                  <a:cubicBezTo>
                    <a:pt x="53" y="244"/>
                    <a:pt x="53" y="245"/>
                    <a:pt x="52" y="245"/>
                  </a:cubicBezTo>
                  <a:cubicBezTo>
                    <a:pt x="40" y="238"/>
                    <a:pt x="40" y="238"/>
                    <a:pt x="40" y="238"/>
                  </a:cubicBezTo>
                  <a:cubicBezTo>
                    <a:pt x="40" y="236"/>
                    <a:pt x="41" y="235"/>
                    <a:pt x="42" y="234"/>
                  </a:cubicBezTo>
                  <a:cubicBezTo>
                    <a:pt x="42" y="233"/>
                    <a:pt x="42" y="233"/>
                    <a:pt x="42" y="233"/>
                  </a:cubicBezTo>
                  <a:cubicBezTo>
                    <a:pt x="42" y="233"/>
                    <a:pt x="42" y="233"/>
                    <a:pt x="42" y="233"/>
                  </a:cubicBezTo>
                  <a:cubicBezTo>
                    <a:pt x="43" y="233"/>
                    <a:pt x="43" y="233"/>
                    <a:pt x="43" y="233"/>
                  </a:cubicBezTo>
                  <a:cubicBezTo>
                    <a:pt x="42" y="232"/>
                    <a:pt x="42" y="232"/>
                    <a:pt x="42" y="232"/>
                  </a:cubicBezTo>
                  <a:cubicBezTo>
                    <a:pt x="42" y="232"/>
                    <a:pt x="42" y="233"/>
                    <a:pt x="42" y="233"/>
                  </a:cubicBezTo>
                  <a:cubicBezTo>
                    <a:pt x="38" y="230"/>
                    <a:pt x="38" y="230"/>
                    <a:pt x="38" y="230"/>
                  </a:cubicBezTo>
                  <a:cubicBezTo>
                    <a:pt x="39" y="229"/>
                    <a:pt x="39" y="229"/>
                    <a:pt x="39" y="228"/>
                  </a:cubicBezTo>
                  <a:cubicBezTo>
                    <a:pt x="39" y="228"/>
                    <a:pt x="39" y="228"/>
                    <a:pt x="39" y="228"/>
                  </a:cubicBezTo>
                  <a:cubicBezTo>
                    <a:pt x="39" y="228"/>
                    <a:pt x="39" y="228"/>
                    <a:pt x="39" y="227"/>
                  </a:cubicBezTo>
                  <a:cubicBezTo>
                    <a:pt x="39" y="227"/>
                    <a:pt x="39" y="227"/>
                    <a:pt x="39" y="227"/>
                  </a:cubicBezTo>
                  <a:cubicBezTo>
                    <a:pt x="40" y="226"/>
                    <a:pt x="40" y="226"/>
                    <a:pt x="40" y="226"/>
                  </a:cubicBezTo>
                  <a:cubicBezTo>
                    <a:pt x="41" y="226"/>
                    <a:pt x="41" y="226"/>
                    <a:pt x="42" y="226"/>
                  </a:cubicBezTo>
                  <a:cubicBezTo>
                    <a:pt x="43" y="225"/>
                    <a:pt x="43" y="225"/>
                    <a:pt x="45" y="224"/>
                  </a:cubicBezTo>
                  <a:cubicBezTo>
                    <a:pt x="45" y="224"/>
                    <a:pt x="45" y="224"/>
                    <a:pt x="45" y="224"/>
                  </a:cubicBezTo>
                  <a:lnTo>
                    <a:pt x="47" y="227"/>
                  </a:lnTo>
                  <a:close/>
                  <a:moveTo>
                    <a:pt x="41" y="234"/>
                  </a:moveTo>
                  <a:cubicBezTo>
                    <a:pt x="41" y="234"/>
                    <a:pt x="41" y="234"/>
                    <a:pt x="41" y="234"/>
                  </a:cubicBezTo>
                  <a:cubicBezTo>
                    <a:pt x="38" y="231"/>
                    <a:pt x="38" y="231"/>
                    <a:pt x="38" y="231"/>
                  </a:cubicBezTo>
                  <a:cubicBezTo>
                    <a:pt x="38" y="231"/>
                    <a:pt x="38" y="231"/>
                    <a:pt x="38" y="231"/>
                  </a:cubicBezTo>
                  <a:cubicBezTo>
                    <a:pt x="38" y="231"/>
                    <a:pt x="38" y="231"/>
                    <a:pt x="38" y="231"/>
                  </a:cubicBezTo>
                  <a:cubicBezTo>
                    <a:pt x="41" y="233"/>
                    <a:pt x="41" y="233"/>
                    <a:pt x="41" y="233"/>
                  </a:cubicBezTo>
                  <a:lnTo>
                    <a:pt x="41" y="234"/>
                  </a:lnTo>
                  <a:close/>
                  <a:moveTo>
                    <a:pt x="41" y="234"/>
                  </a:moveTo>
                  <a:cubicBezTo>
                    <a:pt x="40" y="235"/>
                    <a:pt x="39" y="236"/>
                    <a:pt x="39" y="237"/>
                  </a:cubicBezTo>
                  <a:cubicBezTo>
                    <a:pt x="37" y="236"/>
                    <a:pt x="37" y="236"/>
                    <a:pt x="37" y="236"/>
                  </a:cubicBezTo>
                  <a:cubicBezTo>
                    <a:pt x="35" y="235"/>
                    <a:pt x="35" y="235"/>
                    <a:pt x="35" y="235"/>
                  </a:cubicBezTo>
                  <a:cubicBezTo>
                    <a:pt x="35" y="235"/>
                    <a:pt x="35" y="235"/>
                    <a:pt x="35" y="235"/>
                  </a:cubicBezTo>
                  <a:cubicBezTo>
                    <a:pt x="35" y="234"/>
                    <a:pt x="36" y="232"/>
                    <a:pt x="37" y="232"/>
                  </a:cubicBezTo>
                  <a:cubicBezTo>
                    <a:pt x="37" y="232"/>
                    <a:pt x="37" y="232"/>
                    <a:pt x="37" y="232"/>
                  </a:cubicBezTo>
                  <a:lnTo>
                    <a:pt x="41" y="234"/>
                  </a:lnTo>
                  <a:close/>
                  <a:moveTo>
                    <a:pt x="38" y="239"/>
                  </a:moveTo>
                  <a:cubicBezTo>
                    <a:pt x="37" y="239"/>
                    <a:pt x="37" y="240"/>
                    <a:pt x="37" y="241"/>
                  </a:cubicBezTo>
                  <a:cubicBezTo>
                    <a:pt x="32" y="239"/>
                    <a:pt x="32" y="239"/>
                    <a:pt x="32" y="239"/>
                  </a:cubicBezTo>
                  <a:cubicBezTo>
                    <a:pt x="32" y="238"/>
                    <a:pt x="33" y="237"/>
                    <a:pt x="34" y="237"/>
                  </a:cubicBezTo>
                  <a:cubicBezTo>
                    <a:pt x="34" y="237"/>
                    <a:pt x="34" y="237"/>
                    <a:pt x="34" y="237"/>
                  </a:cubicBezTo>
                  <a:lnTo>
                    <a:pt x="38" y="239"/>
                  </a:lnTo>
                  <a:close/>
                  <a:moveTo>
                    <a:pt x="36" y="243"/>
                  </a:moveTo>
                  <a:cubicBezTo>
                    <a:pt x="35" y="244"/>
                    <a:pt x="35" y="245"/>
                    <a:pt x="35" y="246"/>
                  </a:cubicBezTo>
                  <a:cubicBezTo>
                    <a:pt x="30" y="245"/>
                    <a:pt x="30" y="245"/>
                    <a:pt x="30" y="245"/>
                  </a:cubicBezTo>
                  <a:cubicBezTo>
                    <a:pt x="30" y="245"/>
                    <a:pt x="30" y="245"/>
                    <a:pt x="30" y="245"/>
                  </a:cubicBezTo>
                  <a:cubicBezTo>
                    <a:pt x="30" y="243"/>
                    <a:pt x="31" y="242"/>
                    <a:pt x="31" y="241"/>
                  </a:cubicBezTo>
                  <a:cubicBezTo>
                    <a:pt x="31" y="241"/>
                    <a:pt x="31" y="241"/>
                    <a:pt x="31" y="241"/>
                  </a:cubicBezTo>
                  <a:lnTo>
                    <a:pt x="36" y="243"/>
                  </a:lnTo>
                  <a:close/>
                  <a:moveTo>
                    <a:pt x="35" y="247"/>
                  </a:moveTo>
                  <a:cubicBezTo>
                    <a:pt x="35" y="247"/>
                    <a:pt x="35" y="247"/>
                    <a:pt x="35" y="247"/>
                  </a:cubicBezTo>
                  <a:cubicBezTo>
                    <a:pt x="30" y="246"/>
                    <a:pt x="30" y="246"/>
                    <a:pt x="30" y="246"/>
                  </a:cubicBezTo>
                  <a:cubicBezTo>
                    <a:pt x="30" y="246"/>
                    <a:pt x="30" y="246"/>
                    <a:pt x="30" y="246"/>
                  </a:cubicBezTo>
                  <a:cubicBezTo>
                    <a:pt x="30" y="246"/>
                    <a:pt x="30" y="246"/>
                    <a:pt x="30" y="246"/>
                  </a:cubicBezTo>
                  <a:lnTo>
                    <a:pt x="35" y="247"/>
                  </a:lnTo>
                  <a:close/>
                  <a:moveTo>
                    <a:pt x="34" y="248"/>
                  </a:moveTo>
                  <a:cubicBezTo>
                    <a:pt x="34" y="249"/>
                    <a:pt x="34" y="249"/>
                    <a:pt x="34" y="250"/>
                  </a:cubicBezTo>
                  <a:cubicBezTo>
                    <a:pt x="29" y="250"/>
                    <a:pt x="29" y="250"/>
                    <a:pt x="29" y="250"/>
                  </a:cubicBezTo>
                  <a:cubicBezTo>
                    <a:pt x="29" y="249"/>
                    <a:pt x="29" y="248"/>
                    <a:pt x="30" y="247"/>
                  </a:cubicBezTo>
                  <a:cubicBezTo>
                    <a:pt x="30" y="247"/>
                    <a:pt x="30" y="247"/>
                    <a:pt x="30" y="247"/>
                  </a:cubicBezTo>
                  <a:lnTo>
                    <a:pt x="34" y="248"/>
                  </a:lnTo>
                  <a:close/>
                  <a:moveTo>
                    <a:pt x="34" y="251"/>
                  </a:moveTo>
                  <a:cubicBezTo>
                    <a:pt x="34" y="251"/>
                    <a:pt x="34" y="251"/>
                    <a:pt x="34" y="251"/>
                  </a:cubicBezTo>
                  <a:cubicBezTo>
                    <a:pt x="29" y="251"/>
                    <a:pt x="29" y="251"/>
                    <a:pt x="29" y="251"/>
                  </a:cubicBezTo>
                  <a:cubicBezTo>
                    <a:pt x="29" y="251"/>
                    <a:pt x="29" y="251"/>
                    <a:pt x="29" y="251"/>
                  </a:cubicBezTo>
                  <a:cubicBezTo>
                    <a:pt x="29" y="250"/>
                    <a:pt x="29" y="250"/>
                    <a:pt x="29" y="250"/>
                  </a:cubicBezTo>
                  <a:lnTo>
                    <a:pt x="34" y="251"/>
                  </a:lnTo>
                  <a:close/>
                  <a:moveTo>
                    <a:pt x="34" y="252"/>
                  </a:moveTo>
                  <a:cubicBezTo>
                    <a:pt x="33" y="253"/>
                    <a:pt x="33" y="254"/>
                    <a:pt x="33" y="255"/>
                  </a:cubicBezTo>
                  <a:cubicBezTo>
                    <a:pt x="29" y="255"/>
                    <a:pt x="29" y="255"/>
                    <a:pt x="29" y="255"/>
                  </a:cubicBezTo>
                  <a:cubicBezTo>
                    <a:pt x="29" y="254"/>
                    <a:pt x="29" y="253"/>
                    <a:pt x="29" y="252"/>
                  </a:cubicBezTo>
                  <a:lnTo>
                    <a:pt x="34" y="252"/>
                  </a:lnTo>
                  <a:close/>
                  <a:moveTo>
                    <a:pt x="33" y="258"/>
                  </a:moveTo>
                  <a:cubicBezTo>
                    <a:pt x="33" y="258"/>
                    <a:pt x="33" y="259"/>
                    <a:pt x="34" y="260"/>
                  </a:cubicBezTo>
                  <a:cubicBezTo>
                    <a:pt x="29" y="260"/>
                    <a:pt x="29" y="260"/>
                    <a:pt x="29" y="260"/>
                  </a:cubicBezTo>
                  <a:cubicBezTo>
                    <a:pt x="29" y="260"/>
                    <a:pt x="29" y="260"/>
                    <a:pt x="29" y="260"/>
                  </a:cubicBezTo>
                  <a:cubicBezTo>
                    <a:pt x="29" y="259"/>
                    <a:pt x="29" y="259"/>
                    <a:pt x="29" y="258"/>
                  </a:cubicBezTo>
                  <a:lnTo>
                    <a:pt x="33" y="258"/>
                  </a:lnTo>
                  <a:close/>
                  <a:moveTo>
                    <a:pt x="34" y="262"/>
                  </a:moveTo>
                  <a:cubicBezTo>
                    <a:pt x="34" y="263"/>
                    <a:pt x="34" y="264"/>
                    <a:pt x="34" y="265"/>
                  </a:cubicBezTo>
                  <a:cubicBezTo>
                    <a:pt x="30" y="266"/>
                    <a:pt x="30" y="266"/>
                    <a:pt x="30" y="266"/>
                  </a:cubicBezTo>
                  <a:cubicBezTo>
                    <a:pt x="30" y="266"/>
                    <a:pt x="30" y="266"/>
                    <a:pt x="30" y="266"/>
                  </a:cubicBezTo>
                  <a:cubicBezTo>
                    <a:pt x="29" y="265"/>
                    <a:pt x="29" y="264"/>
                    <a:pt x="29" y="263"/>
                  </a:cubicBezTo>
                  <a:cubicBezTo>
                    <a:pt x="29" y="263"/>
                    <a:pt x="29" y="263"/>
                    <a:pt x="29" y="263"/>
                  </a:cubicBezTo>
                  <a:lnTo>
                    <a:pt x="34" y="262"/>
                  </a:lnTo>
                  <a:close/>
                  <a:moveTo>
                    <a:pt x="35" y="266"/>
                  </a:moveTo>
                  <a:cubicBezTo>
                    <a:pt x="35" y="266"/>
                    <a:pt x="35" y="266"/>
                    <a:pt x="35" y="266"/>
                  </a:cubicBezTo>
                  <a:cubicBezTo>
                    <a:pt x="35" y="266"/>
                    <a:pt x="35" y="266"/>
                    <a:pt x="35" y="266"/>
                  </a:cubicBezTo>
                  <a:cubicBezTo>
                    <a:pt x="30" y="267"/>
                    <a:pt x="30" y="267"/>
                    <a:pt x="30" y="267"/>
                  </a:cubicBezTo>
                  <a:cubicBezTo>
                    <a:pt x="30" y="267"/>
                    <a:pt x="30" y="267"/>
                    <a:pt x="30" y="267"/>
                  </a:cubicBezTo>
                  <a:lnTo>
                    <a:pt x="35" y="266"/>
                  </a:lnTo>
                  <a:close/>
                  <a:moveTo>
                    <a:pt x="35" y="267"/>
                  </a:moveTo>
                  <a:cubicBezTo>
                    <a:pt x="35" y="268"/>
                    <a:pt x="35" y="269"/>
                    <a:pt x="36" y="269"/>
                  </a:cubicBezTo>
                  <a:cubicBezTo>
                    <a:pt x="31" y="271"/>
                    <a:pt x="31" y="271"/>
                    <a:pt x="31" y="271"/>
                  </a:cubicBezTo>
                  <a:cubicBezTo>
                    <a:pt x="31" y="271"/>
                    <a:pt x="31" y="271"/>
                    <a:pt x="31" y="271"/>
                  </a:cubicBezTo>
                  <a:cubicBezTo>
                    <a:pt x="31" y="270"/>
                    <a:pt x="30" y="269"/>
                    <a:pt x="30" y="268"/>
                  </a:cubicBezTo>
                  <a:cubicBezTo>
                    <a:pt x="30" y="268"/>
                    <a:pt x="30" y="268"/>
                    <a:pt x="30" y="268"/>
                  </a:cubicBezTo>
                  <a:lnTo>
                    <a:pt x="35" y="267"/>
                  </a:lnTo>
                  <a:close/>
                  <a:moveTo>
                    <a:pt x="36" y="270"/>
                  </a:moveTo>
                  <a:cubicBezTo>
                    <a:pt x="36" y="270"/>
                    <a:pt x="36" y="270"/>
                    <a:pt x="36" y="270"/>
                  </a:cubicBezTo>
                  <a:cubicBezTo>
                    <a:pt x="36" y="270"/>
                    <a:pt x="36" y="270"/>
                    <a:pt x="36" y="270"/>
                  </a:cubicBezTo>
                  <a:cubicBezTo>
                    <a:pt x="32" y="272"/>
                    <a:pt x="32" y="272"/>
                    <a:pt x="32" y="272"/>
                  </a:cubicBezTo>
                  <a:cubicBezTo>
                    <a:pt x="32" y="272"/>
                    <a:pt x="32" y="272"/>
                    <a:pt x="32" y="272"/>
                  </a:cubicBezTo>
                  <a:cubicBezTo>
                    <a:pt x="32" y="272"/>
                    <a:pt x="32" y="272"/>
                    <a:pt x="32" y="272"/>
                  </a:cubicBezTo>
                  <a:lnTo>
                    <a:pt x="36" y="270"/>
                  </a:lnTo>
                  <a:close/>
                  <a:moveTo>
                    <a:pt x="36" y="271"/>
                  </a:moveTo>
                  <a:cubicBezTo>
                    <a:pt x="37" y="272"/>
                    <a:pt x="37" y="273"/>
                    <a:pt x="38" y="274"/>
                  </a:cubicBezTo>
                  <a:cubicBezTo>
                    <a:pt x="34" y="277"/>
                    <a:pt x="34" y="277"/>
                    <a:pt x="34" y="277"/>
                  </a:cubicBezTo>
                  <a:cubicBezTo>
                    <a:pt x="34" y="277"/>
                    <a:pt x="34" y="277"/>
                    <a:pt x="34" y="277"/>
                  </a:cubicBezTo>
                  <a:cubicBezTo>
                    <a:pt x="33" y="276"/>
                    <a:pt x="32" y="274"/>
                    <a:pt x="32" y="273"/>
                  </a:cubicBezTo>
                  <a:cubicBezTo>
                    <a:pt x="32" y="273"/>
                    <a:pt x="32" y="273"/>
                    <a:pt x="32" y="273"/>
                  </a:cubicBezTo>
                  <a:lnTo>
                    <a:pt x="36" y="271"/>
                  </a:lnTo>
                  <a:close/>
                  <a:moveTo>
                    <a:pt x="39" y="276"/>
                  </a:moveTo>
                  <a:cubicBezTo>
                    <a:pt x="39" y="277"/>
                    <a:pt x="40" y="277"/>
                    <a:pt x="40" y="278"/>
                  </a:cubicBezTo>
                  <a:cubicBezTo>
                    <a:pt x="36" y="281"/>
                    <a:pt x="36" y="281"/>
                    <a:pt x="36" y="281"/>
                  </a:cubicBezTo>
                  <a:cubicBezTo>
                    <a:pt x="36" y="281"/>
                    <a:pt x="36" y="281"/>
                    <a:pt x="36" y="281"/>
                  </a:cubicBezTo>
                  <a:cubicBezTo>
                    <a:pt x="36" y="280"/>
                    <a:pt x="35" y="279"/>
                    <a:pt x="35" y="278"/>
                  </a:cubicBezTo>
                  <a:cubicBezTo>
                    <a:pt x="35" y="278"/>
                    <a:pt x="35" y="278"/>
                    <a:pt x="35" y="278"/>
                  </a:cubicBezTo>
                  <a:lnTo>
                    <a:pt x="39" y="276"/>
                  </a:lnTo>
                  <a:close/>
                  <a:moveTo>
                    <a:pt x="41" y="279"/>
                  </a:moveTo>
                  <a:cubicBezTo>
                    <a:pt x="42" y="280"/>
                    <a:pt x="43" y="281"/>
                    <a:pt x="43" y="282"/>
                  </a:cubicBezTo>
                  <a:cubicBezTo>
                    <a:pt x="40" y="286"/>
                    <a:pt x="40" y="286"/>
                    <a:pt x="40" y="286"/>
                  </a:cubicBezTo>
                  <a:cubicBezTo>
                    <a:pt x="40" y="286"/>
                    <a:pt x="40" y="286"/>
                    <a:pt x="40" y="286"/>
                  </a:cubicBezTo>
                  <a:cubicBezTo>
                    <a:pt x="39" y="285"/>
                    <a:pt x="38" y="283"/>
                    <a:pt x="37" y="282"/>
                  </a:cubicBezTo>
                  <a:cubicBezTo>
                    <a:pt x="37" y="282"/>
                    <a:pt x="37" y="282"/>
                    <a:pt x="37" y="282"/>
                  </a:cubicBezTo>
                  <a:lnTo>
                    <a:pt x="41" y="279"/>
                  </a:lnTo>
                  <a:close/>
                  <a:moveTo>
                    <a:pt x="45" y="283"/>
                  </a:moveTo>
                  <a:cubicBezTo>
                    <a:pt x="46" y="284"/>
                    <a:pt x="46" y="285"/>
                    <a:pt x="47" y="285"/>
                  </a:cubicBezTo>
                  <a:cubicBezTo>
                    <a:pt x="44" y="289"/>
                    <a:pt x="44" y="289"/>
                    <a:pt x="44" y="289"/>
                  </a:cubicBezTo>
                  <a:cubicBezTo>
                    <a:pt x="43" y="289"/>
                    <a:pt x="43" y="289"/>
                    <a:pt x="43" y="289"/>
                  </a:cubicBezTo>
                  <a:cubicBezTo>
                    <a:pt x="43" y="288"/>
                    <a:pt x="42" y="287"/>
                    <a:pt x="41" y="287"/>
                  </a:cubicBezTo>
                  <a:cubicBezTo>
                    <a:pt x="41" y="287"/>
                    <a:pt x="41" y="287"/>
                    <a:pt x="41" y="287"/>
                  </a:cubicBezTo>
                  <a:lnTo>
                    <a:pt x="45" y="283"/>
                  </a:lnTo>
                  <a:close/>
                  <a:moveTo>
                    <a:pt x="48" y="286"/>
                  </a:moveTo>
                  <a:cubicBezTo>
                    <a:pt x="49" y="287"/>
                    <a:pt x="50" y="287"/>
                    <a:pt x="51" y="288"/>
                  </a:cubicBezTo>
                  <a:cubicBezTo>
                    <a:pt x="49" y="292"/>
                    <a:pt x="49" y="292"/>
                    <a:pt x="49" y="292"/>
                  </a:cubicBezTo>
                  <a:cubicBezTo>
                    <a:pt x="48" y="292"/>
                    <a:pt x="48" y="292"/>
                    <a:pt x="48" y="292"/>
                  </a:cubicBezTo>
                  <a:cubicBezTo>
                    <a:pt x="47" y="292"/>
                    <a:pt x="46" y="291"/>
                    <a:pt x="45" y="290"/>
                  </a:cubicBezTo>
                  <a:cubicBezTo>
                    <a:pt x="45" y="290"/>
                    <a:pt x="45" y="290"/>
                    <a:pt x="45" y="290"/>
                  </a:cubicBezTo>
                  <a:lnTo>
                    <a:pt x="48" y="286"/>
                  </a:lnTo>
                  <a:close/>
                  <a:moveTo>
                    <a:pt x="53" y="289"/>
                  </a:moveTo>
                  <a:cubicBezTo>
                    <a:pt x="53" y="289"/>
                    <a:pt x="54" y="290"/>
                    <a:pt x="55" y="290"/>
                  </a:cubicBezTo>
                  <a:cubicBezTo>
                    <a:pt x="53" y="294"/>
                    <a:pt x="53" y="294"/>
                    <a:pt x="53" y="294"/>
                  </a:cubicBezTo>
                  <a:cubicBezTo>
                    <a:pt x="52" y="294"/>
                    <a:pt x="51" y="294"/>
                    <a:pt x="50" y="293"/>
                  </a:cubicBezTo>
                  <a:cubicBezTo>
                    <a:pt x="50" y="293"/>
                    <a:pt x="50" y="293"/>
                    <a:pt x="50" y="293"/>
                  </a:cubicBezTo>
                  <a:lnTo>
                    <a:pt x="53" y="289"/>
                  </a:lnTo>
                  <a:close/>
                  <a:moveTo>
                    <a:pt x="57" y="291"/>
                  </a:moveTo>
                  <a:cubicBezTo>
                    <a:pt x="58" y="291"/>
                    <a:pt x="59" y="292"/>
                    <a:pt x="60" y="292"/>
                  </a:cubicBezTo>
                  <a:cubicBezTo>
                    <a:pt x="59" y="297"/>
                    <a:pt x="59" y="297"/>
                    <a:pt x="59" y="297"/>
                  </a:cubicBezTo>
                  <a:cubicBezTo>
                    <a:pt x="59" y="297"/>
                    <a:pt x="59" y="297"/>
                    <a:pt x="59" y="297"/>
                  </a:cubicBezTo>
                  <a:cubicBezTo>
                    <a:pt x="57" y="296"/>
                    <a:pt x="56" y="296"/>
                    <a:pt x="55" y="296"/>
                  </a:cubicBezTo>
                  <a:lnTo>
                    <a:pt x="57" y="291"/>
                  </a:lnTo>
                  <a:close/>
                  <a:moveTo>
                    <a:pt x="61" y="292"/>
                  </a:moveTo>
                  <a:cubicBezTo>
                    <a:pt x="61" y="292"/>
                    <a:pt x="61" y="292"/>
                    <a:pt x="61" y="292"/>
                  </a:cubicBezTo>
                  <a:cubicBezTo>
                    <a:pt x="61" y="292"/>
                    <a:pt x="61" y="292"/>
                    <a:pt x="61" y="292"/>
                  </a:cubicBezTo>
                  <a:cubicBezTo>
                    <a:pt x="60" y="296"/>
                    <a:pt x="60" y="296"/>
                    <a:pt x="60" y="296"/>
                  </a:cubicBezTo>
                  <a:cubicBezTo>
                    <a:pt x="60" y="296"/>
                    <a:pt x="60" y="296"/>
                    <a:pt x="60" y="296"/>
                  </a:cubicBezTo>
                  <a:cubicBezTo>
                    <a:pt x="59" y="296"/>
                    <a:pt x="59" y="296"/>
                    <a:pt x="59" y="296"/>
                  </a:cubicBezTo>
                  <a:lnTo>
                    <a:pt x="61" y="292"/>
                  </a:lnTo>
                  <a:close/>
                  <a:moveTo>
                    <a:pt x="62" y="293"/>
                  </a:moveTo>
                  <a:cubicBezTo>
                    <a:pt x="62" y="293"/>
                    <a:pt x="63" y="293"/>
                    <a:pt x="64" y="293"/>
                  </a:cubicBezTo>
                  <a:cubicBezTo>
                    <a:pt x="63" y="298"/>
                    <a:pt x="63" y="298"/>
                    <a:pt x="63" y="298"/>
                  </a:cubicBezTo>
                  <a:cubicBezTo>
                    <a:pt x="63" y="298"/>
                    <a:pt x="63" y="298"/>
                    <a:pt x="63" y="298"/>
                  </a:cubicBezTo>
                  <a:cubicBezTo>
                    <a:pt x="62" y="298"/>
                    <a:pt x="61" y="297"/>
                    <a:pt x="61" y="297"/>
                  </a:cubicBezTo>
                  <a:cubicBezTo>
                    <a:pt x="61" y="297"/>
                    <a:pt x="61" y="297"/>
                    <a:pt x="61" y="297"/>
                  </a:cubicBezTo>
                  <a:lnTo>
                    <a:pt x="62" y="293"/>
                  </a:lnTo>
                  <a:close/>
                  <a:moveTo>
                    <a:pt x="65" y="293"/>
                  </a:moveTo>
                  <a:cubicBezTo>
                    <a:pt x="65" y="293"/>
                    <a:pt x="65" y="293"/>
                    <a:pt x="65" y="293"/>
                  </a:cubicBezTo>
                  <a:cubicBezTo>
                    <a:pt x="64" y="297"/>
                    <a:pt x="64" y="297"/>
                    <a:pt x="64" y="297"/>
                  </a:cubicBezTo>
                  <a:cubicBezTo>
                    <a:pt x="64" y="297"/>
                    <a:pt x="64" y="297"/>
                    <a:pt x="64" y="297"/>
                  </a:cubicBezTo>
                  <a:lnTo>
                    <a:pt x="65" y="293"/>
                  </a:lnTo>
                  <a:close/>
                  <a:moveTo>
                    <a:pt x="66" y="293"/>
                  </a:moveTo>
                  <a:cubicBezTo>
                    <a:pt x="67" y="293"/>
                    <a:pt x="68" y="294"/>
                    <a:pt x="69" y="294"/>
                  </a:cubicBezTo>
                  <a:cubicBezTo>
                    <a:pt x="69" y="298"/>
                    <a:pt x="69" y="298"/>
                    <a:pt x="69" y="298"/>
                  </a:cubicBezTo>
                  <a:cubicBezTo>
                    <a:pt x="68" y="298"/>
                    <a:pt x="67" y="298"/>
                    <a:pt x="65" y="298"/>
                  </a:cubicBezTo>
                  <a:cubicBezTo>
                    <a:pt x="65" y="298"/>
                    <a:pt x="65" y="298"/>
                    <a:pt x="65" y="298"/>
                  </a:cubicBezTo>
                  <a:lnTo>
                    <a:pt x="66" y="293"/>
                  </a:lnTo>
                  <a:close/>
                  <a:moveTo>
                    <a:pt x="71" y="294"/>
                  </a:moveTo>
                  <a:cubicBezTo>
                    <a:pt x="72" y="294"/>
                    <a:pt x="73" y="294"/>
                    <a:pt x="74" y="293"/>
                  </a:cubicBezTo>
                  <a:cubicBezTo>
                    <a:pt x="74" y="298"/>
                    <a:pt x="74" y="298"/>
                    <a:pt x="74" y="298"/>
                  </a:cubicBezTo>
                  <a:cubicBezTo>
                    <a:pt x="74" y="298"/>
                    <a:pt x="74" y="298"/>
                    <a:pt x="74" y="298"/>
                  </a:cubicBezTo>
                  <a:cubicBezTo>
                    <a:pt x="73" y="298"/>
                    <a:pt x="72" y="298"/>
                    <a:pt x="71" y="298"/>
                  </a:cubicBezTo>
                  <a:lnTo>
                    <a:pt x="71" y="294"/>
                  </a:lnTo>
                  <a:close/>
                  <a:moveTo>
                    <a:pt x="76" y="293"/>
                  </a:moveTo>
                  <a:cubicBezTo>
                    <a:pt x="77" y="293"/>
                    <a:pt x="78" y="293"/>
                    <a:pt x="79" y="293"/>
                  </a:cubicBezTo>
                  <a:cubicBezTo>
                    <a:pt x="80" y="297"/>
                    <a:pt x="80" y="297"/>
                    <a:pt x="80" y="297"/>
                  </a:cubicBezTo>
                  <a:cubicBezTo>
                    <a:pt x="80" y="297"/>
                    <a:pt x="80" y="297"/>
                    <a:pt x="80" y="297"/>
                  </a:cubicBezTo>
                  <a:cubicBezTo>
                    <a:pt x="79" y="298"/>
                    <a:pt x="78" y="298"/>
                    <a:pt x="76" y="298"/>
                  </a:cubicBezTo>
                  <a:cubicBezTo>
                    <a:pt x="76" y="298"/>
                    <a:pt x="76" y="298"/>
                    <a:pt x="76" y="298"/>
                  </a:cubicBezTo>
                  <a:lnTo>
                    <a:pt x="76" y="293"/>
                  </a:lnTo>
                  <a:close/>
                  <a:moveTo>
                    <a:pt x="80" y="292"/>
                  </a:moveTo>
                  <a:cubicBezTo>
                    <a:pt x="80" y="292"/>
                    <a:pt x="80" y="292"/>
                    <a:pt x="80" y="292"/>
                  </a:cubicBezTo>
                  <a:cubicBezTo>
                    <a:pt x="81" y="296"/>
                    <a:pt x="81" y="296"/>
                    <a:pt x="81" y="296"/>
                  </a:cubicBezTo>
                  <a:cubicBezTo>
                    <a:pt x="81" y="296"/>
                    <a:pt x="81" y="296"/>
                    <a:pt x="81" y="296"/>
                  </a:cubicBezTo>
                  <a:cubicBezTo>
                    <a:pt x="81" y="296"/>
                    <a:pt x="81" y="296"/>
                    <a:pt x="81" y="296"/>
                  </a:cubicBezTo>
                  <a:cubicBezTo>
                    <a:pt x="80" y="292"/>
                    <a:pt x="80" y="292"/>
                    <a:pt x="80" y="292"/>
                  </a:cubicBezTo>
                  <a:close/>
                  <a:moveTo>
                    <a:pt x="81" y="292"/>
                  </a:moveTo>
                  <a:cubicBezTo>
                    <a:pt x="81" y="292"/>
                    <a:pt x="82" y="292"/>
                    <a:pt x="83" y="291"/>
                  </a:cubicBezTo>
                  <a:cubicBezTo>
                    <a:pt x="85" y="296"/>
                    <a:pt x="85" y="296"/>
                    <a:pt x="85" y="296"/>
                  </a:cubicBezTo>
                  <a:cubicBezTo>
                    <a:pt x="85" y="296"/>
                    <a:pt x="85" y="296"/>
                    <a:pt x="85" y="296"/>
                  </a:cubicBezTo>
                  <a:cubicBezTo>
                    <a:pt x="84" y="296"/>
                    <a:pt x="83" y="297"/>
                    <a:pt x="82" y="297"/>
                  </a:cubicBezTo>
                  <a:cubicBezTo>
                    <a:pt x="82" y="297"/>
                    <a:pt x="82" y="297"/>
                    <a:pt x="82" y="297"/>
                  </a:cubicBezTo>
                  <a:lnTo>
                    <a:pt x="81" y="292"/>
                  </a:lnTo>
                  <a:close/>
                  <a:moveTo>
                    <a:pt x="84" y="291"/>
                  </a:moveTo>
                  <a:cubicBezTo>
                    <a:pt x="84" y="291"/>
                    <a:pt x="84" y="291"/>
                    <a:pt x="84" y="291"/>
                  </a:cubicBezTo>
                  <a:cubicBezTo>
                    <a:pt x="86" y="295"/>
                    <a:pt x="86" y="295"/>
                    <a:pt x="86" y="295"/>
                  </a:cubicBezTo>
                  <a:cubicBezTo>
                    <a:pt x="86" y="295"/>
                    <a:pt x="86" y="295"/>
                    <a:pt x="86" y="295"/>
                  </a:cubicBezTo>
                  <a:lnTo>
                    <a:pt x="84" y="291"/>
                  </a:lnTo>
                  <a:close/>
                  <a:moveTo>
                    <a:pt x="85" y="291"/>
                  </a:moveTo>
                  <a:cubicBezTo>
                    <a:pt x="86" y="290"/>
                    <a:pt x="87" y="289"/>
                    <a:pt x="88" y="289"/>
                  </a:cubicBezTo>
                  <a:cubicBezTo>
                    <a:pt x="90" y="293"/>
                    <a:pt x="90" y="293"/>
                    <a:pt x="90" y="293"/>
                  </a:cubicBezTo>
                  <a:cubicBezTo>
                    <a:pt x="90" y="293"/>
                    <a:pt x="90" y="293"/>
                    <a:pt x="90" y="293"/>
                  </a:cubicBezTo>
                  <a:cubicBezTo>
                    <a:pt x="89" y="294"/>
                    <a:pt x="88" y="294"/>
                    <a:pt x="87" y="295"/>
                  </a:cubicBezTo>
                  <a:cubicBezTo>
                    <a:pt x="87" y="295"/>
                    <a:pt x="87" y="295"/>
                    <a:pt x="87" y="295"/>
                  </a:cubicBezTo>
                  <a:lnTo>
                    <a:pt x="85" y="291"/>
                  </a:lnTo>
                  <a:close/>
                  <a:moveTo>
                    <a:pt x="90" y="288"/>
                  </a:moveTo>
                  <a:cubicBezTo>
                    <a:pt x="90" y="288"/>
                    <a:pt x="91" y="287"/>
                    <a:pt x="92" y="287"/>
                  </a:cubicBezTo>
                  <a:cubicBezTo>
                    <a:pt x="95" y="291"/>
                    <a:pt x="95" y="291"/>
                    <a:pt x="95" y="291"/>
                  </a:cubicBezTo>
                  <a:cubicBezTo>
                    <a:pt x="94" y="291"/>
                    <a:pt x="93" y="292"/>
                    <a:pt x="92" y="292"/>
                  </a:cubicBezTo>
                  <a:cubicBezTo>
                    <a:pt x="92" y="292"/>
                    <a:pt x="92" y="292"/>
                    <a:pt x="92" y="292"/>
                  </a:cubicBezTo>
                  <a:lnTo>
                    <a:pt x="90" y="288"/>
                  </a:lnTo>
                  <a:close/>
                  <a:moveTo>
                    <a:pt x="92" y="286"/>
                  </a:moveTo>
                  <a:cubicBezTo>
                    <a:pt x="92" y="286"/>
                    <a:pt x="92" y="286"/>
                    <a:pt x="92" y="286"/>
                  </a:cubicBezTo>
                  <a:cubicBezTo>
                    <a:pt x="92" y="286"/>
                    <a:pt x="92" y="286"/>
                    <a:pt x="92" y="286"/>
                  </a:cubicBezTo>
                  <a:cubicBezTo>
                    <a:pt x="95" y="289"/>
                    <a:pt x="95" y="289"/>
                    <a:pt x="95" y="289"/>
                  </a:cubicBezTo>
                  <a:cubicBezTo>
                    <a:pt x="95" y="289"/>
                    <a:pt x="95" y="289"/>
                    <a:pt x="95" y="289"/>
                  </a:cubicBezTo>
                  <a:lnTo>
                    <a:pt x="92" y="286"/>
                  </a:lnTo>
                  <a:close/>
                  <a:moveTo>
                    <a:pt x="93" y="286"/>
                  </a:moveTo>
                  <a:cubicBezTo>
                    <a:pt x="94" y="285"/>
                    <a:pt x="95" y="284"/>
                    <a:pt x="96" y="283"/>
                  </a:cubicBezTo>
                  <a:cubicBezTo>
                    <a:pt x="99" y="287"/>
                    <a:pt x="99" y="287"/>
                    <a:pt x="99" y="287"/>
                  </a:cubicBezTo>
                  <a:cubicBezTo>
                    <a:pt x="99" y="287"/>
                    <a:pt x="99" y="287"/>
                    <a:pt x="99" y="287"/>
                  </a:cubicBezTo>
                  <a:cubicBezTo>
                    <a:pt x="98" y="288"/>
                    <a:pt x="97" y="289"/>
                    <a:pt x="96" y="289"/>
                  </a:cubicBezTo>
                  <a:cubicBezTo>
                    <a:pt x="96" y="289"/>
                    <a:pt x="96" y="289"/>
                    <a:pt x="96" y="289"/>
                  </a:cubicBezTo>
                  <a:lnTo>
                    <a:pt x="93" y="286"/>
                  </a:lnTo>
                  <a:close/>
                  <a:moveTo>
                    <a:pt x="97" y="282"/>
                  </a:moveTo>
                  <a:cubicBezTo>
                    <a:pt x="98" y="281"/>
                    <a:pt x="98" y="281"/>
                    <a:pt x="98" y="280"/>
                  </a:cubicBezTo>
                  <a:cubicBezTo>
                    <a:pt x="102" y="283"/>
                    <a:pt x="102" y="283"/>
                    <a:pt x="102" y="283"/>
                  </a:cubicBezTo>
                  <a:cubicBezTo>
                    <a:pt x="102" y="284"/>
                    <a:pt x="101" y="285"/>
                    <a:pt x="101" y="285"/>
                  </a:cubicBezTo>
                  <a:lnTo>
                    <a:pt x="97" y="282"/>
                  </a:lnTo>
                  <a:close/>
                  <a:moveTo>
                    <a:pt x="100" y="278"/>
                  </a:moveTo>
                  <a:cubicBezTo>
                    <a:pt x="101" y="278"/>
                    <a:pt x="101" y="277"/>
                    <a:pt x="102" y="276"/>
                  </a:cubicBezTo>
                  <a:cubicBezTo>
                    <a:pt x="106" y="278"/>
                    <a:pt x="106" y="278"/>
                    <a:pt x="106" y="278"/>
                  </a:cubicBezTo>
                  <a:cubicBezTo>
                    <a:pt x="105" y="280"/>
                    <a:pt x="105" y="281"/>
                    <a:pt x="104" y="282"/>
                  </a:cubicBezTo>
                  <a:cubicBezTo>
                    <a:pt x="103" y="282"/>
                    <a:pt x="103" y="282"/>
                    <a:pt x="103" y="282"/>
                  </a:cubicBezTo>
                  <a:lnTo>
                    <a:pt x="100" y="278"/>
                  </a:lnTo>
                  <a:close/>
                  <a:moveTo>
                    <a:pt x="103" y="274"/>
                  </a:moveTo>
                  <a:cubicBezTo>
                    <a:pt x="103" y="273"/>
                    <a:pt x="103" y="273"/>
                    <a:pt x="104" y="272"/>
                  </a:cubicBezTo>
                  <a:cubicBezTo>
                    <a:pt x="108" y="274"/>
                    <a:pt x="108" y="274"/>
                    <a:pt x="108" y="274"/>
                  </a:cubicBezTo>
                  <a:cubicBezTo>
                    <a:pt x="108" y="275"/>
                    <a:pt x="107" y="276"/>
                    <a:pt x="107" y="277"/>
                  </a:cubicBezTo>
                  <a:cubicBezTo>
                    <a:pt x="107" y="277"/>
                    <a:pt x="107" y="277"/>
                    <a:pt x="107" y="277"/>
                  </a:cubicBezTo>
                  <a:lnTo>
                    <a:pt x="103" y="274"/>
                  </a:lnTo>
                  <a:close/>
                  <a:moveTo>
                    <a:pt x="105" y="270"/>
                  </a:moveTo>
                  <a:cubicBezTo>
                    <a:pt x="105" y="269"/>
                    <a:pt x="106" y="268"/>
                    <a:pt x="106" y="267"/>
                  </a:cubicBezTo>
                  <a:cubicBezTo>
                    <a:pt x="110" y="268"/>
                    <a:pt x="110" y="268"/>
                    <a:pt x="110" y="268"/>
                  </a:cubicBezTo>
                  <a:cubicBezTo>
                    <a:pt x="111" y="268"/>
                    <a:pt x="111" y="268"/>
                    <a:pt x="111" y="268"/>
                  </a:cubicBezTo>
                  <a:cubicBezTo>
                    <a:pt x="110" y="270"/>
                    <a:pt x="109" y="271"/>
                    <a:pt x="109" y="272"/>
                  </a:cubicBezTo>
                  <a:lnTo>
                    <a:pt x="105" y="270"/>
                  </a:lnTo>
                  <a:close/>
                  <a:moveTo>
                    <a:pt x="106" y="265"/>
                  </a:moveTo>
                  <a:cubicBezTo>
                    <a:pt x="106" y="265"/>
                    <a:pt x="107" y="264"/>
                    <a:pt x="107" y="263"/>
                  </a:cubicBezTo>
                  <a:cubicBezTo>
                    <a:pt x="112" y="264"/>
                    <a:pt x="112" y="264"/>
                    <a:pt x="112" y="264"/>
                  </a:cubicBezTo>
                  <a:cubicBezTo>
                    <a:pt x="111" y="264"/>
                    <a:pt x="111" y="265"/>
                    <a:pt x="111" y="266"/>
                  </a:cubicBezTo>
                  <a:cubicBezTo>
                    <a:pt x="111" y="266"/>
                    <a:pt x="111" y="266"/>
                    <a:pt x="111" y="266"/>
                  </a:cubicBezTo>
                  <a:lnTo>
                    <a:pt x="106" y="265"/>
                  </a:lnTo>
                  <a:close/>
                  <a:moveTo>
                    <a:pt x="107" y="262"/>
                  </a:moveTo>
                  <a:cubicBezTo>
                    <a:pt x="107" y="262"/>
                    <a:pt x="107" y="262"/>
                    <a:pt x="107" y="262"/>
                  </a:cubicBezTo>
                  <a:cubicBezTo>
                    <a:pt x="111" y="263"/>
                    <a:pt x="111" y="263"/>
                    <a:pt x="111" y="263"/>
                  </a:cubicBezTo>
                  <a:cubicBezTo>
                    <a:pt x="111" y="263"/>
                    <a:pt x="111" y="263"/>
                    <a:pt x="111" y="263"/>
                  </a:cubicBezTo>
                  <a:cubicBezTo>
                    <a:pt x="111" y="263"/>
                    <a:pt x="111" y="263"/>
                    <a:pt x="111" y="263"/>
                  </a:cubicBezTo>
                  <a:lnTo>
                    <a:pt x="107" y="262"/>
                  </a:lnTo>
                  <a:close/>
                  <a:moveTo>
                    <a:pt x="107" y="261"/>
                  </a:moveTo>
                  <a:cubicBezTo>
                    <a:pt x="107" y="260"/>
                    <a:pt x="107" y="259"/>
                    <a:pt x="107" y="258"/>
                  </a:cubicBezTo>
                  <a:cubicBezTo>
                    <a:pt x="112" y="258"/>
                    <a:pt x="112" y="258"/>
                    <a:pt x="112" y="258"/>
                  </a:cubicBezTo>
                  <a:cubicBezTo>
                    <a:pt x="112" y="259"/>
                    <a:pt x="112" y="260"/>
                    <a:pt x="112" y="261"/>
                  </a:cubicBezTo>
                  <a:lnTo>
                    <a:pt x="107" y="261"/>
                  </a:lnTo>
                  <a:close/>
                  <a:moveTo>
                    <a:pt x="107" y="255"/>
                  </a:moveTo>
                  <a:cubicBezTo>
                    <a:pt x="107" y="255"/>
                    <a:pt x="107" y="254"/>
                    <a:pt x="107" y="253"/>
                  </a:cubicBezTo>
                  <a:cubicBezTo>
                    <a:pt x="112" y="253"/>
                    <a:pt x="112" y="253"/>
                    <a:pt x="112" y="253"/>
                  </a:cubicBezTo>
                  <a:cubicBezTo>
                    <a:pt x="112" y="253"/>
                    <a:pt x="112" y="253"/>
                    <a:pt x="112" y="253"/>
                  </a:cubicBezTo>
                  <a:cubicBezTo>
                    <a:pt x="112" y="253"/>
                    <a:pt x="112" y="254"/>
                    <a:pt x="112" y="255"/>
                  </a:cubicBezTo>
                  <a:lnTo>
                    <a:pt x="107" y="255"/>
                  </a:lnTo>
                  <a:close/>
                  <a:moveTo>
                    <a:pt x="107" y="252"/>
                  </a:moveTo>
                  <a:cubicBezTo>
                    <a:pt x="107" y="252"/>
                    <a:pt x="107" y="252"/>
                    <a:pt x="107" y="252"/>
                  </a:cubicBezTo>
                  <a:cubicBezTo>
                    <a:pt x="107" y="252"/>
                    <a:pt x="107" y="252"/>
                    <a:pt x="107" y="252"/>
                  </a:cubicBezTo>
                  <a:cubicBezTo>
                    <a:pt x="111" y="252"/>
                    <a:pt x="111" y="252"/>
                    <a:pt x="111" y="252"/>
                  </a:cubicBezTo>
                  <a:cubicBezTo>
                    <a:pt x="111" y="252"/>
                    <a:pt x="111" y="252"/>
                    <a:pt x="111" y="252"/>
                  </a:cubicBezTo>
                  <a:cubicBezTo>
                    <a:pt x="111" y="252"/>
                    <a:pt x="111" y="252"/>
                    <a:pt x="111" y="252"/>
                  </a:cubicBezTo>
                  <a:lnTo>
                    <a:pt x="107" y="252"/>
                  </a:lnTo>
                  <a:close/>
                  <a:moveTo>
                    <a:pt x="107" y="251"/>
                  </a:moveTo>
                  <a:cubicBezTo>
                    <a:pt x="107" y="250"/>
                    <a:pt x="107" y="249"/>
                    <a:pt x="106" y="248"/>
                  </a:cubicBezTo>
                  <a:cubicBezTo>
                    <a:pt x="111" y="247"/>
                    <a:pt x="111" y="247"/>
                    <a:pt x="111" y="247"/>
                  </a:cubicBezTo>
                  <a:cubicBezTo>
                    <a:pt x="111" y="247"/>
                    <a:pt x="111" y="247"/>
                    <a:pt x="111" y="247"/>
                  </a:cubicBezTo>
                  <a:cubicBezTo>
                    <a:pt x="111" y="248"/>
                    <a:pt x="112" y="249"/>
                    <a:pt x="112" y="251"/>
                  </a:cubicBezTo>
                  <a:cubicBezTo>
                    <a:pt x="112" y="251"/>
                    <a:pt x="112" y="251"/>
                    <a:pt x="112" y="251"/>
                  </a:cubicBezTo>
                  <a:lnTo>
                    <a:pt x="107" y="251"/>
                  </a:lnTo>
                  <a:close/>
                  <a:moveTo>
                    <a:pt x="106" y="246"/>
                  </a:moveTo>
                  <a:cubicBezTo>
                    <a:pt x="106" y="245"/>
                    <a:pt x="105" y="244"/>
                    <a:pt x="105" y="244"/>
                  </a:cubicBezTo>
                  <a:cubicBezTo>
                    <a:pt x="109" y="242"/>
                    <a:pt x="109" y="242"/>
                    <a:pt x="109" y="242"/>
                  </a:cubicBezTo>
                  <a:cubicBezTo>
                    <a:pt x="109" y="242"/>
                    <a:pt x="109" y="242"/>
                    <a:pt x="109" y="242"/>
                  </a:cubicBezTo>
                  <a:cubicBezTo>
                    <a:pt x="110" y="243"/>
                    <a:pt x="110" y="244"/>
                    <a:pt x="110" y="245"/>
                  </a:cubicBezTo>
                  <a:cubicBezTo>
                    <a:pt x="110" y="245"/>
                    <a:pt x="110" y="245"/>
                    <a:pt x="110" y="245"/>
                  </a:cubicBezTo>
                  <a:lnTo>
                    <a:pt x="106" y="246"/>
                  </a:lnTo>
                  <a:close/>
                  <a:moveTo>
                    <a:pt x="105" y="243"/>
                  </a:moveTo>
                  <a:cubicBezTo>
                    <a:pt x="105" y="243"/>
                    <a:pt x="105" y="243"/>
                    <a:pt x="105" y="243"/>
                  </a:cubicBezTo>
                  <a:cubicBezTo>
                    <a:pt x="108" y="241"/>
                    <a:pt x="108" y="241"/>
                    <a:pt x="108" y="241"/>
                  </a:cubicBezTo>
                  <a:cubicBezTo>
                    <a:pt x="108" y="241"/>
                    <a:pt x="108" y="241"/>
                    <a:pt x="108" y="241"/>
                  </a:cubicBezTo>
                  <a:cubicBezTo>
                    <a:pt x="108" y="241"/>
                    <a:pt x="108" y="241"/>
                    <a:pt x="108" y="241"/>
                  </a:cubicBezTo>
                  <a:lnTo>
                    <a:pt x="105" y="243"/>
                  </a:lnTo>
                  <a:close/>
                  <a:moveTo>
                    <a:pt x="104" y="242"/>
                  </a:moveTo>
                  <a:cubicBezTo>
                    <a:pt x="104" y="241"/>
                    <a:pt x="103" y="240"/>
                    <a:pt x="103" y="239"/>
                  </a:cubicBezTo>
                  <a:cubicBezTo>
                    <a:pt x="107" y="237"/>
                    <a:pt x="107" y="237"/>
                    <a:pt x="107" y="237"/>
                  </a:cubicBezTo>
                  <a:cubicBezTo>
                    <a:pt x="107" y="237"/>
                    <a:pt x="107" y="237"/>
                    <a:pt x="107" y="237"/>
                  </a:cubicBezTo>
                  <a:cubicBezTo>
                    <a:pt x="108" y="238"/>
                    <a:pt x="108" y="239"/>
                    <a:pt x="109" y="240"/>
                  </a:cubicBezTo>
                  <a:lnTo>
                    <a:pt x="104" y="242"/>
                  </a:lnTo>
                  <a:close/>
                  <a:moveTo>
                    <a:pt x="102" y="237"/>
                  </a:moveTo>
                  <a:cubicBezTo>
                    <a:pt x="101" y="237"/>
                    <a:pt x="101" y="236"/>
                    <a:pt x="101" y="235"/>
                  </a:cubicBezTo>
                  <a:cubicBezTo>
                    <a:pt x="104" y="232"/>
                    <a:pt x="104" y="232"/>
                    <a:pt x="104" y="232"/>
                  </a:cubicBezTo>
                  <a:cubicBezTo>
                    <a:pt x="105" y="233"/>
                    <a:pt x="106" y="234"/>
                    <a:pt x="106" y="235"/>
                  </a:cubicBezTo>
                  <a:lnTo>
                    <a:pt x="102" y="237"/>
                  </a:lnTo>
                  <a:close/>
                  <a:moveTo>
                    <a:pt x="99" y="233"/>
                  </a:moveTo>
                  <a:cubicBezTo>
                    <a:pt x="98" y="233"/>
                    <a:pt x="98" y="232"/>
                    <a:pt x="97" y="231"/>
                  </a:cubicBezTo>
                  <a:cubicBezTo>
                    <a:pt x="101" y="228"/>
                    <a:pt x="101" y="228"/>
                    <a:pt x="101" y="228"/>
                  </a:cubicBezTo>
                  <a:cubicBezTo>
                    <a:pt x="101" y="229"/>
                    <a:pt x="102" y="230"/>
                    <a:pt x="103" y="231"/>
                  </a:cubicBezTo>
                  <a:cubicBezTo>
                    <a:pt x="103" y="231"/>
                    <a:pt x="103" y="231"/>
                    <a:pt x="103" y="231"/>
                  </a:cubicBezTo>
                  <a:lnTo>
                    <a:pt x="99" y="233"/>
                  </a:lnTo>
                  <a:close/>
                  <a:moveTo>
                    <a:pt x="96" y="230"/>
                  </a:moveTo>
                  <a:cubicBezTo>
                    <a:pt x="95" y="229"/>
                    <a:pt x="95" y="228"/>
                    <a:pt x="94" y="228"/>
                  </a:cubicBezTo>
                  <a:cubicBezTo>
                    <a:pt x="97" y="224"/>
                    <a:pt x="97" y="224"/>
                    <a:pt x="97" y="224"/>
                  </a:cubicBezTo>
                  <a:cubicBezTo>
                    <a:pt x="97" y="225"/>
                    <a:pt x="98" y="226"/>
                    <a:pt x="99" y="226"/>
                  </a:cubicBezTo>
                  <a:lnTo>
                    <a:pt x="96" y="230"/>
                  </a:lnTo>
                  <a:close/>
                  <a:moveTo>
                    <a:pt x="93" y="227"/>
                  </a:moveTo>
                  <a:cubicBezTo>
                    <a:pt x="93" y="227"/>
                    <a:pt x="93" y="227"/>
                    <a:pt x="93" y="227"/>
                  </a:cubicBezTo>
                  <a:cubicBezTo>
                    <a:pt x="96" y="224"/>
                    <a:pt x="96" y="224"/>
                    <a:pt x="96" y="224"/>
                  </a:cubicBezTo>
                  <a:cubicBezTo>
                    <a:pt x="96" y="224"/>
                    <a:pt x="96" y="224"/>
                    <a:pt x="96" y="224"/>
                  </a:cubicBezTo>
                  <a:cubicBezTo>
                    <a:pt x="94" y="227"/>
                    <a:pt x="94" y="227"/>
                    <a:pt x="94" y="227"/>
                  </a:cubicBezTo>
                  <a:lnTo>
                    <a:pt x="93" y="227"/>
                  </a:lnTo>
                  <a:close/>
                  <a:moveTo>
                    <a:pt x="92" y="227"/>
                  </a:moveTo>
                  <a:cubicBezTo>
                    <a:pt x="91" y="226"/>
                    <a:pt x="91" y="226"/>
                    <a:pt x="90" y="225"/>
                  </a:cubicBezTo>
                  <a:cubicBezTo>
                    <a:pt x="92" y="221"/>
                    <a:pt x="92" y="221"/>
                    <a:pt x="92" y="221"/>
                  </a:cubicBezTo>
                  <a:cubicBezTo>
                    <a:pt x="93" y="222"/>
                    <a:pt x="94" y="222"/>
                    <a:pt x="95" y="223"/>
                  </a:cubicBezTo>
                  <a:lnTo>
                    <a:pt x="92" y="227"/>
                  </a:lnTo>
                  <a:close/>
                  <a:moveTo>
                    <a:pt x="88" y="224"/>
                  </a:moveTo>
                  <a:cubicBezTo>
                    <a:pt x="87" y="223"/>
                    <a:pt x="86" y="223"/>
                    <a:pt x="86" y="223"/>
                  </a:cubicBezTo>
                  <a:cubicBezTo>
                    <a:pt x="87" y="218"/>
                    <a:pt x="87" y="218"/>
                    <a:pt x="87" y="218"/>
                  </a:cubicBezTo>
                  <a:cubicBezTo>
                    <a:pt x="87" y="218"/>
                    <a:pt x="87" y="218"/>
                    <a:pt x="87" y="218"/>
                  </a:cubicBezTo>
                  <a:cubicBezTo>
                    <a:pt x="89" y="219"/>
                    <a:pt x="89" y="219"/>
                    <a:pt x="90" y="220"/>
                  </a:cubicBezTo>
                  <a:lnTo>
                    <a:pt x="88" y="224"/>
                  </a:lnTo>
                  <a:close/>
                  <a:moveTo>
                    <a:pt x="84" y="222"/>
                  </a:moveTo>
                  <a:cubicBezTo>
                    <a:pt x="83" y="222"/>
                    <a:pt x="82" y="221"/>
                    <a:pt x="81" y="221"/>
                  </a:cubicBezTo>
                  <a:cubicBezTo>
                    <a:pt x="82" y="216"/>
                    <a:pt x="82" y="216"/>
                    <a:pt x="82" y="216"/>
                  </a:cubicBezTo>
                  <a:cubicBezTo>
                    <a:pt x="82" y="216"/>
                    <a:pt x="82" y="216"/>
                    <a:pt x="82" y="216"/>
                  </a:cubicBezTo>
                  <a:cubicBezTo>
                    <a:pt x="83" y="217"/>
                    <a:pt x="85" y="217"/>
                    <a:pt x="86" y="218"/>
                  </a:cubicBezTo>
                  <a:cubicBezTo>
                    <a:pt x="86" y="218"/>
                    <a:pt x="86" y="218"/>
                    <a:pt x="86" y="218"/>
                  </a:cubicBezTo>
                  <a:lnTo>
                    <a:pt x="84" y="222"/>
                  </a:lnTo>
                  <a:close/>
                  <a:moveTo>
                    <a:pt x="79" y="221"/>
                  </a:moveTo>
                  <a:cubicBezTo>
                    <a:pt x="78" y="220"/>
                    <a:pt x="77" y="220"/>
                    <a:pt x="76" y="220"/>
                  </a:cubicBezTo>
                  <a:cubicBezTo>
                    <a:pt x="77" y="215"/>
                    <a:pt x="77" y="215"/>
                    <a:pt x="77" y="215"/>
                  </a:cubicBezTo>
                  <a:cubicBezTo>
                    <a:pt x="78" y="216"/>
                    <a:pt x="79" y="216"/>
                    <a:pt x="80" y="216"/>
                  </a:cubicBezTo>
                  <a:cubicBezTo>
                    <a:pt x="80" y="216"/>
                    <a:pt x="80" y="216"/>
                    <a:pt x="80" y="216"/>
                  </a:cubicBezTo>
                  <a:lnTo>
                    <a:pt x="79" y="221"/>
                  </a:lnTo>
                  <a:close/>
                  <a:moveTo>
                    <a:pt x="76" y="220"/>
                  </a:moveTo>
                  <a:cubicBezTo>
                    <a:pt x="75" y="220"/>
                    <a:pt x="75" y="220"/>
                    <a:pt x="75" y="220"/>
                  </a:cubicBezTo>
                  <a:cubicBezTo>
                    <a:pt x="75" y="220"/>
                    <a:pt x="75" y="220"/>
                    <a:pt x="75" y="220"/>
                  </a:cubicBezTo>
                  <a:cubicBezTo>
                    <a:pt x="76" y="216"/>
                    <a:pt x="76" y="216"/>
                    <a:pt x="76" y="216"/>
                  </a:cubicBezTo>
                  <a:cubicBezTo>
                    <a:pt x="76" y="216"/>
                    <a:pt x="76" y="216"/>
                    <a:pt x="76" y="216"/>
                  </a:cubicBezTo>
                  <a:lnTo>
                    <a:pt x="76" y="220"/>
                  </a:lnTo>
                  <a:close/>
                  <a:moveTo>
                    <a:pt x="75" y="220"/>
                  </a:moveTo>
                  <a:cubicBezTo>
                    <a:pt x="74" y="220"/>
                    <a:pt x="72" y="220"/>
                    <a:pt x="71" y="220"/>
                  </a:cubicBezTo>
                  <a:cubicBezTo>
                    <a:pt x="71" y="215"/>
                    <a:pt x="71" y="215"/>
                    <a:pt x="71" y="215"/>
                  </a:cubicBezTo>
                  <a:cubicBezTo>
                    <a:pt x="73" y="215"/>
                    <a:pt x="74" y="215"/>
                    <a:pt x="75" y="215"/>
                  </a:cubicBezTo>
                  <a:lnTo>
                    <a:pt x="75" y="220"/>
                  </a:lnTo>
                  <a:close/>
                  <a:moveTo>
                    <a:pt x="53" y="225"/>
                  </a:moveTo>
                  <a:cubicBezTo>
                    <a:pt x="54" y="224"/>
                    <a:pt x="55" y="224"/>
                    <a:pt x="56" y="223"/>
                  </a:cubicBezTo>
                  <a:cubicBezTo>
                    <a:pt x="56" y="223"/>
                    <a:pt x="56" y="223"/>
                    <a:pt x="56" y="223"/>
                  </a:cubicBezTo>
                  <a:cubicBezTo>
                    <a:pt x="57" y="223"/>
                    <a:pt x="57" y="223"/>
                    <a:pt x="57" y="223"/>
                  </a:cubicBezTo>
                  <a:cubicBezTo>
                    <a:pt x="57" y="223"/>
                    <a:pt x="57" y="223"/>
                    <a:pt x="57" y="223"/>
                  </a:cubicBezTo>
                  <a:cubicBezTo>
                    <a:pt x="58" y="222"/>
                    <a:pt x="59" y="222"/>
                    <a:pt x="60" y="222"/>
                  </a:cubicBezTo>
                  <a:cubicBezTo>
                    <a:pt x="61" y="222"/>
                    <a:pt x="61" y="222"/>
                    <a:pt x="61" y="222"/>
                  </a:cubicBezTo>
                  <a:cubicBezTo>
                    <a:pt x="61" y="221"/>
                    <a:pt x="61" y="221"/>
                    <a:pt x="61" y="221"/>
                  </a:cubicBezTo>
                  <a:cubicBezTo>
                    <a:pt x="62" y="221"/>
                    <a:pt x="62" y="221"/>
                    <a:pt x="62" y="221"/>
                  </a:cubicBezTo>
                  <a:cubicBezTo>
                    <a:pt x="63" y="221"/>
                    <a:pt x="64" y="221"/>
                    <a:pt x="65" y="221"/>
                  </a:cubicBezTo>
                  <a:cubicBezTo>
                    <a:pt x="65" y="221"/>
                    <a:pt x="65" y="221"/>
                    <a:pt x="65" y="221"/>
                  </a:cubicBezTo>
                  <a:cubicBezTo>
                    <a:pt x="65" y="221"/>
                    <a:pt x="65" y="221"/>
                    <a:pt x="65" y="221"/>
                  </a:cubicBezTo>
                  <a:cubicBezTo>
                    <a:pt x="67" y="221"/>
                    <a:pt x="67" y="221"/>
                    <a:pt x="67" y="221"/>
                  </a:cubicBezTo>
                  <a:cubicBezTo>
                    <a:pt x="67" y="221"/>
                    <a:pt x="67" y="221"/>
                    <a:pt x="67" y="221"/>
                  </a:cubicBezTo>
                  <a:cubicBezTo>
                    <a:pt x="67" y="220"/>
                    <a:pt x="67" y="220"/>
                    <a:pt x="67" y="220"/>
                  </a:cubicBezTo>
                  <a:cubicBezTo>
                    <a:pt x="68" y="220"/>
                    <a:pt x="69" y="220"/>
                    <a:pt x="69" y="220"/>
                  </a:cubicBezTo>
                  <a:cubicBezTo>
                    <a:pt x="69" y="235"/>
                    <a:pt x="69" y="235"/>
                    <a:pt x="69" y="235"/>
                  </a:cubicBezTo>
                  <a:cubicBezTo>
                    <a:pt x="66" y="236"/>
                    <a:pt x="63" y="236"/>
                    <a:pt x="61" y="238"/>
                  </a:cubicBezTo>
                  <a:lnTo>
                    <a:pt x="53" y="225"/>
                  </a:lnTo>
                  <a:close/>
                  <a:moveTo>
                    <a:pt x="71" y="220"/>
                  </a:moveTo>
                  <a:cubicBezTo>
                    <a:pt x="72" y="220"/>
                    <a:pt x="73" y="220"/>
                    <a:pt x="74" y="221"/>
                  </a:cubicBezTo>
                  <a:cubicBezTo>
                    <a:pt x="74" y="221"/>
                    <a:pt x="74" y="221"/>
                    <a:pt x="74" y="221"/>
                  </a:cubicBezTo>
                  <a:cubicBezTo>
                    <a:pt x="75" y="221"/>
                    <a:pt x="75" y="221"/>
                    <a:pt x="75" y="221"/>
                  </a:cubicBezTo>
                  <a:cubicBezTo>
                    <a:pt x="76" y="221"/>
                    <a:pt x="76" y="221"/>
                    <a:pt x="76" y="221"/>
                  </a:cubicBezTo>
                  <a:cubicBezTo>
                    <a:pt x="76" y="221"/>
                    <a:pt x="76" y="221"/>
                    <a:pt x="76" y="221"/>
                  </a:cubicBezTo>
                  <a:cubicBezTo>
                    <a:pt x="77" y="221"/>
                    <a:pt x="78" y="221"/>
                    <a:pt x="79" y="221"/>
                  </a:cubicBezTo>
                  <a:cubicBezTo>
                    <a:pt x="79" y="221"/>
                    <a:pt x="79" y="221"/>
                    <a:pt x="79" y="221"/>
                  </a:cubicBezTo>
                  <a:cubicBezTo>
                    <a:pt x="79" y="221"/>
                    <a:pt x="79" y="221"/>
                    <a:pt x="79" y="221"/>
                  </a:cubicBezTo>
                  <a:cubicBezTo>
                    <a:pt x="80" y="222"/>
                    <a:pt x="80" y="222"/>
                    <a:pt x="80" y="222"/>
                  </a:cubicBezTo>
                  <a:cubicBezTo>
                    <a:pt x="80" y="222"/>
                    <a:pt x="80" y="222"/>
                    <a:pt x="80" y="222"/>
                  </a:cubicBezTo>
                  <a:cubicBezTo>
                    <a:pt x="81" y="222"/>
                    <a:pt x="83" y="222"/>
                    <a:pt x="84" y="223"/>
                  </a:cubicBezTo>
                  <a:cubicBezTo>
                    <a:pt x="84" y="223"/>
                    <a:pt x="84" y="223"/>
                    <a:pt x="84" y="223"/>
                  </a:cubicBezTo>
                  <a:cubicBezTo>
                    <a:pt x="84" y="223"/>
                    <a:pt x="84" y="223"/>
                    <a:pt x="84" y="223"/>
                  </a:cubicBezTo>
                  <a:cubicBezTo>
                    <a:pt x="84" y="223"/>
                    <a:pt x="85" y="223"/>
                    <a:pt x="85" y="223"/>
                  </a:cubicBezTo>
                  <a:cubicBezTo>
                    <a:pt x="85" y="223"/>
                    <a:pt x="85" y="223"/>
                    <a:pt x="85" y="223"/>
                  </a:cubicBezTo>
                  <a:cubicBezTo>
                    <a:pt x="85" y="224"/>
                    <a:pt x="85" y="224"/>
                    <a:pt x="85" y="224"/>
                  </a:cubicBezTo>
                  <a:cubicBezTo>
                    <a:pt x="85" y="224"/>
                    <a:pt x="85" y="224"/>
                    <a:pt x="85" y="224"/>
                  </a:cubicBezTo>
                  <a:cubicBezTo>
                    <a:pt x="86" y="224"/>
                    <a:pt x="87" y="225"/>
                    <a:pt x="87" y="225"/>
                  </a:cubicBezTo>
                  <a:cubicBezTo>
                    <a:pt x="80" y="238"/>
                    <a:pt x="80" y="238"/>
                    <a:pt x="80" y="238"/>
                  </a:cubicBezTo>
                  <a:cubicBezTo>
                    <a:pt x="77" y="236"/>
                    <a:pt x="74" y="236"/>
                    <a:pt x="71" y="235"/>
                  </a:cubicBezTo>
                  <a:lnTo>
                    <a:pt x="71" y="220"/>
                  </a:lnTo>
                  <a:close/>
                  <a:moveTo>
                    <a:pt x="102" y="239"/>
                  </a:moveTo>
                  <a:cubicBezTo>
                    <a:pt x="103" y="241"/>
                    <a:pt x="103" y="242"/>
                    <a:pt x="103" y="243"/>
                  </a:cubicBezTo>
                  <a:cubicBezTo>
                    <a:pt x="103" y="243"/>
                    <a:pt x="103" y="243"/>
                    <a:pt x="103" y="243"/>
                  </a:cubicBezTo>
                  <a:cubicBezTo>
                    <a:pt x="104" y="243"/>
                    <a:pt x="104" y="243"/>
                    <a:pt x="104" y="243"/>
                  </a:cubicBezTo>
                  <a:cubicBezTo>
                    <a:pt x="104" y="243"/>
                    <a:pt x="104" y="244"/>
                    <a:pt x="104" y="244"/>
                  </a:cubicBezTo>
                  <a:cubicBezTo>
                    <a:pt x="104" y="244"/>
                    <a:pt x="104" y="244"/>
                    <a:pt x="104" y="244"/>
                  </a:cubicBezTo>
                  <a:cubicBezTo>
                    <a:pt x="104" y="244"/>
                    <a:pt x="104" y="244"/>
                    <a:pt x="104" y="244"/>
                  </a:cubicBezTo>
                  <a:cubicBezTo>
                    <a:pt x="105" y="245"/>
                    <a:pt x="105" y="247"/>
                    <a:pt x="105" y="248"/>
                  </a:cubicBezTo>
                  <a:cubicBezTo>
                    <a:pt x="105" y="248"/>
                    <a:pt x="105" y="248"/>
                    <a:pt x="105" y="248"/>
                  </a:cubicBezTo>
                  <a:cubicBezTo>
                    <a:pt x="105" y="248"/>
                    <a:pt x="105" y="248"/>
                    <a:pt x="105" y="248"/>
                  </a:cubicBezTo>
                  <a:cubicBezTo>
                    <a:pt x="106" y="250"/>
                    <a:pt x="106" y="253"/>
                    <a:pt x="106" y="256"/>
                  </a:cubicBezTo>
                  <a:cubicBezTo>
                    <a:pt x="91" y="256"/>
                    <a:pt x="91" y="256"/>
                    <a:pt x="91" y="256"/>
                  </a:cubicBezTo>
                  <a:cubicBezTo>
                    <a:pt x="91" y="253"/>
                    <a:pt x="90" y="249"/>
                    <a:pt x="89" y="247"/>
                  </a:cubicBezTo>
                  <a:lnTo>
                    <a:pt x="102" y="239"/>
                  </a:lnTo>
                  <a:close/>
                  <a:moveTo>
                    <a:pt x="106" y="258"/>
                  </a:moveTo>
                  <a:cubicBezTo>
                    <a:pt x="106" y="259"/>
                    <a:pt x="106" y="260"/>
                    <a:pt x="106" y="261"/>
                  </a:cubicBezTo>
                  <a:cubicBezTo>
                    <a:pt x="106" y="261"/>
                    <a:pt x="106" y="261"/>
                    <a:pt x="106" y="261"/>
                  </a:cubicBezTo>
                  <a:cubicBezTo>
                    <a:pt x="106" y="261"/>
                    <a:pt x="106" y="261"/>
                    <a:pt x="106" y="261"/>
                  </a:cubicBezTo>
                  <a:cubicBezTo>
                    <a:pt x="106" y="262"/>
                    <a:pt x="106" y="264"/>
                    <a:pt x="105" y="265"/>
                  </a:cubicBezTo>
                  <a:cubicBezTo>
                    <a:pt x="105" y="265"/>
                    <a:pt x="105" y="265"/>
                    <a:pt x="105" y="265"/>
                  </a:cubicBezTo>
                  <a:cubicBezTo>
                    <a:pt x="105" y="265"/>
                    <a:pt x="105" y="265"/>
                    <a:pt x="105" y="265"/>
                  </a:cubicBezTo>
                  <a:cubicBezTo>
                    <a:pt x="105" y="268"/>
                    <a:pt x="103" y="271"/>
                    <a:pt x="102" y="274"/>
                  </a:cubicBezTo>
                  <a:cubicBezTo>
                    <a:pt x="89" y="266"/>
                    <a:pt x="89" y="266"/>
                    <a:pt x="89" y="266"/>
                  </a:cubicBezTo>
                  <a:cubicBezTo>
                    <a:pt x="90" y="264"/>
                    <a:pt x="91" y="261"/>
                    <a:pt x="91" y="258"/>
                  </a:cubicBezTo>
                  <a:lnTo>
                    <a:pt x="106" y="258"/>
                  </a:lnTo>
                  <a:close/>
                  <a:moveTo>
                    <a:pt x="101" y="275"/>
                  </a:moveTo>
                  <a:cubicBezTo>
                    <a:pt x="101" y="276"/>
                    <a:pt x="100" y="277"/>
                    <a:pt x="99" y="278"/>
                  </a:cubicBezTo>
                  <a:cubicBezTo>
                    <a:pt x="98" y="279"/>
                    <a:pt x="98" y="279"/>
                    <a:pt x="98" y="279"/>
                  </a:cubicBezTo>
                  <a:cubicBezTo>
                    <a:pt x="98" y="280"/>
                    <a:pt x="98" y="280"/>
                    <a:pt x="98" y="280"/>
                  </a:cubicBezTo>
                  <a:cubicBezTo>
                    <a:pt x="98" y="280"/>
                    <a:pt x="98" y="280"/>
                    <a:pt x="98" y="280"/>
                  </a:cubicBezTo>
                  <a:cubicBezTo>
                    <a:pt x="97" y="280"/>
                    <a:pt x="97" y="281"/>
                    <a:pt x="97" y="281"/>
                  </a:cubicBezTo>
                  <a:cubicBezTo>
                    <a:pt x="96" y="282"/>
                    <a:pt x="96" y="282"/>
                    <a:pt x="96" y="282"/>
                  </a:cubicBezTo>
                  <a:cubicBezTo>
                    <a:pt x="96" y="282"/>
                    <a:pt x="96" y="282"/>
                    <a:pt x="96" y="282"/>
                  </a:cubicBezTo>
                  <a:cubicBezTo>
                    <a:pt x="96" y="282"/>
                    <a:pt x="96" y="282"/>
                    <a:pt x="96" y="282"/>
                  </a:cubicBezTo>
                  <a:cubicBezTo>
                    <a:pt x="95" y="283"/>
                    <a:pt x="95" y="283"/>
                    <a:pt x="95" y="283"/>
                  </a:cubicBezTo>
                  <a:cubicBezTo>
                    <a:pt x="95" y="283"/>
                    <a:pt x="95" y="283"/>
                    <a:pt x="95" y="283"/>
                  </a:cubicBezTo>
                  <a:cubicBezTo>
                    <a:pt x="94" y="283"/>
                    <a:pt x="94" y="284"/>
                    <a:pt x="93" y="285"/>
                  </a:cubicBezTo>
                  <a:cubicBezTo>
                    <a:pt x="92" y="285"/>
                    <a:pt x="92" y="285"/>
                    <a:pt x="92" y="285"/>
                  </a:cubicBezTo>
                  <a:cubicBezTo>
                    <a:pt x="92" y="285"/>
                    <a:pt x="92" y="285"/>
                    <a:pt x="92" y="285"/>
                  </a:cubicBezTo>
                  <a:cubicBezTo>
                    <a:pt x="92" y="286"/>
                    <a:pt x="92" y="286"/>
                    <a:pt x="92" y="286"/>
                  </a:cubicBezTo>
                  <a:cubicBezTo>
                    <a:pt x="91" y="286"/>
                    <a:pt x="90" y="287"/>
                    <a:pt x="89" y="287"/>
                  </a:cubicBezTo>
                  <a:cubicBezTo>
                    <a:pt x="82" y="274"/>
                    <a:pt x="82" y="274"/>
                    <a:pt x="82" y="274"/>
                  </a:cubicBezTo>
                  <a:cubicBezTo>
                    <a:pt x="83" y="273"/>
                    <a:pt x="84" y="272"/>
                    <a:pt x="85" y="271"/>
                  </a:cubicBezTo>
                  <a:cubicBezTo>
                    <a:pt x="86" y="270"/>
                    <a:pt x="87" y="269"/>
                    <a:pt x="88" y="268"/>
                  </a:cubicBezTo>
                  <a:cubicBezTo>
                    <a:pt x="101" y="275"/>
                    <a:pt x="101" y="275"/>
                    <a:pt x="101" y="275"/>
                  </a:cubicBezTo>
                  <a:cubicBezTo>
                    <a:pt x="101" y="275"/>
                    <a:pt x="101" y="275"/>
                    <a:pt x="101" y="275"/>
                  </a:cubicBezTo>
                  <a:close/>
                  <a:moveTo>
                    <a:pt x="87" y="288"/>
                  </a:moveTo>
                  <a:cubicBezTo>
                    <a:pt x="87" y="289"/>
                    <a:pt x="86" y="289"/>
                    <a:pt x="85" y="290"/>
                  </a:cubicBezTo>
                  <a:cubicBezTo>
                    <a:pt x="85" y="289"/>
                    <a:pt x="85" y="289"/>
                    <a:pt x="85" y="289"/>
                  </a:cubicBezTo>
                  <a:cubicBezTo>
                    <a:pt x="84" y="290"/>
                    <a:pt x="84" y="290"/>
                    <a:pt x="84" y="290"/>
                  </a:cubicBezTo>
                  <a:cubicBezTo>
                    <a:pt x="84" y="290"/>
                    <a:pt x="84" y="290"/>
                    <a:pt x="84" y="290"/>
                  </a:cubicBezTo>
                  <a:cubicBezTo>
                    <a:pt x="83" y="291"/>
                    <a:pt x="83" y="291"/>
                    <a:pt x="83" y="291"/>
                  </a:cubicBezTo>
                  <a:cubicBezTo>
                    <a:pt x="83" y="291"/>
                    <a:pt x="83" y="291"/>
                    <a:pt x="83" y="291"/>
                  </a:cubicBezTo>
                  <a:cubicBezTo>
                    <a:pt x="83" y="291"/>
                    <a:pt x="83" y="291"/>
                    <a:pt x="83" y="291"/>
                  </a:cubicBezTo>
                  <a:cubicBezTo>
                    <a:pt x="82" y="291"/>
                    <a:pt x="81" y="291"/>
                    <a:pt x="81" y="291"/>
                  </a:cubicBezTo>
                  <a:cubicBezTo>
                    <a:pt x="81" y="291"/>
                    <a:pt x="81" y="291"/>
                    <a:pt x="81" y="291"/>
                  </a:cubicBezTo>
                  <a:cubicBezTo>
                    <a:pt x="80" y="291"/>
                    <a:pt x="80" y="291"/>
                    <a:pt x="80" y="291"/>
                  </a:cubicBezTo>
                  <a:cubicBezTo>
                    <a:pt x="80" y="291"/>
                    <a:pt x="79" y="292"/>
                    <a:pt x="79" y="292"/>
                  </a:cubicBezTo>
                  <a:cubicBezTo>
                    <a:pt x="79" y="292"/>
                    <a:pt x="79" y="292"/>
                    <a:pt x="79" y="292"/>
                  </a:cubicBezTo>
                  <a:cubicBezTo>
                    <a:pt x="79" y="292"/>
                    <a:pt x="79" y="292"/>
                    <a:pt x="79" y="292"/>
                  </a:cubicBezTo>
                  <a:cubicBezTo>
                    <a:pt x="77" y="292"/>
                    <a:pt x="76" y="292"/>
                    <a:pt x="75" y="292"/>
                  </a:cubicBezTo>
                  <a:cubicBezTo>
                    <a:pt x="74" y="292"/>
                    <a:pt x="74" y="292"/>
                    <a:pt x="74" y="292"/>
                  </a:cubicBezTo>
                  <a:cubicBezTo>
                    <a:pt x="74" y="292"/>
                    <a:pt x="74" y="292"/>
                    <a:pt x="74" y="292"/>
                  </a:cubicBezTo>
                  <a:cubicBezTo>
                    <a:pt x="73" y="293"/>
                    <a:pt x="72" y="293"/>
                    <a:pt x="71" y="293"/>
                  </a:cubicBezTo>
                  <a:cubicBezTo>
                    <a:pt x="71" y="278"/>
                    <a:pt x="71" y="278"/>
                    <a:pt x="71" y="278"/>
                  </a:cubicBezTo>
                  <a:cubicBezTo>
                    <a:pt x="74" y="277"/>
                    <a:pt x="77" y="277"/>
                    <a:pt x="80" y="275"/>
                  </a:cubicBezTo>
                  <a:lnTo>
                    <a:pt x="87" y="288"/>
                  </a:lnTo>
                  <a:close/>
                  <a:moveTo>
                    <a:pt x="69" y="293"/>
                  </a:moveTo>
                  <a:cubicBezTo>
                    <a:pt x="68" y="293"/>
                    <a:pt x="67" y="293"/>
                    <a:pt x="66" y="292"/>
                  </a:cubicBezTo>
                  <a:cubicBezTo>
                    <a:pt x="66" y="292"/>
                    <a:pt x="66" y="292"/>
                    <a:pt x="66" y="292"/>
                  </a:cubicBezTo>
                  <a:cubicBezTo>
                    <a:pt x="66" y="292"/>
                    <a:pt x="66" y="292"/>
                    <a:pt x="66" y="292"/>
                  </a:cubicBezTo>
                  <a:cubicBezTo>
                    <a:pt x="66" y="292"/>
                    <a:pt x="65" y="292"/>
                    <a:pt x="65" y="292"/>
                  </a:cubicBezTo>
                  <a:cubicBezTo>
                    <a:pt x="65" y="292"/>
                    <a:pt x="65" y="292"/>
                    <a:pt x="65" y="292"/>
                  </a:cubicBezTo>
                  <a:cubicBezTo>
                    <a:pt x="64" y="292"/>
                    <a:pt x="64" y="292"/>
                    <a:pt x="64" y="292"/>
                  </a:cubicBezTo>
                  <a:cubicBezTo>
                    <a:pt x="63" y="292"/>
                    <a:pt x="63" y="292"/>
                    <a:pt x="62" y="292"/>
                  </a:cubicBezTo>
                  <a:cubicBezTo>
                    <a:pt x="62" y="292"/>
                    <a:pt x="62" y="292"/>
                    <a:pt x="62" y="292"/>
                  </a:cubicBezTo>
                  <a:cubicBezTo>
                    <a:pt x="62" y="292"/>
                    <a:pt x="62" y="292"/>
                    <a:pt x="62" y="292"/>
                  </a:cubicBezTo>
                  <a:cubicBezTo>
                    <a:pt x="60" y="291"/>
                    <a:pt x="58" y="291"/>
                    <a:pt x="57" y="290"/>
                  </a:cubicBezTo>
                  <a:cubicBezTo>
                    <a:pt x="56" y="290"/>
                    <a:pt x="56" y="290"/>
                    <a:pt x="56" y="290"/>
                  </a:cubicBezTo>
                  <a:cubicBezTo>
                    <a:pt x="56" y="290"/>
                    <a:pt x="56" y="290"/>
                    <a:pt x="56" y="290"/>
                  </a:cubicBezTo>
                  <a:cubicBezTo>
                    <a:pt x="55" y="289"/>
                    <a:pt x="54" y="289"/>
                    <a:pt x="53" y="288"/>
                  </a:cubicBezTo>
                  <a:cubicBezTo>
                    <a:pt x="61" y="275"/>
                    <a:pt x="61" y="275"/>
                    <a:pt x="61" y="275"/>
                  </a:cubicBezTo>
                  <a:cubicBezTo>
                    <a:pt x="63" y="277"/>
                    <a:pt x="66" y="277"/>
                    <a:pt x="69" y="278"/>
                  </a:cubicBezTo>
                  <a:lnTo>
                    <a:pt x="69" y="293"/>
                  </a:lnTo>
                  <a:close/>
                  <a:moveTo>
                    <a:pt x="51" y="287"/>
                  </a:moveTo>
                  <a:cubicBezTo>
                    <a:pt x="51" y="287"/>
                    <a:pt x="50" y="286"/>
                    <a:pt x="48" y="286"/>
                  </a:cubicBezTo>
                  <a:cubicBezTo>
                    <a:pt x="49" y="286"/>
                    <a:pt x="49" y="286"/>
                    <a:pt x="49" y="286"/>
                  </a:cubicBezTo>
                  <a:cubicBezTo>
                    <a:pt x="48" y="285"/>
                    <a:pt x="48" y="285"/>
                    <a:pt x="48" y="285"/>
                  </a:cubicBezTo>
                  <a:cubicBezTo>
                    <a:pt x="47" y="285"/>
                    <a:pt x="47" y="285"/>
                    <a:pt x="47" y="285"/>
                  </a:cubicBezTo>
                  <a:cubicBezTo>
                    <a:pt x="47" y="285"/>
                    <a:pt x="47" y="285"/>
                    <a:pt x="47" y="285"/>
                  </a:cubicBezTo>
                  <a:cubicBezTo>
                    <a:pt x="47" y="285"/>
                    <a:pt x="47" y="285"/>
                    <a:pt x="47" y="285"/>
                  </a:cubicBezTo>
                  <a:cubicBezTo>
                    <a:pt x="47" y="285"/>
                    <a:pt x="47" y="285"/>
                    <a:pt x="47" y="285"/>
                  </a:cubicBezTo>
                  <a:cubicBezTo>
                    <a:pt x="47" y="284"/>
                    <a:pt x="46" y="283"/>
                    <a:pt x="45" y="283"/>
                  </a:cubicBezTo>
                  <a:cubicBezTo>
                    <a:pt x="46" y="283"/>
                    <a:pt x="46" y="283"/>
                    <a:pt x="46" y="283"/>
                  </a:cubicBezTo>
                  <a:cubicBezTo>
                    <a:pt x="45" y="282"/>
                    <a:pt x="45" y="282"/>
                    <a:pt x="45" y="282"/>
                  </a:cubicBezTo>
                  <a:cubicBezTo>
                    <a:pt x="45" y="282"/>
                    <a:pt x="45" y="282"/>
                    <a:pt x="45" y="282"/>
                  </a:cubicBezTo>
                  <a:cubicBezTo>
                    <a:pt x="44" y="281"/>
                    <a:pt x="44" y="281"/>
                    <a:pt x="44" y="281"/>
                  </a:cubicBezTo>
                  <a:cubicBezTo>
                    <a:pt x="43" y="281"/>
                    <a:pt x="42" y="280"/>
                    <a:pt x="42" y="279"/>
                  </a:cubicBezTo>
                  <a:cubicBezTo>
                    <a:pt x="42" y="279"/>
                    <a:pt x="42" y="279"/>
                    <a:pt x="42" y="279"/>
                  </a:cubicBezTo>
                  <a:cubicBezTo>
                    <a:pt x="42" y="279"/>
                    <a:pt x="42" y="279"/>
                    <a:pt x="42" y="279"/>
                  </a:cubicBezTo>
                  <a:cubicBezTo>
                    <a:pt x="41" y="278"/>
                    <a:pt x="41" y="278"/>
                    <a:pt x="41" y="278"/>
                  </a:cubicBezTo>
                  <a:cubicBezTo>
                    <a:pt x="41" y="277"/>
                    <a:pt x="41" y="277"/>
                    <a:pt x="41" y="277"/>
                  </a:cubicBezTo>
                  <a:cubicBezTo>
                    <a:pt x="40" y="277"/>
                    <a:pt x="40" y="276"/>
                    <a:pt x="40" y="275"/>
                  </a:cubicBezTo>
                  <a:cubicBezTo>
                    <a:pt x="40" y="275"/>
                    <a:pt x="40" y="275"/>
                    <a:pt x="40" y="275"/>
                  </a:cubicBezTo>
                  <a:cubicBezTo>
                    <a:pt x="40" y="275"/>
                    <a:pt x="40" y="275"/>
                    <a:pt x="40" y="275"/>
                  </a:cubicBezTo>
                  <a:cubicBezTo>
                    <a:pt x="39" y="275"/>
                    <a:pt x="39" y="275"/>
                    <a:pt x="39" y="275"/>
                  </a:cubicBezTo>
                  <a:cubicBezTo>
                    <a:pt x="52" y="268"/>
                    <a:pt x="52" y="268"/>
                    <a:pt x="52" y="268"/>
                  </a:cubicBezTo>
                  <a:cubicBezTo>
                    <a:pt x="53" y="269"/>
                    <a:pt x="54" y="270"/>
                    <a:pt x="56" y="271"/>
                  </a:cubicBezTo>
                  <a:cubicBezTo>
                    <a:pt x="57" y="272"/>
                    <a:pt x="58" y="273"/>
                    <a:pt x="59" y="275"/>
                  </a:cubicBezTo>
                  <a:cubicBezTo>
                    <a:pt x="51" y="287"/>
                    <a:pt x="51" y="287"/>
                    <a:pt x="51" y="287"/>
                  </a:cubicBezTo>
                  <a:cubicBezTo>
                    <a:pt x="51" y="287"/>
                    <a:pt x="51" y="287"/>
                    <a:pt x="51" y="287"/>
                  </a:cubicBezTo>
                  <a:close/>
                  <a:moveTo>
                    <a:pt x="39" y="274"/>
                  </a:moveTo>
                  <a:cubicBezTo>
                    <a:pt x="38" y="273"/>
                    <a:pt x="37" y="272"/>
                    <a:pt x="37" y="270"/>
                  </a:cubicBezTo>
                  <a:cubicBezTo>
                    <a:pt x="37" y="270"/>
                    <a:pt x="37" y="270"/>
                    <a:pt x="37" y="270"/>
                  </a:cubicBezTo>
                  <a:cubicBezTo>
                    <a:pt x="37" y="270"/>
                    <a:pt x="37" y="270"/>
                    <a:pt x="37" y="270"/>
                  </a:cubicBezTo>
                  <a:cubicBezTo>
                    <a:pt x="36" y="269"/>
                    <a:pt x="36" y="268"/>
                    <a:pt x="36" y="267"/>
                  </a:cubicBezTo>
                  <a:cubicBezTo>
                    <a:pt x="36" y="267"/>
                    <a:pt x="36" y="267"/>
                    <a:pt x="36" y="267"/>
                  </a:cubicBezTo>
                  <a:cubicBezTo>
                    <a:pt x="36" y="267"/>
                    <a:pt x="36" y="267"/>
                    <a:pt x="36" y="267"/>
                  </a:cubicBezTo>
                  <a:cubicBezTo>
                    <a:pt x="35" y="266"/>
                    <a:pt x="35" y="266"/>
                    <a:pt x="35" y="265"/>
                  </a:cubicBezTo>
                  <a:cubicBezTo>
                    <a:pt x="35" y="265"/>
                    <a:pt x="35" y="265"/>
                    <a:pt x="35" y="265"/>
                  </a:cubicBezTo>
                  <a:cubicBezTo>
                    <a:pt x="35" y="265"/>
                    <a:pt x="35" y="265"/>
                    <a:pt x="35" y="265"/>
                  </a:cubicBezTo>
                  <a:cubicBezTo>
                    <a:pt x="35" y="263"/>
                    <a:pt x="34" y="260"/>
                    <a:pt x="34" y="258"/>
                  </a:cubicBezTo>
                  <a:cubicBezTo>
                    <a:pt x="49" y="258"/>
                    <a:pt x="49" y="258"/>
                    <a:pt x="49" y="258"/>
                  </a:cubicBezTo>
                  <a:cubicBezTo>
                    <a:pt x="49" y="261"/>
                    <a:pt x="50" y="264"/>
                    <a:pt x="52" y="266"/>
                  </a:cubicBezTo>
                  <a:lnTo>
                    <a:pt x="39" y="274"/>
                  </a:lnTo>
                  <a:close/>
                  <a:moveTo>
                    <a:pt x="34" y="256"/>
                  </a:moveTo>
                  <a:cubicBezTo>
                    <a:pt x="34" y="255"/>
                    <a:pt x="34" y="253"/>
                    <a:pt x="35" y="252"/>
                  </a:cubicBezTo>
                  <a:cubicBezTo>
                    <a:pt x="35" y="252"/>
                    <a:pt x="35" y="252"/>
                    <a:pt x="35" y="252"/>
                  </a:cubicBezTo>
                  <a:cubicBezTo>
                    <a:pt x="35" y="252"/>
                    <a:pt x="35" y="252"/>
                    <a:pt x="35" y="252"/>
                  </a:cubicBezTo>
                  <a:cubicBezTo>
                    <a:pt x="35" y="252"/>
                    <a:pt x="35" y="251"/>
                    <a:pt x="35" y="250"/>
                  </a:cubicBezTo>
                  <a:cubicBezTo>
                    <a:pt x="35" y="250"/>
                    <a:pt x="35" y="250"/>
                    <a:pt x="35" y="250"/>
                  </a:cubicBezTo>
                  <a:cubicBezTo>
                    <a:pt x="35" y="250"/>
                    <a:pt x="35" y="250"/>
                    <a:pt x="35" y="250"/>
                  </a:cubicBezTo>
                  <a:cubicBezTo>
                    <a:pt x="35" y="250"/>
                    <a:pt x="35" y="249"/>
                    <a:pt x="35" y="248"/>
                  </a:cubicBezTo>
                  <a:cubicBezTo>
                    <a:pt x="35" y="248"/>
                    <a:pt x="35" y="248"/>
                    <a:pt x="35" y="248"/>
                  </a:cubicBezTo>
                  <a:cubicBezTo>
                    <a:pt x="35" y="248"/>
                    <a:pt x="35" y="248"/>
                    <a:pt x="35" y="248"/>
                  </a:cubicBezTo>
                  <a:cubicBezTo>
                    <a:pt x="35" y="247"/>
                    <a:pt x="35" y="247"/>
                    <a:pt x="36" y="247"/>
                  </a:cubicBezTo>
                  <a:cubicBezTo>
                    <a:pt x="36" y="246"/>
                    <a:pt x="36" y="246"/>
                    <a:pt x="36" y="246"/>
                  </a:cubicBezTo>
                  <a:cubicBezTo>
                    <a:pt x="36" y="246"/>
                    <a:pt x="36" y="246"/>
                    <a:pt x="36" y="246"/>
                  </a:cubicBezTo>
                  <a:cubicBezTo>
                    <a:pt x="36" y="245"/>
                    <a:pt x="36" y="244"/>
                    <a:pt x="37" y="243"/>
                  </a:cubicBezTo>
                  <a:cubicBezTo>
                    <a:pt x="37" y="243"/>
                    <a:pt x="37" y="243"/>
                    <a:pt x="37" y="243"/>
                  </a:cubicBezTo>
                  <a:cubicBezTo>
                    <a:pt x="37" y="243"/>
                    <a:pt x="37" y="243"/>
                    <a:pt x="37" y="243"/>
                  </a:cubicBezTo>
                  <a:cubicBezTo>
                    <a:pt x="37" y="242"/>
                    <a:pt x="37" y="242"/>
                    <a:pt x="37" y="242"/>
                  </a:cubicBezTo>
                  <a:cubicBezTo>
                    <a:pt x="37" y="242"/>
                    <a:pt x="37" y="242"/>
                    <a:pt x="37" y="242"/>
                  </a:cubicBezTo>
                  <a:cubicBezTo>
                    <a:pt x="37" y="242"/>
                    <a:pt x="37" y="242"/>
                    <a:pt x="37" y="242"/>
                  </a:cubicBezTo>
                  <a:cubicBezTo>
                    <a:pt x="37" y="242"/>
                    <a:pt x="37" y="242"/>
                    <a:pt x="37" y="242"/>
                  </a:cubicBezTo>
                  <a:cubicBezTo>
                    <a:pt x="38" y="241"/>
                    <a:pt x="38" y="240"/>
                    <a:pt x="39" y="239"/>
                  </a:cubicBezTo>
                  <a:cubicBezTo>
                    <a:pt x="52" y="247"/>
                    <a:pt x="52" y="247"/>
                    <a:pt x="52" y="247"/>
                  </a:cubicBezTo>
                  <a:cubicBezTo>
                    <a:pt x="50" y="250"/>
                    <a:pt x="49" y="253"/>
                    <a:pt x="49" y="256"/>
                  </a:cubicBezTo>
                  <a:lnTo>
                    <a:pt x="34" y="256"/>
                  </a:lnTo>
                  <a:close/>
                  <a:moveTo>
                    <a:pt x="118" y="208"/>
                  </a:moveTo>
                  <a:cubicBezTo>
                    <a:pt x="70" y="208"/>
                    <a:pt x="70" y="208"/>
                    <a:pt x="70" y="208"/>
                  </a:cubicBezTo>
                  <a:cubicBezTo>
                    <a:pt x="97" y="208"/>
                    <a:pt x="118" y="230"/>
                    <a:pt x="118" y="256"/>
                  </a:cubicBezTo>
                  <a:lnTo>
                    <a:pt x="118" y="208"/>
                  </a:lnTo>
                  <a:close/>
                  <a:moveTo>
                    <a:pt x="81" y="216"/>
                  </a:moveTo>
                  <a:cubicBezTo>
                    <a:pt x="81" y="216"/>
                    <a:pt x="81" y="216"/>
                    <a:pt x="81" y="216"/>
                  </a:cubicBezTo>
                  <a:cubicBezTo>
                    <a:pt x="81" y="216"/>
                    <a:pt x="81" y="216"/>
                    <a:pt x="81" y="216"/>
                  </a:cubicBezTo>
                  <a:cubicBezTo>
                    <a:pt x="80" y="221"/>
                    <a:pt x="80" y="221"/>
                    <a:pt x="80" y="221"/>
                  </a:cubicBezTo>
                  <a:lnTo>
                    <a:pt x="81" y="216"/>
                  </a:lnTo>
                  <a:close/>
                  <a:moveTo>
                    <a:pt x="99" y="227"/>
                  </a:moveTo>
                  <a:cubicBezTo>
                    <a:pt x="99" y="227"/>
                    <a:pt x="99" y="227"/>
                    <a:pt x="99" y="227"/>
                  </a:cubicBezTo>
                  <a:cubicBezTo>
                    <a:pt x="100" y="227"/>
                    <a:pt x="100" y="227"/>
                    <a:pt x="100" y="227"/>
                  </a:cubicBezTo>
                  <a:cubicBezTo>
                    <a:pt x="97" y="231"/>
                    <a:pt x="97" y="231"/>
                    <a:pt x="97" y="231"/>
                  </a:cubicBezTo>
                  <a:cubicBezTo>
                    <a:pt x="96" y="230"/>
                    <a:pt x="96" y="230"/>
                    <a:pt x="96" y="230"/>
                  </a:cubicBezTo>
                  <a:lnTo>
                    <a:pt x="99" y="227"/>
                  </a:lnTo>
                  <a:close/>
                  <a:moveTo>
                    <a:pt x="110" y="246"/>
                  </a:moveTo>
                  <a:cubicBezTo>
                    <a:pt x="110" y="246"/>
                    <a:pt x="110" y="246"/>
                    <a:pt x="110" y="246"/>
                  </a:cubicBezTo>
                  <a:cubicBezTo>
                    <a:pt x="110" y="246"/>
                    <a:pt x="110" y="246"/>
                    <a:pt x="110" y="246"/>
                  </a:cubicBezTo>
                  <a:cubicBezTo>
                    <a:pt x="106" y="247"/>
                    <a:pt x="106" y="247"/>
                    <a:pt x="106" y="247"/>
                  </a:cubicBezTo>
                  <a:lnTo>
                    <a:pt x="110" y="246"/>
                  </a:lnTo>
                  <a:close/>
                  <a:moveTo>
                    <a:pt x="110" y="267"/>
                  </a:moveTo>
                  <a:cubicBezTo>
                    <a:pt x="110" y="267"/>
                    <a:pt x="110" y="267"/>
                    <a:pt x="110" y="267"/>
                  </a:cubicBezTo>
                  <a:cubicBezTo>
                    <a:pt x="110" y="267"/>
                    <a:pt x="110" y="267"/>
                    <a:pt x="110" y="267"/>
                  </a:cubicBezTo>
                  <a:cubicBezTo>
                    <a:pt x="106" y="266"/>
                    <a:pt x="106" y="266"/>
                    <a:pt x="106" y="266"/>
                  </a:cubicBezTo>
                  <a:cubicBezTo>
                    <a:pt x="106" y="266"/>
                    <a:pt x="106" y="266"/>
                    <a:pt x="106" y="266"/>
                  </a:cubicBezTo>
                  <a:lnTo>
                    <a:pt x="110" y="267"/>
                  </a:lnTo>
                  <a:close/>
                  <a:moveTo>
                    <a:pt x="100" y="286"/>
                  </a:moveTo>
                  <a:cubicBezTo>
                    <a:pt x="100" y="286"/>
                    <a:pt x="100" y="286"/>
                    <a:pt x="100" y="286"/>
                  </a:cubicBezTo>
                  <a:cubicBezTo>
                    <a:pt x="99" y="286"/>
                    <a:pt x="99" y="286"/>
                    <a:pt x="99" y="286"/>
                  </a:cubicBezTo>
                  <a:cubicBezTo>
                    <a:pt x="96" y="283"/>
                    <a:pt x="96" y="283"/>
                    <a:pt x="96" y="283"/>
                  </a:cubicBezTo>
                  <a:cubicBezTo>
                    <a:pt x="97" y="283"/>
                    <a:pt x="97" y="283"/>
                    <a:pt x="97" y="283"/>
                  </a:cubicBezTo>
                  <a:lnTo>
                    <a:pt x="100" y="286"/>
                  </a:lnTo>
                  <a:close/>
                  <a:moveTo>
                    <a:pt x="41" y="286"/>
                  </a:moveTo>
                  <a:cubicBezTo>
                    <a:pt x="41" y="286"/>
                    <a:pt x="41" y="286"/>
                    <a:pt x="41" y="286"/>
                  </a:cubicBezTo>
                  <a:cubicBezTo>
                    <a:pt x="41" y="286"/>
                    <a:pt x="41" y="286"/>
                    <a:pt x="41" y="286"/>
                  </a:cubicBezTo>
                  <a:cubicBezTo>
                    <a:pt x="44" y="283"/>
                    <a:pt x="44" y="283"/>
                    <a:pt x="44" y="283"/>
                  </a:cubicBezTo>
                  <a:cubicBezTo>
                    <a:pt x="44" y="283"/>
                    <a:pt x="44" y="283"/>
                    <a:pt x="44" y="283"/>
                  </a:cubicBezTo>
                  <a:lnTo>
                    <a:pt x="41" y="286"/>
                  </a:lnTo>
                  <a:close/>
                  <a:moveTo>
                    <a:pt x="59" y="216"/>
                  </a:moveTo>
                  <a:cubicBezTo>
                    <a:pt x="59" y="216"/>
                    <a:pt x="59" y="216"/>
                    <a:pt x="59" y="216"/>
                  </a:cubicBezTo>
                  <a:cubicBezTo>
                    <a:pt x="60" y="216"/>
                    <a:pt x="60" y="216"/>
                    <a:pt x="60" y="216"/>
                  </a:cubicBezTo>
                  <a:cubicBezTo>
                    <a:pt x="61" y="221"/>
                    <a:pt x="61" y="221"/>
                    <a:pt x="61" y="221"/>
                  </a:cubicBezTo>
                  <a:lnTo>
                    <a:pt x="59" y="216"/>
                  </a:lnTo>
                  <a:close/>
                  <a:moveTo>
                    <a:pt x="87" y="218"/>
                  </a:moveTo>
                  <a:cubicBezTo>
                    <a:pt x="87" y="218"/>
                    <a:pt x="87" y="218"/>
                    <a:pt x="87" y="218"/>
                  </a:cubicBezTo>
                  <a:cubicBezTo>
                    <a:pt x="85" y="222"/>
                    <a:pt x="85" y="222"/>
                    <a:pt x="85" y="222"/>
                  </a:cubicBezTo>
                  <a:lnTo>
                    <a:pt x="87" y="218"/>
                  </a:lnTo>
                  <a:close/>
                  <a:moveTo>
                    <a:pt x="103" y="232"/>
                  </a:moveTo>
                  <a:cubicBezTo>
                    <a:pt x="103" y="232"/>
                    <a:pt x="103" y="232"/>
                    <a:pt x="103" y="232"/>
                  </a:cubicBezTo>
                  <a:cubicBezTo>
                    <a:pt x="100" y="234"/>
                    <a:pt x="100" y="234"/>
                    <a:pt x="100" y="234"/>
                  </a:cubicBezTo>
                  <a:cubicBezTo>
                    <a:pt x="100" y="234"/>
                    <a:pt x="100" y="234"/>
                    <a:pt x="100" y="234"/>
                  </a:cubicBezTo>
                  <a:lnTo>
                    <a:pt x="103" y="232"/>
                  </a:lnTo>
                  <a:close/>
                  <a:moveTo>
                    <a:pt x="108" y="273"/>
                  </a:moveTo>
                  <a:cubicBezTo>
                    <a:pt x="108" y="273"/>
                    <a:pt x="108" y="273"/>
                    <a:pt x="108" y="273"/>
                  </a:cubicBezTo>
                  <a:cubicBezTo>
                    <a:pt x="108" y="273"/>
                    <a:pt x="108" y="273"/>
                    <a:pt x="108" y="273"/>
                  </a:cubicBezTo>
                  <a:cubicBezTo>
                    <a:pt x="104" y="271"/>
                    <a:pt x="104" y="271"/>
                    <a:pt x="104" y="271"/>
                  </a:cubicBezTo>
                  <a:cubicBezTo>
                    <a:pt x="104" y="271"/>
                    <a:pt x="104" y="271"/>
                    <a:pt x="104" y="271"/>
                  </a:cubicBezTo>
                  <a:lnTo>
                    <a:pt x="108" y="273"/>
                  </a:lnTo>
                  <a:close/>
                  <a:moveTo>
                    <a:pt x="103" y="282"/>
                  </a:moveTo>
                  <a:cubicBezTo>
                    <a:pt x="103" y="282"/>
                    <a:pt x="103" y="282"/>
                    <a:pt x="103" y="282"/>
                  </a:cubicBezTo>
                  <a:cubicBezTo>
                    <a:pt x="103" y="282"/>
                    <a:pt x="103" y="282"/>
                    <a:pt x="103" y="282"/>
                  </a:cubicBezTo>
                  <a:cubicBezTo>
                    <a:pt x="99" y="280"/>
                    <a:pt x="99" y="280"/>
                    <a:pt x="99" y="280"/>
                  </a:cubicBezTo>
                  <a:lnTo>
                    <a:pt x="103" y="282"/>
                  </a:lnTo>
                  <a:close/>
                  <a:moveTo>
                    <a:pt x="75" y="298"/>
                  </a:moveTo>
                  <a:cubicBezTo>
                    <a:pt x="75" y="298"/>
                    <a:pt x="75" y="298"/>
                    <a:pt x="75" y="298"/>
                  </a:cubicBezTo>
                  <a:cubicBezTo>
                    <a:pt x="75" y="293"/>
                    <a:pt x="75" y="293"/>
                    <a:pt x="75" y="293"/>
                  </a:cubicBezTo>
                  <a:lnTo>
                    <a:pt x="75" y="298"/>
                  </a:lnTo>
                  <a:close/>
                  <a:moveTo>
                    <a:pt x="54" y="295"/>
                  </a:moveTo>
                  <a:cubicBezTo>
                    <a:pt x="54" y="295"/>
                    <a:pt x="54" y="295"/>
                    <a:pt x="54" y="295"/>
                  </a:cubicBezTo>
                  <a:cubicBezTo>
                    <a:pt x="54" y="294"/>
                    <a:pt x="54" y="294"/>
                    <a:pt x="54" y="294"/>
                  </a:cubicBezTo>
                  <a:cubicBezTo>
                    <a:pt x="56" y="291"/>
                    <a:pt x="56" y="291"/>
                    <a:pt x="56" y="291"/>
                  </a:cubicBezTo>
                  <a:lnTo>
                    <a:pt x="54" y="295"/>
                  </a:lnTo>
                  <a:close/>
                  <a:moveTo>
                    <a:pt x="45" y="289"/>
                  </a:moveTo>
                  <a:cubicBezTo>
                    <a:pt x="45" y="289"/>
                    <a:pt x="45" y="289"/>
                    <a:pt x="45" y="289"/>
                  </a:cubicBezTo>
                  <a:cubicBezTo>
                    <a:pt x="45" y="289"/>
                    <a:pt x="45" y="289"/>
                    <a:pt x="45" y="289"/>
                  </a:cubicBezTo>
                  <a:cubicBezTo>
                    <a:pt x="47" y="286"/>
                    <a:pt x="47" y="286"/>
                    <a:pt x="47" y="286"/>
                  </a:cubicBezTo>
                  <a:lnTo>
                    <a:pt x="45" y="289"/>
                  </a:lnTo>
                  <a:close/>
                  <a:moveTo>
                    <a:pt x="37" y="281"/>
                  </a:moveTo>
                  <a:cubicBezTo>
                    <a:pt x="37" y="281"/>
                    <a:pt x="37" y="281"/>
                    <a:pt x="37" y="281"/>
                  </a:cubicBezTo>
                  <a:cubicBezTo>
                    <a:pt x="37" y="281"/>
                    <a:pt x="37" y="281"/>
                    <a:pt x="37" y="281"/>
                  </a:cubicBezTo>
                  <a:cubicBezTo>
                    <a:pt x="41" y="279"/>
                    <a:pt x="41" y="279"/>
                    <a:pt x="41" y="279"/>
                  </a:cubicBezTo>
                  <a:lnTo>
                    <a:pt x="37" y="281"/>
                  </a:lnTo>
                  <a:close/>
                  <a:moveTo>
                    <a:pt x="29" y="261"/>
                  </a:moveTo>
                  <a:cubicBezTo>
                    <a:pt x="29" y="261"/>
                    <a:pt x="29" y="261"/>
                    <a:pt x="29" y="261"/>
                  </a:cubicBezTo>
                  <a:cubicBezTo>
                    <a:pt x="34" y="261"/>
                    <a:pt x="34" y="261"/>
                    <a:pt x="34" y="261"/>
                  </a:cubicBezTo>
                  <a:lnTo>
                    <a:pt x="29" y="261"/>
                  </a:lnTo>
                  <a:close/>
                  <a:moveTo>
                    <a:pt x="32" y="240"/>
                  </a:moveTo>
                  <a:cubicBezTo>
                    <a:pt x="32" y="240"/>
                    <a:pt x="32" y="240"/>
                    <a:pt x="32" y="240"/>
                  </a:cubicBezTo>
                  <a:cubicBezTo>
                    <a:pt x="36" y="242"/>
                    <a:pt x="36" y="242"/>
                    <a:pt x="36" y="242"/>
                  </a:cubicBezTo>
                  <a:lnTo>
                    <a:pt x="32" y="240"/>
                  </a:lnTo>
                  <a:close/>
                  <a:moveTo>
                    <a:pt x="46" y="223"/>
                  </a:moveTo>
                  <a:cubicBezTo>
                    <a:pt x="46" y="223"/>
                    <a:pt x="46" y="223"/>
                    <a:pt x="46" y="223"/>
                  </a:cubicBezTo>
                  <a:cubicBezTo>
                    <a:pt x="46" y="223"/>
                    <a:pt x="46" y="223"/>
                    <a:pt x="46" y="223"/>
                  </a:cubicBezTo>
                  <a:cubicBezTo>
                    <a:pt x="48" y="227"/>
                    <a:pt x="48" y="227"/>
                    <a:pt x="48" y="227"/>
                  </a:cubicBezTo>
                  <a:cubicBezTo>
                    <a:pt x="48" y="227"/>
                    <a:pt x="48" y="227"/>
                    <a:pt x="48" y="227"/>
                  </a:cubicBezTo>
                  <a:lnTo>
                    <a:pt x="46" y="223"/>
                  </a:lnTo>
                  <a:close/>
                  <a:moveTo>
                    <a:pt x="55" y="218"/>
                  </a:moveTo>
                  <a:cubicBezTo>
                    <a:pt x="55" y="218"/>
                    <a:pt x="55" y="218"/>
                    <a:pt x="55" y="218"/>
                  </a:cubicBezTo>
                  <a:cubicBezTo>
                    <a:pt x="55" y="218"/>
                    <a:pt x="55" y="218"/>
                    <a:pt x="55" y="218"/>
                  </a:cubicBezTo>
                  <a:cubicBezTo>
                    <a:pt x="57" y="222"/>
                    <a:pt x="57" y="222"/>
                    <a:pt x="57" y="222"/>
                  </a:cubicBezTo>
                  <a:cubicBezTo>
                    <a:pt x="56" y="222"/>
                    <a:pt x="56" y="222"/>
                    <a:pt x="56" y="222"/>
                  </a:cubicBezTo>
                  <a:lnTo>
                    <a:pt x="55" y="218"/>
                  </a:lnTo>
                  <a:close/>
                  <a:moveTo>
                    <a:pt x="65" y="216"/>
                  </a:moveTo>
                  <a:cubicBezTo>
                    <a:pt x="65" y="216"/>
                    <a:pt x="65" y="216"/>
                    <a:pt x="65" y="216"/>
                  </a:cubicBezTo>
                  <a:cubicBezTo>
                    <a:pt x="66" y="220"/>
                    <a:pt x="66" y="220"/>
                    <a:pt x="66" y="220"/>
                  </a:cubicBezTo>
                  <a:lnTo>
                    <a:pt x="65" y="216"/>
                  </a:lnTo>
                  <a:close/>
                  <a:moveTo>
                    <a:pt x="70" y="208"/>
                  </a:moveTo>
                  <a:cubicBezTo>
                    <a:pt x="22" y="208"/>
                    <a:pt x="22" y="208"/>
                    <a:pt x="22" y="208"/>
                  </a:cubicBezTo>
                  <a:cubicBezTo>
                    <a:pt x="22" y="256"/>
                    <a:pt x="22" y="256"/>
                    <a:pt x="22" y="256"/>
                  </a:cubicBezTo>
                  <a:cubicBezTo>
                    <a:pt x="22" y="230"/>
                    <a:pt x="44" y="208"/>
                    <a:pt x="70" y="208"/>
                  </a:cubicBezTo>
                  <a:close/>
                  <a:moveTo>
                    <a:pt x="22" y="256"/>
                  </a:moveTo>
                  <a:cubicBezTo>
                    <a:pt x="22" y="305"/>
                    <a:pt x="22" y="305"/>
                    <a:pt x="22" y="305"/>
                  </a:cubicBezTo>
                  <a:cubicBezTo>
                    <a:pt x="70" y="305"/>
                    <a:pt x="70" y="305"/>
                    <a:pt x="70" y="305"/>
                  </a:cubicBezTo>
                  <a:cubicBezTo>
                    <a:pt x="44" y="305"/>
                    <a:pt x="22" y="283"/>
                    <a:pt x="22" y="256"/>
                  </a:cubicBezTo>
                  <a:close/>
                  <a:moveTo>
                    <a:pt x="70" y="305"/>
                  </a:moveTo>
                  <a:cubicBezTo>
                    <a:pt x="118" y="305"/>
                    <a:pt x="118" y="305"/>
                    <a:pt x="118" y="305"/>
                  </a:cubicBezTo>
                  <a:cubicBezTo>
                    <a:pt x="118" y="256"/>
                    <a:pt x="118" y="256"/>
                    <a:pt x="118" y="256"/>
                  </a:cubicBezTo>
                  <a:cubicBezTo>
                    <a:pt x="118" y="283"/>
                    <a:pt x="97" y="305"/>
                    <a:pt x="70" y="305"/>
                  </a:cubicBezTo>
                  <a:close/>
                  <a:moveTo>
                    <a:pt x="70" y="302"/>
                  </a:moveTo>
                  <a:cubicBezTo>
                    <a:pt x="45" y="302"/>
                    <a:pt x="25" y="282"/>
                    <a:pt x="25" y="256"/>
                  </a:cubicBezTo>
                  <a:cubicBezTo>
                    <a:pt x="25" y="232"/>
                    <a:pt x="45" y="211"/>
                    <a:pt x="70" y="211"/>
                  </a:cubicBezTo>
                  <a:cubicBezTo>
                    <a:pt x="95" y="211"/>
                    <a:pt x="116" y="232"/>
                    <a:pt x="116" y="256"/>
                  </a:cubicBezTo>
                  <a:cubicBezTo>
                    <a:pt x="116" y="282"/>
                    <a:pt x="95" y="302"/>
                    <a:pt x="70" y="302"/>
                  </a:cubicBezTo>
                  <a:close/>
                  <a:moveTo>
                    <a:pt x="111" y="299"/>
                  </a:moveTo>
                  <a:cubicBezTo>
                    <a:pt x="109" y="299"/>
                    <a:pt x="107" y="298"/>
                    <a:pt x="107" y="296"/>
                  </a:cubicBezTo>
                  <a:cubicBezTo>
                    <a:pt x="107" y="294"/>
                    <a:pt x="109" y="292"/>
                    <a:pt x="111" y="292"/>
                  </a:cubicBezTo>
                  <a:cubicBezTo>
                    <a:pt x="113" y="292"/>
                    <a:pt x="114" y="294"/>
                    <a:pt x="114" y="296"/>
                  </a:cubicBezTo>
                  <a:cubicBezTo>
                    <a:pt x="114" y="298"/>
                    <a:pt x="113" y="299"/>
                    <a:pt x="111" y="299"/>
                  </a:cubicBezTo>
                  <a:close/>
                  <a:moveTo>
                    <a:pt x="111" y="220"/>
                  </a:moveTo>
                  <a:cubicBezTo>
                    <a:pt x="109" y="220"/>
                    <a:pt x="107" y="218"/>
                    <a:pt x="107" y="216"/>
                  </a:cubicBezTo>
                  <a:cubicBezTo>
                    <a:pt x="107" y="214"/>
                    <a:pt x="109" y="213"/>
                    <a:pt x="111" y="213"/>
                  </a:cubicBezTo>
                  <a:cubicBezTo>
                    <a:pt x="113" y="213"/>
                    <a:pt x="114" y="214"/>
                    <a:pt x="114" y="216"/>
                  </a:cubicBezTo>
                  <a:cubicBezTo>
                    <a:pt x="114" y="218"/>
                    <a:pt x="113" y="220"/>
                    <a:pt x="111" y="220"/>
                  </a:cubicBezTo>
                  <a:close/>
                  <a:moveTo>
                    <a:pt x="30" y="220"/>
                  </a:moveTo>
                  <a:cubicBezTo>
                    <a:pt x="28" y="220"/>
                    <a:pt x="27" y="218"/>
                    <a:pt x="27" y="216"/>
                  </a:cubicBezTo>
                  <a:cubicBezTo>
                    <a:pt x="27" y="214"/>
                    <a:pt x="28" y="213"/>
                    <a:pt x="30" y="213"/>
                  </a:cubicBezTo>
                  <a:cubicBezTo>
                    <a:pt x="32" y="213"/>
                    <a:pt x="34" y="214"/>
                    <a:pt x="34" y="216"/>
                  </a:cubicBezTo>
                  <a:cubicBezTo>
                    <a:pt x="34" y="218"/>
                    <a:pt x="32" y="220"/>
                    <a:pt x="30" y="220"/>
                  </a:cubicBezTo>
                  <a:close/>
                  <a:moveTo>
                    <a:pt x="30" y="299"/>
                  </a:moveTo>
                  <a:cubicBezTo>
                    <a:pt x="28" y="299"/>
                    <a:pt x="27" y="298"/>
                    <a:pt x="27" y="296"/>
                  </a:cubicBezTo>
                  <a:cubicBezTo>
                    <a:pt x="27" y="294"/>
                    <a:pt x="28" y="292"/>
                    <a:pt x="30" y="292"/>
                  </a:cubicBezTo>
                  <a:cubicBezTo>
                    <a:pt x="32" y="292"/>
                    <a:pt x="34" y="294"/>
                    <a:pt x="34" y="296"/>
                  </a:cubicBezTo>
                  <a:cubicBezTo>
                    <a:pt x="34" y="298"/>
                    <a:pt x="32" y="299"/>
                    <a:pt x="30" y="299"/>
                  </a:cubicBezTo>
                  <a:close/>
                  <a:moveTo>
                    <a:pt x="120" y="207"/>
                  </a:moveTo>
                  <a:cubicBezTo>
                    <a:pt x="120" y="306"/>
                    <a:pt x="120" y="306"/>
                    <a:pt x="120" y="306"/>
                  </a:cubicBezTo>
                  <a:cubicBezTo>
                    <a:pt x="21" y="306"/>
                    <a:pt x="21" y="306"/>
                    <a:pt x="21" y="306"/>
                  </a:cubicBezTo>
                  <a:cubicBezTo>
                    <a:pt x="21" y="207"/>
                    <a:pt x="21" y="207"/>
                    <a:pt x="21" y="207"/>
                  </a:cubicBezTo>
                  <a:lnTo>
                    <a:pt x="120" y="207"/>
                  </a:lnTo>
                  <a:close/>
                  <a:moveTo>
                    <a:pt x="120" y="196"/>
                  </a:moveTo>
                  <a:cubicBezTo>
                    <a:pt x="113" y="196"/>
                    <a:pt x="113" y="196"/>
                    <a:pt x="113" y="196"/>
                  </a:cubicBezTo>
                  <a:cubicBezTo>
                    <a:pt x="113" y="203"/>
                    <a:pt x="113" y="203"/>
                    <a:pt x="113" y="203"/>
                  </a:cubicBezTo>
                  <a:cubicBezTo>
                    <a:pt x="120" y="203"/>
                    <a:pt x="120" y="203"/>
                    <a:pt x="120" y="203"/>
                  </a:cubicBezTo>
                  <a:lnTo>
                    <a:pt x="120" y="196"/>
                  </a:lnTo>
                  <a:close/>
                  <a:moveTo>
                    <a:pt x="27" y="196"/>
                  </a:moveTo>
                  <a:cubicBezTo>
                    <a:pt x="20" y="196"/>
                    <a:pt x="20" y="196"/>
                    <a:pt x="20" y="196"/>
                  </a:cubicBezTo>
                  <a:cubicBezTo>
                    <a:pt x="20" y="203"/>
                    <a:pt x="20" y="203"/>
                    <a:pt x="20" y="203"/>
                  </a:cubicBezTo>
                  <a:cubicBezTo>
                    <a:pt x="27" y="203"/>
                    <a:pt x="27" y="203"/>
                    <a:pt x="27" y="203"/>
                  </a:cubicBezTo>
                  <a:lnTo>
                    <a:pt x="27" y="196"/>
                  </a:lnTo>
                  <a:close/>
                  <a:moveTo>
                    <a:pt x="35" y="196"/>
                  </a:moveTo>
                  <a:cubicBezTo>
                    <a:pt x="29" y="196"/>
                    <a:pt x="29" y="196"/>
                    <a:pt x="29" y="196"/>
                  </a:cubicBezTo>
                  <a:cubicBezTo>
                    <a:pt x="29" y="203"/>
                    <a:pt x="29" y="203"/>
                    <a:pt x="29" y="203"/>
                  </a:cubicBezTo>
                  <a:cubicBezTo>
                    <a:pt x="35" y="203"/>
                    <a:pt x="35" y="203"/>
                    <a:pt x="35" y="203"/>
                  </a:cubicBezTo>
                  <a:lnTo>
                    <a:pt x="35" y="196"/>
                  </a:lnTo>
                  <a:close/>
                  <a:moveTo>
                    <a:pt x="44" y="196"/>
                  </a:moveTo>
                  <a:cubicBezTo>
                    <a:pt x="37" y="196"/>
                    <a:pt x="37" y="196"/>
                    <a:pt x="37" y="196"/>
                  </a:cubicBezTo>
                  <a:cubicBezTo>
                    <a:pt x="37" y="203"/>
                    <a:pt x="37" y="203"/>
                    <a:pt x="37" y="203"/>
                  </a:cubicBezTo>
                  <a:cubicBezTo>
                    <a:pt x="44" y="203"/>
                    <a:pt x="44" y="203"/>
                    <a:pt x="44" y="203"/>
                  </a:cubicBezTo>
                  <a:lnTo>
                    <a:pt x="44" y="196"/>
                  </a:lnTo>
                  <a:close/>
                  <a:moveTo>
                    <a:pt x="52" y="196"/>
                  </a:moveTo>
                  <a:cubicBezTo>
                    <a:pt x="46" y="196"/>
                    <a:pt x="46" y="196"/>
                    <a:pt x="46" y="196"/>
                  </a:cubicBezTo>
                  <a:cubicBezTo>
                    <a:pt x="46" y="203"/>
                    <a:pt x="46" y="203"/>
                    <a:pt x="46" y="203"/>
                  </a:cubicBezTo>
                  <a:cubicBezTo>
                    <a:pt x="52" y="203"/>
                    <a:pt x="52" y="203"/>
                    <a:pt x="52" y="203"/>
                  </a:cubicBezTo>
                  <a:lnTo>
                    <a:pt x="52" y="196"/>
                  </a:lnTo>
                  <a:close/>
                  <a:moveTo>
                    <a:pt x="61" y="196"/>
                  </a:moveTo>
                  <a:cubicBezTo>
                    <a:pt x="54" y="196"/>
                    <a:pt x="54" y="196"/>
                    <a:pt x="54" y="196"/>
                  </a:cubicBezTo>
                  <a:cubicBezTo>
                    <a:pt x="54" y="203"/>
                    <a:pt x="54" y="203"/>
                    <a:pt x="54" y="203"/>
                  </a:cubicBezTo>
                  <a:cubicBezTo>
                    <a:pt x="61" y="203"/>
                    <a:pt x="61" y="203"/>
                    <a:pt x="61" y="203"/>
                  </a:cubicBezTo>
                  <a:lnTo>
                    <a:pt x="61" y="196"/>
                  </a:lnTo>
                  <a:close/>
                  <a:moveTo>
                    <a:pt x="69" y="196"/>
                  </a:moveTo>
                  <a:cubicBezTo>
                    <a:pt x="62" y="196"/>
                    <a:pt x="62" y="196"/>
                    <a:pt x="62" y="196"/>
                  </a:cubicBezTo>
                  <a:cubicBezTo>
                    <a:pt x="62" y="203"/>
                    <a:pt x="62" y="203"/>
                    <a:pt x="62" y="203"/>
                  </a:cubicBezTo>
                  <a:cubicBezTo>
                    <a:pt x="69" y="203"/>
                    <a:pt x="69" y="203"/>
                    <a:pt x="69" y="203"/>
                  </a:cubicBezTo>
                  <a:lnTo>
                    <a:pt x="69" y="196"/>
                  </a:lnTo>
                  <a:close/>
                  <a:moveTo>
                    <a:pt x="78" y="196"/>
                  </a:moveTo>
                  <a:cubicBezTo>
                    <a:pt x="71" y="196"/>
                    <a:pt x="71" y="196"/>
                    <a:pt x="71" y="196"/>
                  </a:cubicBezTo>
                  <a:cubicBezTo>
                    <a:pt x="71" y="203"/>
                    <a:pt x="71" y="203"/>
                    <a:pt x="71" y="203"/>
                  </a:cubicBezTo>
                  <a:cubicBezTo>
                    <a:pt x="78" y="203"/>
                    <a:pt x="78" y="203"/>
                    <a:pt x="78" y="203"/>
                  </a:cubicBezTo>
                  <a:lnTo>
                    <a:pt x="78" y="196"/>
                  </a:lnTo>
                  <a:close/>
                  <a:moveTo>
                    <a:pt x="86" y="196"/>
                  </a:moveTo>
                  <a:cubicBezTo>
                    <a:pt x="79" y="196"/>
                    <a:pt x="79" y="196"/>
                    <a:pt x="79" y="196"/>
                  </a:cubicBezTo>
                  <a:cubicBezTo>
                    <a:pt x="79" y="203"/>
                    <a:pt x="79" y="203"/>
                    <a:pt x="79" y="203"/>
                  </a:cubicBezTo>
                  <a:cubicBezTo>
                    <a:pt x="86" y="203"/>
                    <a:pt x="86" y="203"/>
                    <a:pt x="86" y="203"/>
                  </a:cubicBezTo>
                  <a:lnTo>
                    <a:pt x="86" y="196"/>
                  </a:lnTo>
                  <a:close/>
                  <a:moveTo>
                    <a:pt x="95" y="196"/>
                  </a:moveTo>
                  <a:cubicBezTo>
                    <a:pt x="88" y="196"/>
                    <a:pt x="88" y="196"/>
                    <a:pt x="88" y="196"/>
                  </a:cubicBezTo>
                  <a:cubicBezTo>
                    <a:pt x="88" y="203"/>
                    <a:pt x="88" y="203"/>
                    <a:pt x="88" y="203"/>
                  </a:cubicBezTo>
                  <a:cubicBezTo>
                    <a:pt x="95" y="203"/>
                    <a:pt x="95" y="203"/>
                    <a:pt x="95" y="203"/>
                  </a:cubicBezTo>
                  <a:lnTo>
                    <a:pt x="95" y="196"/>
                  </a:lnTo>
                  <a:close/>
                  <a:moveTo>
                    <a:pt x="103" y="196"/>
                  </a:moveTo>
                  <a:cubicBezTo>
                    <a:pt x="96" y="196"/>
                    <a:pt x="96" y="196"/>
                    <a:pt x="96" y="196"/>
                  </a:cubicBezTo>
                  <a:cubicBezTo>
                    <a:pt x="96" y="203"/>
                    <a:pt x="96" y="203"/>
                    <a:pt x="96" y="203"/>
                  </a:cubicBezTo>
                  <a:cubicBezTo>
                    <a:pt x="103" y="203"/>
                    <a:pt x="103" y="203"/>
                    <a:pt x="103" y="203"/>
                  </a:cubicBezTo>
                  <a:lnTo>
                    <a:pt x="103" y="196"/>
                  </a:lnTo>
                  <a:close/>
                  <a:moveTo>
                    <a:pt x="112" y="196"/>
                  </a:moveTo>
                  <a:cubicBezTo>
                    <a:pt x="105" y="196"/>
                    <a:pt x="105" y="196"/>
                    <a:pt x="105" y="196"/>
                  </a:cubicBezTo>
                  <a:cubicBezTo>
                    <a:pt x="105" y="203"/>
                    <a:pt x="105" y="203"/>
                    <a:pt x="105" y="203"/>
                  </a:cubicBezTo>
                  <a:cubicBezTo>
                    <a:pt x="112" y="203"/>
                    <a:pt x="112" y="203"/>
                    <a:pt x="112" y="203"/>
                  </a:cubicBezTo>
                  <a:lnTo>
                    <a:pt x="112" y="196"/>
                  </a:lnTo>
                  <a:close/>
                  <a:moveTo>
                    <a:pt x="16" y="316"/>
                  </a:moveTo>
                  <a:cubicBezTo>
                    <a:pt x="18" y="316"/>
                    <a:pt x="18" y="316"/>
                    <a:pt x="18" y="316"/>
                  </a:cubicBezTo>
                  <a:cubicBezTo>
                    <a:pt x="18" y="196"/>
                    <a:pt x="18" y="196"/>
                    <a:pt x="18" y="196"/>
                  </a:cubicBezTo>
                  <a:cubicBezTo>
                    <a:pt x="16" y="196"/>
                    <a:pt x="16" y="196"/>
                    <a:pt x="16" y="196"/>
                  </a:cubicBezTo>
                  <a:lnTo>
                    <a:pt x="16" y="316"/>
                  </a:lnTo>
                  <a:close/>
                  <a:moveTo>
                    <a:pt x="9" y="316"/>
                  </a:moveTo>
                  <a:cubicBezTo>
                    <a:pt x="11" y="316"/>
                    <a:pt x="11" y="316"/>
                    <a:pt x="11" y="316"/>
                  </a:cubicBezTo>
                  <a:cubicBezTo>
                    <a:pt x="11" y="196"/>
                    <a:pt x="11" y="196"/>
                    <a:pt x="11" y="196"/>
                  </a:cubicBezTo>
                  <a:cubicBezTo>
                    <a:pt x="9" y="196"/>
                    <a:pt x="9" y="196"/>
                    <a:pt x="9" y="196"/>
                  </a:cubicBezTo>
                  <a:lnTo>
                    <a:pt x="9" y="316"/>
                  </a:lnTo>
                  <a:close/>
                  <a:moveTo>
                    <a:pt x="13" y="316"/>
                  </a:moveTo>
                  <a:cubicBezTo>
                    <a:pt x="14" y="316"/>
                    <a:pt x="14" y="316"/>
                    <a:pt x="14" y="316"/>
                  </a:cubicBezTo>
                  <a:cubicBezTo>
                    <a:pt x="14" y="196"/>
                    <a:pt x="14" y="196"/>
                    <a:pt x="14" y="196"/>
                  </a:cubicBezTo>
                  <a:cubicBezTo>
                    <a:pt x="13" y="196"/>
                    <a:pt x="13" y="196"/>
                    <a:pt x="13" y="196"/>
                  </a:cubicBezTo>
                  <a:lnTo>
                    <a:pt x="13" y="316"/>
                  </a:lnTo>
                  <a:close/>
                  <a:moveTo>
                    <a:pt x="123" y="316"/>
                  </a:moveTo>
                  <a:cubicBezTo>
                    <a:pt x="125" y="316"/>
                    <a:pt x="125" y="316"/>
                    <a:pt x="125" y="316"/>
                  </a:cubicBezTo>
                  <a:cubicBezTo>
                    <a:pt x="125" y="196"/>
                    <a:pt x="125" y="196"/>
                    <a:pt x="125" y="196"/>
                  </a:cubicBezTo>
                  <a:cubicBezTo>
                    <a:pt x="123" y="196"/>
                    <a:pt x="123" y="196"/>
                    <a:pt x="123" y="196"/>
                  </a:cubicBezTo>
                  <a:lnTo>
                    <a:pt x="123" y="316"/>
                  </a:lnTo>
                  <a:close/>
                  <a:moveTo>
                    <a:pt x="130" y="316"/>
                  </a:moveTo>
                  <a:cubicBezTo>
                    <a:pt x="132" y="316"/>
                    <a:pt x="132" y="316"/>
                    <a:pt x="132" y="316"/>
                  </a:cubicBezTo>
                  <a:cubicBezTo>
                    <a:pt x="132" y="196"/>
                    <a:pt x="132" y="196"/>
                    <a:pt x="132" y="196"/>
                  </a:cubicBezTo>
                  <a:cubicBezTo>
                    <a:pt x="130" y="196"/>
                    <a:pt x="130" y="196"/>
                    <a:pt x="130" y="196"/>
                  </a:cubicBezTo>
                  <a:lnTo>
                    <a:pt x="130" y="316"/>
                  </a:lnTo>
                  <a:close/>
                  <a:moveTo>
                    <a:pt x="127" y="316"/>
                  </a:moveTo>
                  <a:cubicBezTo>
                    <a:pt x="128" y="316"/>
                    <a:pt x="128" y="316"/>
                    <a:pt x="128" y="316"/>
                  </a:cubicBezTo>
                  <a:cubicBezTo>
                    <a:pt x="128" y="196"/>
                    <a:pt x="128" y="196"/>
                    <a:pt x="128" y="196"/>
                  </a:cubicBezTo>
                  <a:cubicBezTo>
                    <a:pt x="127" y="196"/>
                    <a:pt x="127" y="196"/>
                    <a:pt x="127" y="196"/>
                  </a:cubicBezTo>
                  <a:lnTo>
                    <a:pt x="127" y="316"/>
                  </a:lnTo>
                  <a:close/>
                </a:path>
              </a:pathLst>
            </a:custGeom>
            <a:solidFill>
              <a:srgbClr val="0089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ṧļiḓè"/>
            <p:cNvSpPr/>
            <p:nvPr/>
          </p:nvSpPr>
          <p:spPr bwMode="auto">
            <a:xfrm>
              <a:off x="8663436" y="4519223"/>
              <a:ext cx="1431306" cy="1615641"/>
            </a:xfrm>
            <a:custGeom>
              <a:avLst/>
              <a:gdLst>
                <a:gd name="T0" fmla="*/ 245 w 572"/>
                <a:gd name="T1" fmla="*/ 73 h 646"/>
                <a:gd name="T2" fmla="*/ 139 w 572"/>
                <a:gd name="T3" fmla="*/ 109 h 646"/>
                <a:gd name="T4" fmla="*/ 166 w 572"/>
                <a:gd name="T5" fmla="*/ 82 h 646"/>
                <a:gd name="T6" fmla="*/ 211 w 572"/>
                <a:gd name="T7" fmla="*/ 146 h 646"/>
                <a:gd name="T8" fmla="*/ 184 w 572"/>
                <a:gd name="T9" fmla="*/ 124 h 646"/>
                <a:gd name="T10" fmla="*/ 166 w 572"/>
                <a:gd name="T11" fmla="*/ 117 h 646"/>
                <a:gd name="T12" fmla="*/ 178 w 572"/>
                <a:gd name="T13" fmla="*/ 188 h 646"/>
                <a:gd name="T14" fmla="*/ 209 w 572"/>
                <a:gd name="T15" fmla="*/ 196 h 646"/>
                <a:gd name="T16" fmla="*/ 202 w 572"/>
                <a:gd name="T17" fmla="*/ 199 h 646"/>
                <a:gd name="T18" fmla="*/ 184 w 572"/>
                <a:gd name="T19" fmla="*/ 235 h 646"/>
                <a:gd name="T20" fmla="*/ 158 w 572"/>
                <a:gd name="T21" fmla="*/ 235 h 646"/>
                <a:gd name="T22" fmla="*/ 218 w 572"/>
                <a:gd name="T23" fmla="*/ 225 h 646"/>
                <a:gd name="T24" fmla="*/ 225 w 572"/>
                <a:gd name="T25" fmla="*/ 82 h 646"/>
                <a:gd name="T26" fmla="*/ 179 w 572"/>
                <a:gd name="T27" fmla="*/ 91 h 646"/>
                <a:gd name="T28" fmla="*/ 180 w 572"/>
                <a:gd name="T29" fmla="*/ 646 h 646"/>
                <a:gd name="T30" fmla="*/ 133 w 572"/>
                <a:gd name="T31" fmla="*/ 613 h 646"/>
                <a:gd name="T32" fmla="*/ 67 w 572"/>
                <a:gd name="T33" fmla="*/ 544 h 646"/>
                <a:gd name="T34" fmla="*/ 118 w 572"/>
                <a:gd name="T35" fmla="*/ 558 h 646"/>
                <a:gd name="T36" fmla="*/ 106 w 572"/>
                <a:gd name="T37" fmla="*/ 563 h 646"/>
                <a:gd name="T38" fmla="*/ 76 w 572"/>
                <a:gd name="T39" fmla="*/ 625 h 646"/>
                <a:gd name="T40" fmla="*/ 31 w 572"/>
                <a:gd name="T41" fmla="*/ 623 h 646"/>
                <a:gd name="T42" fmla="*/ 58 w 572"/>
                <a:gd name="T43" fmla="*/ 436 h 646"/>
                <a:gd name="T44" fmla="*/ 151 w 572"/>
                <a:gd name="T45" fmla="*/ 472 h 646"/>
                <a:gd name="T46" fmla="*/ 76 w 572"/>
                <a:gd name="T47" fmla="*/ 472 h 646"/>
                <a:gd name="T48" fmla="*/ 45 w 572"/>
                <a:gd name="T49" fmla="*/ 372 h 646"/>
                <a:gd name="T50" fmla="*/ 67 w 572"/>
                <a:gd name="T51" fmla="*/ 380 h 646"/>
                <a:gd name="T52" fmla="*/ 180 w 572"/>
                <a:gd name="T53" fmla="*/ 404 h 646"/>
                <a:gd name="T54" fmla="*/ 223 w 572"/>
                <a:gd name="T55" fmla="*/ 31 h 646"/>
                <a:gd name="T56" fmla="*/ 200 w 572"/>
                <a:gd name="T57" fmla="*/ 34 h 646"/>
                <a:gd name="T58" fmla="*/ 540 w 572"/>
                <a:gd name="T59" fmla="*/ 219 h 646"/>
                <a:gd name="T60" fmla="*/ 459 w 572"/>
                <a:gd name="T61" fmla="*/ 219 h 646"/>
                <a:gd name="T62" fmla="*/ 460 w 572"/>
                <a:gd name="T63" fmla="*/ 290 h 646"/>
                <a:gd name="T64" fmla="*/ 524 w 572"/>
                <a:gd name="T65" fmla="*/ 378 h 646"/>
                <a:gd name="T66" fmla="*/ 486 w 572"/>
                <a:gd name="T67" fmla="*/ 348 h 646"/>
                <a:gd name="T68" fmla="*/ 459 w 572"/>
                <a:gd name="T69" fmla="*/ 338 h 646"/>
                <a:gd name="T70" fmla="*/ 477 w 572"/>
                <a:gd name="T71" fmla="*/ 437 h 646"/>
                <a:gd name="T72" fmla="*/ 521 w 572"/>
                <a:gd name="T73" fmla="*/ 449 h 646"/>
                <a:gd name="T74" fmla="*/ 510 w 572"/>
                <a:gd name="T75" fmla="*/ 453 h 646"/>
                <a:gd name="T76" fmla="*/ 486 w 572"/>
                <a:gd name="T77" fmla="*/ 504 h 646"/>
                <a:gd name="T78" fmla="*/ 448 w 572"/>
                <a:gd name="T79" fmla="*/ 502 h 646"/>
                <a:gd name="T80" fmla="*/ 532 w 572"/>
                <a:gd name="T81" fmla="*/ 489 h 646"/>
                <a:gd name="T82" fmla="*/ 543 w 572"/>
                <a:gd name="T83" fmla="*/ 289 h 646"/>
                <a:gd name="T84" fmla="*/ 478 w 572"/>
                <a:gd name="T85" fmla="*/ 302 h 646"/>
                <a:gd name="T86" fmla="*/ 572 w 572"/>
                <a:gd name="T87" fmla="*/ 392 h 646"/>
                <a:gd name="T88" fmla="*/ 91 w 572"/>
                <a:gd name="T89" fmla="*/ 226 h 646"/>
                <a:gd name="T90" fmla="*/ 102 w 572"/>
                <a:gd name="T91" fmla="*/ 304 h 646"/>
                <a:gd name="T92" fmla="*/ 198 w 572"/>
                <a:gd name="T93" fmla="*/ 480 h 646"/>
                <a:gd name="T94" fmla="*/ 240 w 572"/>
                <a:gd name="T95" fmla="*/ 460 h 646"/>
                <a:gd name="T96" fmla="*/ 290 w 572"/>
                <a:gd name="T97" fmla="*/ 398 h 646"/>
                <a:gd name="T98" fmla="*/ 323 w 572"/>
                <a:gd name="T99" fmla="*/ 382 h 646"/>
                <a:gd name="T100" fmla="*/ 373 w 572"/>
                <a:gd name="T101" fmla="*/ 396 h 646"/>
                <a:gd name="T102" fmla="*/ 415 w 572"/>
                <a:gd name="T103" fmla="*/ 376 h 646"/>
                <a:gd name="T104" fmla="*/ 438 w 572"/>
                <a:gd name="T105" fmla="*/ 222 h 646"/>
                <a:gd name="T106" fmla="*/ 402 w 572"/>
                <a:gd name="T107" fmla="*/ 205 h 646"/>
                <a:gd name="T108" fmla="*/ 359 w 572"/>
                <a:gd name="T109" fmla="*/ 152 h 646"/>
                <a:gd name="T110" fmla="*/ 331 w 572"/>
                <a:gd name="T111" fmla="*/ 138 h 646"/>
                <a:gd name="T112" fmla="*/ 288 w 572"/>
                <a:gd name="T113" fmla="*/ 150 h 646"/>
                <a:gd name="T114" fmla="*/ 252 w 572"/>
                <a:gd name="T115" fmla="*/ 132 h 646"/>
                <a:gd name="T116" fmla="*/ 445 w 572"/>
                <a:gd name="T117" fmla="*/ 2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2" h="646">
                  <a:moveTo>
                    <a:pt x="460" y="205"/>
                  </a:moveTo>
                  <a:cubicBezTo>
                    <a:pt x="460" y="200"/>
                    <a:pt x="460" y="200"/>
                    <a:pt x="460" y="200"/>
                  </a:cubicBezTo>
                  <a:cubicBezTo>
                    <a:pt x="445" y="193"/>
                    <a:pt x="445" y="193"/>
                    <a:pt x="445" y="193"/>
                  </a:cubicBezTo>
                  <a:cubicBezTo>
                    <a:pt x="445" y="217"/>
                    <a:pt x="445" y="217"/>
                    <a:pt x="445" y="217"/>
                  </a:cubicBezTo>
                  <a:lnTo>
                    <a:pt x="460" y="205"/>
                  </a:lnTo>
                  <a:close/>
                  <a:moveTo>
                    <a:pt x="139" y="73"/>
                  </a:moveTo>
                  <a:cubicBezTo>
                    <a:pt x="245" y="73"/>
                    <a:pt x="245" y="73"/>
                    <a:pt x="245" y="73"/>
                  </a:cubicBezTo>
                  <a:cubicBezTo>
                    <a:pt x="245" y="104"/>
                    <a:pt x="245" y="104"/>
                    <a:pt x="245" y="104"/>
                  </a:cubicBezTo>
                  <a:cubicBezTo>
                    <a:pt x="139" y="104"/>
                    <a:pt x="139" y="104"/>
                    <a:pt x="139" y="104"/>
                  </a:cubicBezTo>
                  <a:lnTo>
                    <a:pt x="139" y="73"/>
                  </a:lnTo>
                  <a:close/>
                  <a:moveTo>
                    <a:pt x="245" y="109"/>
                  </a:moveTo>
                  <a:cubicBezTo>
                    <a:pt x="245" y="156"/>
                    <a:pt x="245" y="156"/>
                    <a:pt x="245" y="156"/>
                  </a:cubicBezTo>
                  <a:cubicBezTo>
                    <a:pt x="139" y="156"/>
                    <a:pt x="139" y="156"/>
                    <a:pt x="139" y="156"/>
                  </a:cubicBezTo>
                  <a:cubicBezTo>
                    <a:pt x="139" y="109"/>
                    <a:pt x="139" y="109"/>
                    <a:pt x="139" y="109"/>
                  </a:cubicBezTo>
                  <a:lnTo>
                    <a:pt x="245" y="109"/>
                  </a:lnTo>
                  <a:close/>
                  <a:moveTo>
                    <a:pt x="245" y="163"/>
                  </a:moveTo>
                  <a:cubicBezTo>
                    <a:pt x="245" y="248"/>
                    <a:pt x="245" y="248"/>
                    <a:pt x="245" y="248"/>
                  </a:cubicBezTo>
                  <a:cubicBezTo>
                    <a:pt x="139" y="248"/>
                    <a:pt x="139" y="248"/>
                    <a:pt x="139" y="248"/>
                  </a:cubicBezTo>
                  <a:cubicBezTo>
                    <a:pt x="139" y="163"/>
                    <a:pt x="139" y="163"/>
                    <a:pt x="139" y="163"/>
                  </a:cubicBezTo>
                  <a:lnTo>
                    <a:pt x="245" y="163"/>
                  </a:lnTo>
                  <a:close/>
                  <a:moveTo>
                    <a:pt x="166" y="82"/>
                  </a:moveTo>
                  <a:cubicBezTo>
                    <a:pt x="184" y="82"/>
                    <a:pt x="184" y="82"/>
                    <a:pt x="184" y="82"/>
                  </a:cubicBezTo>
                  <a:cubicBezTo>
                    <a:pt x="184" y="86"/>
                    <a:pt x="184" y="86"/>
                    <a:pt x="184" y="86"/>
                  </a:cubicBezTo>
                  <a:cubicBezTo>
                    <a:pt x="166" y="86"/>
                    <a:pt x="166" y="86"/>
                    <a:pt x="166" y="86"/>
                  </a:cubicBezTo>
                  <a:lnTo>
                    <a:pt x="166" y="82"/>
                  </a:lnTo>
                  <a:close/>
                  <a:moveTo>
                    <a:pt x="228" y="124"/>
                  </a:moveTo>
                  <a:cubicBezTo>
                    <a:pt x="228" y="146"/>
                    <a:pt x="228" y="146"/>
                    <a:pt x="228" y="146"/>
                  </a:cubicBezTo>
                  <a:cubicBezTo>
                    <a:pt x="211" y="146"/>
                    <a:pt x="211" y="146"/>
                    <a:pt x="211" y="146"/>
                  </a:cubicBezTo>
                  <a:cubicBezTo>
                    <a:pt x="211" y="124"/>
                    <a:pt x="211" y="124"/>
                    <a:pt x="211" y="124"/>
                  </a:cubicBezTo>
                  <a:cubicBezTo>
                    <a:pt x="211" y="120"/>
                    <a:pt x="216" y="117"/>
                    <a:pt x="220" y="117"/>
                  </a:cubicBezTo>
                  <a:cubicBezTo>
                    <a:pt x="225" y="117"/>
                    <a:pt x="228" y="120"/>
                    <a:pt x="228" y="124"/>
                  </a:cubicBezTo>
                  <a:close/>
                  <a:moveTo>
                    <a:pt x="201" y="124"/>
                  </a:moveTo>
                  <a:cubicBezTo>
                    <a:pt x="201" y="146"/>
                    <a:pt x="201" y="146"/>
                    <a:pt x="201" y="146"/>
                  </a:cubicBezTo>
                  <a:cubicBezTo>
                    <a:pt x="184" y="146"/>
                    <a:pt x="184" y="146"/>
                    <a:pt x="184" y="146"/>
                  </a:cubicBezTo>
                  <a:cubicBezTo>
                    <a:pt x="184" y="124"/>
                    <a:pt x="184" y="124"/>
                    <a:pt x="184" y="124"/>
                  </a:cubicBezTo>
                  <a:cubicBezTo>
                    <a:pt x="184" y="120"/>
                    <a:pt x="188" y="117"/>
                    <a:pt x="193" y="117"/>
                  </a:cubicBezTo>
                  <a:cubicBezTo>
                    <a:pt x="197" y="117"/>
                    <a:pt x="201" y="120"/>
                    <a:pt x="201" y="124"/>
                  </a:cubicBezTo>
                  <a:close/>
                  <a:moveTo>
                    <a:pt x="174" y="124"/>
                  </a:moveTo>
                  <a:cubicBezTo>
                    <a:pt x="174" y="146"/>
                    <a:pt x="174" y="146"/>
                    <a:pt x="174" y="146"/>
                  </a:cubicBezTo>
                  <a:cubicBezTo>
                    <a:pt x="157" y="146"/>
                    <a:pt x="157" y="146"/>
                    <a:pt x="157" y="146"/>
                  </a:cubicBezTo>
                  <a:cubicBezTo>
                    <a:pt x="157" y="124"/>
                    <a:pt x="157" y="124"/>
                    <a:pt x="157" y="124"/>
                  </a:cubicBezTo>
                  <a:cubicBezTo>
                    <a:pt x="157" y="120"/>
                    <a:pt x="161" y="117"/>
                    <a:pt x="166" y="117"/>
                  </a:cubicBezTo>
                  <a:cubicBezTo>
                    <a:pt x="170" y="117"/>
                    <a:pt x="174" y="120"/>
                    <a:pt x="174" y="124"/>
                  </a:cubicBezTo>
                  <a:close/>
                  <a:moveTo>
                    <a:pt x="201" y="187"/>
                  </a:moveTo>
                  <a:cubicBezTo>
                    <a:pt x="219" y="187"/>
                    <a:pt x="219" y="187"/>
                    <a:pt x="219" y="187"/>
                  </a:cubicBezTo>
                  <a:cubicBezTo>
                    <a:pt x="219" y="191"/>
                    <a:pt x="219" y="191"/>
                    <a:pt x="219" y="191"/>
                  </a:cubicBezTo>
                  <a:cubicBezTo>
                    <a:pt x="201" y="191"/>
                    <a:pt x="201" y="191"/>
                    <a:pt x="201" y="191"/>
                  </a:cubicBezTo>
                  <a:lnTo>
                    <a:pt x="201" y="187"/>
                  </a:lnTo>
                  <a:close/>
                  <a:moveTo>
                    <a:pt x="178" y="188"/>
                  </a:moveTo>
                  <a:cubicBezTo>
                    <a:pt x="196" y="188"/>
                    <a:pt x="196" y="188"/>
                    <a:pt x="196" y="188"/>
                  </a:cubicBezTo>
                  <a:cubicBezTo>
                    <a:pt x="196" y="191"/>
                    <a:pt x="196" y="191"/>
                    <a:pt x="196" y="191"/>
                  </a:cubicBezTo>
                  <a:cubicBezTo>
                    <a:pt x="178" y="191"/>
                    <a:pt x="178" y="191"/>
                    <a:pt x="178" y="191"/>
                  </a:cubicBezTo>
                  <a:lnTo>
                    <a:pt x="178" y="188"/>
                  </a:lnTo>
                  <a:close/>
                  <a:moveTo>
                    <a:pt x="191" y="192"/>
                  </a:moveTo>
                  <a:cubicBezTo>
                    <a:pt x="209" y="192"/>
                    <a:pt x="209" y="192"/>
                    <a:pt x="209" y="192"/>
                  </a:cubicBezTo>
                  <a:cubicBezTo>
                    <a:pt x="209" y="196"/>
                    <a:pt x="209" y="196"/>
                    <a:pt x="209" y="196"/>
                  </a:cubicBezTo>
                  <a:cubicBezTo>
                    <a:pt x="191" y="196"/>
                    <a:pt x="191" y="196"/>
                    <a:pt x="191" y="196"/>
                  </a:cubicBezTo>
                  <a:lnTo>
                    <a:pt x="191" y="192"/>
                  </a:lnTo>
                  <a:close/>
                  <a:moveTo>
                    <a:pt x="202" y="199"/>
                  </a:moveTo>
                  <a:cubicBezTo>
                    <a:pt x="220" y="199"/>
                    <a:pt x="220" y="199"/>
                    <a:pt x="220" y="199"/>
                  </a:cubicBezTo>
                  <a:cubicBezTo>
                    <a:pt x="220" y="203"/>
                    <a:pt x="220" y="203"/>
                    <a:pt x="220" y="203"/>
                  </a:cubicBezTo>
                  <a:cubicBezTo>
                    <a:pt x="202" y="203"/>
                    <a:pt x="202" y="203"/>
                    <a:pt x="202" y="203"/>
                  </a:cubicBezTo>
                  <a:lnTo>
                    <a:pt x="202" y="199"/>
                  </a:lnTo>
                  <a:close/>
                  <a:moveTo>
                    <a:pt x="180" y="199"/>
                  </a:moveTo>
                  <a:cubicBezTo>
                    <a:pt x="199" y="199"/>
                    <a:pt x="199" y="199"/>
                    <a:pt x="199" y="199"/>
                  </a:cubicBezTo>
                  <a:cubicBezTo>
                    <a:pt x="199" y="203"/>
                    <a:pt x="199" y="203"/>
                    <a:pt x="199" y="203"/>
                  </a:cubicBezTo>
                  <a:cubicBezTo>
                    <a:pt x="180" y="203"/>
                    <a:pt x="180" y="203"/>
                    <a:pt x="180" y="203"/>
                  </a:cubicBezTo>
                  <a:lnTo>
                    <a:pt x="180" y="199"/>
                  </a:lnTo>
                  <a:close/>
                  <a:moveTo>
                    <a:pt x="167" y="235"/>
                  </a:moveTo>
                  <a:cubicBezTo>
                    <a:pt x="184" y="235"/>
                    <a:pt x="184" y="235"/>
                    <a:pt x="184" y="235"/>
                  </a:cubicBezTo>
                  <a:cubicBezTo>
                    <a:pt x="184" y="239"/>
                    <a:pt x="184" y="239"/>
                    <a:pt x="184" y="239"/>
                  </a:cubicBezTo>
                  <a:cubicBezTo>
                    <a:pt x="167" y="239"/>
                    <a:pt x="167" y="239"/>
                    <a:pt x="167" y="239"/>
                  </a:cubicBezTo>
                  <a:lnTo>
                    <a:pt x="167" y="235"/>
                  </a:lnTo>
                  <a:close/>
                  <a:moveTo>
                    <a:pt x="158" y="231"/>
                  </a:moveTo>
                  <a:cubicBezTo>
                    <a:pt x="176" y="231"/>
                    <a:pt x="176" y="231"/>
                    <a:pt x="176" y="231"/>
                  </a:cubicBezTo>
                  <a:cubicBezTo>
                    <a:pt x="176" y="235"/>
                    <a:pt x="176" y="235"/>
                    <a:pt x="176" y="235"/>
                  </a:cubicBezTo>
                  <a:cubicBezTo>
                    <a:pt x="158" y="235"/>
                    <a:pt x="158" y="235"/>
                    <a:pt x="158" y="235"/>
                  </a:cubicBezTo>
                  <a:lnTo>
                    <a:pt x="158" y="231"/>
                  </a:lnTo>
                  <a:close/>
                  <a:moveTo>
                    <a:pt x="149" y="226"/>
                  </a:moveTo>
                  <a:cubicBezTo>
                    <a:pt x="167" y="226"/>
                    <a:pt x="167" y="226"/>
                    <a:pt x="167" y="226"/>
                  </a:cubicBezTo>
                  <a:cubicBezTo>
                    <a:pt x="167" y="229"/>
                    <a:pt x="167" y="229"/>
                    <a:pt x="167" y="229"/>
                  </a:cubicBezTo>
                  <a:cubicBezTo>
                    <a:pt x="149" y="229"/>
                    <a:pt x="149" y="229"/>
                    <a:pt x="149" y="229"/>
                  </a:cubicBezTo>
                  <a:lnTo>
                    <a:pt x="149" y="226"/>
                  </a:lnTo>
                  <a:close/>
                  <a:moveTo>
                    <a:pt x="218" y="225"/>
                  </a:moveTo>
                  <a:cubicBezTo>
                    <a:pt x="236" y="225"/>
                    <a:pt x="236" y="225"/>
                    <a:pt x="236" y="225"/>
                  </a:cubicBezTo>
                  <a:cubicBezTo>
                    <a:pt x="236" y="229"/>
                    <a:pt x="236" y="229"/>
                    <a:pt x="236" y="229"/>
                  </a:cubicBezTo>
                  <a:cubicBezTo>
                    <a:pt x="218" y="229"/>
                    <a:pt x="218" y="229"/>
                    <a:pt x="218" y="229"/>
                  </a:cubicBezTo>
                  <a:lnTo>
                    <a:pt x="218" y="225"/>
                  </a:lnTo>
                  <a:close/>
                  <a:moveTo>
                    <a:pt x="207" y="78"/>
                  </a:moveTo>
                  <a:cubicBezTo>
                    <a:pt x="225" y="78"/>
                    <a:pt x="225" y="78"/>
                    <a:pt x="225" y="78"/>
                  </a:cubicBezTo>
                  <a:cubicBezTo>
                    <a:pt x="225" y="82"/>
                    <a:pt x="225" y="82"/>
                    <a:pt x="225" y="82"/>
                  </a:cubicBezTo>
                  <a:cubicBezTo>
                    <a:pt x="207" y="82"/>
                    <a:pt x="207" y="82"/>
                    <a:pt x="207" y="82"/>
                  </a:cubicBezTo>
                  <a:lnTo>
                    <a:pt x="207" y="78"/>
                  </a:lnTo>
                  <a:close/>
                  <a:moveTo>
                    <a:pt x="179" y="91"/>
                  </a:moveTo>
                  <a:cubicBezTo>
                    <a:pt x="197" y="91"/>
                    <a:pt x="197" y="91"/>
                    <a:pt x="197" y="91"/>
                  </a:cubicBezTo>
                  <a:cubicBezTo>
                    <a:pt x="197" y="95"/>
                    <a:pt x="197" y="95"/>
                    <a:pt x="197" y="95"/>
                  </a:cubicBezTo>
                  <a:cubicBezTo>
                    <a:pt x="179" y="95"/>
                    <a:pt x="179" y="95"/>
                    <a:pt x="179" y="95"/>
                  </a:cubicBezTo>
                  <a:lnTo>
                    <a:pt x="179" y="91"/>
                  </a:lnTo>
                  <a:close/>
                  <a:moveTo>
                    <a:pt x="0" y="349"/>
                  </a:moveTo>
                  <a:cubicBezTo>
                    <a:pt x="180" y="349"/>
                    <a:pt x="180" y="349"/>
                    <a:pt x="180" y="349"/>
                  </a:cubicBezTo>
                  <a:cubicBezTo>
                    <a:pt x="180" y="489"/>
                    <a:pt x="180" y="489"/>
                    <a:pt x="180" y="489"/>
                  </a:cubicBezTo>
                  <a:cubicBezTo>
                    <a:pt x="0" y="489"/>
                    <a:pt x="0" y="489"/>
                    <a:pt x="0" y="489"/>
                  </a:cubicBezTo>
                  <a:lnTo>
                    <a:pt x="0" y="349"/>
                  </a:lnTo>
                  <a:close/>
                  <a:moveTo>
                    <a:pt x="180" y="495"/>
                  </a:moveTo>
                  <a:cubicBezTo>
                    <a:pt x="180" y="646"/>
                    <a:pt x="180" y="646"/>
                    <a:pt x="180" y="646"/>
                  </a:cubicBezTo>
                  <a:cubicBezTo>
                    <a:pt x="0" y="646"/>
                    <a:pt x="0" y="646"/>
                    <a:pt x="0" y="646"/>
                  </a:cubicBezTo>
                  <a:cubicBezTo>
                    <a:pt x="0" y="495"/>
                    <a:pt x="0" y="495"/>
                    <a:pt x="0" y="495"/>
                  </a:cubicBezTo>
                  <a:lnTo>
                    <a:pt x="180" y="495"/>
                  </a:lnTo>
                  <a:close/>
                  <a:moveTo>
                    <a:pt x="133" y="607"/>
                  </a:moveTo>
                  <a:cubicBezTo>
                    <a:pt x="163" y="607"/>
                    <a:pt x="163" y="607"/>
                    <a:pt x="163" y="607"/>
                  </a:cubicBezTo>
                  <a:cubicBezTo>
                    <a:pt x="163" y="613"/>
                    <a:pt x="163" y="613"/>
                    <a:pt x="163" y="613"/>
                  </a:cubicBezTo>
                  <a:cubicBezTo>
                    <a:pt x="133" y="613"/>
                    <a:pt x="133" y="613"/>
                    <a:pt x="133" y="613"/>
                  </a:cubicBezTo>
                  <a:lnTo>
                    <a:pt x="133" y="607"/>
                  </a:lnTo>
                  <a:close/>
                  <a:moveTo>
                    <a:pt x="104" y="542"/>
                  </a:moveTo>
                  <a:cubicBezTo>
                    <a:pt x="134" y="542"/>
                    <a:pt x="134" y="542"/>
                    <a:pt x="134" y="542"/>
                  </a:cubicBezTo>
                  <a:cubicBezTo>
                    <a:pt x="134" y="549"/>
                    <a:pt x="134" y="549"/>
                    <a:pt x="134" y="549"/>
                  </a:cubicBezTo>
                  <a:cubicBezTo>
                    <a:pt x="104" y="549"/>
                    <a:pt x="104" y="549"/>
                    <a:pt x="104" y="549"/>
                  </a:cubicBezTo>
                  <a:lnTo>
                    <a:pt x="104" y="542"/>
                  </a:lnTo>
                  <a:close/>
                  <a:moveTo>
                    <a:pt x="67" y="544"/>
                  </a:moveTo>
                  <a:cubicBezTo>
                    <a:pt x="97" y="544"/>
                    <a:pt x="97" y="544"/>
                    <a:pt x="97" y="544"/>
                  </a:cubicBezTo>
                  <a:cubicBezTo>
                    <a:pt x="97" y="550"/>
                    <a:pt x="97" y="550"/>
                    <a:pt x="97" y="550"/>
                  </a:cubicBezTo>
                  <a:cubicBezTo>
                    <a:pt x="67" y="550"/>
                    <a:pt x="67" y="550"/>
                    <a:pt x="67" y="550"/>
                  </a:cubicBezTo>
                  <a:lnTo>
                    <a:pt x="67" y="544"/>
                  </a:lnTo>
                  <a:close/>
                  <a:moveTo>
                    <a:pt x="88" y="552"/>
                  </a:moveTo>
                  <a:cubicBezTo>
                    <a:pt x="118" y="552"/>
                    <a:pt x="118" y="552"/>
                    <a:pt x="118" y="552"/>
                  </a:cubicBezTo>
                  <a:cubicBezTo>
                    <a:pt x="118" y="558"/>
                    <a:pt x="118" y="558"/>
                    <a:pt x="118" y="558"/>
                  </a:cubicBezTo>
                  <a:cubicBezTo>
                    <a:pt x="88" y="558"/>
                    <a:pt x="88" y="558"/>
                    <a:pt x="88" y="558"/>
                  </a:cubicBezTo>
                  <a:lnTo>
                    <a:pt x="88" y="552"/>
                  </a:lnTo>
                  <a:close/>
                  <a:moveTo>
                    <a:pt x="106" y="563"/>
                  </a:moveTo>
                  <a:cubicBezTo>
                    <a:pt x="136" y="563"/>
                    <a:pt x="136" y="563"/>
                    <a:pt x="136" y="563"/>
                  </a:cubicBezTo>
                  <a:cubicBezTo>
                    <a:pt x="136" y="570"/>
                    <a:pt x="136" y="570"/>
                    <a:pt x="136" y="570"/>
                  </a:cubicBezTo>
                  <a:cubicBezTo>
                    <a:pt x="106" y="570"/>
                    <a:pt x="106" y="570"/>
                    <a:pt x="106" y="570"/>
                  </a:cubicBezTo>
                  <a:lnTo>
                    <a:pt x="106" y="563"/>
                  </a:lnTo>
                  <a:close/>
                  <a:moveTo>
                    <a:pt x="70" y="563"/>
                  </a:moveTo>
                  <a:cubicBezTo>
                    <a:pt x="100" y="563"/>
                    <a:pt x="100" y="563"/>
                    <a:pt x="100" y="563"/>
                  </a:cubicBezTo>
                  <a:cubicBezTo>
                    <a:pt x="100" y="570"/>
                    <a:pt x="100" y="570"/>
                    <a:pt x="100" y="570"/>
                  </a:cubicBezTo>
                  <a:cubicBezTo>
                    <a:pt x="70" y="570"/>
                    <a:pt x="70" y="570"/>
                    <a:pt x="70" y="570"/>
                  </a:cubicBezTo>
                  <a:lnTo>
                    <a:pt x="70" y="563"/>
                  </a:lnTo>
                  <a:close/>
                  <a:moveTo>
                    <a:pt x="46" y="625"/>
                  </a:moveTo>
                  <a:cubicBezTo>
                    <a:pt x="76" y="625"/>
                    <a:pt x="76" y="625"/>
                    <a:pt x="76" y="625"/>
                  </a:cubicBezTo>
                  <a:cubicBezTo>
                    <a:pt x="76" y="631"/>
                    <a:pt x="76" y="631"/>
                    <a:pt x="76" y="631"/>
                  </a:cubicBezTo>
                  <a:cubicBezTo>
                    <a:pt x="46" y="631"/>
                    <a:pt x="46" y="631"/>
                    <a:pt x="46" y="631"/>
                  </a:cubicBezTo>
                  <a:lnTo>
                    <a:pt x="46" y="625"/>
                  </a:lnTo>
                  <a:close/>
                  <a:moveTo>
                    <a:pt x="31" y="616"/>
                  </a:moveTo>
                  <a:cubicBezTo>
                    <a:pt x="62" y="616"/>
                    <a:pt x="62" y="616"/>
                    <a:pt x="62" y="616"/>
                  </a:cubicBezTo>
                  <a:cubicBezTo>
                    <a:pt x="62" y="623"/>
                    <a:pt x="62" y="623"/>
                    <a:pt x="62" y="623"/>
                  </a:cubicBezTo>
                  <a:cubicBezTo>
                    <a:pt x="31" y="623"/>
                    <a:pt x="31" y="623"/>
                    <a:pt x="31" y="623"/>
                  </a:cubicBezTo>
                  <a:lnTo>
                    <a:pt x="31" y="616"/>
                  </a:lnTo>
                  <a:close/>
                  <a:moveTo>
                    <a:pt x="16" y="608"/>
                  </a:moveTo>
                  <a:cubicBezTo>
                    <a:pt x="47" y="608"/>
                    <a:pt x="47" y="608"/>
                    <a:pt x="47" y="608"/>
                  </a:cubicBezTo>
                  <a:cubicBezTo>
                    <a:pt x="47" y="615"/>
                    <a:pt x="47" y="615"/>
                    <a:pt x="47" y="615"/>
                  </a:cubicBezTo>
                  <a:cubicBezTo>
                    <a:pt x="16" y="615"/>
                    <a:pt x="16" y="615"/>
                    <a:pt x="16" y="615"/>
                  </a:cubicBezTo>
                  <a:lnTo>
                    <a:pt x="16" y="608"/>
                  </a:lnTo>
                  <a:close/>
                  <a:moveTo>
                    <a:pt x="58" y="436"/>
                  </a:moveTo>
                  <a:cubicBezTo>
                    <a:pt x="58" y="472"/>
                    <a:pt x="58" y="472"/>
                    <a:pt x="58" y="472"/>
                  </a:cubicBezTo>
                  <a:cubicBezTo>
                    <a:pt x="30" y="472"/>
                    <a:pt x="30" y="472"/>
                    <a:pt x="30" y="472"/>
                  </a:cubicBezTo>
                  <a:cubicBezTo>
                    <a:pt x="30" y="436"/>
                    <a:pt x="30" y="436"/>
                    <a:pt x="30" y="436"/>
                  </a:cubicBezTo>
                  <a:cubicBezTo>
                    <a:pt x="30" y="429"/>
                    <a:pt x="36" y="423"/>
                    <a:pt x="44" y="423"/>
                  </a:cubicBezTo>
                  <a:cubicBezTo>
                    <a:pt x="52" y="423"/>
                    <a:pt x="58" y="429"/>
                    <a:pt x="58" y="436"/>
                  </a:cubicBezTo>
                  <a:close/>
                  <a:moveTo>
                    <a:pt x="151" y="436"/>
                  </a:moveTo>
                  <a:cubicBezTo>
                    <a:pt x="151" y="472"/>
                    <a:pt x="151" y="472"/>
                    <a:pt x="151" y="472"/>
                  </a:cubicBezTo>
                  <a:cubicBezTo>
                    <a:pt x="123" y="472"/>
                    <a:pt x="123" y="472"/>
                    <a:pt x="123" y="472"/>
                  </a:cubicBezTo>
                  <a:cubicBezTo>
                    <a:pt x="123" y="436"/>
                    <a:pt x="123" y="436"/>
                    <a:pt x="123" y="436"/>
                  </a:cubicBezTo>
                  <a:cubicBezTo>
                    <a:pt x="123" y="429"/>
                    <a:pt x="129" y="423"/>
                    <a:pt x="137" y="423"/>
                  </a:cubicBezTo>
                  <a:cubicBezTo>
                    <a:pt x="145" y="423"/>
                    <a:pt x="151" y="429"/>
                    <a:pt x="151" y="436"/>
                  </a:cubicBezTo>
                  <a:close/>
                  <a:moveTo>
                    <a:pt x="105" y="436"/>
                  </a:moveTo>
                  <a:cubicBezTo>
                    <a:pt x="105" y="472"/>
                    <a:pt x="105" y="472"/>
                    <a:pt x="105" y="472"/>
                  </a:cubicBezTo>
                  <a:cubicBezTo>
                    <a:pt x="76" y="472"/>
                    <a:pt x="76" y="472"/>
                    <a:pt x="76" y="472"/>
                  </a:cubicBezTo>
                  <a:cubicBezTo>
                    <a:pt x="76" y="436"/>
                    <a:pt x="76" y="436"/>
                    <a:pt x="76" y="436"/>
                  </a:cubicBezTo>
                  <a:cubicBezTo>
                    <a:pt x="76" y="429"/>
                    <a:pt x="82" y="423"/>
                    <a:pt x="90" y="423"/>
                  </a:cubicBezTo>
                  <a:cubicBezTo>
                    <a:pt x="98" y="423"/>
                    <a:pt x="105" y="429"/>
                    <a:pt x="105" y="436"/>
                  </a:cubicBezTo>
                  <a:close/>
                  <a:moveTo>
                    <a:pt x="45" y="366"/>
                  </a:moveTo>
                  <a:cubicBezTo>
                    <a:pt x="76" y="366"/>
                    <a:pt x="76" y="366"/>
                    <a:pt x="76" y="366"/>
                  </a:cubicBezTo>
                  <a:cubicBezTo>
                    <a:pt x="76" y="372"/>
                    <a:pt x="76" y="372"/>
                    <a:pt x="76" y="372"/>
                  </a:cubicBezTo>
                  <a:cubicBezTo>
                    <a:pt x="45" y="372"/>
                    <a:pt x="45" y="372"/>
                    <a:pt x="45" y="372"/>
                  </a:cubicBezTo>
                  <a:lnTo>
                    <a:pt x="45" y="366"/>
                  </a:lnTo>
                  <a:close/>
                  <a:moveTo>
                    <a:pt x="115" y="358"/>
                  </a:moveTo>
                  <a:cubicBezTo>
                    <a:pt x="146" y="358"/>
                    <a:pt x="146" y="358"/>
                    <a:pt x="146" y="358"/>
                  </a:cubicBezTo>
                  <a:cubicBezTo>
                    <a:pt x="146" y="364"/>
                    <a:pt x="146" y="364"/>
                    <a:pt x="146" y="364"/>
                  </a:cubicBezTo>
                  <a:cubicBezTo>
                    <a:pt x="115" y="364"/>
                    <a:pt x="115" y="364"/>
                    <a:pt x="115" y="364"/>
                  </a:cubicBezTo>
                  <a:lnTo>
                    <a:pt x="115" y="358"/>
                  </a:lnTo>
                  <a:close/>
                  <a:moveTo>
                    <a:pt x="67" y="380"/>
                  </a:moveTo>
                  <a:cubicBezTo>
                    <a:pt x="97" y="380"/>
                    <a:pt x="97" y="380"/>
                    <a:pt x="97" y="380"/>
                  </a:cubicBezTo>
                  <a:cubicBezTo>
                    <a:pt x="97" y="387"/>
                    <a:pt x="97" y="387"/>
                    <a:pt x="97" y="387"/>
                  </a:cubicBezTo>
                  <a:cubicBezTo>
                    <a:pt x="67" y="387"/>
                    <a:pt x="67" y="387"/>
                    <a:pt x="67" y="387"/>
                  </a:cubicBezTo>
                  <a:lnTo>
                    <a:pt x="67" y="380"/>
                  </a:lnTo>
                  <a:close/>
                  <a:moveTo>
                    <a:pt x="0" y="397"/>
                  </a:moveTo>
                  <a:cubicBezTo>
                    <a:pt x="180" y="397"/>
                    <a:pt x="180" y="397"/>
                    <a:pt x="180" y="397"/>
                  </a:cubicBezTo>
                  <a:cubicBezTo>
                    <a:pt x="180" y="404"/>
                    <a:pt x="180" y="404"/>
                    <a:pt x="180" y="404"/>
                  </a:cubicBezTo>
                  <a:cubicBezTo>
                    <a:pt x="0" y="404"/>
                    <a:pt x="0" y="404"/>
                    <a:pt x="0" y="404"/>
                  </a:cubicBezTo>
                  <a:lnTo>
                    <a:pt x="0" y="397"/>
                  </a:lnTo>
                  <a:close/>
                  <a:moveTo>
                    <a:pt x="193" y="0"/>
                  </a:moveTo>
                  <a:cubicBezTo>
                    <a:pt x="157" y="29"/>
                    <a:pt x="157" y="29"/>
                    <a:pt x="157" y="29"/>
                  </a:cubicBezTo>
                  <a:cubicBezTo>
                    <a:pt x="230" y="29"/>
                    <a:pt x="230" y="29"/>
                    <a:pt x="230" y="29"/>
                  </a:cubicBezTo>
                  <a:lnTo>
                    <a:pt x="193" y="0"/>
                  </a:lnTo>
                  <a:close/>
                  <a:moveTo>
                    <a:pt x="223" y="31"/>
                  </a:moveTo>
                  <a:cubicBezTo>
                    <a:pt x="223" y="70"/>
                    <a:pt x="223" y="70"/>
                    <a:pt x="223" y="70"/>
                  </a:cubicBezTo>
                  <a:cubicBezTo>
                    <a:pt x="165" y="70"/>
                    <a:pt x="165" y="70"/>
                    <a:pt x="165" y="70"/>
                  </a:cubicBezTo>
                  <a:cubicBezTo>
                    <a:pt x="165" y="31"/>
                    <a:pt x="165" y="31"/>
                    <a:pt x="165" y="31"/>
                  </a:cubicBezTo>
                  <a:lnTo>
                    <a:pt x="223" y="31"/>
                  </a:lnTo>
                  <a:close/>
                  <a:moveTo>
                    <a:pt x="188" y="46"/>
                  </a:moveTo>
                  <a:cubicBezTo>
                    <a:pt x="200" y="46"/>
                    <a:pt x="200" y="46"/>
                    <a:pt x="200" y="46"/>
                  </a:cubicBezTo>
                  <a:cubicBezTo>
                    <a:pt x="200" y="34"/>
                    <a:pt x="200" y="34"/>
                    <a:pt x="200" y="34"/>
                  </a:cubicBezTo>
                  <a:cubicBezTo>
                    <a:pt x="188" y="34"/>
                    <a:pt x="188" y="34"/>
                    <a:pt x="188" y="34"/>
                  </a:cubicBezTo>
                  <a:lnTo>
                    <a:pt x="188" y="46"/>
                  </a:lnTo>
                  <a:close/>
                  <a:moveTo>
                    <a:pt x="498" y="174"/>
                  </a:moveTo>
                  <a:cubicBezTo>
                    <a:pt x="448" y="217"/>
                    <a:pt x="448" y="217"/>
                    <a:pt x="448" y="217"/>
                  </a:cubicBezTo>
                  <a:cubicBezTo>
                    <a:pt x="551" y="217"/>
                    <a:pt x="551" y="217"/>
                    <a:pt x="551" y="217"/>
                  </a:cubicBezTo>
                  <a:lnTo>
                    <a:pt x="498" y="174"/>
                  </a:lnTo>
                  <a:close/>
                  <a:moveTo>
                    <a:pt x="540" y="219"/>
                  </a:moveTo>
                  <a:cubicBezTo>
                    <a:pt x="540" y="276"/>
                    <a:pt x="540" y="276"/>
                    <a:pt x="540" y="276"/>
                  </a:cubicBezTo>
                  <a:cubicBezTo>
                    <a:pt x="572" y="276"/>
                    <a:pt x="572" y="276"/>
                    <a:pt x="572" y="276"/>
                  </a:cubicBezTo>
                  <a:cubicBezTo>
                    <a:pt x="572" y="521"/>
                    <a:pt x="572" y="521"/>
                    <a:pt x="572" y="521"/>
                  </a:cubicBezTo>
                  <a:cubicBezTo>
                    <a:pt x="423" y="521"/>
                    <a:pt x="423" y="521"/>
                    <a:pt x="423" y="521"/>
                  </a:cubicBezTo>
                  <a:cubicBezTo>
                    <a:pt x="423" y="276"/>
                    <a:pt x="423" y="276"/>
                    <a:pt x="423" y="276"/>
                  </a:cubicBezTo>
                  <a:cubicBezTo>
                    <a:pt x="459" y="276"/>
                    <a:pt x="459" y="276"/>
                    <a:pt x="459" y="276"/>
                  </a:cubicBezTo>
                  <a:cubicBezTo>
                    <a:pt x="459" y="219"/>
                    <a:pt x="459" y="219"/>
                    <a:pt x="459" y="219"/>
                  </a:cubicBezTo>
                  <a:lnTo>
                    <a:pt x="540" y="219"/>
                  </a:lnTo>
                  <a:close/>
                  <a:moveTo>
                    <a:pt x="490" y="239"/>
                  </a:moveTo>
                  <a:cubicBezTo>
                    <a:pt x="507" y="239"/>
                    <a:pt x="507" y="239"/>
                    <a:pt x="507" y="239"/>
                  </a:cubicBezTo>
                  <a:cubicBezTo>
                    <a:pt x="507" y="222"/>
                    <a:pt x="507" y="222"/>
                    <a:pt x="507" y="222"/>
                  </a:cubicBezTo>
                  <a:cubicBezTo>
                    <a:pt x="490" y="222"/>
                    <a:pt x="490" y="222"/>
                    <a:pt x="490" y="222"/>
                  </a:cubicBezTo>
                  <a:lnTo>
                    <a:pt x="490" y="239"/>
                  </a:lnTo>
                  <a:close/>
                  <a:moveTo>
                    <a:pt x="460" y="290"/>
                  </a:moveTo>
                  <a:cubicBezTo>
                    <a:pt x="485" y="290"/>
                    <a:pt x="485" y="290"/>
                    <a:pt x="485" y="290"/>
                  </a:cubicBezTo>
                  <a:cubicBezTo>
                    <a:pt x="485" y="295"/>
                    <a:pt x="485" y="295"/>
                    <a:pt x="485" y="295"/>
                  </a:cubicBezTo>
                  <a:cubicBezTo>
                    <a:pt x="460" y="295"/>
                    <a:pt x="460" y="295"/>
                    <a:pt x="460" y="295"/>
                  </a:cubicBezTo>
                  <a:lnTo>
                    <a:pt x="460" y="290"/>
                  </a:lnTo>
                  <a:close/>
                  <a:moveTo>
                    <a:pt x="548" y="348"/>
                  </a:moveTo>
                  <a:cubicBezTo>
                    <a:pt x="548" y="378"/>
                    <a:pt x="548" y="378"/>
                    <a:pt x="548" y="378"/>
                  </a:cubicBezTo>
                  <a:cubicBezTo>
                    <a:pt x="524" y="378"/>
                    <a:pt x="524" y="378"/>
                    <a:pt x="524" y="378"/>
                  </a:cubicBezTo>
                  <a:cubicBezTo>
                    <a:pt x="524" y="348"/>
                    <a:pt x="524" y="348"/>
                    <a:pt x="524" y="348"/>
                  </a:cubicBezTo>
                  <a:cubicBezTo>
                    <a:pt x="524" y="342"/>
                    <a:pt x="529" y="338"/>
                    <a:pt x="536" y="338"/>
                  </a:cubicBezTo>
                  <a:cubicBezTo>
                    <a:pt x="542" y="338"/>
                    <a:pt x="548" y="342"/>
                    <a:pt x="548" y="348"/>
                  </a:cubicBezTo>
                  <a:close/>
                  <a:moveTo>
                    <a:pt x="509" y="348"/>
                  </a:moveTo>
                  <a:cubicBezTo>
                    <a:pt x="509" y="378"/>
                    <a:pt x="509" y="378"/>
                    <a:pt x="509" y="378"/>
                  </a:cubicBezTo>
                  <a:cubicBezTo>
                    <a:pt x="486" y="378"/>
                    <a:pt x="486" y="378"/>
                    <a:pt x="486" y="378"/>
                  </a:cubicBezTo>
                  <a:cubicBezTo>
                    <a:pt x="486" y="348"/>
                    <a:pt x="486" y="348"/>
                    <a:pt x="486" y="348"/>
                  </a:cubicBezTo>
                  <a:cubicBezTo>
                    <a:pt x="486" y="342"/>
                    <a:pt x="491" y="338"/>
                    <a:pt x="497" y="338"/>
                  </a:cubicBezTo>
                  <a:cubicBezTo>
                    <a:pt x="504" y="338"/>
                    <a:pt x="509" y="342"/>
                    <a:pt x="509" y="348"/>
                  </a:cubicBezTo>
                  <a:close/>
                  <a:moveTo>
                    <a:pt x="471" y="348"/>
                  </a:moveTo>
                  <a:cubicBezTo>
                    <a:pt x="471" y="378"/>
                    <a:pt x="471" y="378"/>
                    <a:pt x="471" y="378"/>
                  </a:cubicBezTo>
                  <a:cubicBezTo>
                    <a:pt x="447" y="378"/>
                    <a:pt x="447" y="378"/>
                    <a:pt x="447" y="378"/>
                  </a:cubicBezTo>
                  <a:cubicBezTo>
                    <a:pt x="447" y="348"/>
                    <a:pt x="447" y="348"/>
                    <a:pt x="447" y="348"/>
                  </a:cubicBezTo>
                  <a:cubicBezTo>
                    <a:pt x="447" y="342"/>
                    <a:pt x="453" y="338"/>
                    <a:pt x="459" y="338"/>
                  </a:cubicBezTo>
                  <a:cubicBezTo>
                    <a:pt x="466" y="338"/>
                    <a:pt x="471" y="342"/>
                    <a:pt x="471" y="348"/>
                  </a:cubicBezTo>
                  <a:close/>
                  <a:moveTo>
                    <a:pt x="508" y="435"/>
                  </a:moveTo>
                  <a:cubicBezTo>
                    <a:pt x="534" y="435"/>
                    <a:pt x="534" y="435"/>
                    <a:pt x="534" y="435"/>
                  </a:cubicBezTo>
                  <a:cubicBezTo>
                    <a:pt x="534" y="441"/>
                    <a:pt x="534" y="441"/>
                    <a:pt x="534" y="441"/>
                  </a:cubicBezTo>
                  <a:cubicBezTo>
                    <a:pt x="508" y="441"/>
                    <a:pt x="508" y="441"/>
                    <a:pt x="508" y="441"/>
                  </a:cubicBezTo>
                  <a:lnTo>
                    <a:pt x="508" y="435"/>
                  </a:lnTo>
                  <a:close/>
                  <a:moveTo>
                    <a:pt x="477" y="437"/>
                  </a:moveTo>
                  <a:cubicBezTo>
                    <a:pt x="503" y="437"/>
                    <a:pt x="503" y="437"/>
                    <a:pt x="503" y="437"/>
                  </a:cubicBezTo>
                  <a:cubicBezTo>
                    <a:pt x="503" y="442"/>
                    <a:pt x="503" y="442"/>
                    <a:pt x="503" y="442"/>
                  </a:cubicBezTo>
                  <a:cubicBezTo>
                    <a:pt x="477" y="442"/>
                    <a:pt x="477" y="442"/>
                    <a:pt x="477" y="442"/>
                  </a:cubicBezTo>
                  <a:lnTo>
                    <a:pt x="477" y="437"/>
                  </a:lnTo>
                  <a:close/>
                  <a:moveTo>
                    <a:pt x="495" y="443"/>
                  </a:moveTo>
                  <a:cubicBezTo>
                    <a:pt x="521" y="443"/>
                    <a:pt x="521" y="443"/>
                    <a:pt x="521" y="443"/>
                  </a:cubicBezTo>
                  <a:cubicBezTo>
                    <a:pt x="521" y="449"/>
                    <a:pt x="521" y="449"/>
                    <a:pt x="521" y="449"/>
                  </a:cubicBezTo>
                  <a:cubicBezTo>
                    <a:pt x="495" y="449"/>
                    <a:pt x="495" y="449"/>
                    <a:pt x="495" y="449"/>
                  </a:cubicBezTo>
                  <a:lnTo>
                    <a:pt x="495" y="443"/>
                  </a:lnTo>
                  <a:close/>
                  <a:moveTo>
                    <a:pt x="510" y="453"/>
                  </a:moveTo>
                  <a:cubicBezTo>
                    <a:pt x="535" y="453"/>
                    <a:pt x="535" y="453"/>
                    <a:pt x="535" y="453"/>
                  </a:cubicBezTo>
                  <a:cubicBezTo>
                    <a:pt x="535" y="458"/>
                    <a:pt x="535" y="458"/>
                    <a:pt x="535" y="458"/>
                  </a:cubicBezTo>
                  <a:cubicBezTo>
                    <a:pt x="510" y="458"/>
                    <a:pt x="510" y="458"/>
                    <a:pt x="510" y="458"/>
                  </a:cubicBezTo>
                  <a:lnTo>
                    <a:pt x="510" y="453"/>
                  </a:lnTo>
                  <a:close/>
                  <a:moveTo>
                    <a:pt x="480" y="453"/>
                  </a:moveTo>
                  <a:cubicBezTo>
                    <a:pt x="506" y="453"/>
                    <a:pt x="506" y="453"/>
                    <a:pt x="506" y="453"/>
                  </a:cubicBezTo>
                  <a:cubicBezTo>
                    <a:pt x="506" y="458"/>
                    <a:pt x="506" y="458"/>
                    <a:pt x="506" y="458"/>
                  </a:cubicBezTo>
                  <a:cubicBezTo>
                    <a:pt x="480" y="458"/>
                    <a:pt x="480" y="458"/>
                    <a:pt x="480" y="458"/>
                  </a:cubicBezTo>
                  <a:lnTo>
                    <a:pt x="480" y="453"/>
                  </a:lnTo>
                  <a:close/>
                  <a:moveTo>
                    <a:pt x="460" y="504"/>
                  </a:moveTo>
                  <a:cubicBezTo>
                    <a:pt x="486" y="504"/>
                    <a:pt x="486" y="504"/>
                    <a:pt x="486" y="504"/>
                  </a:cubicBezTo>
                  <a:cubicBezTo>
                    <a:pt x="486" y="509"/>
                    <a:pt x="486" y="509"/>
                    <a:pt x="486" y="509"/>
                  </a:cubicBezTo>
                  <a:cubicBezTo>
                    <a:pt x="460" y="509"/>
                    <a:pt x="460" y="509"/>
                    <a:pt x="460" y="509"/>
                  </a:cubicBezTo>
                  <a:lnTo>
                    <a:pt x="460" y="504"/>
                  </a:lnTo>
                  <a:close/>
                  <a:moveTo>
                    <a:pt x="448" y="497"/>
                  </a:moveTo>
                  <a:cubicBezTo>
                    <a:pt x="474" y="497"/>
                    <a:pt x="474" y="497"/>
                    <a:pt x="474" y="497"/>
                  </a:cubicBezTo>
                  <a:cubicBezTo>
                    <a:pt x="474" y="502"/>
                    <a:pt x="474" y="502"/>
                    <a:pt x="474" y="502"/>
                  </a:cubicBezTo>
                  <a:cubicBezTo>
                    <a:pt x="448" y="502"/>
                    <a:pt x="448" y="502"/>
                    <a:pt x="448" y="502"/>
                  </a:cubicBezTo>
                  <a:lnTo>
                    <a:pt x="448" y="497"/>
                  </a:lnTo>
                  <a:close/>
                  <a:moveTo>
                    <a:pt x="436" y="490"/>
                  </a:moveTo>
                  <a:cubicBezTo>
                    <a:pt x="461" y="490"/>
                    <a:pt x="461" y="490"/>
                    <a:pt x="461" y="490"/>
                  </a:cubicBezTo>
                  <a:cubicBezTo>
                    <a:pt x="461" y="495"/>
                    <a:pt x="461" y="495"/>
                    <a:pt x="461" y="495"/>
                  </a:cubicBezTo>
                  <a:cubicBezTo>
                    <a:pt x="436" y="495"/>
                    <a:pt x="436" y="495"/>
                    <a:pt x="436" y="495"/>
                  </a:cubicBezTo>
                  <a:lnTo>
                    <a:pt x="436" y="490"/>
                  </a:lnTo>
                  <a:close/>
                  <a:moveTo>
                    <a:pt x="532" y="489"/>
                  </a:moveTo>
                  <a:cubicBezTo>
                    <a:pt x="558" y="489"/>
                    <a:pt x="558" y="489"/>
                    <a:pt x="558" y="489"/>
                  </a:cubicBezTo>
                  <a:cubicBezTo>
                    <a:pt x="558" y="494"/>
                    <a:pt x="558" y="494"/>
                    <a:pt x="558" y="494"/>
                  </a:cubicBezTo>
                  <a:cubicBezTo>
                    <a:pt x="532" y="494"/>
                    <a:pt x="532" y="494"/>
                    <a:pt x="532" y="494"/>
                  </a:cubicBezTo>
                  <a:lnTo>
                    <a:pt x="532" y="489"/>
                  </a:lnTo>
                  <a:close/>
                  <a:moveTo>
                    <a:pt x="518" y="284"/>
                  </a:moveTo>
                  <a:cubicBezTo>
                    <a:pt x="543" y="284"/>
                    <a:pt x="543" y="284"/>
                    <a:pt x="543" y="284"/>
                  </a:cubicBezTo>
                  <a:cubicBezTo>
                    <a:pt x="543" y="289"/>
                    <a:pt x="543" y="289"/>
                    <a:pt x="543" y="289"/>
                  </a:cubicBezTo>
                  <a:cubicBezTo>
                    <a:pt x="518" y="289"/>
                    <a:pt x="518" y="289"/>
                    <a:pt x="518" y="289"/>
                  </a:cubicBezTo>
                  <a:lnTo>
                    <a:pt x="518" y="284"/>
                  </a:lnTo>
                  <a:close/>
                  <a:moveTo>
                    <a:pt x="478" y="302"/>
                  </a:moveTo>
                  <a:cubicBezTo>
                    <a:pt x="503" y="302"/>
                    <a:pt x="503" y="302"/>
                    <a:pt x="503" y="302"/>
                  </a:cubicBezTo>
                  <a:cubicBezTo>
                    <a:pt x="503" y="307"/>
                    <a:pt x="503" y="307"/>
                    <a:pt x="503" y="307"/>
                  </a:cubicBezTo>
                  <a:cubicBezTo>
                    <a:pt x="478" y="307"/>
                    <a:pt x="478" y="307"/>
                    <a:pt x="478" y="307"/>
                  </a:cubicBezTo>
                  <a:lnTo>
                    <a:pt x="478" y="302"/>
                  </a:lnTo>
                  <a:close/>
                  <a:moveTo>
                    <a:pt x="423" y="316"/>
                  </a:moveTo>
                  <a:cubicBezTo>
                    <a:pt x="572" y="316"/>
                    <a:pt x="572" y="316"/>
                    <a:pt x="572" y="316"/>
                  </a:cubicBezTo>
                  <a:cubicBezTo>
                    <a:pt x="572" y="323"/>
                    <a:pt x="572" y="323"/>
                    <a:pt x="572" y="323"/>
                  </a:cubicBezTo>
                  <a:cubicBezTo>
                    <a:pt x="423" y="323"/>
                    <a:pt x="423" y="323"/>
                    <a:pt x="423" y="323"/>
                  </a:cubicBezTo>
                  <a:lnTo>
                    <a:pt x="423" y="316"/>
                  </a:lnTo>
                  <a:close/>
                  <a:moveTo>
                    <a:pt x="423" y="392"/>
                  </a:moveTo>
                  <a:cubicBezTo>
                    <a:pt x="572" y="392"/>
                    <a:pt x="572" y="392"/>
                    <a:pt x="572" y="392"/>
                  </a:cubicBezTo>
                  <a:cubicBezTo>
                    <a:pt x="572" y="407"/>
                    <a:pt x="572" y="407"/>
                    <a:pt x="572" y="407"/>
                  </a:cubicBezTo>
                  <a:cubicBezTo>
                    <a:pt x="423" y="407"/>
                    <a:pt x="423" y="407"/>
                    <a:pt x="423" y="407"/>
                  </a:cubicBezTo>
                  <a:lnTo>
                    <a:pt x="423" y="392"/>
                  </a:lnTo>
                  <a:close/>
                  <a:moveTo>
                    <a:pt x="91" y="226"/>
                  </a:moveTo>
                  <a:cubicBezTo>
                    <a:pt x="30" y="277"/>
                    <a:pt x="30" y="277"/>
                    <a:pt x="30" y="277"/>
                  </a:cubicBezTo>
                  <a:cubicBezTo>
                    <a:pt x="156" y="277"/>
                    <a:pt x="156" y="277"/>
                    <a:pt x="156" y="277"/>
                  </a:cubicBezTo>
                  <a:lnTo>
                    <a:pt x="91" y="226"/>
                  </a:lnTo>
                  <a:close/>
                  <a:moveTo>
                    <a:pt x="142" y="280"/>
                  </a:moveTo>
                  <a:cubicBezTo>
                    <a:pt x="142" y="344"/>
                    <a:pt x="142" y="344"/>
                    <a:pt x="142" y="344"/>
                  </a:cubicBezTo>
                  <a:cubicBezTo>
                    <a:pt x="43" y="344"/>
                    <a:pt x="43" y="344"/>
                    <a:pt x="43" y="344"/>
                  </a:cubicBezTo>
                  <a:cubicBezTo>
                    <a:pt x="43" y="280"/>
                    <a:pt x="43" y="280"/>
                    <a:pt x="43" y="280"/>
                  </a:cubicBezTo>
                  <a:lnTo>
                    <a:pt x="142" y="280"/>
                  </a:lnTo>
                  <a:close/>
                  <a:moveTo>
                    <a:pt x="82" y="304"/>
                  </a:moveTo>
                  <a:cubicBezTo>
                    <a:pt x="102" y="304"/>
                    <a:pt x="102" y="304"/>
                    <a:pt x="102" y="304"/>
                  </a:cubicBezTo>
                  <a:cubicBezTo>
                    <a:pt x="102" y="284"/>
                    <a:pt x="102" y="284"/>
                    <a:pt x="102" y="284"/>
                  </a:cubicBezTo>
                  <a:cubicBezTo>
                    <a:pt x="82" y="284"/>
                    <a:pt x="82" y="284"/>
                    <a:pt x="82" y="284"/>
                  </a:cubicBezTo>
                  <a:lnTo>
                    <a:pt x="82" y="304"/>
                  </a:lnTo>
                  <a:close/>
                  <a:moveTo>
                    <a:pt x="185" y="448"/>
                  </a:moveTo>
                  <a:cubicBezTo>
                    <a:pt x="190" y="445"/>
                    <a:pt x="190" y="445"/>
                    <a:pt x="190" y="445"/>
                  </a:cubicBezTo>
                  <a:cubicBezTo>
                    <a:pt x="190" y="483"/>
                    <a:pt x="190" y="483"/>
                    <a:pt x="190" y="483"/>
                  </a:cubicBezTo>
                  <a:cubicBezTo>
                    <a:pt x="198" y="480"/>
                    <a:pt x="198" y="480"/>
                    <a:pt x="198" y="480"/>
                  </a:cubicBezTo>
                  <a:cubicBezTo>
                    <a:pt x="198" y="442"/>
                    <a:pt x="198" y="442"/>
                    <a:pt x="198" y="442"/>
                  </a:cubicBezTo>
                  <a:cubicBezTo>
                    <a:pt x="215" y="434"/>
                    <a:pt x="215" y="434"/>
                    <a:pt x="215" y="434"/>
                  </a:cubicBezTo>
                  <a:cubicBezTo>
                    <a:pt x="215" y="472"/>
                    <a:pt x="215" y="472"/>
                    <a:pt x="215" y="472"/>
                  </a:cubicBezTo>
                  <a:cubicBezTo>
                    <a:pt x="223" y="468"/>
                    <a:pt x="223" y="468"/>
                    <a:pt x="223" y="468"/>
                  </a:cubicBezTo>
                  <a:cubicBezTo>
                    <a:pt x="223" y="430"/>
                    <a:pt x="223" y="430"/>
                    <a:pt x="223" y="430"/>
                  </a:cubicBezTo>
                  <a:cubicBezTo>
                    <a:pt x="240" y="422"/>
                    <a:pt x="240" y="422"/>
                    <a:pt x="240" y="422"/>
                  </a:cubicBezTo>
                  <a:cubicBezTo>
                    <a:pt x="240" y="460"/>
                    <a:pt x="240" y="460"/>
                    <a:pt x="240" y="460"/>
                  </a:cubicBezTo>
                  <a:cubicBezTo>
                    <a:pt x="248" y="456"/>
                    <a:pt x="248" y="456"/>
                    <a:pt x="248" y="456"/>
                  </a:cubicBezTo>
                  <a:cubicBezTo>
                    <a:pt x="248" y="418"/>
                    <a:pt x="248" y="418"/>
                    <a:pt x="248" y="418"/>
                  </a:cubicBezTo>
                  <a:cubicBezTo>
                    <a:pt x="265" y="410"/>
                    <a:pt x="265" y="410"/>
                    <a:pt x="265" y="410"/>
                  </a:cubicBezTo>
                  <a:cubicBezTo>
                    <a:pt x="265" y="448"/>
                    <a:pt x="265" y="448"/>
                    <a:pt x="265" y="448"/>
                  </a:cubicBezTo>
                  <a:cubicBezTo>
                    <a:pt x="273" y="444"/>
                    <a:pt x="273" y="444"/>
                    <a:pt x="273" y="444"/>
                  </a:cubicBezTo>
                  <a:cubicBezTo>
                    <a:pt x="273" y="406"/>
                    <a:pt x="273" y="406"/>
                    <a:pt x="273" y="406"/>
                  </a:cubicBezTo>
                  <a:cubicBezTo>
                    <a:pt x="290" y="398"/>
                    <a:pt x="290" y="398"/>
                    <a:pt x="290" y="398"/>
                  </a:cubicBezTo>
                  <a:cubicBezTo>
                    <a:pt x="290" y="435"/>
                    <a:pt x="290" y="435"/>
                    <a:pt x="290" y="435"/>
                  </a:cubicBezTo>
                  <a:cubicBezTo>
                    <a:pt x="298" y="432"/>
                    <a:pt x="298" y="432"/>
                    <a:pt x="298" y="432"/>
                  </a:cubicBezTo>
                  <a:cubicBezTo>
                    <a:pt x="298" y="394"/>
                    <a:pt x="298" y="394"/>
                    <a:pt x="298" y="394"/>
                  </a:cubicBezTo>
                  <a:cubicBezTo>
                    <a:pt x="315" y="385"/>
                    <a:pt x="315" y="385"/>
                    <a:pt x="315" y="385"/>
                  </a:cubicBezTo>
                  <a:cubicBezTo>
                    <a:pt x="315" y="423"/>
                    <a:pt x="315" y="423"/>
                    <a:pt x="315" y="423"/>
                  </a:cubicBezTo>
                  <a:cubicBezTo>
                    <a:pt x="323" y="420"/>
                    <a:pt x="323" y="420"/>
                    <a:pt x="323" y="420"/>
                  </a:cubicBezTo>
                  <a:cubicBezTo>
                    <a:pt x="323" y="382"/>
                    <a:pt x="323" y="382"/>
                    <a:pt x="323" y="382"/>
                  </a:cubicBezTo>
                  <a:cubicBezTo>
                    <a:pt x="340" y="373"/>
                    <a:pt x="340" y="373"/>
                    <a:pt x="340" y="373"/>
                  </a:cubicBezTo>
                  <a:cubicBezTo>
                    <a:pt x="340" y="411"/>
                    <a:pt x="340" y="411"/>
                    <a:pt x="340" y="411"/>
                  </a:cubicBezTo>
                  <a:cubicBezTo>
                    <a:pt x="348" y="408"/>
                    <a:pt x="348" y="408"/>
                    <a:pt x="348" y="408"/>
                  </a:cubicBezTo>
                  <a:cubicBezTo>
                    <a:pt x="348" y="370"/>
                    <a:pt x="348" y="370"/>
                    <a:pt x="348" y="370"/>
                  </a:cubicBezTo>
                  <a:cubicBezTo>
                    <a:pt x="365" y="362"/>
                    <a:pt x="365" y="362"/>
                    <a:pt x="365" y="362"/>
                  </a:cubicBezTo>
                  <a:cubicBezTo>
                    <a:pt x="365" y="400"/>
                    <a:pt x="365" y="400"/>
                    <a:pt x="365" y="400"/>
                  </a:cubicBezTo>
                  <a:cubicBezTo>
                    <a:pt x="373" y="396"/>
                    <a:pt x="373" y="396"/>
                    <a:pt x="373" y="396"/>
                  </a:cubicBezTo>
                  <a:cubicBezTo>
                    <a:pt x="373" y="358"/>
                    <a:pt x="373" y="358"/>
                    <a:pt x="373" y="358"/>
                  </a:cubicBezTo>
                  <a:cubicBezTo>
                    <a:pt x="390" y="350"/>
                    <a:pt x="390" y="350"/>
                    <a:pt x="390" y="350"/>
                  </a:cubicBezTo>
                  <a:cubicBezTo>
                    <a:pt x="390" y="388"/>
                    <a:pt x="390" y="388"/>
                    <a:pt x="390" y="388"/>
                  </a:cubicBezTo>
                  <a:cubicBezTo>
                    <a:pt x="398" y="384"/>
                    <a:pt x="398" y="384"/>
                    <a:pt x="398" y="384"/>
                  </a:cubicBezTo>
                  <a:cubicBezTo>
                    <a:pt x="398" y="346"/>
                    <a:pt x="398" y="346"/>
                    <a:pt x="398" y="346"/>
                  </a:cubicBezTo>
                  <a:cubicBezTo>
                    <a:pt x="415" y="338"/>
                    <a:pt x="415" y="338"/>
                    <a:pt x="415" y="338"/>
                  </a:cubicBezTo>
                  <a:cubicBezTo>
                    <a:pt x="415" y="376"/>
                    <a:pt x="415" y="376"/>
                    <a:pt x="415" y="376"/>
                  </a:cubicBezTo>
                  <a:cubicBezTo>
                    <a:pt x="418" y="374"/>
                    <a:pt x="418" y="374"/>
                    <a:pt x="418" y="374"/>
                  </a:cubicBezTo>
                  <a:cubicBezTo>
                    <a:pt x="418" y="502"/>
                    <a:pt x="418" y="502"/>
                    <a:pt x="418" y="502"/>
                  </a:cubicBezTo>
                  <a:cubicBezTo>
                    <a:pt x="185" y="614"/>
                    <a:pt x="185" y="614"/>
                    <a:pt x="185" y="614"/>
                  </a:cubicBezTo>
                  <a:lnTo>
                    <a:pt x="185" y="448"/>
                  </a:lnTo>
                  <a:close/>
                  <a:moveTo>
                    <a:pt x="445" y="217"/>
                  </a:moveTo>
                  <a:cubicBezTo>
                    <a:pt x="445" y="225"/>
                    <a:pt x="445" y="225"/>
                    <a:pt x="445" y="225"/>
                  </a:cubicBezTo>
                  <a:cubicBezTo>
                    <a:pt x="438" y="222"/>
                    <a:pt x="438" y="222"/>
                    <a:pt x="438" y="222"/>
                  </a:cubicBezTo>
                  <a:cubicBezTo>
                    <a:pt x="438" y="189"/>
                    <a:pt x="438" y="189"/>
                    <a:pt x="438" y="189"/>
                  </a:cubicBezTo>
                  <a:cubicBezTo>
                    <a:pt x="424" y="182"/>
                    <a:pt x="424" y="182"/>
                    <a:pt x="424" y="182"/>
                  </a:cubicBezTo>
                  <a:cubicBezTo>
                    <a:pt x="424" y="215"/>
                    <a:pt x="424" y="215"/>
                    <a:pt x="424" y="215"/>
                  </a:cubicBezTo>
                  <a:cubicBezTo>
                    <a:pt x="417" y="212"/>
                    <a:pt x="417" y="212"/>
                    <a:pt x="417" y="212"/>
                  </a:cubicBezTo>
                  <a:cubicBezTo>
                    <a:pt x="417" y="179"/>
                    <a:pt x="417" y="179"/>
                    <a:pt x="417" y="179"/>
                  </a:cubicBezTo>
                  <a:cubicBezTo>
                    <a:pt x="402" y="172"/>
                    <a:pt x="402" y="172"/>
                    <a:pt x="402" y="172"/>
                  </a:cubicBezTo>
                  <a:cubicBezTo>
                    <a:pt x="402" y="205"/>
                    <a:pt x="402" y="205"/>
                    <a:pt x="402" y="205"/>
                  </a:cubicBezTo>
                  <a:cubicBezTo>
                    <a:pt x="395" y="201"/>
                    <a:pt x="395" y="201"/>
                    <a:pt x="395" y="201"/>
                  </a:cubicBezTo>
                  <a:cubicBezTo>
                    <a:pt x="395" y="169"/>
                    <a:pt x="395" y="169"/>
                    <a:pt x="395" y="169"/>
                  </a:cubicBezTo>
                  <a:cubicBezTo>
                    <a:pt x="381" y="162"/>
                    <a:pt x="381" y="162"/>
                    <a:pt x="381" y="162"/>
                  </a:cubicBezTo>
                  <a:cubicBezTo>
                    <a:pt x="381" y="195"/>
                    <a:pt x="381" y="195"/>
                    <a:pt x="381" y="195"/>
                  </a:cubicBezTo>
                  <a:cubicBezTo>
                    <a:pt x="374" y="191"/>
                    <a:pt x="374" y="191"/>
                    <a:pt x="374" y="191"/>
                  </a:cubicBezTo>
                  <a:cubicBezTo>
                    <a:pt x="374" y="158"/>
                    <a:pt x="374" y="158"/>
                    <a:pt x="374" y="158"/>
                  </a:cubicBezTo>
                  <a:cubicBezTo>
                    <a:pt x="359" y="152"/>
                    <a:pt x="359" y="152"/>
                    <a:pt x="359" y="152"/>
                  </a:cubicBezTo>
                  <a:cubicBezTo>
                    <a:pt x="359" y="184"/>
                    <a:pt x="359" y="184"/>
                    <a:pt x="359" y="184"/>
                  </a:cubicBezTo>
                  <a:cubicBezTo>
                    <a:pt x="353" y="181"/>
                    <a:pt x="353" y="181"/>
                    <a:pt x="353" y="181"/>
                  </a:cubicBezTo>
                  <a:cubicBezTo>
                    <a:pt x="353" y="148"/>
                    <a:pt x="353" y="148"/>
                    <a:pt x="353" y="148"/>
                  </a:cubicBezTo>
                  <a:cubicBezTo>
                    <a:pt x="338" y="141"/>
                    <a:pt x="338" y="141"/>
                    <a:pt x="338" y="141"/>
                  </a:cubicBezTo>
                  <a:cubicBezTo>
                    <a:pt x="338" y="174"/>
                    <a:pt x="338" y="174"/>
                    <a:pt x="338" y="174"/>
                  </a:cubicBezTo>
                  <a:cubicBezTo>
                    <a:pt x="331" y="170"/>
                    <a:pt x="331" y="170"/>
                    <a:pt x="331" y="170"/>
                  </a:cubicBezTo>
                  <a:cubicBezTo>
                    <a:pt x="331" y="138"/>
                    <a:pt x="331" y="138"/>
                    <a:pt x="331" y="138"/>
                  </a:cubicBezTo>
                  <a:cubicBezTo>
                    <a:pt x="316" y="131"/>
                    <a:pt x="316" y="131"/>
                    <a:pt x="316" y="131"/>
                  </a:cubicBezTo>
                  <a:cubicBezTo>
                    <a:pt x="316" y="163"/>
                    <a:pt x="316" y="163"/>
                    <a:pt x="316" y="163"/>
                  </a:cubicBezTo>
                  <a:cubicBezTo>
                    <a:pt x="310" y="160"/>
                    <a:pt x="310" y="160"/>
                    <a:pt x="310" y="160"/>
                  </a:cubicBezTo>
                  <a:cubicBezTo>
                    <a:pt x="310" y="127"/>
                    <a:pt x="310" y="127"/>
                    <a:pt x="310" y="127"/>
                  </a:cubicBezTo>
                  <a:cubicBezTo>
                    <a:pt x="295" y="120"/>
                    <a:pt x="295" y="120"/>
                    <a:pt x="295" y="120"/>
                  </a:cubicBezTo>
                  <a:cubicBezTo>
                    <a:pt x="295" y="153"/>
                    <a:pt x="295" y="153"/>
                    <a:pt x="295" y="153"/>
                  </a:cubicBezTo>
                  <a:cubicBezTo>
                    <a:pt x="288" y="150"/>
                    <a:pt x="288" y="150"/>
                    <a:pt x="288" y="150"/>
                  </a:cubicBezTo>
                  <a:cubicBezTo>
                    <a:pt x="288" y="117"/>
                    <a:pt x="288" y="117"/>
                    <a:pt x="288" y="117"/>
                  </a:cubicBezTo>
                  <a:cubicBezTo>
                    <a:pt x="273" y="110"/>
                    <a:pt x="273" y="110"/>
                    <a:pt x="273" y="110"/>
                  </a:cubicBezTo>
                  <a:cubicBezTo>
                    <a:pt x="273" y="143"/>
                    <a:pt x="273" y="143"/>
                    <a:pt x="273" y="143"/>
                  </a:cubicBezTo>
                  <a:cubicBezTo>
                    <a:pt x="266" y="140"/>
                    <a:pt x="266" y="140"/>
                    <a:pt x="266" y="140"/>
                  </a:cubicBezTo>
                  <a:cubicBezTo>
                    <a:pt x="266" y="107"/>
                    <a:pt x="266" y="107"/>
                    <a:pt x="266" y="107"/>
                  </a:cubicBezTo>
                  <a:cubicBezTo>
                    <a:pt x="252" y="100"/>
                    <a:pt x="252" y="100"/>
                    <a:pt x="252" y="100"/>
                  </a:cubicBezTo>
                  <a:cubicBezTo>
                    <a:pt x="252" y="132"/>
                    <a:pt x="252" y="132"/>
                    <a:pt x="252" y="132"/>
                  </a:cubicBezTo>
                  <a:cubicBezTo>
                    <a:pt x="250" y="132"/>
                    <a:pt x="250" y="132"/>
                    <a:pt x="250" y="132"/>
                  </a:cubicBezTo>
                  <a:cubicBezTo>
                    <a:pt x="250" y="242"/>
                    <a:pt x="250" y="242"/>
                    <a:pt x="250" y="242"/>
                  </a:cubicBezTo>
                  <a:cubicBezTo>
                    <a:pt x="418" y="322"/>
                    <a:pt x="418" y="322"/>
                    <a:pt x="418" y="322"/>
                  </a:cubicBezTo>
                  <a:cubicBezTo>
                    <a:pt x="418" y="271"/>
                    <a:pt x="418" y="271"/>
                    <a:pt x="418" y="271"/>
                  </a:cubicBezTo>
                  <a:cubicBezTo>
                    <a:pt x="456" y="271"/>
                    <a:pt x="456" y="271"/>
                    <a:pt x="456" y="271"/>
                  </a:cubicBezTo>
                  <a:cubicBezTo>
                    <a:pt x="456" y="217"/>
                    <a:pt x="456" y="217"/>
                    <a:pt x="456" y="217"/>
                  </a:cubicBezTo>
                  <a:lnTo>
                    <a:pt x="445" y="217"/>
                  </a:lnTo>
                  <a:close/>
                </a:path>
              </a:pathLst>
            </a:custGeom>
            <a:solidFill>
              <a:srgbClr val="0089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iṩļîḑè"/>
            <p:cNvSpPr/>
            <p:nvPr/>
          </p:nvSpPr>
          <p:spPr bwMode="auto">
            <a:xfrm>
              <a:off x="4044220" y="4395128"/>
              <a:ext cx="1090347" cy="1739736"/>
            </a:xfrm>
            <a:custGeom>
              <a:avLst/>
              <a:gdLst>
                <a:gd name="T0" fmla="*/ 0 w 436"/>
                <a:gd name="T1" fmla="*/ 696 h 696"/>
                <a:gd name="T2" fmla="*/ 356 w 436"/>
                <a:gd name="T3" fmla="*/ 27 h 696"/>
                <a:gd name="T4" fmla="*/ 176 w 436"/>
                <a:gd name="T5" fmla="*/ 77 h 696"/>
                <a:gd name="T6" fmla="*/ 358 w 436"/>
                <a:gd name="T7" fmla="*/ 263 h 696"/>
                <a:gd name="T8" fmla="*/ 143 w 436"/>
                <a:gd name="T9" fmla="*/ 381 h 696"/>
                <a:gd name="T10" fmla="*/ 216 w 436"/>
                <a:gd name="T11" fmla="*/ 78 h 696"/>
                <a:gd name="T12" fmla="*/ 327 w 436"/>
                <a:gd name="T13" fmla="*/ 55 h 696"/>
                <a:gd name="T14" fmla="*/ 268 w 436"/>
                <a:gd name="T15" fmla="*/ 70 h 696"/>
                <a:gd name="T16" fmla="*/ 194 w 436"/>
                <a:gd name="T17" fmla="*/ 102 h 696"/>
                <a:gd name="T18" fmla="*/ 321 w 436"/>
                <a:gd name="T19" fmla="*/ 433 h 696"/>
                <a:gd name="T20" fmla="*/ 286 w 436"/>
                <a:gd name="T21" fmla="*/ 429 h 696"/>
                <a:gd name="T22" fmla="*/ 269 w 436"/>
                <a:gd name="T23" fmla="*/ 427 h 696"/>
                <a:gd name="T24" fmla="*/ 248 w 436"/>
                <a:gd name="T25" fmla="*/ 460 h 696"/>
                <a:gd name="T26" fmla="*/ 219 w 436"/>
                <a:gd name="T27" fmla="*/ 457 h 696"/>
                <a:gd name="T28" fmla="*/ 205 w 436"/>
                <a:gd name="T29" fmla="*/ 420 h 696"/>
                <a:gd name="T30" fmla="*/ 195 w 436"/>
                <a:gd name="T31" fmla="*/ 413 h 696"/>
                <a:gd name="T32" fmla="*/ 183 w 436"/>
                <a:gd name="T33" fmla="*/ 418 h 696"/>
                <a:gd name="T34" fmla="*/ 329 w 436"/>
                <a:gd name="T35" fmla="*/ 356 h 696"/>
                <a:gd name="T36" fmla="*/ 312 w 436"/>
                <a:gd name="T37" fmla="*/ 354 h 696"/>
                <a:gd name="T38" fmla="*/ 291 w 436"/>
                <a:gd name="T39" fmla="*/ 387 h 696"/>
                <a:gd name="T40" fmla="*/ 262 w 436"/>
                <a:gd name="T41" fmla="*/ 384 h 696"/>
                <a:gd name="T42" fmla="*/ 248 w 436"/>
                <a:gd name="T43" fmla="*/ 347 h 696"/>
                <a:gd name="T44" fmla="*/ 237 w 436"/>
                <a:gd name="T45" fmla="*/ 340 h 696"/>
                <a:gd name="T46" fmla="*/ 226 w 436"/>
                <a:gd name="T47" fmla="*/ 344 h 696"/>
                <a:gd name="T48" fmla="*/ 191 w 436"/>
                <a:gd name="T49" fmla="*/ 341 h 696"/>
                <a:gd name="T50" fmla="*/ 174 w 436"/>
                <a:gd name="T51" fmla="*/ 339 h 696"/>
                <a:gd name="T52" fmla="*/ 334 w 436"/>
                <a:gd name="T53" fmla="*/ 314 h 696"/>
                <a:gd name="T54" fmla="*/ 304 w 436"/>
                <a:gd name="T55" fmla="*/ 311 h 696"/>
                <a:gd name="T56" fmla="*/ 291 w 436"/>
                <a:gd name="T57" fmla="*/ 274 h 696"/>
                <a:gd name="T58" fmla="*/ 280 w 436"/>
                <a:gd name="T59" fmla="*/ 267 h 696"/>
                <a:gd name="T60" fmla="*/ 269 w 436"/>
                <a:gd name="T61" fmla="*/ 271 h 696"/>
                <a:gd name="T62" fmla="*/ 234 w 436"/>
                <a:gd name="T63" fmla="*/ 268 h 696"/>
                <a:gd name="T64" fmla="*/ 217 w 436"/>
                <a:gd name="T65" fmla="*/ 265 h 696"/>
                <a:gd name="T66" fmla="*/ 196 w 436"/>
                <a:gd name="T67" fmla="*/ 299 h 696"/>
                <a:gd name="T68" fmla="*/ 166 w 436"/>
                <a:gd name="T69" fmla="*/ 296 h 696"/>
                <a:gd name="T70" fmla="*/ 334 w 436"/>
                <a:gd name="T71" fmla="*/ 200 h 696"/>
                <a:gd name="T72" fmla="*/ 323 w 436"/>
                <a:gd name="T73" fmla="*/ 194 h 696"/>
                <a:gd name="T74" fmla="*/ 312 w 436"/>
                <a:gd name="T75" fmla="*/ 198 h 696"/>
                <a:gd name="T76" fmla="*/ 277 w 436"/>
                <a:gd name="T77" fmla="*/ 194 h 696"/>
                <a:gd name="T78" fmla="*/ 260 w 436"/>
                <a:gd name="T79" fmla="*/ 192 h 696"/>
                <a:gd name="T80" fmla="*/ 239 w 436"/>
                <a:gd name="T81" fmla="*/ 226 h 696"/>
                <a:gd name="T82" fmla="*/ 209 w 436"/>
                <a:gd name="T83" fmla="*/ 222 h 696"/>
                <a:gd name="T84" fmla="*/ 196 w 436"/>
                <a:gd name="T85" fmla="*/ 185 h 696"/>
                <a:gd name="T86" fmla="*/ 185 w 436"/>
                <a:gd name="T87" fmla="*/ 179 h 696"/>
                <a:gd name="T88" fmla="*/ 355 w 436"/>
                <a:gd name="T89" fmla="*/ 125 h 696"/>
                <a:gd name="T90" fmla="*/ 320 w 436"/>
                <a:gd name="T91" fmla="*/ 121 h 696"/>
                <a:gd name="T92" fmla="*/ 303 w 436"/>
                <a:gd name="T93" fmla="*/ 119 h 696"/>
                <a:gd name="T94" fmla="*/ 282 w 436"/>
                <a:gd name="T95" fmla="*/ 152 h 696"/>
                <a:gd name="T96" fmla="*/ 252 w 436"/>
                <a:gd name="T97" fmla="*/ 149 h 696"/>
                <a:gd name="T98" fmla="*/ 239 w 436"/>
                <a:gd name="T99" fmla="*/ 112 h 696"/>
                <a:gd name="T100" fmla="*/ 228 w 436"/>
                <a:gd name="T101" fmla="*/ 106 h 696"/>
                <a:gd name="T102" fmla="*/ 217 w 436"/>
                <a:gd name="T103" fmla="*/ 110 h 696"/>
                <a:gd name="T104" fmla="*/ 158 w 436"/>
                <a:gd name="T105" fmla="*/ 301 h 696"/>
                <a:gd name="T106" fmla="*/ 335 w 436"/>
                <a:gd name="T107" fmla="*/ 421 h 696"/>
                <a:gd name="T108" fmla="*/ 315 w 436"/>
                <a:gd name="T109" fmla="*/ 525 h 696"/>
                <a:gd name="T110" fmla="*/ 226 w 436"/>
                <a:gd name="T111" fmla="*/ 596 h 696"/>
                <a:gd name="T112" fmla="*/ 181 w 436"/>
                <a:gd name="T113" fmla="*/ 51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6" h="696">
                  <a:moveTo>
                    <a:pt x="368" y="116"/>
                  </a:moveTo>
                  <a:cubicBezTo>
                    <a:pt x="363" y="169"/>
                    <a:pt x="363" y="169"/>
                    <a:pt x="363" y="169"/>
                  </a:cubicBezTo>
                  <a:cubicBezTo>
                    <a:pt x="174" y="148"/>
                    <a:pt x="174" y="148"/>
                    <a:pt x="174" y="148"/>
                  </a:cubicBezTo>
                  <a:cubicBezTo>
                    <a:pt x="180" y="95"/>
                    <a:pt x="180" y="95"/>
                    <a:pt x="180" y="95"/>
                  </a:cubicBezTo>
                  <a:lnTo>
                    <a:pt x="368" y="116"/>
                  </a:lnTo>
                  <a:close/>
                  <a:moveTo>
                    <a:pt x="218" y="602"/>
                  </a:moveTo>
                  <a:cubicBezTo>
                    <a:pt x="317" y="602"/>
                    <a:pt x="401" y="641"/>
                    <a:pt x="436" y="696"/>
                  </a:cubicBezTo>
                  <a:cubicBezTo>
                    <a:pt x="0" y="696"/>
                    <a:pt x="0" y="696"/>
                    <a:pt x="0" y="696"/>
                  </a:cubicBezTo>
                  <a:cubicBezTo>
                    <a:pt x="35" y="641"/>
                    <a:pt x="120" y="602"/>
                    <a:pt x="218" y="602"/>
                  </a:cubicBezTo>
                  <a:close/>
                  <a:moveTo>
                    <a:pt x="135" y="458"/>
                  </a:moveTo>
                  <a:cubicBezTo>
                    <a:pt x="335" y="480"/>
                    <a:pt x="335" y="480"/>
                    <a:pt x="335" y="480"/>
                  </a:cubicBezTo>
                  <a:cubicBezTo>
                    <a:pt x="334" y="492"/>
                    <a:pt x="334" y="492"/>
                    <a:pt x="334" y="492"/>
                  </a:cubicBezTo>
                  <a:cubicBezTo>
                    <a:pt x="133" y="470"/>
                    <a:pt x="133" y="470"/>
                    <a:pt x="133" y="470"/>
                  </a:cubicBezTo>
                  <a:lnTo>
                    <a:pt x="135" y="458"/>
                  </a:lnTo>
                  <a:close/>
                  <a:moveTo>
                    <a:pt x="212" y="11"/>
                  </a:moveTo>
                  <a:cubicBezTo>
                    <a:pt x="356" y="27"/>
                    <a:pt x="356" y="27"/>
                    <a:pt x="356" y="27"/>
                  </a:cubicBezTo>
                  <a:cubicBezTo>
                    <a:pt x="357" y="16"/>
                    <a:pt x="357" y="16"/>
                    <a:pt x="357" y="16"/>
                  </a:cubicBezTo>
                  <a:cubicBezTo>
                    <a:pt x="213" y="0"/>
                    <a:pt x="213" y="0"/>
                    <a:pt x="213" y="0"/>
                  </a:cubicBezTo>
                  <a:lnTo>
                    <a:pt x="212" y="11"/>
                  </a:lnTo>
                  <a:close/>
                  <a:moveTo>
                    <a:pt x="176" y="77"/>
                  </a:moveTo>
                  <a:cubicBezTo>
                    <a:pt x="377" y="99"/>
                    <a:pt x="377" y="99"/>
                    <a:pt x="377" y="99"/>
                  </a:cubicBezTo>
                  <a:cubicBezTo>
                    <a:pt x="375" y="111"/>
                    <a:pt x="375" y="111"/>
                    <a:pt x="375" y="111"/>
                  </a:cubicBezTo>
                  <a:cubicBezTo>
                    <a:pt x="175" y="89"/>
                    <a:pt x="175" y="89"/>
                    <a:pt x="175" y="89"/>
                  </a:cubicBezTo>
                  <a:lnTo>
                    <a:pt x="176" y="77"/>
                  </a:lnTo>
                  <a:close/>
                  <a:moveTo>
                    <a:pt x="168" y="153"/>
                  </a:moveTo>
                  <a:cubicBezTo>
                    <a:pt x="368" y="175"/>
                    <a:pt x="368" y="175"/>
                    <a:pt x="368" y="175"/>
                  </a:cubicBezTo>
                  <a:cubicBezTo>
                    <a:pt x="367" y="187"/>
                    <a:pt x="367" y="187"/>
                    <a:pt x="367" y="187"/>
                  </a:cubicBezTo>
                  <a:cubicBezTo>
                    <a:pt x="166" y="165"/>
                    <a:pt x="166" y="165"/>
                    <a:pt x="166" y="165"/>
                  </a:cubicBezTo>
                  <a:lnTo>
                    <a:pt x="168" y="153"/>
                  </a:lnTo>
                  <a:close/>
                  <a:moveTo>
                    <a:pt x="160" y="229"/>
                  </a:moveTo>
                  <a:cubicBezTo>
                    <a:pt x="360" y="251"/>
                    <a:pt x="360" y="251"/>
                    <a:pt x="360" y="251"/>
                  </a:cubicBezTo>
                  <a:cubicBezTo>
                    <a:pt x="358" y="263"/>
                    <a:pt x="358" y="263"/>
                    <a:pt x="358" y="263"/>
                  </a:cubicBezTo>
                  <a:cubicBezTo>
                    <a:pt x="158" y="242"/>
                    <a:pt x="158" y="242"/>
                    <a:pt x="158" y="242"/>
                  </a:cubicBezTo>
                  <a:lnTo>
                    <a:pt x="160" y="229"/>
                  </a:lnTo>
                  <a:close/>
                  <a:moveTo>
                    <a:pt x="151" y="305"/>
                  </a:moveTo>
                  <a:cubicBezTo>
                    <a:pt x="352" y="327"/>
                    <a:pt x="352" y="327"/>
                    <a:pt x="352" y="327"/>
                  </a:cubicBezTo>
                  <a:cubicBezTo>
                    <a:pt x="350" y="340"/>
                    <a:pt x="350" y="340"/>
                    <a:pt x="350" y="340"/>
                  </a:cubicBezTo>
                  <a:cubicBezTo>
                    <a:pt x="150" y="318"/>
                    <a:pt x="150" y="318"/>
                    <a:pt x="150" y="318"/>
                  </a:cubicBezTo>
                  <a:lnTo>
                    <a:pt x="151" y="305"/>
                  </a:lnTo>
                  <a:close/>
                  <a:moveTo>
                    <a:pt x="143" y="381"/>
                  </a:moveTo>
                  <a:cubicBezTo>
                    <a:pt x="343" y="403"/>
                    <a:pt x="343" y="403"/>
                    <a:pt x="343" y="403"/>
                  </a:cubicBezTo>
                  <a:cubicBezTo>
                    <a:pt x="342" y="416"/>
                    <a:pt x="342" y="416"/>
                    <a:pt x="342" y="416"/>
                  </a:cubicBezTo>
                  <a:cubicBezTo>
                    <a:pt x="142" y="394"/>
                    <a:pt x="142" y="394"/>
                    <a:pt x="142" y="394"/>
                  </a:cubicBezTo>
                  <a:lnTo>
                    <a:pt x="143" y="381"/>
                  </a:lnTo>
                  <a:close/>
                  <a:moveTo>
                    <a:pt x="337" y="91"/>
                  </a:moveTo>
                  <a:cubicBezTo>
                    <a:pt x="344" y="30"/>
                    <a:pt x="344" y="30"/>
                    <a:pt x="344" y="30"/>
                  </a:cubicBezTo>
                  <a:cubicBezTo>
                    <a:pt x="223" y="17"/>
                    <a:pt x="223" y="17"/>
                    <a:pt x="223" y="17"/>
                  </a:cubicBezTo>
                  <a:cubicBezTo>
                    <a:pt x="216" y="78"/>
                    <a:pt x="216" y="78"/>
                    <a:pt x="216" y="78"/>
                  </a:cubicBezTo>
                  <a:lnTo>
                    <a:pt x="337" y="91"/>
                  </a:lnTo>
                  <a:close/>
                  <a:moveTo>
                    <a:pt x="255" y="47"/>
                  </a:moveTo>
                  <a:cubicBezTo>
                    <a:pt x="253" y="68"/>
                    <a:pt x="253" y="68"/>
                    <a:pt x="253" y="68"/>
                  </a:cubicBezTo>
                  <a:cubicBezTo>
                    <a:pt x="232" y="66"/>
                    <a:pt x="232" y="66"/>
                    <a:pt x="232" y="66"/>
                  </a:cubicBezTo>
                  <a:cubicBezTo>
                    <a:pt x="234" y="45"/>
                    <a:pt x="234" y="45"/>
                    <a:pt x="234" y="45"/>
                  </a:cubicBezTo>
                  <a:cubicBezTo>
                    <a:pt x="235" y="39"/>
                    <a:pt x="240" y="34"/>
                    <a:pt x="246" y="35"/>
                  </a:cubicBezTo>
                  <a:cubicBezTo>
                    <a:pt x="251" y="35"/>
                    <a:pt x="256" y="41"/>
                    <a:pt x="255" y="47"/>
                  </a:cubicBezTo>
                  <a:close/>
                  <a:moveTo>
                    <a:pt x="327" y="55"/>
                  </a:moveTo>
                  <a:cubicBezTo>
                    <a:pt x="324" y="77"/>
                    <a:pt x="324" y="77"/>
                    <a:pt x="324" y="77"/>
                  </a:cubicBezTo>
                  <a:cubicBezTo>
                    <a:pt x="303" y="74"/>
                    <a:pt x="303" y="74"/>
                    <a:pt x="303" y="74"/>
                  </a:cubicBezTo>
                  <a:cubicBezTo>
                    <a:pt x="306" y="53"/>
                    <a:pt x="306" y="53"/>
                    <a:pt x="306" y="53"/>
                  </a:cubicBezTo>
                  <a:cubicBezTo>
                    <a:pt x="307" y="46"/>
                    <a:pt x="312" y="42"/>
                    <a:pt x="318" y="43"/>
                  </a:cubicBezTo>
                  <a:cubicBezTo>
                    <a:pt x="323" y="43"/>
                    <a:pt x="328" y="49"/>
                    <a:pt x="327" y="55"/>
                  </a:cubicBezTo>
                  <a:close/>
                  <a:moveTo>
                    <a:pt x="291" y="51"/>
                  </a:moveTo>
                  <a:cubicBezTo>
                    <a:pt x="289" y="73"/>
                    <a:pt x="289" y="73"/>
                    <a:pt x="289" y="73"/>
                  </a:cubicBezTo>
                  <a:cubicBezTo>
                    <a:pt x="268" y="70"/>
                    <a:pt x="268" y="70"/>
                    <a:pt x="268" y="70"/>
                  </a:cubicBezTo>
                  <a:cubicBezTo>
                    <a:pt x="270" y="49"/>
                    <a:pt x="270" y="49"/>
                    <a:pt x="270" y="49"/>
                  </a:cubicBezTo>
                  <a:cubicBezTo>
                    <a:pt x="270" y="43"/>
                    <a:pt x="276" y="38"/>
                    <a:pt x="282" y="39"/>
                  </a:cubicBezTo>
                  <a:cubicBezTo>
                    <a:pt x="287" y="39"/>
                    <a:pt x="291" y="45"/>
                    <a:pt x="291" y="51"/>
                  </a:cubicBezTo>
                  <a:close/>
                  <a:moveTo>
                    <a:pt x="199" y="108"/>
                  </a:moveTo>
                  <a:cubicBezTo>
                    <a:pt x="196" y="143"/>
                    <a:pt x="196" y="143"/>
                    <a:pt x="196" y="143"/>
                  </a:cubicBezTo>
                  <a:cubicBezTo>
                    <a:pt x="183" y="142"/>
                    <a:pt x="183" y="142"/>
                    <a:pt x="183" y="142"/>
                  </a:cubicBezTo>
                  <a:cubicBezTo>
                    <a:pt x="187" y="106"/>
                    <a:pt x="187" y="106"/>
                    <a:pt x="187" y="106"/>
                  </a:cubicBezTo>
                  <a:cubicBezTo>
                    <a:pt x="187" y="104"/>
                    <a:pt x="190" y="101"/>
                    <a:pt x="194" y="102"/>
                  </a:cubicBezTo>
                  <a:cubicBezTo>
                    <a:pt x="197" y="102"/>
                    <a:pt x="200" y="105"/>
                    <a:pt x="199" y="108"/>
                  </a:cubicBezTo>
                  <a:close/>
                  <a:moveTo>
                    <a:pt x="321" y="433"/>
                  </a:moveTo>
                  <a:cubicBezTo>
                    <a:pt x="321" y="433"/>
                    <a:pt x="321" y="433"/>
                    <a:pt x="321" y="433"/>
                  </a:cubicBezTo>
                  <a:cubicBezTo>
                    <a:pt x="317" y="468"/>
                    <a:pt x="317" y="468"/>
                    <a:pt x="317" y="468"/>
                  </a:cubicBezTo>
                  <a:cubicBezTo>
                    <a:pt x="305" y="466"/>
                    <a:pt x="305" y="466"/>
                    <a:pt x="305" y="466"/>
                  </a:cubicBezTo>
                  <a:cubicBezTo>
                    <a:pt x="309" y="431"/>
                    <a:pt x="309" y="431"/>
                    <a:pt x="309" y="431"/>
                  </a:cubicBezTo>
                  <a:cubicBezTo>
                    <a:pt x="309" y="428"/>
                    <a:pt x="312" y="426"/>
                    <a:pt x="316" y="427"/>
                  </a:cubicBezTo>
                  <a:cubicBezTo>
                    <a:pt x="319" y="427"/>
                    <a:pt x="321" y="430"/>
                    <a:pt x="321" y="433"/>
                  </a:cubicBezTo>
                  <a:close/>
                  <a:moveTo>
                    <a:pt x="304" y="430"/>
                  </a:moveTo>
                  <a:cubicBezTo>
                    <a:pt x="304" y="430"/>
                    <a:pt x="304" y="430"/>
                    <a:pt x="304" y="430"/>
                  </a:cubicBezTo>
                  <a:cubicBezTo>
                    <a:pt x="300" y="466"/>
                    <a:pt x="300" y="466"/>
                    <a:pt x="300" y="466"/>
                  </a:cubicBezTo>
                  <a:cubicBezTo>
                    <a:pt x="287" y="465"/>
                    <a:pt x="287" y="465"/>
                    <a:pt x="287" y="465"/>
                  </a:cubicBezTo>
                  <a:cubicBezTo>
                    <a:pt x="291" y="429"/>
                    <a:pt x="291" y="429"/>
                    <a:pt x="291" y="429"/>
                  </a:cubicBezTo>
                  <a:cubicBezTo>
                    <a:pt x="292" y="427"/>
                    <a:pt x="295" y="424"/>
                    <a:pt x="298" y="425"/>
                  </a:cubicBezTo>
                  <a:cubicBezTo>
                    <a:pt x="302" y="425"/>
                    <a:pt x="304" y="428"/>
                    <a:pt x="304" y="430"/>
                  </a:cubicBezTo>
                  <a:close/>
                  <a:moveTo>
                    <a:pt x="286" y="429"/>
                  </a:moveTo>
                  <a:cubicBezTo>
                    <a:pt x="286" y="429"/>
                    <a:pt x="286" y="429"/>
                    <a:pt x="286" y="429"/>
                  </a:cubicBezTo>
                  <a:cubicBezTo>
                    <a:pt x="283" y="464"/>
                    <a:pt x="283" y="464"/>
                    <a:pt x="283" y="464"/>
                  </a:cubicBezTo>
                  <a:cubicBezTo>
                    <a:pt x="270" y="463"/>
                    <a:pt x="270" y="463"/>
                    <a:pt x="270" y="463"/>
                  </a:cubicBezTo>
                  <a:cubicBezTo>
                    <a:pt x="274" y="427"/>
                    <a:pt x="274" y="427"/>
                    <a:pt x="274" y="427"/>
                  </a:cubicBezTo>
                  <a:cubicBezTo>
                    <a:pt x="274" y="424"/>
                    <a:pt x="278" y="423"/>
                    <a:pt x="281" y="423"/>
                  </a:cubicBezTo>
                  <a:cubicBezTo>
                    <a:pt x="284" y="423"/>
                    <a:pt x="287" y="426"/>
                    <a:pt x="286" y="429"/>
                  </a:cubicBezTo>
                  <a:close/>
                  <a:moveTo>
                    <a:pt x="269" y="427"/>
                  </a:moveTo>
                  <a:cubicBezTo>
                    <a:pt x="269" y="427"/>
                    <a:pt x="269" y="427"/>
                    <a:pt x="269" y="427"/>
                  </a:cubicBezTo>
                  <a:cubicBezTo>
                    <a:pt x="265" y="462"/>
                    <a:pt x="265" y="462"/>
                    <a:pt x="265" y="462"/>
                  </a:cubicBezTo>
                  <a:cubicBezTo>
                    <a:pt x="253" y="461"/>
                    <a:pt x="253" y="461"/>
                    <a:pt x="253" y="461"/>
                  </a:cubicBezTo>
                  <a:cubicBezTo>
                    <a:pt x="257" y="426"/>
                    <a:pt x="257" y="426"/>
                    <a:pt x="257" y="426"/>
                  </a:cubicBezTo>
                  <a:cubicBezTo>
                    <a:pt x="257" y="423"/>
                    <a:pt x="260" y="421"/>
                    <a:pt x="264" y="421"/>
                  </a:cubicBezTo>
                  <a:cubicBezTo>
                    <a:pt x="267" y="422"/>
                    <a:pt x="270" y="424"/>
                    <a:pt x="269" y="427"/>
                  </a:cubicBezTo>
                  <a:close/>
                  <a:moveTo>
                    <a:pt x="252" y="425"/>
                  </a:moveTo>
                  <a:cubicBezTo>
                    <a:pt x="252" y="425"/>
                    <a:pt x="252" y="425"/>
                    <a:pt x="252" y="425"/>
                  </a:cubicBezTo>
                  <a:cubicBezTo>
                    <a:pt x="248" y="460"/>
                    <a:pt x="248" y="460"/>
                    <a:pt x="248" y="460"/>
                  </a:cubicBezTo>
                  <a:cubicBezTo>
                    <a:pt x="236" y="459"/>
                    <a:pt x="236" y="459"/>
                    <a:pt x="236" y="459"/>
                  </a:cubicBezTo>
                  <a:cubicBezTo>
                    <a:pt x="240" y="424"/>
                    <a:pt x="240" y="424"/>
                    <a:pt x="240" y="424"/>
                  </a:cubicBezTo>
                  <a:cubicBezTo>
                    <a:pt x="240" y="421"/>
                    <a:pt x="243" y="419"/>
                    <a:pt x="246" y="419"/>
                  </a:cubicBezTo>
                  <a:cubicBezTo>
                    <a:pt x="250" y="419"/>
                    <a:pt x="252" y="422"/>
                    <a:pt x="252" y="425"/>
                  </a:cubicBezTo>
                  <a:close/>
                  <a:moveTo>
                    <a:pt x="235" y="423"/>
                  </a:moveTo>
                  <a:cubicBezTo>
                    <a:pt x="235" y="423"/>
                    <a:pt x="235" y="423"/>
                    <a:pt x="235" y="423"/>
                  </a:cubicBezTo>
                  <a:cubicBezTo>
                    <a:pt x="231" y="458"/>
                    <a:pt x="231" y="458"/>
                    <a:pt x="231" y="458"/>
                  </a:cubicBezTo>
                  <a:cubicBezTo>
                    <a:pt x="219" y="457"/>
                    <a:pt x="219" y="457"/>
                    <a:pt x="219" y="457"/>
                  </a:cubicBezTo>
                  <a:cubicBezTo>
                    <a:pt x="222" y="422"/>
                    <a:pt x="222" y="422"/>
                    <a:pt x="222" y="422"/>
                  </a:cubicBezTo>
                  <a:cubicBezTo>
                    <a:pt x="223" y="419"/>
                    <a:pt x="226" y="417"/>
                    <a:pt x="229" y="417"/>
                  </a:cubicBezTo>
                  <a:cubicBezTo>
                    <a:pt x="233" y="418"/>
                    <a:pt x="235" y="420"/>
                    <a:pt x="235" y="423"/>
                  </a:cubicBezTo>
                  <a:close/>
                  <a:moveTo>
                    <a:pt x="218" y="421"/>
                  </a:moveTo>
                  <a:cubicBezTo>
                    <a:pt x="218" y="421"/>
                    <a:pt x="218" y="421"/>
                    <a:pt x="218" y="421"/>
                  </a:cubicBezTo>
                  <a:cubicBezTo>
                    <a:pt x="214" y="456"/>
                    <a:pt x="214" y="456"/>
                    <a:pt x="214" y="456"/>
                  </a:cubicBezTo>
                  <a:cubicBezTo>
                    <a:pt x="201" y="455"/>
                    <a:pt x="201" y="455"/>
                    <a:pt x="201" y="455"/>
                  </a:cubicBezTo>
                  <a:cubicBezTo>
                    <a:pt x="205" y="420"/>
                    <a:pt x="205" y="420"/>
                    <a:pt x="205" y="420"/>
                  </a:cubicBezTo>
                  <a:cubicBezTo>
                    <a:pt x="206" y="417"/>
                    <a:pt x="209" y="415"/>
                    <a:pt x="212" y="415"/>
                  </a:cubicBezTo>
                  <a:cubicBezTo>
                    <a:pt x="215" y="416"/>
                    <a:pt x="218" y="418"/>
                    <a:pt x="218" y="421"/>
                  </a:cubicBezTo>
                  <a:close/>
                  <a:moveTo>
                    <a:pt x="200" y="419"/>
                  </a:moveTo>
                  <a:cubicBezTo>
                    <a:pt x="200" y="419"/>
                    <a:pt x="200" y="419"/>
                    <a:pt x="200" y="419"/>
                  </a:cubicBezTo>
                  <a:cubicBezTo>
                    <a:pt x="197" y="455"/>
                    <a:pt x="197" y="455"/>
                    <a:pt x="197" y="455"/>
                  </a:cubicBezTo>
                  <a:cubicBezTo>
                    <a:pt x="184" y="453"/>
                    <a:pt x="184" y="453"/>
                    <a:pt x="184" y="453"/>
                  </a:cubicBezTo>
                  <a:cubicBezTo>
                    <a:pt x="188" y="418"/>
                    <a:pt x="188" y="418"/>
                    <a:pt x="188" y="418"/>
                  </a:cubicBezTo>
                  <a:cubicBezTo>
                    <a:pt x="188" y="415"/>
                    <a:pt x="191" y="413"/>
                    <a:pt x="195" y="413"/>
                  </a:cubicBezTo>
                  <a:cubicBezTo>
                    <a:pt x="198" y="414"/>
                    <a:pt x="201" y="417"/>
                    <a:pt x="200" y="419"/>
                  </a:cubicBezTo>
                  <a:close/>
                  <a:moveTo>
                    <a:pt x="183" y="418"/>
                  </a:moveTo>
                  <a:cubicBezTo>
                    <a:pt x="183" y="418"/>
                    <a:pt x="183" y="418"/>
                    <a:pt x="183" y="418"/>
                  </a:cubicBezTo>
                  <a:cubicBezTo>
                    <a:pt x="179" y="453"/>
                    <a:pt x="179" y="453"/>
                    <a:pt x="179" y="453"/>
                  </a:cubicBezTo>
                  <a:cubicBezTo>
                    <a:pt x="167" y="451"/>
                    <a:pt x="167" y="451"/>
                    <a:pt x="167" y="451"/>
                  </a:cubicBezTo>
                  <a:cubicBezTo>
                    <a:pt x="171" y="416"/>
                    <a:pt x="171" y="416"/>
                    <a:pt x="171" y="416"/>
                  </a:cubicBezTo>
                  <a:cubicBezTo>
                    <a:pt x="171" y="413"/>
                    <a:pt x="174" y="411"/>
                    <a:pt x="177" y="412"/>
                  </a:cubicBezTo>
                  <a:cubicBezTo>
                    <a:pt x="181" y="412"/>
                    <a:pt x="184" y="414"/>
                    <a:pt x="183" y="418"/>
                  </a:cubicBezTo>
                  <a:close/>
                  <a:moveTo>
                    <a:pt x="166" y="416"/>
                  </a:moveTo>
                  <a:cubicBezTo>
                    <a:pt x="166" y="416"/>
                    <a:pt x="166" y="416"/>
                    <a:pt x="166" y="416"/>
                  </a:cubicBezTo>
                  <a:cubicBezTo>
                    <a:pt x="162" y="451"/>
                    <a:pt x="162" y="451"/>
                    <a:pt x="162" y="451"/>
                  </a:cubicBezTo>
                  <a:cubicBezTo>
                    <a:pt x="149" y="449"/>
                    <a:pt x="149" y="449"/>
                    <a:pt x="149" y="449"/>
                  </a:cubicBezTo>
                  <a:cubicBezTo>
                    <a:pt x="153" y="414"/>
                    <a:pt x="153" y="414"/>
                    <a:pt x="153" y="414"/>
                  </a:cubicBezTo>
                  <a:cubicBezTo>
                    <a:pt x="154" y="411"/>
                    <a:pt x="157" y="410"/>
                    <a:pt x="160" y="410"/>
                  </a:cubicBezTo>
                  <a:cubicBezTo>
                    <a:pt x="164" y="410"/>
                    <a:pt x="166" y="413"/>
                    <a:pt x="166" y="416"/>
                  </a:cubicBezTo>
                  <a:close/>
                  <a:moveTo>
                    <a:pt x="329" y="356"/>
                  </a:moveTo>
                  <a:cubicBezTo>
                    <a:pt x="329" y="356"/>
                    <a:pt x="329" y="356"/>
                    <a:pt x="329" y="356"/>
                  </a:cubicBezTo>
                  <a:cubicBezTo>
                    <a:pt x="326" y="391"/>
                    <a:pt x="326" y="391"/>
                    <a:pt x="326" y="391"/>
                  </a:cubicBezTo>
                  <a:cubicBezTo>
                    <a:pt x="313" y="389"/>
                    <a:pt x="313" y="389"/>
                    <a:pt x="313" y="389"/>
                  </a:cubicBezTo>
                  <a:cubicBezTo>
                    <a:pt x="317" y="354"/>
                    <a:pt x="317" y="354"/>
                    <a:pt x="317" y="354"/>
                  </a:cubicBezTo>
                  <a:cubicBezTo>
                    <a:pt x="317" y="351"/>
                    <a:pt x="320" y="350"/>
                    <a:pt x="324" y="350"/>
                  </a:cubicBezTo>
                  <a:cubicBezTo>
                    <a:pt x="327" y="350"/>
                    <a:pt x="330" y="353"/>
                    <a:pt x="329" y="356"/>
                  </a:cubicBezTo>
                  <a:close/>
                  <a:moveTo>
                    <a:pt x="312" y="354"/>
                  </a:moveTo>
                  <a:cubicBezTo>
                    <a:pt x="312" y="354"/>
                    <a:pt x="312" y="354"/>
                    <a:pt x="312" y="354"/>
                  </a:cubicBezTo>
                  <a:cubicBezTo>
                    <a:pt x="308" y="389"/>
                    <a:pt x="308" y="389"/>
                    <a:pt x="308" y="389"/>
                  </a:cubicBezTo>
                  <a:cubicBezTo>
                    <a:pt x="296" y="388"/>
                    <a:pt x="296" y="388"/>
                    <a:pt x="296" y="388"/>
                  </a:cubicBezTo>
                  <a:cubicBezTo>
                    <a:pt x="300" y="352"/>
                    <a:pt x="300" y="352"/>
                    <a:pt x="300" y="352"/>
                  </a:cubicBezTo>
                  <a:cubicBezTo>
                    <a:pt x="300" y="350"/>
                    <a:pt x="303" y="347"/>
                    <a:pt x="307" y="348"/>
                  </a:cubicBezTo>
                  <a:cubicBezTo>
                    <a:pt x="310" y="348"/>
                    <a:pt x="312" y="351"/>
                    <a:pt x="312" y="354"/>
                  </a:cubicBezTo>
                  <a:close/>
                  <a:moveTo>
                    <a:pt x="295" y="352"/>
                  </a:moveTo>
                  <a:cubicBezTo>
                    <a:pt x="295" y="352"/>
                    <a:pt x="295" y="352"/>
                    <a:pt x="295" y="352"/>
                  </a:cubicBezTo>
                  <a:cubicBezTo>
                    <a:pt x="291" y="387"/>
                    <a:pt x="291" y="387"/>
                    <a:pt x="291" y="387"/>
                  </a:cubicBezTo>
                  <a:cubicBezTo>
                    <a:pt x="279" y="386"/>
                    <a:pt x="279" y="386"/>
                    <a:pt x="279" y="386"/>
                  </a:cubicBezTo>
                  <a:cubicBezTo>
                    <a:pt x="283" y="350"/>
                    <a:pt x="283" y="350"/>
                    <a:pt x="283" y="350"/>
                  </a:cubicBezTo>
                  <a:cubicBezTo>
                    <a:pt x="283" y="348"/>
                    <a:pt x="286" y="346"/>
                    <a:pt x="289" y="346"/>
                  </a:cubicBezTo>
                  <a:cubicBezTo>
                    <a:pt x="293" y="346"/>
                    <a:pt x="295" y="349"/>
                    <a:pt x="295" y="352"/>
                  </a:cubicBezTo>
                  <a:close/>
                  <a:moveTo>
                    <a:pt x="278" y="350"/>
                  </a:moveTo>
                  <a:cubicBezTo>
                    <a:pt x="278" y="350"/>
                    <a:pt x="278" y="350"/>
                    <a:pt x="278" y="350"/>
                  </a:cubicBezTo>
                  <a:cubicBezTo>
                    <a:pt x="274" y="385"/>
                    <a:pt x="274" y="385"/>
                    <a:pt x="274" y="385"/>
                  </a:cubicBezTo>
                  <a:cubicBezTo>
                    <a:pt x="262" y="384"/>
                    <a:pt x="262" y="384"/>
                    <a:pt x="262" y="384"/>
                  </a:cubicBezTo>
                  <a:cubicBezTo>
                    <a:pt x="265" y="349"/>
                    <a:pt x="265" y="349"/>
                    <a:pt x="265" y="349"/>
                  </a:cubicBezTo>
                  <a:cubicBezTo>
                    <a:pt x="266" y="346"/>
                    <a:pt x="269" y="344"/>
                    <a:pt x="272" y="344"/>
                  </a:cubicBezTo>
                  <a:cubicBezTo>
                    <a:pt x="275" y="345"/>
                    <a:pt x="278" y="347"/>
                    <a:pt x="278" y="350"/>
                  </a:cubicBezTo>
                  <a:close/>
                  <a:moveTo>
                    <a:pt x="261" y="348"/>
                  </a:moveTo>
                  <a:cubicBezTo>
                    <a:pt x="261" y="348"/>
                    <a:pt x="261" y="348"/>
                    <a:pt x="261" y="348"/>
                  </a:cubicBezTo>
                  <a:cubicBezTo>
                    <a:pt x="257" y="383"/>
                    <a:pt x="257" y="383"/>
                    <a:pt x="257" y="383"/>
                  </a:cubicBezTo>
                  <a:cubicBezTo>
                    <a:pt x="244" y="382"/>
                    <a:pt x="244" y="382"/>
                    <a:pt x="244" y="382"/>
                  </a:cubicBezTo>
                  <a:cubicBezTo>
                    <a:pt x="248" y="347"/>
                    <a:pt x="248" y="347"/>
                    <a:pt x="248" y="347"/>
                  </a:cubicBezTo>
                  <a:cubicBezTo>
                    <a:pt x="248" y="344"/>
                    <a:pt x="251" y="342"/>
                    <a:pt x="255" y="342"/>
                  </a:cubicBezTo>
                  <a:cubicBezTo>
                    <a:pt x="258" y="342"/>
                    <a:pt x="261" y="345"/>
                    <a:pt x="261" y="348"/>
                  </a:cubicBezTo>
                  <a:close/>
                  <a:moveTo>
                    <a:pt x="243" y="346"/>
                  </a:moveTo>
                  <a:cubicBezTo>
                    <a:pt x="243" y="346"/>
                    <a:pt x="243" y="346"/>
                    <a:pt x="243" y="346"/>
                  </a:cubicBezTo>
                  <a:cubicBezTo>
                    <a:pt x="239" y="381"/>
                    <a:pt x="239" y="381"/>
                    <a:pt x="239" y="381"/>
                  </a:cubicBezTo>
                  <a:cubicBezTo>
                    <a:pt x="227" y="380"/>
                    <a:pt x="227" y="380"/>
                    <a:pt x="227" y="380"/>
                  </a:cubicBezTo>
                  <a:cubicBezTo>
                    <a:pt x="231" y="345"/>
                    <a:pt x="231" y="345"/>
                    <a:pt x="231" y="345"/>
                  </a:cubicBezTo>
                  <a:cubicBezTo>
                    <a:pt x="231" y="342"/>
                    <a:pt x="234" y="340"/>
                    <a:pt x="237" y="340"/>
                  </a:cubicBezTo>
                  <a:cubicBezTo>
                    <a:pt x="241" y="341"/>
                    <a:pt x="243" y="343"/>
                    <a:pt x="243" y="346"/>
                  </a:cubicBezTo>
                  <a:close/>
                  <a:moveTo>
                    <a:pt x="226" y="344"/>
                  </a:moveTo>
                  <a:cubicBezTo>
                    <a:pt x="226" y="344"/>
                    <a:pt x="226" y="344"/>
                    <a:pt x="226" y="344"/>
                  </a:cubicBezTo>
                  <a:cubicBezTo>
                    <a:pt x="222" y="379"/>
                    <a:pt x="222" y="379"/>
                    <a:pt x="222" y="379"/>
                  </a:cubicBezTo>
                  <a:cubicBezTo>
                    <a:pt x="210" y="378"/>
                    <a:pt x="210" y="378"/>
                    <a:pt x="210" y="378"/>
                  </a:cubicBezTo>
                  <a:cubicBezTo>
                    <a:pt x="214" y="343"/>
                    <a:pt x="214" y="343"/>
                    <a:pt x="214" y="343"/>
                  </a:cubicBezTo>
                  <a:cubicBezTo>
                    <a:pt x="214" y="340"/>
                    <a:pt x="217" y="338"/>
                    <a:pt x="220" y="338"/>
                  </a:cubicBezTo>
                  <a:cubicBezTo>
                    <a:pt x="224" y="339"/>
                    <a:pt x="226" y="341"/>
                    <a:pt x="226" y="344"/>
                  </a:cubicBezTo>
                  <a:close/>
                  <a:moveTo>
                    <a:pt x="209" y="342"/>
                  </a:moveTo>
                  <a:cubicBezTo>
                    <a:pt x="209" y="342"/>
                    <a:pt x="209" y="342"/>
                    <a:pt x="209" y="342"/>
                  </a:cubicBezTo>
                  <a:cubicBezTo>
                    <a:pt x="205" y="378"/>
                    <a:pt x="205" y="378"/>
                    <a:pt x="205" y="378"/>
                  </a:cubicBezTo>
                  <a:cubicBezTo>
                    <a:pt x="193" y="376"/>
                    <a:pt x="193" y="376"/>
                    <a:pt x="193" y="376"/>
                  </a:cubicBezTo>
                  <a:cubicBezTo>
                    <a:pt x="196" y="341"/>
                    <a:pt x="196" y="341"/>
                    <a:pt x="196" y="341"/>
                  </a:cubicBezTo>
                  <a:cubicBezTo>
                    <a:pt x="197" y="338"/>
                    <a:pt x="200" y="336"/>
                    <a:pt x="203" y="337"/>
                  </a:cubicBezTo>
                  <a:cubicBezTo>
                    <a:pt x="207" y="337"/>
                    <a:pt x="209" y="340"/>
                    <a:pt x="209" y="342"/>
                  </a:cubicBezTo>
                  <a:close/>
                  <a:moveTo>
                    <a:pt x="191" y="341"/>
                  </a:moveTo>
                  <a:cubicBezTo>
                    <a:pt x="191" y="341"/>
                    <a:pt x="191" y="341"/>
                    <a:pt x="191" y="341"/>
                  </a:cubicBezTo>
                  <a:cubicBezTo>
                    <a:pt x="188" y="376"/>
                    <a:pt x="188" y="376"/>
                    <a:pt x="188" y="376"/>
                  </a:cubicBezTo>
                  <a:cubicBezTo>
                    <a:pt x="175" y="374"/>
                    <a:pt x="175" y="374"/>
                    <a:pt x="175" y="374"/>
                  </a:cubicBezTo>
                  <a:cubicBezTo>
                    <a:pt x="179" y="339"/>
                    <a:pt x="179" y="339"/>
                    <a:pt x="179" y="339"/>
                  </a:cubicBezTo>
                  <a:cubicBezTo>
                    <a:pt x="179" y="336"/>
                    <a:pt x="182" y="334"/>
                    <a:pt x="186" y="335"/>
                  </a:cubicBezTo>
                  <a:cubicBezTo>
                    <a:pt x="189" y="335"/>
                    <a:pt x="192" y="337"/>
                    <a:pt x="191" y="341"/>
                  </a:cubicBezTo>
                  <a:close/>
                  <a:moveTo>
                    <a:pt x="174" y="339"/>
                  </a:moveTo>
                  <a:cubicBezTo>
                    <a:pt x="174" y="339"/>
                    <a:pt x="174" y="339"/>
                    <a:pt x="174" y="339"/>
                  </a:cubicBezTo>
                  <a:cubicBezTo>
                    <a:pt x="170" y="374"/>
                    <a:pt x="170" y="374"/>
                    <a:pt x="170" y="374"/>
                  </a:cubicBezTo>
                  <a:cubicBezTo>
                    <a:pt x="158" y="373"/>
                    <a:pt x="158" y="373"/>
                    <a:pt x="158" y="373"/>
                  </a:cubicBezTo>
                  <a:cubicBezTo>
                    <a:pt x="162" y="337"/>
                    <a:pt x="162" y="337"/>
                    <a:pt x="162" y="337"/>
                  </a:cubicBezTo>
                  <a:cubicBezTo>
                    <a:pt x="162" y="334"/>
                    <a:pt x="165" y="333"/>
                    <a:pt x="169" y="333"/>
                  </a:cubicBezTo>
                  <a:cubicBezTo>
                    <a:pt x="172" y="333"/>
                    <a:pt x="175" y="336"/>
                    <a:pt x="174" y="339"/>
                  </a:cubicBezTo>
                  <a:close/>
                  <a:moveTo>
                    <a:pt x="338" y="279"/>
                  </a:moveTo>
                  <a:cubicBezTo>
                    <a:pt x="338" y="279"/>
                    <a:pt x="338" y="279"/>
                    <a:pt x="338" y="279"/>
                  </a:cubicBezTo>
                  <a:cubicBezTo>
                    <a:pt x="334" y="314"/>
                    <a:pt x="334" y="314"/>
                    <a:pt x="334" y="314"/>
                  </a:cubicBezTo>
                  <a:cubicBezTo>
                    <a:pt x="322" y="313"/>
                    <a:pt x="322" y="313"/>
                    <a:pt x="322" y="313"/>
                  </a:cubicBezTo>
                  <a:cubicBezTo>
                    <a:pt x="325" y="277"/>
                    <a:pt x="325" y="277"/>
                    <a:pt x="325" y="277"/>
                  </a:cubicBezTo>
                  <a:cubicBezTo>
                    <a:pt x="326" y="274"/>
                    <a:pt x="329" y="273"/>
                    <a:pt x="332" y="273"/>
                  </a:cubicBezTo>
                  <a:cubicBezTo>
                    <a:pt x="335" y="273"/>
                    <a:pt x="338" y="276"/>
                    <a:pt x="338" y="279"/>
                  </a:cubicBezTo>
                  <a:close/>
                  <a:moveTo>
                    <a:pt x="321" y="277"/>
                  </a:moveTo>
                  <a:cubicBezTo>
                    <a:pt x="321" y="277"/>
                    <a:pt x="321" y="277"/>
                    <a:pt x="321" y="277"/>
                  </a:cubicBezTo>
                  <a:cubicBezTo>
                    <a:pt x="317" y="312"/>
                    <a:pt x="317" y="312"/>
                    <a:pt x="317" y="312"/>
                  </a:cubicBezTo>
                  <a:cubicBezTo>
                    <a:pt x="304" y="311"/>
                    <a:pt x="304" y="311"/>
                    <a:pt x="304" y="311"/>
                  </a:cubicBezTo>
                  <a:cubicBezTo>
                    <a:pt x="308" y="275"/>
                    <a:pt x="308" y="275"/>
                    <a:pt x="308" y="275"/>
                  </a:cubicBezTo>
                  <a:cubicBezTo>
                    <a:pt x="308" y="273"/>
                    <a:pt x="312" y="270"/>
                    <a:pt x="315" y="271"/>
                  </a:cubicBezTo>
                  <a:cubicBezTo>
                    <a:pt x="318" y="271"/>
                    <a:pt x="321" y="274"/>
                    <a:pt x="321" y="277"/>
                  </a:cubicBezTo>
                  <a:close/>
                  <a:moveTo>
                    <a:pt x="303" y="275"/>
                  </a:moveTo>
                  <a:cubicBezTo>
                    <a:pt x="303" y="275"/>
                    <a:pt x="303" y="275"/>
                    <a:pt x="303" y="275"/>
                  </a:cubicBezTo>
                  <a:cubicBezTo>
                    <a:pt x="300" y="310"/>
                    <a:pt x="300" y="310"/>
                    <a:pt x="300" y="310"/>
                  </a:cubicBezTo>
                  <a:cubicBezTo>
                    <a:pt x="287" y="309"/>
                    <a:pt x="287" y="309"/>
                    <a:pt x="287" y="309"/>
                  </a:cubicBezTo>
                  <a:cubicBezTo>
                    <a:pt x="291" y="274"/>
                    <a:pt x="291" y="274"/>
                    <a:pt x="291" y="274"/>
                  </a:cubicBezTo>
                  <a:cubicBezTo>
                    <a:pt x="291" y="271"/>
                    <a:pt x="294" y="269"/>
                    <a:pt x="298" y="269"/>
                  </a:cubicBezTo>
                  <a:cubicBezTo>
                    <a:pt x="301" y="269"/>
                    <a:pt x="303" y="272"/>
                    <a:pt x="303" y="275"/>
                  </a:cubicBezTo>
                  <a:close/>
                  <a:moveTo>
                    <a:pt x="286" y="273"/>
                  </a:moveTo>
                  <a:cubicBezTo>
                    <a:pt x="286" y="273"/>
                    <a:pt x="286" y="273"/>
                    <a:pt x="286" y="273"/>
                  </a:cubicBezTo>
                  <a:cubicBezTo>
                    <a:pt x="282" y="308"/>
                    <a:pt x="282" y="308"/>
                    <a:pt x="282" y="308"/>
                  </a:cubicBezTo>
                  <a:cubicBezTo>
                    <a:pt x="270" y="307"/>
                    <a:pt x="270" y="307"/>
                    <a:pt x="270" y="307"/>
                  </a:cubicBezTo>
                  <a:cubicBezTo>
                    <a:pt x="274" y="272"/>
                    <a:pt x="274" y="272"/>
                    <a:pt x="274" y="272"/>
                  </a:cubicBezTo>
                  <a:cubicBezTo>
                    <a:pt x="274" y="269"/>
                    <a:pt x="277" y="267"/>
                    <a:pt x="280" y="267"/>
                  </a:cubicBezTo>
                  <a:cubicBezTo>
                    <a:pt x="284" y="268"/>
                    <a:pt x="286" y="270"/>
                    <a:pt x="286" y="273"/>
                  </a:cubicBezTo>
                  <a:close/>
                  <a:moveTo>
                    <a:pt x="269" y="271"/>
                  </a:moveTo>
                  <a:cubicBezTo>
                    <a:pt x="269" y="271"/>
                    <a:pt x="269" y="271"/>
                    <a:pt x="269" y="271"/>
                  </a:cubicBezTo>
                  <a:cubicBezTo>
                    <a:pt x="265" y="306"/>
                    <a:pt x="265" y="306"/>
                    <a:pt x="265" y="306"/>
                  </a:cubicBezTo>
                  <a:cubicBezTo>
                    <a:pt x="253" y="305"/>
                    <a:pt x="253" y="305"/>
                    <a:pt x="253" y="305"/>
                  </a:cubicBezTo>
                  <a:cubicBezTo>
                    <a:pt x="256" y="270"/>
                    <a:pt x="256" y="270"/>
                    <a:pt x="256" y="270"/>
                  </a:cubicBezTo>
                  <a:cubicBezTo>
                    <a:pt x="257" y="267"/>
                    <a:pt x="260" y="265"/>
                    <a:pt x="263" y="265"/>
                  </a:cubicBezTo>
                  <a:cubicBezTo>
                    <a:pt x="267" y="265"/>
                    <a:pt x="269" y="268"/>
                    <a:pt x="269" y="271"/>
                  </a:cubicBezTo>
                  <a:close/>
                  <a:moveTo>
                    <a:pt x="252" y="269"/>
                  </a:moveTo>
                  <a:cubicBezTo>
                    <a:pt x="252" y="269"/>
                    <a:pt x="252" y="269"/>
                    <a:pt x="252" y="269"/>
                  </a:cubicBezTo>
                  <a:cubicBezTo>
                    <a:pt x="248" y="304"/>
                    <a:pt x="248" y="304"/>
                    <a:pt x="248" y="304"/>
                  </a:cubicBezTo>
                  <a:cubicBezTo>
                    <a:pt x="235" y="303"/>
                    <a:pt x="235" y="303"/>
                    <a:pt x="235" y="303"/>
                  </a:cubicBezTo>
                  <a:cubicBezTo>
                    <a:pt x="239" y="268"/>
                    <a:pt x="239" y="268"/>
                    <a:pt x="239" y="268"/>
                  </a:cubicBezTo>
                  <a:cubicBezTo>
                    <a:pt x="240" y="265"/>
                    <a:pt x="242" y="263"/>
                    <a:pt x="246" y="263"/>
                  </a:cubicBezTo>
                  <a:cubicBezTo>
                    <a:pt x="250" y="264"/>
                    <a:pt x="252" y="267"/>
                    <a:pt x="252" y="269"/>
                  </a:cubicBezTo>
                  <a:close/>
                  <a:moveTo>
                    <a:pt x="234" y="268"/>
                  </a:moveTo>
                  <a:cubicBezTo>
                    <a:pt x="234" y="268"/>
                    <a:pt x="234" y="268"/>
                    <a:pt x="234" y="268"/>
                  </a:cubicBezTo>
                  <a:cubicBezTo>
                    <a:pt x="230" y="302"/>
                    <a:pt x="230" y="302"/>
                    <a:pt x="230" y="302"/>
                  </a:cubicBezTo>
                  <a:cubicBezTo>
                    <a:pt x="218" y="301"/>
                    <a:pt x="218" y="301"/>
                    <a:pt x="218" y="301"/>
                  </a:cubicBezTo>
                  <a:cubicBezTo>
                    <a:pt x="222" y="266"/>
                    <a:pt x="222" y="266"/>
                    <a:pt x="222" y="266"/>
                  </a:cubicBezTo>
                  <a:cubicBezTo>
                    <a:pt x="222" y="263"/>
                    <a:pt x="225" y="261"/>
                    <a:pt x="229" y="262"/>
                  </a:cubicBezTo>
                  <a:cubicBezTo>
                    <a:pt x="232" y="262"/>
                    <a:pt x="235" y="264"/>
                    <a:pt x="234" y="268"/>
                  </a:cubicBezTo>
                  <a:close/>
                  <a:moveTo>
                    <a:pt x="217" y="265"/>
                  </a:moveTo>
                  <a:cubicBezTo>
                    <a:pt x="217" y="265"/>
                    <a:pt x="217" y="265"/>
                    <a:pt x="217" y="265"/>
                  </a:cubicBezTo>
                  <a:cubicBezTo>
                    <a:pt x="213" y="301"/>
                    <a:pt x="213" y="301"/>
                    <a:pt x="213" y="301"/>
                  </a:cubicBezTo>
                  <a:cubicBezTo>
                    <a:pt x="201" y="299"/>
                    <a:pt x="201" y="299"/>
                    <a:pt x="201" y="299"/>
                  </a:cubicBezTo>
                  <a:cubicBezTo>
                    <a:pt x="205" y="264"/>
                    <a:pt x="205" y="264"/>
                    <a:pt x="205" y="264"/>
                  </a:cubicBezTo>
                  <a:cubicBezTo>
                    <a:pt x="205" y="261"/>
                    <a:pt x="208" y="259"/>
                    <a:pt x="212" y="260"/>
                  </a:cubicBezTo>
                  <a:cubicBezTo>
                    <a:pt x="215" y="260"/>
                    <a:pt x="218" y="263"/>
                    <a:pt x="217" y="265"/>
                  </a:cubicBezTo>
                  <a:close/>
                  <a:moveTo>
                    <a:pt x="200" y="264"/>
                  </a:moveTo>
                  <a:cubicBezTo>
                    <a:pt x="200" y="264"/>
                    <a:pt x="200" y="264"/>
                    <a:pt x="200" y="264"/>
                  </a:cubicBezTo>
                  <a:cubicBezTo>
                    <a:pt x="196" y="299"/>
                    <a:pt x="196" y="299"/>
                    <a:pt x="196" y="299"/>
                  </a:cubicBezTo>
                  <a:cubicBezTo>
                    <a:pt x="184" y="297"/>
                    <a:pt x="184" y="297"/>
                    <a:pt x="184" y="297"/>
                  </a:cubicBezTo>
                  <a:cubicBezTo>
                    <a:pt x="187" y="262"/>
                    <a:pt x="187" y="262"/>
                    <a:pt x="187" y="262"/>
                  </a:cubicBezTo>
                  <a:cubicBezTo>
                    <a:pt x="188" y="259"/>
                    <a:pt x="191" y="257"/>
                    <a:pt x="194" y="258"/>
                  </a:cubicBezTo>
                  <a:cubicBezTo>
                    <a:pt x="198" y="258"/>
                    <a:pt x="200" y="261"/>
                    <a:pt x="200" y="264"/>
                  </a:cubicBezTo>
                  <a:close/>
                  <a:moveTo>
                    <a:pt x="183" y="262"/>
                  </a:moveTo>
                  <a:cubicBezTo>
                    <a:pt x="183" y="262"/>
                    <a:pt x="183" y="262"/>
                    <a:pt x="183" y="262"/>
                  </a:cubicBezTo>
                  <a:cubicBezTo>
                    <a:pt x="179" y="297"/>
                    <a:pt x="179" y="297"/>
                    <a:pt x="179" y="297"/>
                  </a:cubicBezTo>
                  <a:cubicBezTo>
                    <a:pt x="166" y="296"/>
                    <a:pt x="166" y="296"/>
                    <a:pt x="166" y="296"/>
                  </a:cubicBezTo>
                  <a:cubicBezTo>
                    <a:pt x="170" y="260"/>
                    <a:pt x="170" y="260"/>
                    <a:pt x="170" y="260"/>
                  </a:cubicBezTo>
                  <a:cubicBezTo>
                    <a:pt x="170" y="257"/>
                    <a:pt x="174" y="256"/>
                    <a:pt x="177" y="256"/>
                  </a:cubicBezTo>
                  <a:cubicBezTo>
                    <a:pt x="181" y="256"/>
                    <a:pt x="183" y="259"/>
                    <a:pt x="183" y="262"/>
                  </a:cubicBezTo>
                  <a:close/>
                  <a:moveTo>
                    <a:pt x="346" y="202"/>
                  </a:moveTo>
                  <a:cubicBezTo>
                    <a:pt x="346" y="202"/>
                    <a:pt x="346" y="202"/>
                    <a:pt x="346" y="202"/>
                  </a:cubicBezTo>
                  <a:cubicBezTo>
                    <a:pt x="343" y="237"/>
                    <a:pt x="343" y="237"/>
                    <a:pt x="343" y="237"/>
                  </a:cubicBezTo>
                  <a:cubicBezTo>
                    <a:pt x="330" y="236"/>
                    <a:pt x="330" y="236"/>
                    <a:pt x="330" y="236"/>
                  </a:cubicBezTo>
                  <a:cubicBezTo>
                    <a:pt x="334" y="200"/>
                    <a:pt x="334" y="200"/>
                    <a:pt x="334" y="200"/>
                  </a:cubicBezTo>
                  <a:cubicBezTo>
                    <a:pt x="334" y="197"/>
                    <a:pt x="337" y="196"/>
                    <a:pt x="340" y="196"/>
                  </a:cubicBezTo>
                  <a:cubicBezTo>
                    <a:pt x="344" y="196"/>
                    <a:pt x="347" y="199"/>
                    <a:pt x="346" y="202"/>
                  </a:cubicBezTo>
                  <a:close/>
                  <a:moveTo>
                    <a:pt x="329" y="200"/>
                  </a:moveTo>
                  <a:cubicBezTo>
                    <a:pt x="329" y="200"/>
                    <a:pt x="329" y="200"/>
                    <a:pt x="329" y="200"/>
                  </a:cubicBezTo>
                  <a:cubicBezTo>
                    <a:pt x="325" y="235"/>
                    <a:pt x="325" y="235"/>
                    <a:pt x="325" y="235"/>
                  </a:cubicBezTo>
                  <a:cubicBezTo>
                    <a:pt x="313" y="234"/>
                    <a:pt x="313" y="234"/>
                    <a:pt x="313" y="234"/>
                  </a:cubicBezTo>
                  <a:cubicBezTo>
                    <a:pt x="317" y="199"/>
                    <a:pt x="317" y="199"/>
                    <a:pt x="317" y="199"/>
                  </a:cubicBezTo>
                  <a:cubicBezTo>
                    <a:pt x="317" y="196"/>
                    <a:pt x="320" y="194"/>
                    <a:pt x="323" y="194"/>
                  </a:cubicBezTo>
                  <a:cubicBezTo>
                    <a:pt x="327" y="194"/>
                    <a:pt x="329" y="197"/>
                    <a:pt x="329" y="200"/>
                  </a:cubicBezTo>
                  <a:close/>
                  <a:moveTo>
                    <a:pt x="312" y="198"/>
                  </a:moveTo>
                  <a:cubicBezTo>
                    <a:pt x="312" y="198"/>
                    <a:pt x="312" y="198"/>
                    <a:pt x="312" y="198"/>
                  </a:cubicBezTo>
                  <a:cubicBezTo>
                    <a:pt x="308" y="233"/>
                    <a:pt x="308" y="233"/>
                    <a:pt x="308" y="233"/>
                  </a:cubicBezTo>
                  <a:cubicBezTo>
                    <a:pt x="295" y="232"/>
                    <a:pt x="295" y="232"/>
                    <a:pt x="295" y="232"/>
                  </a:cubicBezTo>
                  <a:cubicBezTo>
                    <a:pt x="300" y="197"/>
                    <a:pt x="300" y="197"/>
                    <a:pt x="300" y="197"/>
                  </a:cubicBezTo>
                  <a:cubicBezTo>
                    <a:pt x="300" y="194"/>
                    <a:pt x="303" y="192"/>
                    <a:pt x="306" y="192"/>
                  </a:cubicBezTo>
                  <a:cubicBezTo>
                    <a:pt x="309" y="192"/>
                    <a:pt x="312" y="195"/>
                    <a:pt x="312" y="198"/>
                  </a:cubicBezTo>
                  <a:close/>
                  <a:moveTo>
                    <a:pt x="295" y="196"/>
                  </a:moveTo>
                  <a:cubicBezTo>
                    <a:pt x="295" y="196"/>
                    <a:pt x="295" y="196"/>
                    <a:pt x="295" y="196"/>
                  </a:cubicBezTo>
                  <a:cubicBezTo>
                    <a:pt x="291" y="231"/>
                    <a:pt x="291" y="231"/>
                    <a:pt x="291" y="231"/>
                  </a:cubicBezTo>
                  <a:cubicBezTo>
                    <a:pt x="278" y="230"/>
                    <a:pt x="278" y="230"/>
                    <a:pt x="278" y="230"/>
                  </a:cubicBezTo>
                  <a:cubicBezTo>
                    <a:pt x="282" y="194"/>
                    <a:pt x="282" y="194"/>
                    <a:pt x="282" y="194"/>
                  </a:cubicBezTo>
                  <a:cubicBezTo>
                    <a:pt x="283" y="192"/>
                    <a:pt x="285" y="190"/>
                    <a:pt x="289" y="190"/>
                  </a:cubicBezTo>
                  <a:cubicBezTo>
                    <a:pt x="292" y="191"/>
                    <a:pt x="295" y="193"/>
                    <a:pt x="295" y="196"/>
                  </a:cubicBezTo>
                  <a:close/>
                  <a:moveTo>
                    <a:pt x="277" y="194"/>
                  </a:moveTo>
                  <a:cubicBezTo>
                    <a:pt x="277" y="194"/>
                    <a:pt x="277" y="194"/>
                    <a:pt x="277" y="194"/>
                  </a:cubicBezTo>
                  <a:cubicBezTo>
                    <a:pt x="273" y="229"/>
                    <a:pt x="273" y="229"/>
                    <a:pt x="273" y="229"/>
                  </a:cubicBezTo>
                  <a:cubicBezTo>
                    <a:pt x="261" y="228"/>
                    <a:pt x="261" y="228"/>
                    <a:pt x="261" y="228"/>
                  </a:cubicBezTo>
                  <a:cubicBezTo>
                    <a:pt x="265" y="193"/>
                    <a:pt x="265" y="193"/>
                    <a:pt x="265" y="193"/>
                  </a:cubicBezTo>
                  <a:cubicBezTo>
                    <a:pt x="265" y="190"/>
                    <a:pt x="268" y="188"/>
                    <a:pt x="272" y="188"/>
                  </a:cubicBezTo>
                  <a:cubicBezTo>
                    <a:pt x="275" y="189"/>
                    <a:pt x="278" y="191"/>
                    <a:pt x="277" y="194"/>
                  </a:cubicBezTo>
                  <a:close/>
                  <a:moveTo>
                    <a:pt x="260" y="192"/>
                  </a:moveTo>
                  <a:cubicBezTo>
                    <a:pt x="260" y="192"/>
                    <a:pt x="260" y="192"/>
                    <a:pt x="260" y="192"/>
                  </a:cubicBezTo>
                  <a:cubicBezTo>
                    <a:pt x="256" y="227"/>
                    <a:pt x="256" y="227"/>
                    <a:pt x="256" y="227"/>
                  </a:cubicBezTo>
                  <a:cubicBezTo>
                    <a:pt x="244" y="226"/>
                    <a:pt x="244" y="226"/>
                    <a:pt x="244" y="226"/>
                  </a:cubicBezTo>
                  <a:cubicBezTo>
                    <a:pt x="247" y="191"/>
                    <a:pt x="247" y="191"/>
                    <a:pt x="247" y="191"/>
                  </a:cubicBezTo>
                  <a:cubicBezTo>
                    <a:pt x="248" y="188"/>
                    <a:pt x="251" y="186"/>
                    <a:pt x="254" y="187"/>
                  </a:cubicBezTo>
                  <a:cubicBezTo>
                    <a:pt x="258" y="187"/>
                    <a:pt x="260" y="190"/>
                    <a:pt x="260" y="192"/>
                  </a:cubicBezTo>
                  <a:close/>
                  <a:moveTo>
                    <a:pt x="243" y="191"/>
                  </a:moveTo>
                  <a:cubicBezTo>
                    <a:pt x="243" y="191"/>
                    <a:pt x="243" y="191"/>
                    <a:pt x="243" y="191"/>
                  </a:cubicBezTo>
                  <a:cubicBezTo>
                    <a:pt x="239" y="226"/>
                    <a:pt x="239" y="226"/>
                    <a:pt x="239" y="226"/>
                  </a:cubicBezTo>
                  <a:cubicBezTo>
                    <a:pt x="226" y="224"/>
                    <a:pt x="226" y="224"/>
                    <a:pt x="226" y="224"/>
                  </a:cubicBezTo>
                  <a:cubicBezTo>
                    <a:pt x="230" y="189"/>
                    <a:pt x="230" y="189"/>
                    <a:pt x="230" y="189"/>
                  </a:cubicBezTo>
                  <a:cubicBezTo>
                    <a:pt x="231" y="186"/>
                    <a:pt x="234" y="184"/>
                    <a:pt x="237" y="185"/>
                  </a:cubicBezTo>
                  <a:cubicBezTo>
                    <a:pt x="241" y="185"/>
                    <a:pt x="243" y="187"/>
                    <a:pt x="243" y="191"/>
                  </a:cubicBezTo>
                  <a:close/>
                  <a:moveTo>
                    <a:pt x="225" y="188"/>
                  </a:moveTo>
                  <a:cubicBezTo>
                    <a:pt x="225" y="188"/>
                    <a:pt x="225" y="188"/>
                    <a:pt x="225" y="188"/>
                  </a:cubicBezTo>
                  <a:cubicBezTo>
                    <a:pt x="221" y="224"/>
                    <a:pt x="221" y="224"/>
                    <a:pt x="221" y="224"/>
                  </a:cubicBezTo>
                  <a:cubicBezTo>
                    <a:pt x="209" y="222"/>
                    <a:pt x="209" y="222"/>
                    <a:pt x="209" y="222"/>
                  </a:cubicBezTo>
                  <a:cubicBezTo>
                    <a:pt x="213" y="187"/>
                    <a:pt x="213" y="187"/>
                    <a:pt x="213" y="187"/>
                  </a:cubicBezTo>
                  <a:cubicBezTo>
                    <a:pt x="214" y="184"/>
                    <a:pt x="217" y="182"/>
                    <a:pt x="220" y="182"/>
                  </a:cubicBezTo>
                  <a:cubicBezTo>
                    <a:pt x="223" y="183"/>
                    <a:pt x="226" y="186"/>
                    <a:pt x="225" y="188"/>
                  </a:cubicBezTo>
                  <a:close/>
                  <a:moveTo>
                    <a:pt x="208" y="187"/>
                  </a:moveTo>
                  <a:cubicBezTo>
                    <a:pt x="208" y="187"/>
                    <a:pt x="208" y="187"/>
                    <a:pt x="208" y="187"/>
                  </a:cubicBezTo>
                  <a:cubicBezTo>
                    <a:pt x="204" y="222"/>
                    <a:pt x="204" y="222"/>
                    <a:pt x="204" y="222"/>
                  </a:cubicBezTo>
                  <a:cubicBezTo>
                    <a:pt x="192" y="220"/>
                    <a:pt x="192" y="220"/>
                    <a:pt x="192" y="220"/>
                  </a:cubicBezTo>
                  <a:cubicBezTo>
                    <a:pt x="196" y="185"/>
                    <a:pt x="196" y="185"/>
                    <a:pt x="196" y="185"/>
                  </a:cubicBezTo>
                  <a:cubicBezTo>
                    <a:pt x="196" y="182"/>
                    <a:pt x="199" y="180"/>
                    <a:pt x="203" y="181"/>
                  </a:cubicBezTo>
                  <a:cubicBezTo>
                    <a:pt x="206" y="181"/>
                    <a:pt x="209" y="184"/>
                    <a:pt x="208" y="187"/>
                  </a:cubicBezTo>
                  <a:close/>
                  <a:moveTo>
                    <a:pt x="191" y="185"/>
                  </a:moveTo>
                  <a:cubicBezTo>
                    <a:pt x="191" y="185"/>
                    <a:pt x="191" y="185"/>
                    <a:pt x="191" y="185"/>
                  </a:cubicBezTo>
                  <a:cubicBezTo>
                    <a:pt x="187" y="220"/>
                    <a:pt x="187" y="220"/>
                    <a:pt x="187" y="220"/>
                  </a:cubicBezTo>
                  <a:cubicBezTo>
                    <a:pt x="175" y="219"/>
                    <a:pt x="175" y="219"/>
                    <a:pt x="175" y="219"/>
                  </a:cubicBezTo>
                  <a:cubicBezTo>
                    <a:pt x="179" y="183"/>
                    <a:pt x="179" y="183"/>
                    <a:pt x="179" y="183"/>
                  </a:cubicBezTo>
                  <a:cubicBezTo>
                    <a:pt x="179" y="181"/>
                    <a:pt x="182" y="178"/>
                    <a:pt x="185" y="179"/>
                  </a:cubicBezTo>
                  <a:cubicBezTo>
                    <a:pt x="189" y="179"/>
                    <a:pt x="191" y="182"/>
                    <a:pt x="191" y="185"/>
                  </a:cubicBezTo>
                  <a:close/>
                  <a:moveTo>
                    <a:pt x="355" y="125"/>
                  </a:moveTo>
                  <a:cubicBezTo>
                    <a:pt x="355" y="125"/>
                    <a:pt x="355" y="125"/>
                    <a:pt x="355" y="125"/>
                  </a:cubicBezTo>
                  <a:cubicBezTo>
                    <a:pt x="351" y="160"/>
                    <a:pt x="351" y="160"/>
                    <a:pt x="351" y="160"/>
                  </a:cubicBezTo>
                  <a:cubicBezTo>
                    <a:pt x="338" y="159"/>
                    <a:pt x="338" y="159"/>
                    <a:pt x="338" y="159"/>
                  </a:cubicBezTo>
                  <a:cubicBezTo>
                    <a:pt x="342" y="123"/>
                    <a:pt x="342" y="123"/>
                    <a:pt x="342" y="123"/>
                  </a:cubicBezTo>
                  <a:cubicBezTo>
                    <a:pt x="343" y="121"/>
                    <a:pt x="346" y="119"/>
                    <a:pt x="349" y="119"/>
                  </a:cubicBezTo>
                  <a:cubicBezTo>
                    <a:pt x="352" y="119"/>
                    <a:pt x="355" y="122"/>
                    <a:pt x="355" y="125"/>
                  </a:cubicBezTo>
                  <a:close/>
                  <a:moveTo>
                    <a:pt x="337" y="123"/>
                  </a:moveTo>
                  <a:cubicBezTo>
                    <a:pt x="337" y="123"/>
                    <a:pt x="337" y="123"/>
                    <a:pt x="337" y="123"/>
                  </a:cubicBezTo>
                  <a:cubicBezTo>
                    <a:pt x="334" y="158"/>
                    <a:pt x="334" y="158"/>
                    <a:pt x="334" y="158"/>
                  </a:cubicBezTo>
                  <a:cubicBezTo>
                    <a:pt x="321" y="157"/>
                    <a:pt x="321" y="157"/>
                    <a:pt x="321" y="157"/>
                  </a:cubicBezTo>
                  <a:cubicBezTo>
                    <a:pt x="325" y="122"/>
                    <a:pt x="325" y="122"/>
                    <a:pt x="325" y="122"/>
                  </a:cubicBezTo>
                  <a:cubicBezTo>
                    <a:pt x="325" y="119"/>
                    <a:pt x="328" y="117"/>
                    <a:pt x="331" y="117"/>
                  </a:cubicBezTo>
                  <a:cubicBezTo>
                    <a:pt x="335" y="117"/>
                    <a:pt x="338" y="120"/>
                    <a:pt x="337" y="123"/>
                  </a:cubicBezTo>
                  <a:close/>
                  <a:moveTo>
                    <a:pt x="320" y="121"/>
                  </a:moveTo>
                  <a:cubicBezTo>
                    <a:pt x="320" y="121"/>
                    <a:pt x="320" y="121"/>
                    <a:pt x="320" y="121"/>
                  </a:cubicBezTo>
                  <a:cubicBezTo>
                    <a:pt x="316" y="156"/>
                    <a:pt x="316" y="156"/>
                    <a:pt x="316" y="156"/>
                  </a:cubicBezTo>
                  <a:cubicBezTo>
                    <a:pt x="304" y="155"/>
                    <a:pt x="304" y="155"/>
                    <a:pt x="304" y="155"/>
                  </a:cubicBezTo>
                  <a:cubicBezTo>
                    <a:pt x="308" y="120"/>
                    <a:pt x="308" y="120"/>
                    <a:pt x="308" y="120"/>
                  </a:cubicBezTo>
                  <a:cubicBezTo>
                    <a:pt x="308" y="117"/>
                    <a:pt x="311" y="115"/>
                    <a:pt x="314" y="115"/>
                  </a:cubicBezTo>
                  <a:cubicBezTo>
                    <a:pt x="318" y="115"/>
                    <a:pt x="321" y="118"/>
                    <a:pt x="320" y="121"/>
                  </a:cubicBezTo>
                  <a:close/>
                  <a:moveTo>
                    <a:pt x="303" y="119"/>
                  </a:moveTo>
                  <a:cubicBezTo>
                    <a:pt x="303" y="119"/>
                    <a:pt x="303" y="119"/>
                    <a:pt x="303" y="119"/>
                  </a:cubicBezTo>
                  <a:cubicBezTo>
                    <a:pt x="299" y="154"/>
                    <a:pt x="299" y="154"/>
                    <a:pt x="299" y="154"/>
                  </a:cubicBezTo>
                  <a:cubicBezTo>
                    <a:pt x="286" y="153"/>
                    <a:pt x="286" y="153"/>
                    <a:pt x="286" y="153"/>
                  </a:cubicBezTo>
                  <a:cubicBezTo>
                    <a:pt x="291" y="118"/>
                    <a:pt x="291" y="118"/>
                    <a:pt x="291" y="118"/>
                  </a:cubicBezTo>
                  <a:cubicBezTo>
                    <a:pt x="291" y="115"/>
                    <a:pt x="294" y="113"/>
                    <a:pt x="297" y="113"/>
                  </a:cubicBezTo>
                  <a:cubicBezTo>
                    <a:pt x="301" y="114"/>
                    <a:pt x="303" y="116"/>
                    <a:pt x="303" y="119"/>
                  </a:cubicBezTo>
                  <a:close/>
                  <a:moveTo>
                    <a:pt x="286" y="117"/>
                  </a:moveTo>
                  <a:cubicBezTo>
                    <a:pt x="286" y="117"/>
                    <a:pt x="286" y="117"/>
                    <a:pt x="286" y="117"/>
                  </a:cubicBezTo>
                  <a:cubicBezTo>
                    <a:pt x="282" y="152"/>
                    <a:pt x="282" y="152"/>
                    <a:pt x="282" y="152"/>
                  </a:cubicBezTo>
                  <a:cubicBezTo>
                    <a:pt x="269" y="151"/>
                    <a:pt x="269" y="151"/>
                    <a:pt x="269" y="151"/>
                  </a:cubicBezTo>
                  <a:cubicBezTo>
                    <a:pt x="273" y="116"/>
                    <a:pt x="273" y="116"/>
                    <a:pt x="273" y="116"/>
                  </a:cubicBezTo>
                  <a:cubicBezTo>
                    <a:pt x="274" y="113"/>
                    <a:pt x="276" y="111"/>
                    <a:pt x="280" y="111"/>
                  </a:cubicBezTo>
                  <a:cubicBezTo>
                    <a:pt x="283" y="112"/>
                    <a:pt x="286" y="114"/>
                    <a:pt x="286" y="117"/>
                  </a:cubicBezTo>
                  <a:close/>
                  <a:moveTo>
                    <a:pt x="268" y="115"/>
                  </a:moveTo>
                  <a:cubicBezTo>
                    <a:pt x="268" y="115"/>
                    <a:pt x="268" y="115"/>
                    <a:pt x="268" y="115"/>
                  </a:cubicBezTo>
                  <a:cubicBezTo>
                    <a:pt x="264" y="150"/>
                    <a:pt x="264" y="150"/>
                    <a:pt x="264" y="150"/>
                  </a:cubicBezTo>
                  <a:cubicBezTo>
                    <a:pt x="252" y="149"/>
                    <a:pt x="252" y="149"/>
                    <a:pt x="252" y="149"/>
                  </a:cubicBezTo>
                  <a:cubicBezTo>
                    <a:pt x="256" y="114"/>
                    <a:pt x="256" y="114"/>
                    <a:pt x="256" y="114"/>
                  </a:cubicBezTo>
                  <a:cubicBezTo>
                    <a:pt x="256" y="111"/>
                    <a:pt x="259" y="109"/>
                    <a:pt x="263" y="110"/>
                  </a:cubicBezTo>
                  <a:cubicBezTo>
                    <a:pt x="266" y="110"/>
                    <a:pt x="269" y="112"/>
                    <a:pt x="268" y="115"/>
                  </a:cubicBezTo>
                  <a:close/>
                  <a:moveTo>
                    <a:pt x="251" y="114"/>
                  </a:moveTo>
                  <a:cubicBezTo>
                    <a:pt x="251" y="114"/>
                    <a:pt x="251" y="114"/>
                    <a:pt x="251" y="114"/>
                  </a:cubicBezTo>
                  <a:cubicBezTo>
                    <a:pt x="247" y="149"/>
                    <a:pt x="247" y="149"/>
                    <a:pt x="247" y="149"/>
                  </a:cubicBezTo>
                  <a:cubicBezTo>
                    <a:pt x="235" y="147"/>
                    <a:pt x="235" y="147"/>
                    <a:pt x="235" y="147"/>
                  </a:cubicBezTo>
                  <a:cubicBezTo>
                    <a:pt x="239" y="112"/>
                    <a:pt x="239" y="112"/>
                    <a:pt x="239" y="112"/>
                  </a:cubicBezTo>
                  <a:cubicBezTo>
                    <a:pt x="239" y="109"/>
                    <a:pt x="242" y="107"/>
                    <a:pt x="246" y="108"/>
                  </a:cubicBezTo>
                  <a:cubicBezTo>
                    <a:pt x="249" y="108"/>
                    <a:pt x="251" y="110"/>
                    <a:pt x="251" y="114"/>
                  </a:cubicBezTo>
                  <a:close/>
                  <a:moveTo>
                    <a:pt x="234" y="111"/>
                  </a:moveTo>
                  <a:cubicBezTo>
                    <a:pt x="234" y="111"/>
                    <a:pt x="234" y="111"/>
                    <a:pt x="234" y="111"/>
                  </a:cubicBezTo>
                  <a:cubicBezTo>
                    <a:pt x="230" y="147"/>
                    <a:pt x="230" y="147"/>
                    <a:pt x="230" y="147"/>
                  </a:cubicBezTo>
                  <a:cubicBezTo>
                    <a:pt x="218" y="146"/>
                    <a:pt x="218" y="146"/>
                    <a:pt x="218" y="146"/>
                  </a:cubicBezTo>
                  <a:cubicBezTo>
                    <a:pt x="221" y="110"/>
                    <a:pt x="221" y="110"/>
                    <a:pt x="221" y="110"/>
                  </a:cubicBezTo>
                  <a:cubicBezTo>
                    <a:pt x="222" y="107"/>
                    <a:pt x="225" y="105"/>
                    <a:pt x="228" y="106"/>
                  </a:cubicBezTo>
                  <a:cubicBezTo>
                    <a:pt x="232" y="106"/>
                    <a:pt x="234" y="109"/>
                    <a:pt x="234" y="111"/>
                  </a:cubicBezTo>
                  <a:close/>
                  <a:moveTo>
                    <a:pt x="217" y="110"/>
                  </a:moveTo>
                  <a:cubicBezTo>
                    <a:pt x="217" y="110"/>
                    <a:pt x="217" y="110"/>
                    <a:pt x="217" y="110"/>
                  </a:cubicBezTo>
                  <a:cubicBezTo>
                    <a:pt x="213" y="145"/>
                    <a:pt x="213" y="145"/>
                    <a:pt x="213" y="145"/>
                  </a:cubicBezTo>
                  <a:cubicBezTo>
                    <a:pt x="201" y="143"/>
                    <a:pt x="201" y="143"/>
                    <a:pt x="201" y="143"/>
                  </a:cubicBezTo>
                  <a:cubicBezTo>
                    <a:pt x="204" y="108"/>
                    <a:pt x="204" y="108"/>
                    <a:pt x="204" y="108"/>
                  </a:cubicBezTo>
                  <a:cubicBezTo>
                    <a:pt x="205" y="105"/>
                    <a:pt x="208" y="103"/>
                    <a:pt x="211" y="104"/>
                  </a:cubicBezTo>
                  <a:cubicBezTo>
                    <a:pt x="214" y="104"/>
                    <a:pt x="217" y="107"/>
                    <a:pt x="217" y="110"/>
                  </a:cubicBezTo>
                  <a:close/>
                  <a:moveTo>
                    <a:pt x="360" y="192"/>
                  </a:moveTo>
                  <a:cubicBezTo>
                    <a:pt x="355" y="245"/>
                    <a:pt x="355" y="245"/>
                    <a:pt x="355" y="245"/>
                  </a:cubicBezTo>
                  <a:cubicBezTo>
                    <a:pt x="166" y="224"/>
                    <a:pt x="166" y="224"/>
                    <a:pt x="166" y="224"/>
                  </a:cubicBezTo>
                  <a:cubicBezTo>
                    <a:pt x="172" y="171"/>
                    <a:pt x="172" y="171"/>
                    <a:pt x="172" y="171"/>
                  </a:cubicBezTo>
                  <a:lnTo>
                    <a:pt x="360" y="192"/>
                  </a:lnTo>
                  <a:close/>
                  <a:moveTo>
                    <a:pt x="352" y="268"/>
                  </a:moveTo>
                  <a:cubicBezTo>
                    <a:pt x="346" y="321"/>
                    <a:pt x="346" y="321"/>
                    <a:pt x="346" y="321"/>
                  </a:cubicBezTo>
                  <a:cubicBezTo>
                    <a:pt x="158" y="301"/>
                    <a:pt x="158" y="301"/>
                    <a:pt x="158" y="301"/>
                  </a:cubicBezTo>
                  <a:cubicBezTo>
                    <a:pt x="164" y="248"/>
                    <a:pt x="164" y="248"/>
                    <a:pt x="164" y="248"/>
                  </a:cubicBezTo>
                  <a:lnTo>
                    <a:pt x="352" y="268"/>
                  </a:lnTo>
                  <a:close/>
                  <a:moveTo>
                    <a:pt x="344" y="345"/>
                  </a:moveTo>
                  <a:cubicBezTo>
                    <a:pt x="338" y="397"/>
                    <a:pt x="338" y="397"/>
                    <a:pt x="338" y="397"/>
                  </a:cubicBezTo>
                  <a:cubicBezTo>
                    <a:pt x="149" y="377"/>
                    <a:pt x="149" y="377"/>
                    <a:pt x="149" y="377"/>
                  </a:cubicBezTo>
                  <a:cubicBezTo>
                    <a:pt x="155" y="324"/>
                    <a:pt x="155" y="324"/>
                    <a:pt x="155" y="324"/>
                  </a:cubicBezTo>
                  <a:lnTo>
                    <a:pt x="344" y="345"/>
                  </a:lnTo>
                  <a:close/>
                  <a:moveTo>
                    <a:pt x="335" y="421"/>
                  </a:moveTo>
                  <a:cubicBezTo>
                    <a:pt x="329" y="474"/>
                    <a:pt x="329" y="474"/>
                    <a:pt x="329" y="474"/>
                  </a:cubicBezTo>
                  <a:cubicBezTo>
                    <a:pt x="141" y="453"/>
                    <a:pt x="141" y="453"/>
                    <a:pt x="141" y="453"/>
                  </a:cubicBezTo>
                  <a:cubicBezTo>
                    <a:pt x="147" y="400"/>
                    <a:pt x="147" y="400"/>
                    <a:pt x="147" y="400"/>
                  </a:cubicBezTo>
                  <a:lnTo>
                    <a:pt x="335" y="421"/>
                  </a:lnTo>
                  <a:close/>
                  <a:moveTo>
                    <a:pt x="327" y="497"/>
                  </a:moveTo>
                  <a:cubicBezTo>
                    <a:pt x="315" y="609"/>
                    <a:pt x="315" y="609"/>
                    <a:pt x="315" y="609"/>
                  </a:cubicBezTo>
                  <a:cubicBezTo>
                    <a:pt x="312" y="608"/>
                    <a:pt x="309" y="608"/>
                    <a:pt x="306" y="606"/>
                  </a:cubicBezTo>
                  <a:cubicBezTo>
                    <a:pt x="315" y="525"/>
                    <a:pt x="315" y="525"/>
                    <a:pt x="315" y="525"/>
                  </a:cubicBezTo>
                  <a:cubicBezTo>
                    <a:pt x="316" y="516"/>
                    <a:pt x="309" y="509"/>
                    <a:pt x="299" y="508"/>
                  </a:cubicBezTo>
                  <a:cubicBezTo>
                    <a:pt x="289" y="507"/>
                    <a:pt x="280" y="512"/>
                    <a:pt x="280" y="521"/>
                  </a:cubicBezTo>
                  <a:cubicBezTo>
                    <a:pt x="271" y="600"/>
                    <a:pt x="271" y="600"/>
                    <a:pt x="271" y="600"/>
                  </a:cubicBezTo>
                  <a:cubicBezTo>
                    <a:pt x="268" y="599"/>
                    <a:pt x="265" y="599"/>
                    <a:pt x="262" y="599"/>
                  </a:cubicBezTo>
                  <a:cubicBezTo>
                    <a:pt x="270" y="520"/>
                    <a:pt x="270" y="520"/>
                    <a:pt x="270" y="520"/>
                  </a:cubicBezTo>
                  <a:cubicBezTo>
                    <a:pt x="271" y="512"/>
                    <a:pt x="264" y="504"/>
                    <a:pt x="254" y="503"/>
                  </a:cubicBezTo>
                  <a:cubicBezTo>
                    <a:pt x="245" y="502"/>
                    <a:pt x="236" y="508"/>
                    <a:pt x="235" y="516"/>
                  </a:cubicBezTo>
                  <a:cubicBezTo>
                    <a:pt x="226" y="596"/>
                    <a:pt x="226" y="596"/>
                    <a:pt x="226" y="596"/>
                  </a:cubicBezTo>
                  <a:cubicBezTo>
                    <a:pt x="224" y="596"/>
                    <a:pt x="221" y="596"/>
                    <a:pt x="218" y="596"/>
                  </a:cubicBezTo>
                  <a:cubicBezTo>
                    <a:pt x="217" y="596"/>
                    <a:pt x="217" y="596"/>
                    <a:pt x="217" y="596"/>
                  </a:cubicBezTo>
                  <a:cubicBezTo>
                    <a:pt x="226" y="515"/>
                    <a:pt x="226" y="515"/>
                    <a:pt x="226" y="515"/>
                  </a:cubicBezTo>
                  <a:cubicBezTo>
                    <a:pt x="227" y="507"/>
                    <a:pt x="220" y="499"/>
                    <a:pt x="210" y="498"/>
                  </a:cubicBezTo>
                  <a:cubicBezTo>
                    <a:pt x="200" y="497"/>
                    <a:pt x="192" y="503"/>
                    <a:pt x="191" y="511"/>
                  </a:cubicBezTo>
                  <a:cubicBezTo>
                    <a:pt x="181" y="598"/>
                    <a:pt x="181" y="598"/>
                    <a:pt x="181" y="598"/>
                  </a:cubicBezTo>
                  <a:cubicBezTo>
                    <a:pt x="178" y="598"/>
                    <a:pt x="175" y="598"/>
                    <a:pt x="172" y="599"/>
                  </a:cubicBezTo>
                  <a:cubicBezTo>
                    <a:pt x="181" y="510"/>
                    <a:pt x="181" y="510"/>
                    <a:pt x="181" y="510"/>
                  </a:cubicBezTo>
                  <a:cubicBezTo>
                    <a:pt x="182" y="502"/>
                    <a:pt x="175" y="494"/>
                    <a:pt x="165" y="493"/>
                  </a:cubicBezTo>
                  <a:cubicBezTo>
                    <a:pt x="156" y="492"/>
                    <a:pt x="147" y="498"/>
                    <a:pt x="146" y="506"/>
                  </a:cubicBezTo>
                  <a:cubicBezTo>
                    <a:pt x="135" y="605"/>
                    <a:pt x="135" y="605"/>
                    <a:pt x="135" y="605"/>
                  </a:cubicBezTo>
                  <a:cubicBezTo>
                    <a:pt x="132" y="606"/>
                    <a:pt x="128" y="607"/>
                    <a:pt x="124" y="608"/>
                  </a:cubicBezTo>
                  <a:cubicBezTo>
                    <a:pt x="138" y="476"/>
                    <a:pt x="138" y="476"/>
                    <a:pt x="138" y="476"/>
                  </a:cubicBezTo>
                  <a:lnTo>
                    <a:pt x="327" y="497"/>
                  </a:lnTo>
                  <a:close/>
                </a:path>
              </a:pathLst>
            </a:custGeom>
            <a:solidFill>
              <a:srgbClr val="0089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iṧḷíḋe"/>
            <p:cNvSpPr/>
            <p:nvPr/>
          </p:nvSpPr>
          <p:spPr bwMode="auto">
            <a:xfrm>
              <a:off x="7667064" y="5697521"/>
              <a:ext cx="1093961" cy="439753"/>
            </a:xfrm>
            <a:custGeom>
              <a:avLst/>
              <a:gdLst>
                <a:gd name="T0" fmla="*/ 136 w 437"/>
                <a:gd name="T1" fmla="*/ 162 h 176"/>
                <a:gd name="T2" fmla="*/ 0 w 437"/>
                <a:gd name="T3" fmla="*/ 164 h 176"/>
                <a:gd name="T4" fmla="*/ 18 w 437"/>
                <a:gd name="T5" fmla="*/ 142 h 176"/>
                <a:gd name="T6" fmla="*/ 18 w 437"/>
                <a:gd name="T7" fmla="*/ 142 h 176"/>
                <a:gd name="T8" fmla="*/ 25 w 437"/>
                <a:gd name="T9" fmla="*/ 134 h 176"/>
                <a:gd name="T10" fmla="*/ 25 w 437"/>
                <a:gd name="T11" fmla="*/ 134 h 176"/>
                <a:gd name="T12" fmla="*/ 29 w 437"/>
                <a:gd name="T13" fmla="*/ 129 h 176"/>
                <a:gd name="T14" fmla="*/ 29 w 437"/>
                <a:gd name="T15" fmla="*/ 129 h 176"/>
                <a:gd name="T16" fmla="*/ 36 w 437"/>
                <a:gd name="T17" fmla="*/ 121 h 176"/>
                <a:gd name="T18" fmla="*/ 36 w 437"/>
                <a:gd name="T19" fmla="*/ 121 h 176"/>
                <a:gd name="T20" fmla="*/ 40 w 437"/>
                <a:gd name="T21" fmla="*/ 116 h 176"/>
                <a:gd name="T22" fmla="*/ 40 w 437"/>
                <a:gd name="T23" fmla="*/ 116 h 176"/>
                <a:gd name="T24" fmla="*/ 46 w 437"/>
                <a:gd name="T25" fmla="*/ 108 h 176"/>
                <a:gd name="T26" fmla="*/ 136 w 437"/>
                <a:gd name="T27" fmla="*/ 0 h 176"/>
                <a:gd name="T28" fmla="*/ 227 w 437"/>
                <a:gd name="T29" fmla="*/ 106 h 176"/>
                <a:gd name="T30" fmla="*/ 224 w 437"/>
                <a:gd name="T31" fmla="*/ 109 h 176"/>
                <a:gd name="T32" fmla="*/ 281 w 437"/>
                <a:gd name="T33" fmla="*/ 56 h 176"/>
                <a:gd name="T34" fmla="*/ 281 w 437"/>
                <a:gd name="T35" fmla="*/ 54 h 176"/>
                <a:gd name="T36" fmla="*/ 281 w 437"/>
                <a:gd name="T37" fmla="*/ 56 h 176"/>
                <a:gd name="T38" fmla="*/ 315 w 437"/>
                <a:gd name="T39" fmla="*/ 85 h 176"/>
                <a:gd name="T40" fmla="*/ 354 w 437"/>
                <a:gd name="T41" fmla="*/ 59 h 176"/>
                <a:gd name="T42" fmla="*/ 354 w 437"/>
                <a:gd name="T43" fmla="*/ 59 h 176"/>
                <a:gd name="T44" fmla="*/ 388 w 437"/>
                <a:gd name="T45" fmla="*/ 105 h 176"/>
                <a:gd name="T46" fmla="*/ 372 w 437"/>
                <a:gd name="T47" fmla="*/ 106 h 176"/>
                <a:gd name="T48" fmla="*/ 372 w 437"/>
                <a:gd name="T49" fmla="*/ 115 h 176"/>
                <a:gd name="T50" fmla="*/ 385 w 437"/>
                <a:gd name="T51" fmla="*/ 135 h 176"/>
                <a:gd name="T52" fmla="*/ 385 w 437"/>
                <a:gd name="T53" fmla="*/ 136 h 176"/>
                <a:gd name="T54" fmla="*/ 386 w 437"/>
                <a:gd name="T55" fmla="*/ 138 h 176"/>
                <a:gd name="T56" fmla="*/ 387 w 437"/>
                <a:gd name="T57" fmla="*/ 139 h 176"/>
                <a:gd name="T58" fmla="*/ 389 w 437"/>
                <a:gd name="T59" fmla="*/ 143 h 176"/>
                <a:gd name="T60" fmla="*/ 326 w 437"/>
                <a:gd name="T61" fmla="*/ 144 h 176"/>
                <a:gd name="T62" fmla="*/ 389 w 437"/>
                <a:gd name="T63" fmla="*/ 143 h 176"/>
                <a:gd name="T64" fmla="*/ 388 w 437"/>
                <a:gd name="T65" fmla="*/ 142 h 176"/>
                <a:gd name="T66" fmla="*/ 387 w 437"/>
                <a:gd name="T67" fmla="*/ 140 h 176"/>
                <a:gd name="T68" fmla="*/ 387 w 437"/>
                <a:gd name="T69" fmla="*/ 139 h 176"/>
                <a:gd name="T70" fmla="*/ 389 w 437"/>
                <a:gd name="T71" fmla="*/ 143 h 176"/>
                <a:gd name="T72" fmla="*/ 392 w 437"/>
                <a:gd name="T73" fmla="*/ 154 h 176"/>
                <a:gd name="T74" fmla="*/ 425 w 437"/>
                <a:gd name="T75" fmla="*/ 155 h 176"/>
                <a:gd name="T76" fmla="*/ 437 w 437"/>
                <a:gd name="T77" fmla="*/ 173 h 176"/>
                <a:gd name="T78" fmla="*/ 335 w 437"/>
                <a:gd name="T79" fmla="*/ 174 h 176"/>
                <a:gd name="T80" fmla="*/ 287 w 437"/>
                <a:gd name="T81" fmla="*/ 173 h 176"/>
                <a:gd name="T82" fmla="*/ 183 w 437"/>
                <a:gd name="T83" fmla="*/ 172 h 176"/>
                <a:gd name="T84" fmla="*/ 182 w 437"/>
                <a:gd name="T85" fmla="*/ 163 h 176"/>
                <a:gd name="T86" fmla="*/ 136 w 437"/>
                <a:gd name="T87" fmla="*/ 162 h 176"/>
                <a:gd name="T88" fmla="*/ 234 w 437"/>
                <a:gd name="T89" fmla="*/ 122 h 176"/>
                <a:gd name="T90" fmla="*/ 234 w 437"/>
                <a:gd name="T91" fmla="*/ 122 h 176"/>
                <a:gd name="T92" fmla="*/ 239 w 437"/>
                <a:gd name="T93" fmla="*/ 123 h 176"/>
                <a:gd name="T94" fmla="*/ 234 w 437"/>
                <a:gd name="T95" fmla="*/ 122 h 176"/>
                <a:gd name="T96" fmla="*/ 258 w 437"/>
                <a:gd name="T97" fmla="*/ 129 h 176"/>
                <a:gd name="T98" fmla="*/ 262 w 437"/>
                <a:gd name="T99" fmla="*/ 129 h 176"/>
                <a:gd name="T100" fmla="*/ 258 w 437"/>
                <a:gd name="T101" fmla="*/ 129 h 176"/>
                <a:gd name="T102" fmla="*/ 280 w 437"/>
                <a:gd name="T103" fmla="*/ 161 h 176"/>
                <a:gd name="T104" fmla="*/ 276 w 437"/>
                <a:gd name="T105" fmla="*/ 159 h 176"/>
                <a:gd name="T106" fmla="*/ 280 w 437"/>
                <a:gd name="T107" fmla="*/ 161 h 176"/>
                <a:gd name="T108" fmla="*/ 385 w 437"/>
                <a:gd name="T109" fmla="*/ 136 h 176"/>
                <a:gd name="T110" fmla="*/ 385 w 437"/>
                <a:gd name="T111" fmla="*/ 135 h 176"/>
                <a:gd name="T112" fmla="*/ 385 w 437"/>
                <a:gd name="T113" fmla="*/ 135 h 176"/>
                <a:gd name="T114" fmla="*/ 385 w 437"/>
                <a:gd name="T11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7" h="176">
                  <a:moveTo>
                    <a:pt x="136" y="162"/>
                  </a:moveTo>
                  <a:cubicBezTo>
                    <a:pt x="0" y="164"/>
                    <a:pt x="0" y="164"/>
                    <a:pt x="0" y="164"/>
                  </a:cubicBezTo>
                  <a:cubicBezTo>
                    <a:pt x="18" y="142"/>
                    <a:pt x="18" y="142"/>
                    <a:pt x="18" y="142"/>
                  </a:cubicBezTo>
                  <a:cubicBezTo>
                    <a:pt x="18" y="142"/>
                    <a:pt x="18" y="142"/>
                    <a:pt x="18" y="142"/>
                  </a:cubicBezTo>
                  <a:cubicBezTo>
                    <a:pt x="25" y="134"/>
                    <a:pt x="25" y="134"/>
                    <a:pt x="25" y="134"/>
                  </a:cubicBezTo>
                  <a:cubicBezTo>
                    <a:pt x="25" y="134"/>
                    <a:pt x="25" y="134"/>
                    <a:pt x="25" y="134"/>
                  </a:cubicBezTo>
                  <a:cubicBezTo>
                    <a:pt x="29" y="129"/>
                    <a:pt x="29" y="129"/>
                    <a:pt x="29" y="129"/>
                  </a:cubicBezTo>
                  <a:cubicBezTo>
                    <a:pt x="29" y="129"/>
                    <a:pt x="29" y="129"/>
                    <a:pt x="29" y="129"/>
                  </a:cubicBezTo>
                  <a:cubicBezTo>
                    <a:pt x="36" y="121"/>
                    <a:pt x="36" y="121"/>
                    <a:pt x="36" y="121"/>
                  </a:cubicBezTo>
                  <a:cubicBezTo>
                    <a:pt x="36" y="121"/>
                    <a:pt x="36" y="121"/>
                    <a:pt x="36" y="121"/>
                  </a:cubicBezTo>
                  <a:cubicBezTo>
                    <a:pt x="40" y="116"/>
                    <a:pt x="40" y="116"/>
                    <a:pt x="40" y="116"/>
                  </a:cubicBezTo>
                  <a:cubicBezTo>
                    <a:pt x="40" y="116"/>
                    <a:pt x="40" y="116"/>
                    <a:pt x="40" y="116"/>
                  </a:cubicBezTo>
                  <a:cubicBezTo>
                    <a:pt x="46" y="108"/>
                    <a:pt x="46" y="108"/>
                    <a:pt x="46" y="108"/>
                  </a:cubicBezTo>
                  <a:cubicBezTo>
                    <a:pt x="136" y="0"/>
                    <a:pt x="136" y="0"/>
                    <a:pt x="136" y="0"/>
                  </a:cubicBezTo>
                  <a:cubicBezTo>
                    <a:pt x="227" y="106"/>
                    <a:pt x="227" y="106"/>
                    <a:pt x="227" y="106"/>
                  </a:cubicBezTo>
                  <a:cubicBezTo>
                    <a:pt x="226" y="107"/>
                    <a:pt x="225" y="108"/>
                    <a:pt x="224" y="109"/>
                  </a:cubicBezTo>
                  <a:cubicBezTo>
                    <a:pt x="281" y="56"/>
                    <a:pt x="281" y="56"/>
                    <a:pt x="281" y="56"/>
                  </a:cubicBezTo>
                  <a:cubicBezTo>
                    <a:pt x="281" y="54"/>
                    <a:pt x="281" y="54"/>
                    <a:pt x="281" y="54"/>
                  </a:cubicBezTo>
                  <a:cubicBezTo>
                    <a:pt x="281" y="56"/>
                    <a:pt x="281" y="56"/>
                    <a:pt x="281" y="56"/>
                  </a:cubicBezTo>
                  <a:cubicBezTo>
                    <a:pt x="293" y="66"/>
                    <a:pt x="304" y="76"/>
                    <a:pt x="315" y="85"/>
                  </a:cubicBezTo>
                  <a:cubicBezTo>
                    <a:pt x="323" y="73"/>
                    <a:pt x="337" y="57"/>
                    <a:pt x="354" y="59"/>
                  </a:cubicBezTo>
                  <a:cubicBezTo>
                    <a:pt x="354" y="59"/>
                    <a:pt x="354" y="59"/>
                    <a:pt x="354" y="59"/>
                  </a:cubicBezTo>
                  <a:cubicBezTo>
                    <a:pt x="383" y="60"/>
                    <a:pt x="388" y="105"/>
                    <a:pt x="388" y="105"/>
                  </a:cubicBezTo>
                  <a:cubicBezTo>
                    <a:pt x="372" y="106"/>
                    <a:pt x="372" y="106"/>
                    <a:pt x="372" y="106"/>
                  </a:cubicBezTo>
                  <a:cubicBezTo>
                    <a:pt x="372" y="115"/>
                    <a:pt x="372" y="115"/>
                    <a:pt x="372" y="115"/>
                  </a:cubicBezTo>
                  <a:cubicBezTo>
                    <a:pt x="378" y="120"/>
                    <a:pt x="382" y="127"/>
                    <a:pt x="385" y="135"/>
                  </a:cubicBezTo>
                  <a:cubicBezTo>
                    <a:pt x="385" y="136"/>
                    <a:pt x="385" y="136"/>
                    <a:pt x="385" y="136"/>
                  </a:cubicBezTo>
                  <a:cubicBezTo>
                    <a:pt x="386" y="138"/>
                    <a:pt x="386" y="138"/>
                    <a:pt x="386" y="138"/>
                  </a:cubicBezTo>
                  <a:cubicBezTo>
                    <a:pt x="387" y="139"/>
                    <a:pt x="387" y="139"/>
                    <a:pt x="387" y="139"/>
                  </a:cubicBezTo>
                  <a:cubicBezTo>
                    <a:pt x="388" y="140"/>
                    <a:pt x="388" y="142"/>
                    <a:pt x="389" y="143"/>
                  </a:cubicBezTo>
                  <a:cubicBezTo>
                    <a:pt x="326" y="144"/>
                    <a:pt x="326" y="144"/>
                    <a:pt x="326" y="144"/>
                  </a:cubicBezTo>
                  <a:cubicBezTo>
                    <a:pt x="347" y="144"/>
                    <a:pt x="368" y="143"/>
                    <a:pt x="389" y="143"/>
                  </a:cubicBezTo>
                  <a:cubicBezTo>
                    <a:pt x="388" y="142"/>
                    <a:pt x="388" y="142"/>
                    <a:pt x="388" y="142"/>
                  </a:cubicBezTo>
                  <a:cubicBezTo>
                    <a:pt x="387" y="140"/>
                    <a:pt x="387" y="140"/>
                    <a:pt x="387" y="140"/>
                  </a:cubicBezTo>
                  <a:cubicBezTo>
                    <a:pt x="387" y="139"/>
                    <a:pt x="387" y="139"/>
                    <a:pt x="387" y="139"/>
                  </a:cubicBezTo>
                  <a:cubicBezTo>
                    <a:pt x="388" y="140"/>
                    <a:pt x="388" y="142"/>
                    <a:pt x="389" y="143"/>
                  </a:cubicBezTo>
                  <a:cubicBezTo>
                    <a:pt x="390" y="145"/>
                    <a:pt x="392" y="151"/>
                    <a:pt x="392" y="154"/>
                  </a:cubicBezTo>
                  <a:cubicBezTo>
                    <a:pt x="425" y="155"/>
                    <a:pt x="425" y="155"/>
                    <a:pt x="425" y="155"/>
                  </a:cubicBezTo>
                  <a:cubicBezTo>
                    <a:pt x="431" y="156"/>
                    <a:pt x="434" y="156"/>
                    <a:pt x="437" y="173"/>
                  </a:cubicBezTo>
                  <a:cubicBezTo>
                    <a:pt x="335" y="174"/>
                    <a:pt x="335" y="174"/>
                    <a:pt x="335" y="174"/>
                  </a:cubicBezTo>
                  <a:cubicBezTo>
                    <a:pt x="335" y="176"/>
                    <a:pt x="287" y="173"/>
                    <a:pt x="287" y="173"/>
                  </a:cubicBezTo>
                  <a:cubicBezTo>
                    <a:pt x="183" y="172"/>
                    <a:pt x="183" y="172"/>
                    <a:pt x="183" y="172"/>
                  </a:cubicBezTo>
                  <a:cubicBezTo>
                    <a:pt x="183" y="172"/>
                    <a:pt x="183" y="166"/>
                    <a:pt x="182" y="163"/>
                  </a:cubicBezTo>
                  <a:lnTo>
                    <a:pt x="136" y="162"/>
                  </a:lnTo>
                  <a:close/>
                  <a:moveTo>
                    <a:pt x="234" y="122"/>
                  </a:moveTo>
                  <a:cubicBezTo>
                    <a:pt x="234" y="122"/>
                    <a:pt x="234" y="122"/>
                    <a:pt x="234" y="122"/>
                  </a:cubicBezTo>
                  <a:cubicBezTo>
                    <a:pt x="236" y="122"/>
                    <a:pt x="237" y="123"/>
                    <a:pt x="239" y="123"/>
                  </a:cubicBezTo>
                  <a:cubicBezTo>
                    <a:pt x="237" y="123"/>
                    <a:pt x="236" y="122"/>
                    <a:pt x="234" y="122"/>
                  </a:cubicBezTo>
                  <a:close/>
                  <a:moveTo>
                    <a:pt x="258" y="129"/>
                  </a:moveTo>
                  <a:cubicBezTo>
                    <a:pt x="259" y="129"/>
                    <a:pt x="260" y="129"/>
                    <a:pt x="262" y="129"/>
                  </a:cubicBezTo>
                  <a:cubicBezTo>
                    <a:pt x="260" y="129"/>
                    <a:pt x="259" y="129"/>
                    <a:pt x="258" y="129"/>
                  </a:cubicBezTo>
                  <a:close/>
                  <a:moveTo>
                    <a:pt x="280" y="161"/>
                  </a:moveTo>
                  <a:cubicBezTo>
                    <a:pt x="279" y="160"/>
                    <a:pt x="277" y="159"/>
                    <a:pt x="276" y="159"/>
                  </a:cubicBezTo>
                  <a:cubicBezTo>
                    <a:pt x="277" y="159"/>
                    <a:pt x="279" y="160"/>
                    <a:pt x="280" y="161"/>
                  </a:cubicBezTo>
                  <a:close/>
                  <a:moveTo>
                    <a:pt x="385" y="136"/>
                  </a:moveTo>
                  <a:cubicBezTo>
                    <a:pt x="385" y="136"/>
                    <a:pt x="385" y="136"/>
                    <a:pt x="385" y="135"/>
                  </a:cubicBezTo>
                  <a:cubicBezTo>
                    <a:pt x="385" y="135"/>
                    <a:pt x="385" y="135"/>
                    <a:pt x="385" y="135"/>
                  </a:cubicBezTo>
                  <a:lnTo>
                    <a:pt x="385" y="136"/>
                  </a:lnTo>
                  <a:close/>
                </a:path>
              </a:pathLst>
            </a:custGeom>
            <a:solidFill>
              <a:srgbClr val="0089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ṡlíḋé"/>
            <p:cNvSpPr/>
            <p:nvPr/>
          </p:nvSpPr>
          <p:spPr bwMode="auto">
            <a:xfrm>
              <a:off x="7450199" y="5146926"/>
              <a:ext cx="1265044" cy="987939"/>
            </a:xfrm>
            <a:custGeom>
              <a:avLst/>
              <a:gdLst>
                <a:gd name="T0" fmla="*/ 419 w 506"/>
                <a:gd name="T1" fmla="*/ 140 h 395"/>
                <a:gd name="T2" fmla="*/ 419 w 506"/>
                <a:gd name="T3" fmla="*/ 151 h 395"/>
                <a:gd name="T4" fmla="*/ 365 w 506"/>
                <a:gd name="T5" fmla="*/ 151 h 395"/>
                <a:gd name="T6" fmla="*/ 365 w 506"/>
                <a:gd name="T7" fmla="*/ 208 h 395"/>
                <a:gd name="T8" fmla="*/ 388 w 506"/>
                <a:gd name="T9" fmla="*/ 208 h 395"/>
                <a:gd name="T10" fmla="*/ 372 w 506"/>
                <a:gd name="T11" fmla="*/ 214 h 395"/>
                <a:gd name="T12" fmla="*/ 372 w 506"/>
                <a:gd name="T13" fmla="*/ 395 h 395"/>
                <a:gd name="T14" fmla="*/ 336 w 506"/>
                <a:gd name="T15" fmla="*/ 395 h 395"/>
                <a:gd name="T16" fmla="*/ 336 w 506"/>
                <a:gd name="T17" fmla="*/ 214 h 395"/>
                <a:gd name="T18" fmla="*/ 319 w 506"/>
                <a:gd name="T19" fmla="*/ 208 h 395"/>
                <a:gd name="T20" fmla="*/ 343 w 506"/>
                <a:gd name="T21" fmla="*/ 208 h 395"/>
                <a:gd name="T22" fmla="*/ 343 w 506"/>
                <a:gd name="T23" fmla="*/ 151 h 395"/>
                <a:gd name="T24" fmla="*/ 163 w 506"/>
                <a:gd name="T25" fmla="*/ 151 h 395"/>
                <a:gd name="T26" fmla="*/ 163 w 506"/>
                <a:gd name="T27" fmla="*/ 208 h 395"/>
                <a:gd name="T28" fmla="*/ 186 w 506"/>
                <a:gd name="T29" fmla="*/ 208 h 395"/>
                <a:gd name="T30" fmla="*/ 170 w 506"/>
                <a:gd name="T31" fmla="*/ 214 h 395"/>
                <a:gd name="T32" fmla="*/ 170 w 506"/>
                <a:gd name="T33" fmla="*/ 395 h 395"/>
                <a:gd name="T34" fmla="*/ 134 w 506"/>
                <a:gd name="T35" fmla="*/ 395 h 395"/>
                <a:gd name="T36" fmla="*/ 134 w 506"/>
                <a:gd name="T37" fmla="*/ 214 h 395"/>
                <a:gd name="T38" fmla="*/ 118 w 506"/>
                <a:gd name="T39" fmla="*/ 208 h 395"/>
                <a:gd name="T40" fmla="*/ 141 w 506"/>
                <a:gd name="T41" fmla="*/ 208 h 395"/>
                <a:gd name="T42" fmla="*/ 141 w 506"/>
                <a:gd name="T43" fmla="*/ 151 h 395"/>
                <a:gd name="T44" fmla="*/ 87 w 506"/>
                <a:gd name="T45" fmla="*/ 151 h 395"/>
                <a:gd name="T46" fmla="*/ 87 w 506"/>
                <a:gd name="T47" fmla="*/ 140 h 395"/>
                <a:gd name="T48" fmla="*/ 72 w 506"/>
                <a:gd name="T49" fmla="*/ 140 h 395"/>
                <a:gd name="T50" fmla="*/ 72 w 506"/>
                <a:gd name="T51" fmla="*/ 133 h 395"/>
                <a:gd name="T52" fmla="*/ 141 w 506"/>
                <a:gd name="T53" fmla="*/ 133 h 395"/>
                <a:gd name="T54" fmla="*/ 141 w 506"/>
                <a:gd name="T55" fmla="*/ 102 h 395"/>
                <a:gd name="T56" fmla="*/ 125 w 506"/>
                <a:gd name="T57" fmla="*/ 102 h 395"/>
                <a:gd name="T58" fmla="*/ 125 w 506"/>
                <a:gd name="T59" fmla="*/ 90 h 395"/>
                <a:gd name="T60" fmla="*/ 56 w 506"/>
                <a:gd name="T61" fmla="*/ 78 h 395"/>
                <a:gd name="T62" fmla="*/ 56 w 506"/>
                <a:gd name="T63" fmla="*/ 52 h 395"/>
                <a:gd name="T64" fmla="*/ 30 w 506"/>
                <a:gd name="T65" fmla="*/ 46 h 395"/>
                <a:gd name="T66" fmla="*/ 30 w 506"/>
                <a:gd name="T67" fmla="*/ 25 h 395"/>
                <a:gd name="T68" fmla="*/ 0 w 506"/>
                <a:gd name="T69" fmla="*/ 19 h 395"/>
                <a:gd name="T70" fmla="*/ 0 w 506"/>
                <a:gd name="T71" fmla="*/ 0 h 395"/>
                <a:gd name="T72" fmla="*/ 506 w 506"/>
                <a:gd name="T73" fmla="*/ 0 h 395"/>
                <a:gd name="T74" fmla="*/ 506 w 506"/>
                <a:gd name="T75" fmla="*/ 19 h 395"/>
                <a:gd name="T76" fmla="*/ 476 w 506"/>
                <a:gd name="T77" fmla="*/ 25 h 395"/>
                <a:gd name="T78" fmla="*/ 476 w 506"/>
                <a:gd name="T79" fmla="*/ 46 h 395"/>
                <a:gd name="T80" fmla="*/ 449 w 506"/>
                <a:gd name="T81" fmla="*/ 52 h 395"/>
                <a:gd name="T82" fmla="*/ 449 w 506"/>
                <a:gd name="T83" fmla="*/ 78 h 395"/>
                <a:gd name="T84" fmla="*/ 381 w 506"/>
                <a:gd name="T85" fmla="*/ 90 h 395"/>
                <a:gd name="T86" fmla="*/ 381 w 506"/>
                <a:gd name="T87" fmla="*/ 102 h 395"/>
                <a:gd name="T88" fmla="*/ 365 w 506"/>
                <a:gd name="T89" fmla="*/ 102 h 395"/>
                <a:gd name="T90" fmla="*/ 365 w 506"/>
                <a:gd name="T91" fmla="*/ 133 h 395"/>
                <a:gd name="T92" fmla="*/ 433 w 506"/>
                <a:gd name="T93" fmla="*/ 133 h 395"/>
                <a:gd name="T94" fmla="*/ 433 w 506"/>
                <a:gd name="T95" fmla="*/ 140 h 395"/>
                <a:gd name="T96" fmla="*/ 419 w 506"/>
                <a:gd name="T97" fmla="*/ 140 h 395"/>
                <a:gd name="T98" fmla="*/ 179 w 506"/>
                <a:gd name="T99" fmla="*/ 96 h 395"/>
                <a:gd name="T100" fmla="*/ 179 w 506"/>
                <a:gd name="T101" fmla="*/ 102 h 395"/>
                <a:gd name="T102" fmla="*/ 163 w 506"/>
                <a:gd name="T103" fmla="*/ 102 h 395"/>
                <a:gd name="T104" fmla="*/ 163 w 506"/>
                <a:gd name="T105" fmla="*/ 133 h 395"/>
                <a:gd name="T106" fmla="*/ 237 w 506"/>
                <a:gd name="T107" fmla="*/ 133 h 395"/>
                <a:gd name="T108" fmla="*/ 237 w 506"/>
                <a:gd name="T109" fmla="*/ 99 h 395"/>
                <a:gd name="T110" fmla="*/ 179 w 506"/>
                <a:gd name="T111" fmla="*/ 96 h 395"/>
                <a:gd name="T112" fmla="*/ 343 w 506"/>
                <a:gd name="T113" fmla="*/ 102 h 395"/>
                <a:gd name="T114" fmla="*/ 327 w 506"/>
                <a:gd name="T115" fmla="*/ 102 h 395"/>
                <a:gd name="T116" fmla="*/ 327 w 506"/>
                <a:gd name="T117" fmla="*/ 96 h 395"/>
                <a:gd name="T118" fmla="*/ 269 w 506"/>
                <a:gd name="T119" fmla="*/ 99 h 395"/>
                <a:gd name="T120" fmla="*/ 269 w 506"/>
                <a:gd name="T121" fmla="*/ 133 h 395"/>
                <a:gd name="T122" fmla="*/ 343 w 506"/>
                <a:gd name="T123" fmla="*/ 133 h 395"/>
                <a:gd name="T124" fmla="*/ 343 w 506"/>
                <a:gd name="T125" fmla="*/ 102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395">
                  <a:moveTo>
                    <a:pt x="419" y="140"/>
                  </a:moveTo>
                  <a:cubicBezTo>
                    <a:pt x="419" y="151"/>
                    <a:pt x="419" y="151"/>
                    <a:pt x="419" y="151"/>
                  </a:cubicBezTo>
                  <a:cubicBezTo>
                    <a:pt x="365" y="151"/>
                    <a:pt x="365" y="151"/>
                    <a:pt x="365" y="151"/>
                  </a:cubicBezTo>
                  <a:cubicBezTo>
                    <a:pt x="365" y="208"/>
                    <a:pt x="365" y="208"/>
                    <a:pt x="365" y="208"/>
                  </a:cubicBezTo>
                  <a:cubicBezTo>
                    <a:pt x="388" y="208"/>
                    <a:pt x="388" y="208"/>
                    <a:pt x="388" y="208"/>
                  </a:cubicBezTo>
                  <a:cubicBezTo>
                    <a:pt x="372" y="214"/>
                    <a:pt x="372" y="214"/>
                    <a:pt x="372" y="214"/>
                  </a:cubicBezTo>
                  <a:cubicBezTo>
                    <a:pt x="372" y="395"/>
                    <a:pt x="372" y="395"/>
                    <a:pt x="372" y="395"/>
                  </a:cubicBezTo>
                  <a:cubicBezTo>
                    <a:pt x="336" y="395"/>
                    <a:pt x="336" y="395"/>
                    <a:pt x="336" y="395"/>
                  </a:cubicBezTo>
                  <a:cubicBezTo>
                    <a:pt x="336" y="214"/>
                    <a:pt x="336" y="214"/>
                    <a:pt x="336" y="214"/>
                  </a:cubicBezTo>
                  <a:cubicBezTo>
                    <a:pt x="319" y="208"/>
                    <a:pt x="319" y="208"/>
                    <a:pt x="319" y="208"/>
                  </a:cubicBezTo>
                  <a:cubicBezTo>
                    <a:pt x="343" y="208"/>
                    <a:pt x="343" y="208"/>
                    <a:pt x="343" y="208"/>
                  </a:cubicBezTo>
                  <a:cubicBezTo>
                    <a:pt x="343" y="151"/>
                    <a:pt x="343" y="151"/>
                    <a:pt x="343" y="151"/>
                  </a:cubicBezTo>
                  <a:cubicBezTo>
                    <a:pt x="163" y="151"/>
                    <a:pt x="163" y="151"/>
                    <a:pt x="163" y="151"/>
                  </a:cubicBezTo>
                  <a:cubicBezTo>
                    <a:pt x="163" y="208"/>
                    <a:pt x="163" y="208"/>
                    <a:pt x="163" y="208"/>
                  </a:cubicBezTo>
                  <a:cubicBezTo>
                    <a:pt x="186" y="208"/>
                    <a:pt x="186" y="208"/>
                    <a:pt x="186" y="208"/>
                  </a:cubicBezTo>
                  <a:cubicBezTo>
                    <a:pt x="170" y="214"/>
                    <a:pt x="170" y="214"/>
                    <a:pt x="170" y="214"/>
                  </a:cubicBezTo>
                  <a:cubicBezTo>
                    <a:pt x="170" y="395"/>
                    <a:pt x="170" y="395"/>
                    <a:pt x="170" y="395"/>
                  </a:cubicBezTo>
                  <a:cubicBezTo>
                    <a:pt x="134" y="395"/>
                    <a:pt x="134" y="395"/>
                    <a:pt x="134" y="395"/>
                  </a:cubicBezTo>
                  <a:cubicBezTo>
                    <a:pt x="134" y="214"/>
                    <a:pt x="134" y="214"/>
                    <a:pt x="134" y="214"/>
                  </a:cubicBezTo>
                  <a:cubicBezTo>
                    <a:pt x="118" y="208"/>
                    <a:pt x="118" y="208"/>
                    <a:pt x="118" y="208"/>
                  </a:cubicBezTo>
                  <a:cubicBezTo>
                    <a:pt x="141" y="208"/>
                    <a:pt x="141" y="208"/>
                    <a:pt x="141" y="208"/>
                  </a:cubicBezTo>
                  <a:cubicBezTo>
                    <a:pt x="141" y="151"/>
                    <a:pt x="141" y="151"/>
                    <a:pt x="141" y="151"/>
                  </a:cubicBezTo>
                  <a:cubicBezTo>
                    <a:pt x="87" y="151"/>
                    <a:pt x="87" y="151"/>
                    <a:pt x="87" y="151"/>
                  </a:cubicBezTo>
                  <a:cubicBezTo>
                    <a:pt x="87" y="140"/>
                    <a:pt x="87" y="140"/>
                    <a:pt x="87" y="140"/>
                  </a:cubicBezTo>
                  <a:cubicBezTo>
                    <a:pt x="72" y="140"/>
                    <a:pt x="72" y="140"/>
                    <a:pt x="72" y="140"/>
                  </a:cubicBezTo>
                  <a:cubicBezTo>
                    <a:pt x="72" y="133"/>
                    <a:pt x="72" y="133"/>
                    <a:pt x="72" y="133"/>
                  </a:cubicBezTo>
                  <a:cubicBezTo>
                    <a:pt x="141" y="133"/>
                    <a:pt x="141" y="133"/>
                    <a:pt x="141" y="133"/>
                  </a:cubicBezTo>
                  <a:cubicBezTo>
                    <a:pt x="141" y="102"/>
                    <a:pt x="141" y="102"/>
                    <a:pt x="141" y="102"/>
                  </a:cubicBezTo>
                  <a:cubicBezTo>
                    <a:pt x="125" y="102"/>
                    <a:pt x="125" y="102"/>
                    <a:pt x="125" y="102"/>
                  </a:cubicBezTo>
                  <a:cubicBezTo>
                    <a:pt x="125" y="90"/>
                    <a:pt x="125" y="90"/>
                    <a:pt x="125" y="90"/>
                  </a:cubicBezTo>
                  <a:cubicBezTo>
                    <a:pt x="103" y="87"/>
                    <a:pt x="80" y="83"/>
                    <a:pt x="56" y="78"/>
                  </a:cubicBezTo>
                  <a:cubicBezTo>
                    <a:pt x="56" y="52"/>
                    <a:pt x="56" y="52"/>
                    <a:pt x="56" y="52"/>
                  </a:cubicBezTo>
                  <a:cubicBezTo>
                    <a:pt x="48" y="50"/>
                    <a:pt x="39" y="49"/>
                    <a:pt x="30" y="46"/>
                  </a:cubicBezTo>
                  <a:cubicBezTo>
                    <a:pt x="30" y="25"/>
                    <a:pt x="30" y="25"/>
                    <a:pt x="30" y="25"/>
                  </a:cubicBezTo>
                  <a:cubicBezTo>
                    <a:pt x="20" y="23"/>
                    <a:pt x="10" y="21"/>
                    <a:pt x="0" y="19"/>
                  </a:cubicBezTo>
                  <a:cubicBezTo>
                    <a:pt x="0" y="13"/>
                    <a:pt x="0" y="6"/>
                    <a:pt x="0" y="0"/>
                  </a:cubicBezTo>
                  <a:cubicBezTo>
                    <a:pt x="171" y="29"/>
                    <a:pt x="339" y="27"/>
                    <a:pt x="506" y="0"/>
                  </a:cubicBezTo>
                  <a:cubicBezTo>
                    <a:pt x="506" y="6"/>
                    <a:pt x="506" y="13"/>
                    <a:pt x="506" y="19"/>
                  </a:cubicBezTo>
                  <a:cubicBezTo>
                    <a:pt x="496" y="21"/>
                    <a:pt x="486" y="23"/>
                    <a:pt x="476" y="25"/>
                  </a:cubicBezTo>
                  <a:cubicBezTo>
                    <a:pt x="476" y="46"/>
                    <a:pt x="476" y="46"/>
                    <a:pt x="476" y="46"/>
                  </a:cubicBezTo>
                  <a:cubicBezTo>
                    <a:pt x="467" y="49"/>
                    <a:pt x="458" y="50"/>
                    <a:pt x="449" y="52"/>
                  </a:cubicBezTo>
                  <a:cubicBezTo>
                    <a:pt x="449" y="78"/>
                    <a:pt x="449" y="78"/>
                    <a:pt x="449" y="78"/>
                  </a:cubicBezTo>
                  <a:cubicBezTo>
                    <a:pt x="427" y="83"/>
                    <a:pt x="404" y="87"/>
                    <a:pt x="381" y="90"/>
                  </a:cubicBezTo>
                  <a:cubicBezTo>
                    <a:pt x="381" y="102"/>
                    <a:pt x="381" y="102"/>
                    <a:pt x="381" y="102"/>
                  </a:cubicBezTo>
                  <a:cubicBezTo>
                    <a:pt x="365" y="102"/>
                    <a:pt x="365" y="102"/>
                    <a:pt x="365" y="102"/>
                  </a:cubicBezTo>
                  <a:cubicBezTo>
                    <a:pt x="365" y="133"/>
                    <a:pt x="365" y="133"/>
                    <a:pt x="365" y="133"/>
                  </a:cubicBezTo>
                  <a:cubicBezTo>
                    <a:pt x="433" y="133"/>
                    <a:pt x="433" y="133"/>
                    <a:pt x="433" y="133"/>
                  </a:cubicBezTo>
                  <a:cubicBezTo>
                    <a:pt x="433" y="140"/>
                    <a:pt x="433" y="140"/>
                    <a:pt x="433" y="140"/>
                  </a:cubicBezTo>
                  <a:lnTo>
                    <a:pt x="419" y="140"/>
                  </a:lnTo>
                  <a:close/>
                  <a:moveTo>
                    <a:pt x="179" y="96"/>
                  </a:moveTo>
                  <a:cubicBezTo>
                    <a:pt x="179" y="102"/>
                    <a:pt x="179" y="102"/>
                    <a:pt x="179" y="102"/>
                  </a:cubicBezTo>
                  <a:cubicBezTo>
                    <a:pt x="163" y="102"/>
                    <a:pt x="163" y="102"/>
                    <a:pt x="163" y="102"/>
                  </a:cubicBezTo>
                  <a:cubicBezTo>
                    <a:pt x="163" y="133"/>
                    <a:pt x="163" y="133"/>
                    <a:pt x="163" y="133"/>
                  </a:cubicBezTo>
                  <a:cubicBezTo>
                    <a:pt x="237" y="133"/>
                    <a:pt x="237" y="133"/>
                    <a:pt x="237" y="133"/>
                  </a:cubicBezTo>
                  <a:cubicBezTo>
                    <a:pt x="237" y="99"/>
                    <a:pt x="237" y="99"/>
                    <a:pt x="237" y="99"/>
                  </a:cubicBezTo>
                  <a:cubicBezTo>
                    <a:pt x="218" y="98"/>
                    <a:pt x="198" y="97"/>
                    <a:pt x="179" y="96"/>
                  </a:cubicBezTo>
                  <a:close/>
                  <a:moveTo>
                    <a:pt x="343" y="102"/>
                  </a:moveTo>
                  <a:cubicBezTo>
                    <a:pt x="327" y="102"/>
                    <a:pt x="327" y="102"/>
                    <a:pt x="327" y="102"/>
                  </a:cubicBezTo>
                  <a:cubicBezTo>
                    <a:pt x="327" y="96"/>
                    <a:pt x="327" y="96"/>
                    <a:pt x="327" y="96"/>
                  </a:cubicBezTo>
                  <a:cubicBezTo>
                    <a:pt x="308" y="98"/>
                    <a:pt x="289" y="99"/>
                    <a:pt x="269" y="99"/>
                  </a:cubicBezTo>
                  <a:cubicBezTo>
                    <a:pt x="269" y="133"/>
                    <a:pt x="269" y="133"/>
                    <a:pt x="269" y="133"/>
                  </a:cubicBezTo>
                  <a:cubicBezTo>
                    <a:pt x="343" y="133"/>
                    <a:pt x="343" y="133"/>
                    <a:pt x="343" y="133"/>
                  </a:cubicBezTo>
                  <a:lnTo>
                    <a:pt x="343" y="102"/>
                  </a:lnTo>
                  <a:close/>
                </a:path>
              </a:pathLst>
            </a:custGeom>
            <a:solidFill>
              <a:srgbClr val="0089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iŝļïde"/>
            <p:cNvSpPr/>
            <p:nvPr/>
          </p:nvSpPr>
          <p:spPr bwMode="auto">
            <a:xfrm>
              <a:off x="2787611" y="1219267"/>
              <a:ext cx="6981835" cy="1655400"/>
            </a:xfrm>
            <a:custGeom>
              <a:avLst/>
              <a:gdLst>
                <a:gd name="T0" fmla="*/ 1708 w 2790"/>
                <a:gd name="T1" fmla="*/ 449 h 662"/>
                <a:gd name="T2" fmla="*/ 1738 w 2790"/>
                <a:gd name="T3" fmla="*/ 386 h 662"/>
                <a:gd name="T4" fmla="*/ 1517 w 2790"/>
                <a:gd name="T5" fmla="*/ 102 h 662"/>
                <a:gd name="T6" fmla="*/ 1632 w 2790"/>
                <a:gd name="T7" fmla="*/ 75 h 662"/>
                <a:gd name="T8" fmla="*/ 1488 w 2790"/>
                <a:gd name="T9" fmla="*/ 68 h 662"/>
                <a:gd name="T10" fmla="*/ 703 w 2790"/>
                <a:gd name="T11" fmla="*/ 656 h 662"/>
                <a:gd name="T12" fmla="*/ 720 w 2790"/>
                <a:gd name="T13" fmla="*/ 621 h 662"/>
                <a:gd name="T14" fmla="*/ 741 w 2790"/>
                <a:gd name="T15" fmla="*/ 562 h 662"/>
                <a:gd name="T16" fmla="*/ 767 w 2790"/>
                <a:gd name="T17" fmla="*/ 536 h 662"/>
                <a:gd name="T18" fmla="*/ 803 w 2790"/>
                <a:gd name="T19" fmla="*/ 465 h 662"/>
                <a:gd name="T20" fmla="*/ 846 w 2790"/>
                <a:gd name="T21" fmla="*/ 423 h 662"/>
                <a:gd name="T22" fmla="*/ 846 w 2790"/>
                <a:gd name="T23" fmla="*/ 423 h 662"/>
                <a:gd name="T24" fmla="*/ 893 w 2790"/>
                <a:gd name="T25" fmla="*/ 357 h 662"/>
                <a:gd name="T26" fmla="*/ 944 w 2790"/>
                <a:gd name="T27" fmla="*/ 320 h 662"/>
                <a:gd name="T28" fmla="*/ 977 w 2790"/>
                <a:gd name="T29" fmla="*/ 292 h 662"/>
                <a:gd name="T30" fmla="*/ 1021 w 2790"/>
                <a:gd name="T31" fmla="*/ 248 h 662"/>
                <a:gd name="T32" fmla="*/ 1055 w 2790"/>
                <a:gd name="T33" fmla="*/ 236 h 662"/>
                <a:gd name="T34" fmla="*/ 1119 w 2790"/>
                <a:gd name="T35" fmla="*/ 188 h 662"/>
                <a:gd name="T36" fmla="*/ 1179 w 2790"/>
                <a:gd name="T37" fmla="*/ 170 h 662"/>
                <a:gd name="T38" fmla="*/ 1219 w 2790"/>
                <a:gd name="T39" fmla="*/ 154 h 662"/>
                <a:gd name="T40" fmla="*/ 1275 w 2790"/>
                <a:gd name="T41" fmla="*/ 126 h 662"/>
                <a:gd name="T42" fmla="*/ 1311 w 2790"/>
                <a:gd name="T43" fmla="*/ 125 h 662"/>
                <a:gd name="T44" fmla="*/ 1386 w 2790"/>
                <a:gd name="T45" fmla="*/ 99 h 662"/>
                <a:gd name="T46" fmla="*/ 232 w 2790"/>
                <a:gd name="T47" fmla="*/ 447 h 662"/>
                <a:gd name="T48" fmla="*/ 14 w 2790"/>
                <a:gd name="T49" fmla="*/ 519 h 662"/>
                <a:gd name="T50" fmla="*/ 106 w 2790"/>
                <a:gd name="T51" fmla="*/ 452 h 662"/>
                <a:gd name="T52" fmla="*/ 230 w 2790"/>
                <a:gd name="T53" fmla="*/ 409 h 662"/>
                <a:gd name="T54" fmla="*/ 1128 w 2790"/>
                <a:gd name="T55" fmla="*/ 576 h 662"/>
                <a:gd name="T56" fmla="*/ 1094 w 2790"/>
                <a:gd name="T57" fmla="*/ 562 h 662"/>
                <a:gd name="T58" fmla="*/ 1034 w 2790"/>
                <a:gd name="T59" fmla="*/ 509 h 662"/>
                <a:gd name="T60" fmla="*/ 977 w 2790"/>
                <a:gd name="T61" fmla="*/ 485 h 662"/>
                <a:gd name="T62" fmla="*/ 939 w 2790"/>
                <a:gd name="T63" fmla="*/ 464 h 662"/>
                <a:gd name="T64" fmla="*/ 886 w 2790"/>
                <a:gd name="T65" fmla="*/ 430 h 662"/>
                <a:gd name="T66" fmla="*/ 818 w 2790"/>
                <a:gd name="T67" fmla="*/ 413 h 662"/>
                <a:gd name="T68" fmla="*/ 744 w 2790"/>
                <a:gd name="T69" fmla="*/ 382 h 662"/>
                <a:gd name="T70" fmla="*/ 682 w 2790"/>
                <a:gd name="T71" fmla="*/ 378 h 662"/>
                <a:gd name="T72" fmla="*/ 639 w 2790"/>
                <a:gd name="T73" fmla="*/ 372 h 662"/>
                <a:gd name="T74" fmla="*/ 578 w 2790"/>
                <a:gd name="T75" fmla="*/ 358 h 662"/>
                <a:gd name="T76" fmla="*/ 543 w 2790"/>
                <a:gd name="T77" fmla="*/ 366 h 662"/>
                <a:gd name="T78" fmla="*/ 463 w 2790"/>
                <a:gd name="T79" fmla="*/ 360 h 662"/>
                <a:gd name="T80" fmla="*/ 403 w 2790"/>
                <a:gd name="T81" fmla="*/ 376 h 662"/>
                <a:gd name="T82" fmla="*/ 360 w 2790"/>
                <a:gd name="T83" fmla="*/ 384 h 662"/>
                <a:gd name="T84" fmla="*/ 298 w 2790"/>
                <a:gd name="T85" fmla="*/ 389 h 662"/>
                <a:gd name="T86" fmla="*/ 266 w 2790"/>
                <a:gd name="T87" fmla="*/ 407 h 662"/>
                <a:gd name="T88" fmla="*/ 2782 w 2790"/>
                <a:gd name="T89" fmla="*/ 546 h 662"/>
                <a:gd name="T90" fmla="*/ 2728 w 2790"/>
                <a:gd name="T91" fmla="*/ 515 h 662"/>
                <a:gd name="T92" fmla="*/ 2692 w 2790"/>
                <a:gd name="T93" fmla="*/ 490 h 662"/>
                <a:gd name="T94" fmla="*/ 2646 w 2790"/>
                <a:gd name="T95" fmla="*/ 448 h 662"/>
                <a:gd name="T96" fmla="*/ 2611 w 2790"/>
                <a:gd name="T97" fmla="*/ 438 h 662"/>
                <a:gd name="T98" fmla="*/ 2544 w 2790"/>
                <a:gd name="T99" fmla="*/ 394 h 662"/>
                <a:gd name="T100" fmla="*/ 2484 w 2790"/>
                <a:gd name="T101" fmla="*/ 378 h 662"/>
                <a:gd name="T102" fmla="*/ 2443 w 2790"/>
                <a:gd name="T103" fmla="*/ 363 h 662"/>
                <a:gd name="T104" fmla="*/ 2386 w 2790"/>
                <a:gd name="T105" fmla="*/ 337 h 662"/>
                <a:gd name="T106" fmla="*/ 2350 w 2790"/>
                <a:gd name="T107" fmla="*/ 338 h 662"/>
                <a:gd name="T108" fmla="*/ 2274 w 2790"/>
                <a:gd name="T109" fmla="*/ 316 h 662"/>
                <a:gd name="T110" fmla="*/ 2212 w 2790"/>
                <a:gd name="T111" fmla="*/ 320 h 662"/>
                <a:gd name="T112" fmla="*/ 2168 w 2790"/>
                <a:gd name="T113" fmla="*/ 319 h 662"/>
                <a:gd name="T114" fmla="*/ 2106 w 2790"/>
                <a:gd name="T115" fmla="*/ 313 h 662"/>
                <a:gd name="T116" fmla="*/ 2072 w 2790"/>
                <a:gd name="T117" fmla="*/ 325 h 662"/>
                <a:gd name="T118" fmla="*/ 1992 w 2790"/>
                <a:gd name="T119" fmla="*/ 328 h 662"/>
                <a:gd name="T120" fmla="*/ 1934 w 2790"/>
                <a:gd name="T121" fmla="*/ 351 h 662"/>
                <a:gd name="T122" fmla="*/ 1892 w 2790"/>
                <a:gd name="T123" fmla="*/ 363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90" h="662">
                  <a:moveTo>
                    <a:pt x="1866" y="400"/>
                  </a:moveTo>
                  <a:cubicBezTo>
                    <a:pt x="1856" y="409"/>
                    <a:pt x="1859" y="408"/>
                    <a:pt x="1836" y="401"/>
                  </a:cubicBezTo>
                  <a:cubicBezTo>
                    <a:pt x="1815" y="395"/>
                    <a:pt x="1825" y="393"/>
                    <a:pt x="1807" y="403"/>
                  </a:cubicBezTo>
                  <a:cubicBezTo>
                    <a:pt x="1791" y="413"/>
                    <a:pt x="1764" y="422"/>
                    <a:pt x="1752" y="430"/>
                  </a:cubicBezTo>
                  <a:cubicBezTo>
                    <a:pt x="1756" y="440"/>
                    <a:pt x="1796" y="474"/>
                    <a:pt x="1806" y="487"/>
                  </a:cubicBezTo>
                  <a:cubicBezTo>
                    <a:pt x="1802" y="489"/>
                    <a:pt x="1799" y="491"/>
                    <a:pt x="1795" y="492"/>
                  </a:cubicBezTo>
                  <a:cubicBezTo>
                    <a:pt x="1789" y="495"/>
                    <a:pt x="1791" y="495"/>
                    <a:pt x="1784" y="491"/>
                  </a:cubicBezTo>
                  <a:cubicBezTo>
                    <a:pt x="1768" y="482"/>
                    <a:pt x="1718" y="454"/>
                    <a:pt x="1708" y="449"/>
                  </a:cubicBezTo>
                  <a:cubicBezTo>
                    <a:pt x="1695" y="455"/>
                    <a:pt x="1660" y="473"/>
                    <a:pt x="1648" y="472"/>
                  </a:cubicBezTo>
                  <a:cubicBezTo>
                    <a:pt x="1642" y="472"/>
                    <a:pt x="1633" y="470"/>
                    <a:pt x="1635" y="463"/>
                  </a:cubicBezTo>
                  <a:cubicBezTo>
                    <a:pt x="1639" y="446"/>
                    <a:pt x="1671" y="436"/>
                    <a:pt x="1691" y="427"/>
                  </a:cubicBezTo>
                  <a:cubicBezTo>
                    <a:pt x="1699" y="424"/>
                    <a:pt x="1697" y="424"/>
                    <a:pt x="1699" y="415"/>
                  </a:cubicBezTo>
                  <a:cubicBezTo>
                    <a:pt x="1701" y="406"/>
                    <a:pt x="1714" y="336"/>
                    <a:pt x="1718" y="333"/>
                  </a:cubicBezTo>
                  <a:cubicBezTo>
                    <a:pt x="1719" y="332"/>
                    <a:pt x="1730" y="327"/>
                    <a:pt x="1732" y="326"/>
                  </a:cubicBezTo>
                  <a:cubicBezTo>
                    <a:pt x="1733" y="332"/>
                    <a:pt x="1734" y="339"/>
                    <a:pt x="1734" y="346"/>
                  </a:cubicBezTo>
                  <a:cubicBezTo>
                    <a:pt x="1738" y="386"/>
                    <a:pt x="1738" y="386"/>
                    <a:pt x="1738" y="386"/>
                  </a:cubicBezTo>
                  <a:cubicBezTo>
                    <a:pt x="1738" y="392"/>
                    <a:pt x="1739" y="399"/>
                    <a:pt x="1740" y="405"/>
                  </a:cubicBezTo>
                  <a:cubicBezTo>
                    <a:pt x="1749" y="401"/>
                    <a:pt x="1758" y="397"/>
                    <a:pt x="1768" y="392"/>
                  </a:cubicBezTo>
                  <a:cubicBezTo>
                    <a:pt x="1815" y="370"/>
                    <a:pt x="1807" y="385"/>
                    <a:pt x="1818" y="359"/>
                  </a:cubicBezTo>
                  <a:cubicBezTo>
                    <a:pt x="1824" y="345"/>
                    <a:pt x="1824" y="337"/>
                    <a:pt x="1838" y="339"/>
                  </a:cubicBezTo>
                  <a:cubicBezTo>
                    <a:pt x="1836" y="367"/>
                    <a:pt x="1843" y="385"/>
                    <a:pt x="1866" y="400"/>
                  </a:cubicBezTo>
                  <a:close/>
                  <a:moveTo>
                    <a:pt x="1462" y="125"/>
                  </a:moveTo>
                  <a:cubicBezTo>
                    <a:pt x="1475" y="129"/>
                    <a:pt x="1472" y="129"/>
                    <a:pt x="1490" y="113"/>
                  </a:cubicBezTo>
                  <a:cubicBezTo>
                    <a:pt x="1505" y="99"/>
                    <a:pt x="1496" y="101"/>
                    <a:pt x="1517" y="102"/>
                  </a:cubicBezTo>
                  <a:cubicBezTo>
                    <a:pt x="1535" y="104"/>
                    <a:pt x="1563" y="101"/>
                    <a:pt x="1578" y="103"/>
                  </a:cubicBezTo>
                  <a:cubicBezTo>
                    <a:pt x="1578" y="114"/>
                    <a:pt x="1557" y="161"/>
                    <a:pt x="1554" y="178"/>
                  </a:cubicBezTo>
                  <a:cubicBezTo>
                    <a:pt x="1558" y="178"/>
                    <a:pt x="1561" y="178"/>
                    <a:pt x="1565" y="178"/>
                  </a:cubicBezTo>
                  <a:cubicBezTo>
                    <a:pt x="1572" y="178"/>
                    <a:pt x="1571" y="179"/>
                    <a:pt x="1576" y="172"/>
                  </a:cubicBezTo>
                  <a:cubicBezTo>
                    <a:pt x="1586" y="157"/>
                    <a:pt x="1619" y="110"/>
                    <a:pt x="1626" y="102"/>
                  </a:cubicBezTo>
                  <a:cubicBezTo>
                    <a:pt x="1641" y="102"/>
                    <a:pt x="1679" y="102"/>
                    <a:pt x="1690" y="97"/>
                  </a:cubicBezTo>
                  <a:cubicBezTo>
                    <a:pt x="1695" y="94"/>
                    <a:pt x="1703" y="89"/>
                    <a:pt x="1698" y="83"/>
                  </a:cubicBezTo>
                  <a:cubicBezTo>
                    <a:pt x="1686" y="69"/>
                    <a:pt x="1654" y="74"/>
                    <a:pt x="1632" y="75"/>
                  </a:cubicBezTo>
                  <a:cubicBezTo>
                    <a:pt x="1623" y="75"/>
                    <a:pt x="1625" y="74"/>
                    <a:pt x="1620" y="67"/>
                  </a:cubicBezTo>
                  <a:cubicBezTo>
                    <a:pt x="1614" y="59"/>
                    <a:pt x="1572" y="2"/>
                    <a:pt x="1567" y="1"/>
                  </a:cubicBezTo>
                  <a:cubicBezTo>
                    <a:pt x="1566" y="0"/>
                    <a:pt x="1554" y="1"/>
                    <a:pt x="1551" y="1"/>
                  </a:cubicBezTo>
                  <a:cubicBezTo>
                    <a:pt x="1553" y="7"/>
                    <a:pt x="1555" y="13"/>
                    <a:pt x="1558" y="20"/>
                  </a:cubicBezTo>
                  <a:cubicBezTo>
                    <a:pt x="1572" y="57"/>
                    <a:pt x="1572" y="57"/>
                    <a:pt x="1572" y="57"/>
                  </a:cubicBezTo>
                  <a:cubicBezTo>
                    <a:pt x="1574" y="63"/>
                    <a:pt x="1577" y="70"/>
                    <a:pt x="1578" y="76"/>
                  </a:cubicBezTo>
                  <a:cubicBezTo>
                    <a:pt x="1568" y="75"/>
                    <a:pt x="1558" y="76"/>
                    <a:pt x="1547" y="76"/>
                  </a:cubicBezTo>
                  <a:cubicBezTo>
                    <a:pt x="1495" y="76"/>
                    <a:pt x="1509" y="86"/>
                    <a:pt x="1488" y="68"/>
                  </a:cubicBezTo>
                  <a:cubicBezTo>
                    <a:pt x="1476" y="57"/>
                    <a:pt x="1473" y="50"/>
                    <a:pt x="1461" y="58"/>
                  </a:cubicBezTo>
                  <a:cubicBezTo>
                    <a:pt x="1475" y="82"/>
                    <a:pt x="1476" y="102"/>
                    <a:pt x="1462" y="125"/>
                  </a:cubicBezTo>
                  <a:close/>
                  <a:moveTo>
                    <a:pt x="1456" y="89"/>
                  </a:moveTo>
                  <a:cubicBezTo>
                    <a:pt x="1462" y="88"/>
                    <a:pt x="1463" y="96"/>
                    <a:pt x="1457" y="97"/>
                  </a:cubicBezTo>
                  <a:cubicBezTo>
                    <a:pt x="1449" y="98"/>
                    <a:pt x="1449" y="98"/>
                    <a:pt x="1449" y="98"/>
                  </a:cubicBezTo>
                  <a:cubicBezTo>
                    <a:pt x="1444" y="99"/>
                    <a:pt x="1441" y="91"/>
                    <a:pt x="1447" y="90"/>
                  </a:cubicBezTo>
                  <a:lnTo>
                    <a:pt x="1456" y="89"/>
                  </a:lnTo>
                  <a:close/>
                  <a:moveTo>
                    <a:pt x="703" y="656"/>
                  </a:moveTo>
                  <a:cubicBezTo>
                    <a:pt x="700" y="662"/>
                    <a:pt x="692" y="658"/>
                    <a:pt x="694" y="653"/>
                  </a:cubicBezTo>
                  <a:cubicBezTo>
                    <a:pt x="697" y="648"/>
                    <a:pt x="697" y="648"/>
                    <a:pt x="697" y="648"/>
                  </a:cubicBezTo>
                  <a:cubicBezTo>
                    <a:pt x="699" y="643"/>
                    <a:pt x="707" y="647"/>
                    <a:pt x="704" y="652"/>
                  </a:cubicBezTo>
                  <a:lnTo>
                    <a:pt x="703" y="656"/>
                  </a:lnTo>
                  <a:close/>
                  <a:moveTo>
                    <a:pt x="716" y="628"/>
                  </a:moveTo>
                  <a:cubicBezTo>
                    <a:pt x="713" y="634"/>
                    <a:pt x="705" y="630"/>
                    <a:pt x="708" y="624"/>
                  </a:cubicBezTo>
                  <a:cubicBezTo>
                    <a:pt x="712" y="617"/>
                    <a:pt x="712" y="617"/>
                    <a:pt x="712" y="617"/>
                  </a:cubicBezTo>
                  <a:cubicBezTo>
                    <a:pt x="715" y="611"/>
                    <a:pt x="722" y="616"/>
                    <a:pt x="720" y="621"/>
                  </a:cubicBezTo>
                  <a:lnTo>
                    <a:pt x="716" y="628"/>
                  </a:lnTo>
                  <a:close/>
                  <a:moveTo>
                    <a:pt x="732" y="597"/>
                  </a:moveTo>
                  <a:cubicBezTo>
                    <a:pt x="730" y="602"/>
                    <a:pt x="721" y="599"/>
                    <a:pt x="724" y="593"/>
                  </a:cubicBezTo>
                  <a:cubicBezTo>
                    <a:pt x="728" y="585"/>
                    <a:pt x="728" y="585"/>
                    <a:pt x="728" y="585"/>
                  </a:cubicBezTo>
                  <a:cubicBezTo>
                    <a:pt x="731" y="580"/>
                    <a:pt x="739" y="584"/>
                    <a:pt x="736" y="590"/>
                  </a:cubicBezTo>
                  <a:lnTo>
                    <a:pt x="732" y="597"/>
                  </a:lnTo>
                  <a:close/>
                  <a:moveTo>
                    <a:pt x="749" y="567"/>
                  </a:moveTo>
                  <a:cubicBezTo>
                    <a:pt x="746" y="572"/>
                    <a:pt x="738" y="567"/>
                    <a:pt x="741" y="562"/>
                  </a:cubicBezTo>
                  <a:cubicBezTo>
                    <a:pt x="746" y="555"/>
                    <a:pt x="746" y="555"/>
                    <a:pt x="746" y="555"/>
                  </a:cubicBezTo>
                  <a:cubicBezTo>
                    <a:pt x="749" y="549"/>
                    <a:pt x="756" y="554"/>
                    <a:pt x="753" y="559"/>
                  </a:cubicBezTo>
                  <a:lnTo>
                    <a:pt x="749" y="567"/>
                  </a:lnTo>
                  <a:close/>
                  <a:moveTo>
                    <a:pt x="767" y="536"/>
                  </a:moveTo>
                  <a:cubicBezTo>
                    <a:pt x="764" y="541"/>
                    <a:pt x="756" y="537"/>
                    <a:pt x="759" y="532"/>
                  </a:cubicBezTo>
                  <a:cubicBezTo>
                    <a:pt x="764" y="524"/>
                    <a:pt x="764" y="524"/>
                    <a:pt x="764" y="524"/>
                  </a:cubicBezTo>
                  <a:cubicBezTo>
                    <a:pt x="767" y="519"/>
                    <a:pt x="775" y="524"/>
                    <a:pt x="771" y="529"/>
                  </a:cubicBezTo>
                  <a:lnTo>
                    <a:pt x="767" y="536"/>
                  </a:lnTo>
                  <a:close/>
                  <a:moveTo>
                    <a:pt x="786" y="507"/>
                  </a:moveTo>
                  <a:cubicBezTo>
                    <a:pt x="783" y="511"/>
                    <a:pt x="775" y="507"/>
                    <a:pt x="778" y="502"/>
                  </a:cubicBezTo>
                  <a:cubicBezTo>
                    <a:pt x="783" y="495"/>
                    <a:pt x="783" y="495"/>
                    <a:pt x="783" y="495"/>
                  </a:cubicBezTo>
                  <a:cubicBezTo>
                    <a:pt x="786" y="490"/>
                    <a:pt x="794" y="494"/>
                    <a:pt x="790" y="500"/>
                  </a:cubicBezTo>
                  <a:lnTo>
                    <a:pt x="786" y="507"/>
                  </a:lnTo>
                  <a:close/>
                  <a:moveTo>
                    <a:pt x="805" y="478"/>
                  </a:moveTo>
                  <a:cubicBezTo>
                    <a:pt x="802" y="482"/>
                    <a:pt x="795" y="477"/>
                    <a:pt x="798" y="473"/>
                  </a:cubicBezTo>
                  <a:cubicBezTo>
                    <a:pt x="803" y="465"/>
                    <a:pt x="803" y="465"/>
                    <a:pt x="803" y="465"/>
                  </a:cubicBezTo>
                  <a:cubicBezTo>
                    <a:pt x="807" y="461"/>
                    <a:pt x="814" y="466"/>
                    <a:pt x="810" y="471"/>
                  </a:cubicBezTo>
                  <a:lnTo>
                    <a:pt x="805" y="478"/>
                  </a:lnTo>
                  <a:close/>
                  <a:moveTo>
                    <a:pt x="826" y="449"/>
                  </a:moveTo>
                  <a:cubicBezTo>
                    <a:pt x="822" y="454"/>
                    <a:pt x="815" y="449"/>
                    <a:pt x="819" y="444"/>
                  </a:cubicBezTo>
                  <a:cubicBezTo>
                    <a:pt x="824" y="437"/>
                    <a:pt x="824" y="437"/>
                    <a:pt x="824" y="437"/>
                  </a:cubicBezTo>
                  <a:cubicBezTo>
                    <a:pt x="828" y="432"/>
                    <a:pt x="835" y="438"/>
                    <a:pt x="831" y="442"/>
                  </a:cubicBezTo>
                  <a:lnTo>
                    <a:pt x="826" y="449"/>
                  </a:lnTo>
                  <a:close/>
                  <a:moveTo>
                    <a:pt x="846" y="423"/>
                  </a:moveTo>
                  <a:cubicBezTo>
                    <a:pt x="843" y="425"/>
                    <a:pt x="839" y="422"/>
                    <a:pt x="840" y="418"/>
                  </a:cubicBezTo>
                  <a:cubicBezTo>
                    <a:pt x="839" y="416"/>
                    <a:pt x="841" y="413"/>
                    <a:pt x="843" y="413"/>
                  </a:cubicBezTo>
                  <a:cubicBezTo>
                    <a:pt x="846" y="409"/>
                    <a:pt x="846" y="409"/>
                    <a:pt x="846" y="409"/>
                  </a:cubicBezTo>
                  <a:cubicBezTo>
                    <a:pt x="850" y="405"/>
                    <a:pt x="857" y="410"/>
                    <a:pt x="853" y="415"/>
                  </a:cubicBezTo>
                  <a:cubicBezTo>
                    <a:pt x="852" y="416"/>
                    <a:pt x="852" y="416"/>
                    <a:pt x="852" y="416"/>
                  </a:cubicBezTo>
                  <a:cubicBezTo>
                    <a:pt x="854" y="416"/>
                    <a:pt x="854" y="416"/>
                    <a:pt x="854" y="416"/>
                  </a:cubicBezTo>
                  <a:cubicBezTo>
                    <a:pt x="859" y="419"/>
                    <a:pt x="856" y="427"/>
                    <a:pt x="851" y="425"/>
                  </a:cubicBezTo>
                  <a:lnTo>
                    <a:pt x="846" y="423"/>
                  </a:lnTo>
                  <a:close/>
                  <a:moveTo>
                    <a:pt x="870" y="395"/>
                  </a:moveTo>
                  <a:cubicBezTo>
                    <a:pt x="866" y="399"/>
                    <a:pt x="860" y="393"/>
                    <a:pt x="864" y="389"/>
                  </a:cubicBezTo>
                  <a:cubicBezTo>
                    <a:pt x="869" y="383"/>
                    <a:pt x="869" y="383"/>
                    <a:pt x="869" y="383"/>
                  </a:cubicBezTo>
                  <a:cubicBezTo>
                    <a:pt x="874" y="378"/>
                    <a:pt x="880" y="385"/>
                    <a:pt x="876" y="388"/>
                  </a:cubicBezTo>
                  <a:lnTo>
                    <a:pt x="870" y="395"/>
                  </a:lnTo>
                  <a:close/>
                  <a:moveTo>
                    <a:pt x="894" y="369"/>
                  </a:moveTo>
                  <a:cubicBezTo>
                    <a:pt x="890" y="374"/>
                    <a:pt x="883" y="368"/>
                    <a:pt x="887" y="363"/>
                  </a:cubicBezTo>
                  <a:cubicBezTo>
                    <a:pt x="893" y="357"/>
                    <a:pt x="893" y="357"/>
                    <a:pt x="893" y="357"/>
                  </a:cubicBezTo>
                  <a:cubicBezTo>
                    <a:pt x="897" y="353"/>
                    <a:pt x="904" y="359"/>
                    <a:pt x="900" y="363"/>
                  </a:cubicBezTo>
                  <a:lnTo>
                    <a:pt x="894" y="369"/>
                  </a:lnTo>
                  <a:close/>
                  <a:moveTo>
                    <a:pt x="918" y="344"/>
                  </a:moveTo>
                  <a:cubicBezTo>
                    <a:pt x="914" y="348"/>
                    <a:pt x="908" y="342"/>
                    <a:pt x="912" y="338"/>
                  </a:cubicBezTo>
                  <a:cubicBezTo>
                    <a:pt x="918" y="332"/>
                    <a:pt x="918" y="332"/>
                    <a:pt x="918" y="332"/>
                  </a:cubicBezTo>
                  <a:cubicBezTo>
                    <a:pt x="923" y="328"/>
                    <a:pt x="929" y="335"/>
                    <a:pt x="925" y="338"/>
                  </a:cubicBezTo>
                  <a:lnTo>
                    <a:pt x="918" y="344"/>
                  </a:lnTo>
                  <a:close/>
                  <a:moveTo>
                    <a:pt x="944" y="320"/>
                  </a:moveTo>
                  <a:cubicBezTo>
                    <a:pt x="940" y="324"/>
                    <a:pt x="934" y="318"/>
                    <a:pt x="938" y="314"/>
                  </a:cubicBezTo>
                  <a:cubicBezTo>
                    <a:pt x="945" y="308"/>
                    <a:pt x="945" y="308"/>
                    <a:pt x="945" y="308"/>
                  </a:cubicBezTo>
                  <a:cubicBezTo>
                    <a:pt x="949" y="304"/>
                    <a:pt x="955" y="311"/>
                    <a:pt x="950" y="315"/>
                  </a:cubicBezTo>
                  <a:lnTo>
                    <a:pt x="944" y="320"/>
                  </a:lnTo>
                  <a:close/>
                  <a:moveTo>
                    <a:pt x="970" y="298"/>
                  </a:moveTo>
                  <a:cubicBezTo>
                    <a:pt x="966" y="301"/>
                    <a:pt x="960" y="295"/>
                    <a:pt x="965" y="291"/>
                  </a:cubicBezTo>
                  <a:cubicBezTo>
                    <a:pt x="972" y="285"/>
                    <a:pt x="972" y="285"/>
                    <a:pt x="972" y="285"/>
                  </a:cubicBezTo>
                  <a:cubicBezTo>
                    <a:pt x="977" y="281"/>
                    <a:pt x="981" y="289"/>
                    <a:pt x="977" y="292"/>
                  </a:cubicBezTo>
                  <a:lnTo>
                    <a:pt x="970" y="298"/>
                  </a:lnTo>
                  <a:close/>
                  <a:moveTo>
                    <a:pt x="998" y="276"/>
                  </a:moveTo>
                  <a:cubicBezTo>
                    <a:pt x="993" y="279"/>
                    <a:pt x="988" y="272"/>
                    <a:pt x="992" y="269"/>
                  </a:cubicBezTo>
                  <a:cubicBezTo>
                    <a:pt x="999" y="264"/>
                    <a:pt x="999" y="264"/>
                    <a:pt x="999" y="264"/>
                  </a:cubicBezTo>
                  <a:cubicBezTo>
                    <a:pt x="1004" y="260"/>
                    <a:pt x="1009" y="267"/>
                    <a:pt x="1005" y="270"/>
                  </a:cubicBezTo>
                  <a:lnTo>
                    <a:pt x="998" y="276"/>
                  </a:lnTo>
                  <a:close/>
                  <a:moveTo>
                    <a:pt x="1026" y="255"/>
                  </a:moveTo>
                  <a:cubicBezTo>
                    <a:pt x="1022" y="258"/>
                    <a:pt x="1016" y="251"/>
                    <a:pt x="1021" y="248"/>
                  </a:cubicBezTo>
                  <a:cubicBezTo>
                    <a:pt x="1023" y="246"/>
                    <a:pt x="1026" y="244"/>
                    <a:pt x="1028" y="243"/>
                  </a:cubicBezTo>
                  <a:cubicBezTo>
                    <a:pt x="1033" y="240"/>
                    <a:pt x="1038" y="247"/>
                    <a:pt x="1033" y="250"/>
                  </a:cubicBezTo>
                  <a:cubicBezTo>
                    <a:pt x="1031" y="252"/>
                    <a:pt x="1028" y="253"/>
                    <a:pt x="1026" y="255"/>
                  </a:cubicBezTo>
                  <a:close/>
                  <a:moveTo>
                    <a:pt x="1055" y="236"/>
                  </a:moveTo>
                  <a:cubicBezTo>
                    <a:pt x="1050" y="239"/>
                    <a:pt x="1046" y="231"/>
                    <a:pt x="1050" y="228"/>
                  </a:cubicBezTo>
                  <a:cubicBezTo>
                    <a:pt x="1058" y="223"/>
                    <a:pt x="1058" y="223"/>
                    <a:pt x="1058" y="223"/>
                  </a:cubicBezTo>
                  <a:cubicBezTo>
                    <a:pt x="1063" y="220"/>
                    <a:pt x="1067" y="228"/>
                    <a:pt x="1062" y="231"/>
                  </a:cubicBezTo>
                  <a:lnTo>
                    <a:pt x="1055" y="236"/>
                  </a:lnTo>
                  <a:close/>
                  <a:moveTo>
                    <a:pt x="1085" y="217"/>
                  </a:moveTo>
                  <a:cubicBezTo>
                    <a:pt x="1080" y="220"/>
                    <a:pt x="1075" y="213"/>
                    <a:pt x="1081" y="210"/>
                  </a:cubicBezTo>
                  <a:cubicBezTo>
                    <a:pt x="1088" y="205"/>
                    <a:pt x="1088" y="205"/>
                    <a:pt x="1088" y="205"/>
                  </a:cubicBezTo>
                  <a:cubicBezTo>
                    <a:pt x="1093" y="202"/>
                    <a:pt x="1098" y="210"/>
                    <a:pt x="1093" y="213"/>
                  </a:cubicBezTo>
                  <a:lnTo>
                    <a:pt x="1085" y="217"/>
                  </a:lnTo>
                  <a:close/>
                  <a:moveTo>
                    <a:pt x="1116" y="200"/>
                  </a:moveTo>
                  <a:cubicBezTo>
                    <a:pt x="1110" y="203"/>
                    <a:pt x="1106" y="195"/>
                    <a:pt x="1111" y="193"/>
                  </a:cubicBezTo>
                  <a:cubicBezTo>
                    <a:pt x="1119" y="188"/>
                    <a:pt x="1119" y="188"/>
                    <a:pt x="1119" y="188"/>
                  </a:cubicBezTo>
                  <a:cubicBezTo>
                    <a:pt x="1125" y="186"/>
                    <a:pt x="1128" y="194"/>
                    <a:pt x="1123" y="196"/>
                  </a:cubicBezTo>
                  <a:lnTo>
                    <a:pt x="1116" y="200"/>
                  </a:lnTo>
                  <a:close/>
                  <a:moveTo>
                    <a:pt x="1147" y="185"/>
                  </a:moveTo>
                  <a:cubicBezTo>
                    <a:pt x="1142" y="187"/>
                    <a:pt x="1138" y="179"/>
                    <a:pt x="1143" y="177"/>
                  </a:cubicBezTo>
                  <a:cubicBezTo>
                    <a:pt x="1146" y="176"/>
                    <a:pt x="1148" y="174"/>
                    <a:pt x="1151" y="173"/>
                  </a:cubicBezTo>
                  <a:cubicBezTo>
                    <a:pt x="1156" y="171"/>
                    <a:pt x="1160" y="178"/>
                    <a:pt x="1155" y="181"/>
                  </a:cubicBezTo>
                  <a:cubicBezTo>
                    <a:pt x="1152" y="182"/>
                    <a:pt x="1149" y="183"/>
                    <a:pt x="1147" y="185"/>
                  </a:cubicBezTo>
                  <a:close/>
                  <a:moveTo>
                    <a:pt x="1179" y="170"/>
                  </a:moveTo>
                  <a:cubicBezTo>
                    <a:pt x="1173" y="172"/>
                    <a:pt x="1170" y="164"/>
                    <a:pt x="1175" y="162"/>
                  </a:cubicBezTo>
                  <a:cubicBezTo>
                    <a:pt x="1183" y="158"/>
                    <a:pt x="1183" y="158"/>
                    <a:pt x="1183" y="158"/>
                  </a:cubicBezTo>
                  <a:cubicBezTo>
                    <a:pt x="1189" y="156"/>
                    <a:pt x="1192" y="165"/>
                    <a:pt x="1187" y="167"/>
                  </a:cubicBezTo>
                  <a:lnTo>
                    <a:pt x="1179" y="170"/>
                  </a:lnTo>
                  <a:close/>
                  <a:moveTo>
                    <a:pt x="1211" y="157"/>
                  </a:moveTo>
                  <a:cubicBezTo>
                    <a:pt x="1206" y="159"/>
                    <a:pt x="1203" y="151"/>
                    <a:pt x="1208" y="149"/>
                  </a:cubicBezTo>
                  <a:cubicBezTo>
                    <a:pt x="1216" y="146"/>
                    <a:pt x="1216" y="146"/>
                    <a:pt x="1216" y="146"/>
                  </a:cubicBezTo>
                  <a:cubicBezTo>
                    <a:pt x="1221" y="144"/>
                    <a:pt x="1225" y="152"/>
                    <a:pt x="1219" y="154"/>
                  </a:cubicBezTo>
                  <a:lnTo>
                    <a:pt x="1211" y="157"/>
                  </a:lnTo>
                  <a:close/>
                  <a:moveTo>
                    <a:pt x="1244" y="145"/>
                  </a:moveTo>
                  <a:cubicBezTo>
                    <a:pt x="1239" y="147"/>
                    <a:pt x="1236" y="139"/>
                    <a:pt x="1241" y="137"/>
                  </a:cubicBezTo>
                  <a:cubicBezTo>
                    <a:pt x="1244" y="136"/>
                    <a:pt x="1247" y="135"/>
                    <a:pt x="1250" y="134"/>
                  </a:cubicBezTo>
                  <a:cubicBezTo>
                    <a:pt x="1255" y="132"/>
                    <a:pt x="1258" y="140"/>
                    <a:pt x="1252" y="142"/>
                  </a:cubicBezTo>
                  <a:cubicBezTo>
                    <a:pt x="1249" y="143"/>
                    <a:pt x="1247" y="144"/>
                    <a:pt x="1244" y="145"/>
                  </a:cubicBezTo>
                  <a:close/>
                  <a:moveTo>
                    <a:pt x="1277" y="134"/>
                  </a:moveTo>
                  <a:cubicBezTo>
                    <a:pt x="1271" y="136"/>
                    <a:pt x="1270" y="127"/>
                    <a:pt x="1275" y="126"/>
                  </a:cubicBezTo>
                  <a:cubicBezTo>
                    <a:pt x="1283" y="123"/>
                    <a:pt x="1283" y="123"/>
                    <a:pt x="1283" y="123"/>
                  </a:cubicBezTo>
                  <a:cubicBezTo>
                    <a:pt x="1289" y="122"/>
                    <a:pt x="1291" y="130"/>
                    <a:pt x="1286" y="132"/>
                  </a:cubicBezTo>
                  <a:lnTo>
                    <a:pt x="1277" y="134"/>
                  </a:lnTo>
                  <a:close/>
                  <a:moveTo>
                    <a:pt x="1311" y="125"/>
                  </a:moveTo>
                  <a:cubicBezTo>
                    <a:pt x="1305" y="126"/>
                    <a:pt x="1303" y="118"/>
                    <a:pt x="1309" y="116"/>
                  </a:cubicBezTo>
                  <a:cubicBezTo>
                    <a:pt x="1318" y="114"/>
                    <a:pt x="1318" y="114"/>
                    <a:pt x="1318" y="114"/>
                  </a:cubicBezTo>
                  <a:cubicBezTo>
                    <a:pt x="1323" y="113"/>
                    <a:pt x="1325" y="121"/>
                    <a:pt x="1320" y="123"/>
                  </a:cubicBezTo>
                  <a:lnTo>
                    <a:pt x="1311" y="125"/>
                  </a:lnTo>
                  <a:close/>
                  <a:moveTo>
                    <a:pt x="1345" y="117"/>
                  </a:moveTo>
                  <a:cubicBezTo>
                    <a:pt x="1340" y="118"/>
                    <a:pt x="1337" y="110"/>
                    <a:pt x="1343" y="108"/>
                  </a:cubicBezTo>
                  <a:cubicBezTo>
                    <a:pt x="1352" y="106"/>
                    <a:pt x="1352" y="106"/>
                    <a:pt x="1352" y="106"/>
                  </a:cubicBezTo>
                  <a:cubicBezTo>
                    <a:pt x="1358" y="105"/>
                    <a:pt x="1359" y="114"/>
                    <a:pt x="1354" y="114"/>
                  </a:cubicBezTo>
                  <a:lnTo>
                    <a:pt x="1345" y="117"/>
                  </a:lnTo>
                  <a:close/>
                  <a:moveTo>
                    <a:pt x="1379" y="109"/>
                  </a:moveTo>
                  <a:cubicBezTo>
                    <a:pt x="1374" y="110"/>
                    <a:pt x="1372" y="102"/>
                    <a:pt x="1378" y="101"/>
                  </a:cubicBezTo>
                  <a:cubicBezTo>
                    <a:pt x="1386" y="99"/>
                    <a:pt x="1386" y="99"/>
                    <a:pt x="1386" y="99"/>
                  </a:cubicBezTo>
                  <a:cubicBezTo>
                    <a:pt x="1392" y="98"/>
                    <a:pt x="1394" y="107"/>
                    <a:pt x="1388" y="108"/>
                  </a:cubicBezTo>
                  <a:lnTo>
                    <a:pt x="1379" y="109"/>
                  </a:lnTo>
                  <a:close/>
                  <a:moveTo>
                    <a:pt x="1414" y="103"/>
                  </a:moveTo>
                  <a:cubicBezTo>
                    <a:pt x="1408" y="104"/>
                    <a:pt x="1407" y="96"/>
                    <a:pt x="1413" y="95"/>
                  </a:cubicBezTo>
                  <a:cubicBezTo>
                    <a:pt x="1421" y="93"/>
                    <a:pt x="1421" y="93"/>
                    <a:pt x="1421" y="93"/>
                  </a:cubicBezTo>
                  <a:cubicBezTo>
                    <a:pt x="1427" y="92"/>
                    <a:pt x="1429" y="101"/>
                    <a:pt x="1423" y="102"/>
                  </a:cubicBezTo>
                  <a:lnTo>
                    <a:pt x="1414" y="103"/>
                  </a:lnTo>
                  <a:close/>
                  <a:moveTo>
                    <a:pt x="232" y="447"/>
                  </a:moveTo>
                  <a:cubicBezTo>
                    <a:pt x="222" y="456"/>
                    <a:pt x="225" y="455"/>
                    <a:pt x="202" y="448"/>
                  </a:cubicBezTo>
                  <a:cubicBezTo>
                    <a:pt x="182" y="442"/>
                    <a:pt x="192" y="439"/>
                    <a:pt x="173" y="450"/>
                  </a:cubicBezTo>
                  <a:cubicBezTo>
                    <a:pt x="157" y="459"/>
                    <a:pt x="130" y="469"/>
                    <a:pt x="118" y="476"/>
                  </a:cubicBezTo>
                  <a:cubicBezTo>
                    <a:pt x="123" y="487"/>
                    <a:pt x="162" y="520"/>
                    <a:pt x="172" y="534"/>
                  </a:cubicBezTo>
                  <a:cubicBezTo>
                    <a:pt x="168" y="536"/>
                    <a:pt x="166" y="537"/>
                    <a:pt x="162" y="539"/>
                  </a:cubicBezTo>
                  <a:cubicBezTo>
                    <a:pt x="156" y="542"/>
                    <a:pt x="157" y="542"/>
                    <a:pt x="150" y="538"/>
                  </a:cubicBezTo>
                  <a:cubicBezTo>
                    <a:pt x="134" y="529"/>
                    <a:pt x="84" y="500"/>
                    <a:pt x="74" y="496"/>
                  </a:cubicBezTo>
                  <a:cubicBezTo>
                    <a:pt x="61" y="502"/>
                    <a:pt x="26" y="520"/>
                    <a:pt x="14" y="519"/>
                  </a:cubicBezTo>
                  <a:cubicBezTo>
                    <a:pt x="9" y="519"/>
                    <a:pt x="0" y="517"/>
                    <a:pt x="1" y="510"/>
                  </a:cubicBezTo>
                  <a:cubicBezTo>
                    <a:pt x="6" y="492"/>
                    <a:pt x="37" y="483"/>
                    <a:pt x="57" y="474"/>
                  </a:cubicBezTo>
                  <a:cubicBezTo>
                    <a:pt x="66" y="470"/>
                    <a:pt x="63" y="471"/>
                    <a:pt x="65" y="462"/>
                  </a:cubicBezTo>
                  <a:cubicBezTo>
                    <a:pt x="67" y="452"/>
                    <a:pt x="81" y="383"/>
                    <a:pt x="84" y="380"/>
                  </a:cubicBezTo>
                  <a:cubicBezTo>
                    <a:pt x="85" y="379"/>
                    <a:pt x="96" y="374"/>
                    <a:pt x="99" y="373"/>
                  </a:cubicBezTo>
                  <a:cubicBezTo>
                    <a:pt x="100" y="379"/>
                    <a:pt x="100" y="386"/>
                    <a:pt x="101" y="393"/>
                  </a:cubicBezTo>
                  <a:cubicBezTo>
                    <a:pt x="104" y="432"/>
                    <a:pt x="104" y="432"/>
                    <a:pt x="104" y="432"/>
                  </a:cubicBezTo>
                  <a:cubicBezTo>
                    <a:pt x="104" y="438"/>
                    <a:pt x="105" y="446"/>
                    <a:pt x="106" y="452"/>
                  </a:cubicBezTo>
                  <a:cubicBezTo>
                    <a:pt x="116" y="448"/>
                    <a:pt x="125" y="443"/>
                    <a:pt x="134" y="439"/>
                  </a:cubicBezTo>
                  <a:cubicBezTo>
                    <a:pt x="182" y="416"/>
                    <a:pt x="173" y="432"/>
                    <a:pt x="184" y="406"/>
                  </a:cubicBezTo>
                  <a:cubicBezTo>
                    <a:pt x="191" y="392"/>
                    <a:pt x="190" y="383"/>
                    <a:pt x="205" y="386"/>
                  </a:cubicBezTo>
                  <a:cubicBezTo>
                    <a:pt x="202" y="414"/>
                    <a:pt x="210" y="432"/>
                    <a:pt x="232" y="447"/>
                  </a:cubicBezTo>
                  <a:close/>
                  <a:moveTo>
                    <a:pt x="222" y="412"/>
                  </a:moveTo>
                  <a:cubicBezTo>
                    <a:pt x="217" y="413"/>
                    <a:pt x="219" y="421"/>
                    <a:pt x="225" y="420"/>
                  </a:cubicBezTo>
                  <a:cubicBezTo>
                    <a:pt x="233" y="417"/>
                    <a:pt x="233" y="417"/>
                    <a:pt x="233" y="417"/>
                  </a:cubicBezTo>
                  <a:cubicBezTo>
                    <a:pt x="238" y="416"/>
                    <a:pt x="236" y="407"/>
                    <a:pt x="230" y="409"/>
                  </a:cubicBezTo>
                  <a:lnTo>
                    <a:pt x="222" y="412"/>
                  </a:lnTo>
                  <a:close/>
                  <a:moveTo>
                    <a:pt x="1147" y="602"/>
                  </a:moveTo>
                  <a:cubicBezTo>
                    <a:pt x="1151" y="606"/>
                    <a:pt x="1156" y="599"/>
                    <a:pt x="1152" y="596"/>
                  </a:cubicBezTo>
                  <a:cubicBezTo>
                    <a:pt x="1148" y="593"/>
                    <a:pt x="1148" y="593"/>
                    <a:pt x="1148" y="593"/>
                  </a:cubicBezTo>
                  <a:cubicBezTo>
                    <a:pt x="1143" y="589"/>
                    <a:pt x="1138" y="596"/>
                    <a:pt x="1143" y="600"/>
                  </a:cubicBezTo>
                  <a:lnTo>
                    <a:pt x="1147" y="602"/>
                  </a:lnTo>
                  <a:close/>
                  <a:moveTo>
                    <a:pt x="1122" y="583"/>
                  </a:moveTo>
                  <a:cubicBezTo>
                    <a:pt x="1127" y="586"/>
                    <a:pt x="1132" y="580"/>
                    <a:pt x="1128" y="576"/>
                  </a:cubicBezTo>
                  <a:cubicBezTo>
                    <a:pt x="1121" y="571"/>
                    <a:pt x="1121" y="571"/>
                    <a:pt x="1121" y="571"/>
                  </a:cubicBezTo>
                  <a:cubicBezTo>
                    <a:pt x="1116" y="567"/>
                    <a:pt x="1111" y="574"/>
                    <a:pt x="1115" y="578"/>
                  </a:cubicBezTo>
                  <a:lnTo>
                    <a:pt x="1122" y="583"/>
                  </a:lnTo>
                  <a:close/>
                  <a:moveTo>
                    <a:pt x="1094" y="562"/>
                  </a:moveTo>
                  <a:cubicBezTo>
                    <a:pt x="1099" y="565"/>
                    <a:pt x="1104" y="558"/>
                    <a:pt x="1100" y="555"/>
                  </a:cubicBezTo>
                  <a:cubicBezTo>
                    <a:pt x="1093" y="549"/>
                    <a:pt x="1093" y="549"/>
                    <a:pt x="1093" y="549"/>
                  </a:cubicBezTo>
                  <a:cubicBezTo>
                    <a:pt x="1088" y="546"/>
                    <a:pt x="1082" y="553"/>
                    <a:pt x="1087" y="556"/>
                  </a:cubicBezTo>
                  <a:lnTo>
                    <a:pt x="1094" y="562"/>
                  </a:lnTo>
                  <a:close/>
                  <a:moveTo>
                    <a:pt x="1066" y="541"/>
                  </a:moveTo>
                  <a:cubicBezTo>
                    <a:pt x="1071" y="545"/>
                    <a:pt x="1076" y="537"/>
                    <a:pt x="1071" y="534"/>
                  </a:cubicBezTo>
                  <a:cubicBezTo>
                    <a:pt x="1063" y="529"/>
                    <a:pt x="1063" y="529"/>
                    <a:pt x="1063" y="529"/>
                  </a:cubicBezTo>
                  <a:cubicBezTo>
                    <a:pt x="1058" y="525"/>
                    <a:pt x="1054" y="533"/>
                    <a:pt x="1058" y="536"/>
                  </a:cubicBezTo>
                  <a:lnTo>
                    <a:pt x="1066" y="541"/>
                  </a:lnTo>
                  <a:close/>
                  <a:moveTo>
                    <a:pt x="1037" y="522"/>
                  </a:moveTo>
                  <a:cubicBezTo>
                    <a:pt x="1042" y="525"/>
                    <a:pt x="1046" y="517"/>
                    <a:pt x="1042" y="514"/>
                  </a:cubicBezTo>
                  <a:cubicBezTo>
                    <a:pt x="1034" y="509"/>
                    <a:pt x="1034" y="509"/>
                    <a:pt x="1034" y="509"/>
                  </a:cubicBezTo>
                  <a:cubicBezTo>
                    <a:pt x="1029" y="506"/>
                    <a:pt x="1024" y="513"/>
                    <a:pt x="1029" y="517"/>
                  </a:cubicBezTo>
                  <a:lnTo>
                    <a:pt x="1037" y="522"/>
                  </a:lnTo>
                  <a:close/>
                  <a:moveTo>
                    <a:pt x="1007" y="503"/>
                  </a:moveTo>
                  <a:cubicBezTo>
                    <a:pt x="1012" y="506"/>
                    <a:pt x="1017" y="498"/>
                    <a:pt x="1012" y="495"/>
                  </a:cubicBezTo>
                  <a:cubicBezTo>
                    <a:pt x="1004" y="491"/>
                    <a:pt x="1004" y="491"/>
                    <a:pt x="1004" y="491"/>
                  </a:cubicBezTo>
                  <a:cubicBezTo>
                    <a:pt x="1000" y="488"/>
                    <a:pt x="995" y="495"/>
                    <a:pt x="1000" y="498"/>
                  </a:cubicBezTo>
                  <a:lnTo>
                    <a:pt x="1007" y="503"/>
                  </a:lnTo>
                  <a:close/>
                  <a:moveTo>
                    <a:pt x="977" y="485"/>
                  </a:moveTo>
                  <a:cubicBezTo>
                    <a:pt x="983" y="488"/>
                    <a:pt x="986" y="480"/>
                    <a:pt x="981" y="477"/>
                  </a:cubicBezTo>
                  <a:cubicBezTo>
                    <a:pt x="974" y="473"/>
                    <a:pt x="974" y="473"/>
                    <a:pt x="974" y="473"/>
                  </a:cubicBezTo>
                  <a:cubicBezTo>
                    <a:pt x="968" y="470"/>
                    <a:pt x="964" y="478"/>
                    <a:pt x="969" y="481"/>
                  </a:cubicBezTo>
                  <a:lnTo>
                    <a:pt x="977" y="485"/>
                  </a:lnTo>
                  <a:close/>
                  <a:moveTo>
                    <a:pt x="946" y="468"/>
                  </a:moveTo>
                  <a:cubicBezTo>
                    <a:pt x="952" y="471"/>
                    <a:pt x="955" y="463"/>
                    <a:pt x="950" y="460"/>
                  </a:cubicBezTo>
                  <a:cubicBezTo>
                    <a:pt x="942" y="456"/>
                    <a:pt x="942" y="456"/>
                    <a:pt x="942" y="456"/>
                  </a:cubicBezTo>
                  <a:cubicBezTo>
                    <a:pt x="937" y="454"/>
                    <a:pt x="933" y="462"/>
                    <a:pt x="939" y="464"/>
                  </a:cubicBezTo>
                  <a:lnTo>
                    <a:pt x="946" y="468"/>
                  </a:lnTo>
                  <a:close/>
                  <a:moveTo>
                    <a:pt x="915" y="453"/>
                  </a:moveTo>
                  <a:cubicBezTo>
                    <a:pt x="920" y="455"/>
                    <a:pt x="924" y="447"/>
                    <a:pt x="919" y="445"/>
                  </a:cubicBezTo>
                  <a:cubicBezTo>
                    <a:pt x="911" y="441"/>
                    <a:pt x="911" y="441"/>
                    <a:pt x="911" y="441"/>
                  </a:cubicBezTo>
                  <a:cubicBezTo>
                    <a:pt x="906" y="438"/>
                    <a:pt x="902" y="446"/>
                    <a:pt x="907" y="449"/>
                  </a:cubicBezTo>
                  <a:lnTo>
                    <a:pt x="915" y="453"/>
                  </a:lnTo>
                  <a:close/>
                  <a:moveTo>
                    <a:pt x="883" y="438"/>
                  </a:moveTo>
                  <a:cubicBezTo>
                    <a:pt x="889" y="440"/>
                    <a:pt x="892" y="432"/>
                    <a:pt x="886" y="430"/>
                  </a:cubicBezTo>
                  <a:cubicBezTo>
                    <a:pt x="878" y="426"/>
                    <a:pt x="878" y="426"/>
                    <a:pt x="878" y="426"/>
                  </a:cubicBezTo>
                  <a:cubicBezTo>
                    <a:pt x="873" y="424"/>
                    <a:pt x="870" y="432"/>
                    <a:pt x="875" y="435"/>
                  </a:cubicBezTo>
                  <a:lnTo>
                    <a:pt x="883" y="438"/>
                  </a:lnTo>
                  <a:close/>
                  <a:moveTo>
                    <a:pt x="818" y="413"/>
                  </a:moveTo>
                  <a:cubicBezTo>
                    <a:pt x="824" y="414"/>
                    <a:pt x="826" y="406"/>
                    <a:pt x="821" y="404"/>
                  </a:cubicBezTo>
                  <a:cubicBezTo>
                    <a:pt x="812" y="402"/>
                    <a:pt x="812" y="402"/>
                    <a:pt x="812" y="402"/>
                  </a:cubicBezTo>
                  <a:cubicBezTo>
                    <a:pt x="806" y="400"/>
                    <a:pt x="804" y="408"/>
                    <a:pt x="809" y="410"/>
                  </a:cubicBezTo>
                  <a:lnTo>
                    <a:pt x="818" y="413"/>
                  </a:lnTo>
                  <a:close/>
                  <a:moveTo>
                    <a:pt x="785" y="402"/>
                  </a:moveTo>
                  <a:cubicBezTo>
                    <a:pt x="790" y="404"/>
                    <a:pt x="792" y="395"/>
                    <a:pt x="787" y="393"/>
                  </a:cubicBezTo>
                  <a:cubicBezTo>
                    <a:pt x="778" y="391"/>
                    <a:pt x="778" y="391"/>
                    <a:pt x="778" y="391"/>
                  </a:cubicBezTo>
                  <a:cubicBezTo>
                    <a:pt x="773" y="390"/>
                    <a:pt x="770" y="398"/>
                    <a:pt x="776" y="399"/>
                  </a:cubicBezTo>
                  <a:lnTo>
                    <a:pt x="785" y="402"/>
                  </a:lnTo>
                  <a:close/>
                  <a:moveTo>
                    <a:pt x="751" y="393"/>
                  </a:moveTo>
                  <a:cubicBezTo>
                    <a:pt x="756" y="394"/>
                    <a:pt x="759" y="386"/>
                    <a:pt x="753" y="384"/>
                  </a:cubicBezTo>
                  <a:cubicBezTo>
                    <a:pt x="744" y="382"/>
                    <a:pt x="744" y="382"/>
                    <a:pt x="744" y="382"/>
                  </a:cubicBezTo>
                  <a:cubicBezTo>
                    <a:pt x="738" y="381"/>
                    <a:pt x="737" y="390"/>
                    <a:pt x="742" y="391"/>
                  </a:cubicBezTo>
                  <a:lnTo>
                    <a:pt x="751" y="393"/>
                  </a:lnTo>
                  <a:close/>
                  <a:moveTo>
                    <a:pt x="717" y="385"/>
                  </a:moveTo>
                  <a:cubicBezTo>
                    <a:pt x="722" y="386"/>
                    <a:pt x="724" y="377"/>
                    <a:pt x="719" y="376"/>
                  </a:cubicBezTo>
                  <a:cubicBezTo>
                    <a:pt x="710" y="374"/>
                    <a:pt x="710" y="374"/>
                    <a:pt x="710" y="374"/>
                  </a:cubicBezTo>
                  <a:cubicBezTo>
                    <a:pt x="704" y="373"/>
                    <a:pt x="702" y="382"/>
                    <a:pt x="708" y="383"/>
                  </a:cubicBezTo>
                  <a:lnTo>
                    <a:pt x="717" y="385"/>
                  </a:lnTo>
                  <a:close/>
                  <a:moveTo>
                    <a:pt x="682" y="378"/>
                  </a:moveTo>
                  <a:cubicBezTo>
                    <a:pt x="688" y="379"/>
                    <a:pt x="690" y="371"/>
                    <a:pt x="684" y="369"/>
                  </a:cubicBezTo>
                  <a:cubicBezTo>
                    <a:pt x="681" y="369"/>
                    <a:pt x="678" y="368"/>
                    <a:pt x="675" y="368"/>
                  </a:cubicBezTo>
                  <a:cubicBezTo>
                    <a:pt x="670" y="367"/>
                    <a:pt x="667" y="375"/>
                    <a:pt x="673" y="377"/>
                  </a:cubicBezTo>
                  <a:cubicBezTo>
                    <a:pt x="676" y="377"/>
                    <a:pt x="679" y="377"/>
                    <a:pt x="682" y="378"/>
                  </a:cubicBezTo>
                  <a:close/>
                  <a:moveTo>
                    <a:pt x="648" y="373"/>
                  </a:moveTo>
                  <a:cubicBezTo>
                    <a:pt x="654" y="374"/>
                    <a:pt x="654" y="365"/>
                    <a:pt x="649" y="364"/>
                  </a:cubicBezTo>
                  <a:cubicBezTo>
                    <a:pt x="640" y="363"/>
                    <a:pt x="640" y="363"/>
                    <a:pt x="640" y="363"/>
                  </a:cubicBezTo>
                  <a:cubicBezTo>
                    <a:pt x="634" y="363"/>
                    <a:pt x="633" y="371"/>
                    <a:pt x="639" y="372"/>
                  </a:cubicBezTo>
                  <a:lnTo>
                    <a:pt x="648" y="373"/>
                  </a:lnTo>
                  <a:close/>
                  <a:moveTo>
                    <a:pt x="613" y="369"/>
                  </a:moveTo>
                  <a:cubicBezTo>
                    <a:pt x="618" y="370"/>
                    <a:pt x="620" y="361"/>
                    <a:pt x="613" y="360"/>
                  </a:cubicBezTo>
                  <a:cubicBezTo>
                    <a:pt x="605" y="360"/>
                    <a:pt x="605" y="360"/>
                    <a:pt x="605" y="360"/>
                  </a:cubicBezTo>
                  <a:cubicBezTo>
                    <a:pt x="599" y="359"/>
                    <a:pt x="598" y="368"/>
                    <a:pt x="604" y="369"/>
                  </a:cubicBezTo>
                  <a:lnTo>
                    <a:pt x="613" y="369"/>
                  </a:lnTo>
                  <a:close/>
                  <a:moveTo>
                    <a:pt x="578" y="367"/>
                  </a:moveTo>
                  <a:cubicBezTo>
                    <a:pt x="584" y="367"/>
                    <a:pt x="584" y="358"/>
                    <a:pt x="578" y="358"/>
                  </a:cubicBezTo>
                  <a:cubicBezTo>
                    <a:pt x="569" y="358"/>
                    <a:pt x="569" y="358"/>
                    <a:pt x="569" y="358"/>
                  </a:cubicBezTo>
                  <a:cubicBezTo>
                    <a:pt x="563" y="358"/>
                    <a:pt x="563" y="366"/>
                    <a:pt x="569" y="366"/>
                  </a:cubicBezTo>
                  <a:lnTo>
                    <a:pt x="578" y="367"/>
                  </a:lnTo>
                  <a:close/>
                  <a:moveTo>
                    <a:pt x="543" y="366"/>
                  </a:moveTo>
                  <a:cubicBezTo>
                    <a:pt x="549" y="366"/>
                    <a:pt x="549" y="357"/>
                    <a:pt x="543" y="357"/>
                  </a:cubicBezTo>
                  <a:cubicBezTo>
                    <a:pt x="540" y="357"/>
                    <a:pt x="537" y="357"/>
                    <a:pt x="534" y="357"/>
                  </a:cubicBezTo>
                  <a:cubicBezTo>
                    <a:pt x="529" y="357"/>
                    <a:pt x="528" y="366"/>
                    <a:pt x="534" y="366"/>
                  </a:cubicBezTo>
                  <a:cubicBezTo>
                    <a:pt x="537" y="366"/>
                    <a:pt x="540" y="366"/>
                    <a:pt x="543" y="366"/>
                  </a:cubicBezTo>
                  <a:close/>
                  <a:moveTo>
                    <a:pt x="508" y="367"/>
                  </a:moveTo>
                  <a:cubicBezTo>
                    <a:pt x="514" y="366"/>
                    <a:pt x="513" y="358"/>
                    <a:pt x="507" y="358"/>
                  </a:cubicBezTo>
                  <a:cubicBezTo>
                    <a:pt x="499" y="358"/>
                    <a:pt x="499" y="358"/>
                    <a:pt x="499" y="358"/>
                  </a:cubicBezTo>
                  <a:cubicBezTo>
                    <a:pt x="493" y="359"/>
                    <a:pt x="494" y="368"/>
                    <a:pt x="499" y="367"/>
                  </a:cubicBezTo>
                  <a:lnTo>
                    <a:pt x="508" y="367"/>
                  </a:lnTo>
                  <a:close/>
                  <a:moveTo>
                    <a:pt x="473" y="369"/>
                  </a:moveTo>
                  <a:cubicBezTo>
                    <a:pt x="479" y="368"/>
                    <a:pt x="478" y="359"/>
                    <a:pt x="472" y="360"/>
                  </a:cubicBezTo>
                  <a:cubicBezTo>
                    <a:pt x="463" y="360"/>
                    <a:pt x="463" y="360"/>
                    <a:pt x="463" y="360"/>
                  </a:cubicBezTo>
                  <a:cubicBezTo>
                    <a:pt x="458" y="361"/>
                    <a:pt x="458" y="370"/>
                    <a:pt x="464" y="369"/>
                  </a:cubicBezTo>
                  <a:lnTo>
                    <a:pt x="473" y="369"/>
                  </a:lnTo>
                  <a:close/>
                  <a:moveTo>
                    <a:pt x="438" y="372"/>
                  </a:moveTo>
                  <a:cubicBezTo>
                    <a:pt x="443" y="371"/>
                    <a:pt x="443" y="363"/>
                    <a:pt x="437" y="363"/>
                  </a:cubicBezTo>
                  <a:cubicBezTo>
                    <a:pt x="434" y="364"/>
                    <a:pt x="431" y="364"/>
                    <a:pt x="428" y="364"/>
                  </a:cubicBezTo>
                  <a:cubicBezTo>
                    <a:pt x="423" y="365"/>
                    <a:pt x="423" y="374"/>
                    <a:pt x="429" y="373"/>
                  </a:cubicBezTo>
                  <a:cubicBezTo>
                    <a:pt x="432" y="372"/>
                    <a:pt x="435" y="372"/>
                    <a:pt x="438" y="372"/>
                  </a:cubicBezTo>
                  <a:close/>
                  <a:moveTo>
                    <a:pt x="403" y="376"/>
                  </a:moveTo>
                  <a:cubicBezTo>
                    <a:pt x="409" y="375"/>
                    <a:pt x="407" y="367"/>
                    <a:pt x="402" y="368"/>
                  </a:cubicBezTo>
                  <a:cubicBezTo>
                    <a:pt x="393" y="369"/>
                    <a:pt x="393" y="369"/>
                    <a:pt x="393" y="369"/>
                  </a:cubicBezTo>
                  <a:cubicBezTo>
                    <a:pt x="387" y="370"/>
                    <a:pt x="389" y="379"/>
                    <a:pt x="395" y="378"/>
                  </a:cubicBezTo>
                  <a:lnTo>
                    <a:pt x="403" y="376"/>
                  </a:lnTo>
                  <a:close/>
                  <a:moveTo>
                    <a:pt x="369" y="382"/>
                  </a:moveTo>
                  <a:cubicBezTo>
                    <a:pt x="374" y="381"/>
                    <a:pt x="373" y="372"/>
                    <a:pt x="367" y="374"/>
                  </a:cubicBezTo>
                  <a:cubicBezTo>
                    <a:pt x="358" y="375"/>
                    <a:pt x="358" y="375"/>
                    <a:pt x="358" y="375"/>
                  </a:cubicBezTo>
                  <a:cubicBezTo>
                    <a:pt x="353" y="376"/>
                    <a:pt x="354" y="385"/>
                    <a:pt x="360" y="384"/>
                  </a:cubicBezTo>
                  <a:lnTo>
                    <a:pt x="369" y="382"/>
                  </a:lnTo>
                  <a:close/>
                  <a:moveTo>
                    <a:pt x="335" y="389"/>
                  </a:moveTo>
                  <a:cubicBezTo>
                    <a:pt x="340" y="388"/>
                    <a:pt x="338" y="380"/>
                    <a:pt x="332" y="381"/>
                  </a:cubicBezTo>
                  <a:cubicBezTo>
                    <a:pt x="324" y="383"/>
                    <a:pt x="324" y="383"/>
                    <a:pt x="324" y="383"/>
                  </a:cubicBezTo>
                  <a:cubicBezTo>
                    <a:pt x="318" y="384"/>
                    <a:pt x="321" y="393"/>
                    <a:pt x="326" y="391"/>
                  </a:cubicBezTo>
                  <a:lnTo>
                    <a:pt x="335" y="389"/>
                  </a:lnTo>
                  <a:close/>
                  <a:moveTo>
                    <a:pt x="300" y="398"/>
                  </a:moveTo>
                  <a:cubicBezTo>
                    <a:pt x="306" y="396"/>
                    <a:pt x="304" y="387"/>
                    <a:pt x="298" y="389"/>
                  </a:cubicBezTo>
                  <a:cubicBezTo>
                    <a:pt x="289" y="391"/>
                    <a:pt x="289" y="391"/>
                    <a:pt x="289" y="391"/>
                  </a:cubicBezTo>
                  <a:cubicBezTo>
                    <a:pt x="284" y="393"/>
                    <a:pt x="286" y="401"/>
                    <a:pt x="292" y="400"/>
                  </a:cubicBezTo>
                  <a:lnTo>
                    <a:pt x="300" y="398"/>
                  </a:lnTo>
                  <a:close/>
                  <a:moveTo>
                    <a:pt x="266" y="407"/>
                  </a:moveTo>
                  <a:cubicBezTo>
                    <a:pt x="272" y="405"/>
                    <a:pt x="270" y="397"/>
                    <a:pt x="264" y="398"/>
                  </a:cubicBezTo>
                  <a:cubicBezTo>
                    <a:pt x="256" y="401"/>
                    <a:pt x="256" y="401"/>
                    <a:pt x="256" y="401"/>
                  </a:cubicBezTo>
                  <a:cubicBezTo>
                    <a:pt x="250" y="402"/>
                    <a:pt x="252" y="411"/>
                    <a:pt x="258" y="409"/>
                  </a:cubicBezTo>
                  <a:lnTo>
                    <a:pt x="266" y="407"/>
                  </a:lnTo>
                  <a:close/>
                  <a:moveTo>
                    <a:pt x="1856" y="365"/>
                  </a:moveTo>
                  <a:cubicBezTo>
                    <a:pt x="1850" y="366"/>
                    <a:pt x="1852" y="375"/>
                    <a:pt x="1858" y="373"/>
                  </a:cubicBezTo>
                  <a:cubicBezTo>
                    <a:pt x="1867" y="370"/>
                    <a:pt x="1867" y="370"/>
                    <a:pt x="1867" y="370"/>
                  </a:cubicBezTo>
                  <a:cubicBezTo>
                    <a:pt x="1872" y="369"/>
                    <a:pt x="1870" y="360"/>
                    <a:pt x="1864" y="362"/>
                  </a:cubicBezTo>
                  <a:lnTo>
                    <a:pt x="1856" y="365"/>
                  </a:lnTo>
                  <a:close/>
                  <a:moveTo>
                    <a:pt x="2780" y="556"/>
                  </a:moveTo>
                  <a:cubicBezTo>
                    <a:pt x="2785" y="560"/>
                    <a:pt x="2790" y="552"/>
                    <a:pt x="2785" y="549"/>
                  </a:cubicBezTo>
                  <a:cubicBezTo>
                    <a:pt x="2782" y="546"/>
                    <a:pt x="2782" y="546"/>
                    <a:pt x="2782" y="546"/>
                  </a:cubicBezTo>
                  <a:cubicBezTo>
                    <a:pt x="2777" y="542"/>
                    <a:pt x="2772" y="550"/>
                    <a:pt x="2776" y="553"/>
                  </a:cubicBezTo>
                  <a:lnTo>
                    <a:pt x="2780" y="556"/>
                  </a:lnTo>
                  <a:close/>
                  <a:moveTo>
                    <a:pt x="2756" y="536"/>
                  </a:moveTo>
                  <a:cubicBezTo>
                    <a:pt x="2760" y="540"/>
                    <a:pt x="2765" y="533"/>
                    <a:pt x="2761" y="529"/>
                  </a:cubicBezTo>
                  <a:cubicBezTo>
                    <a:pt x="2754" y="524"/>
                    <a:pt x="2754" y="524"/>
                    <a:pt x="2754" y="524"/>
                  </a:cubicBezTo>
                  <a:cubicBezTo>
                    <a:pt x="2750" y="520"/>
                    <a:pt x="2744" y="527"/>
                    <a:pt x="2749" y="531"/>
                  </a:cubicBezTo>
                  <a:lnTo>
                    <a:pt x="2756" y="536"/>
                  </a:lnTo>
                  <a:close/>
                  <a:moveTo>
                    <a:pt x="2728" y="515"/>
                  </a:moveTo>
                  <a:cubicBezTo>
                    <a:pt x="2732" y="518"/>
                    <a:pt x="2738" y="512"/>
                    <a:pt x="2733" y="508"/>
                  </a:cubicBezTo>
                  <a:cubicBezTo>
                    <a:pt x="2726" y="503"/>
                    <a:pt x="2726" y="503"/>
                    <a:pt x="2726" y="503"/>
                  </a:cubicBezTo>
                  <a:cubicBezTo>
                    <a:pt x="2721" y="499"/>
                    <a:pt x="2716" y="506"/>
                    <a:pt x="2721" y="510"/>
                  </a:cubicBezTo>
                  <a:lnTo>
                    <a:pt x="2728" y="515"/>
                  </a:lnTo>
                  <a:close/>
                  <a:moveTo>
                    <a:pt x="2699" y="495"/>
                  </a:moveTo>
                  <a:cubicBezTo>
                    <a:pt x="2704" y="498"/>
                    <a:pt x="2709" y="490"/>
                    <a:pt x="2704" y="487"/>
                  </a:cubicBezTo>
                  <a:cubicBezTo>
                    <a:pt x="2697" y="482"/>
                    <a:pt x="2697" y="482"/>
                    <a:pt x="2697" y="482"/>
                  </a:cubicBezTo>
                  <a:cubicBezTo>
                    <a:pt x="2692" y="479"/>
                    <a:pt x="2687" y="486"/>
                    <a:pt x="2692" y="490"/>
                  </a:cubicBezTo>
                  <a:lnTo>
                    <a:pt x="2699" y="495"/>
                  </a:lnTo>
                  <a:close/>
                  <a:moveTo>
                    <a:pt x="2670" y="475"/>
                  </a:moveTo>
                  <a:cubicBezTo>
                    <a:pt x="2675" y="478"/>
                    <a:pt x="2680" y="470"/>
                    <a:pt x="2675" y="467"/>
                  </a:cubicBezTo>
                  <a:cubicBezTo>
                    <a:pt x="2668" y="463"/>
                    <a:pt x="2668" y="463"/>
                    <a:pt x="2668" y="463"/>
                  </a:cubicBezTo>
                  <a:cubicBezTo>
                    <a:pt x="2663" y="459"/>
                    <a:pt x="2658" y="467"/>
                    <a:pt x="2663" y="470"/>
                  </a:cubicBezTo>
                  <a:lnTo>
                    <a:pt x="2670" y="475"/>
                  </a:lnTo>
                  <a:close/>
                  <a:moveTo>
                    <a:pt x="2641" y="456"/>
                  </a:moveTo>
                  <a:cubicBezTo>
                    <a:pt x="2646" y="459"/>
                    <a:pt x="2651" y="452"/>
                    <a:pt x="2646" y="448"/>
                  </a:cubicBezTo>
                  <a:cubicBezTo>
                    <a:pt x="2638" y="444"/>
                    <a:pt x="2638" y="444"/>
                    <a:pt x="2638" y="444"/>
                  </a:cubicBezTo>
                  <a:cubicBezTo>
                    <a:pt x="2633" y="441"/>
                    <a:pt x="2628" y="448"/>
                    <a:pt x="2633" y="452"/>
                  </a:cubicBezTo>
                  <a:lnTo>
                    <a:pt x="2641" y="456"/>
                  </a:lnTo>
                  <a:close/>
                  <a:moveTo>
                    <a:pt x="2611" y="438"/>
                  </a:moveTo>
                  <a:cubicBezTo>
                    <a:pt x="2616" y="441"/>
                    <a:pt x="2620" y="433"/>
                    <a:pt x="2615" y="431"/>
                  </a:cubicBezTo>
                  <a:cubicBezTo>
                    <a:pt x="2607" y="426"/>
                    <a:pt x="2607" y="426"/>
                    <a:pt x="2607" y="426"/>
                  </a:cubicBezTo>
                  <a:cubicBezTo>
                    <a:pt x="2602" y="424"/>
                    <a:pt x="2598" y="431"/>
                    <a:pt x="2603" y="434"/>
                  </a:cubicBezTo>
                  <a:lnTo>
                    <a:pt x="2611" y="438"/>
                  </a:lnTo>
                  <a:close/>
                  <a:moveTo>
                    <a:pt x="2580" y="421"/>
                  </a:moveTo>
                  <a:cubicBezTo>
                    <a:pt x="2585" y="424"/>
                    <a:pt x="2589" y="416"/>
                    <a:pt x="2584" y="414"/>
                  </a:cubicBezTo>
                  <a:cubicBezTo>
                    <a:pt x="2576" y="410"/>
                    <a:pt x="2576" y="410"/>
                    <a:pt x="2576" y="410"/>
                  </a:cubicBezTo>
                  <a:cubicBezTo>
                    <a:pt x="2571" y="407"/>
                    <a:pt x="2567" y="415"/>
                    <a:pt x="2572" y="418"/>
                  </a:cubicBezTo>
                  <a:lnTo>
                    <a:pt x="2580" y="421"/>
                  </a:lnTo>
                  <a:close/>
                  <a:moveTo>
                    <a:pt x="2548" y="406"/>
                  </a:moveTo>
                  <a:cubicBezTo>
                    <a:pt x="2554" y="408"/>
                    <a:pt x="2558" y="401"/>
                    <a:pt x="2552" y="398"/>
                  </a:cubicBezTo>
                  <a:cubicBezTo>
                    <a:pt x="2544" y="394"/>
                    <a:pt x="2544" y="394"/>
                    <a:pt x="2544" y="394"/>
                  </a:cubicBezTo>
                  <a:cubicBezTo>
                    <a:pt x="2539" y="392"/>
                    <a:pt x="2535" y="399"/>
                    <a:pt x="2540" y="402"/>
                  </a:cubicBezTo>
                  <a:lnTo>
                    <a:pt x="2548" y="406"/>
                  </a:lnTo>
                  <a:close/>
                  <a:moveTo>
                    <a:pt x="2517" y="391"/>
                  </a:moveTo>
                  <a:cubicBezTo>
                    <a:pt x="2522" y="393"/>
                    <a:pt x="2525" y="385"/>
                    <a:pt x="2520" y="383"/>
                  </a:cubicBezTo>
                  <a:cubicBezTo>
                    <a:pt x="2512" y="380"/>
                    <a:pt x="2512" y="380"/>
                    <a:pt x="2512" y="380"/>
                  </a:cubicBezTo>
                  <a:cubicBezTo>
                    <a:pt x="2506" y="377"/>
                    <a:pt x="2503" y="386"/>
                    <a:pt x="2509" y="388"/>
                  </a:cubicBezTo>
                  <a:lnTo>
                    <a:pt x="2517" y="391"/>
                  </a:lnTo>
                  <a:close/>
                  <a:moveTo>
                    <a:pt x="2484" y="378"/>
                  </a:moveTo>
                  <a:cubicBezTo>
                    <a:pt x="2489" y="380"/>
                    <a:pt x="2493" y="372"/>
                    <a:pt x="2487" y="370"/>
                  </a:cubicBezTo>
                  <a:cubicBezTo>
                    <a:pt x="2479" y="367"/>
                    <a:pt x="2479" y="367"/>
                    <a:pt x="2479" y="367"/>
                  </a:cubicBezTo>
                  <a:cubicBezTo>
                    <a:pt x="2474" y="365"/>
                    <a:pt x="2471" y="373"/>
                    <a:pt x="2476" y="375"/>
                  </a:cubicBezTo>
                  <a:lnTo>
                    <a:pt x="2484" y="378"/>
                  </a:lnTo>
                  <a:close/>
                  <a:moveTo>
                    <a:pt x="2451" y="366"/>
                  </a:moveTo>
                  <a:cubicBezTo>
                    <a:pt x="2457" y="368"/>
                    <a:pt x="2459" y="359"/>
                    <a:pt x="2454" y="358"/>
                  </a:cubicBezTo>
                  <a:cubicBezTo>
                    <a:pt x="2446" y="355"/>
                    <a:pt x="2446" y="355"/>
                    <a:pt x="2446" y="355"/>
                  </a:cubicBezTo>
                  <a:cubicBezTo>
                    <a:pt x="2440" y="353"/>
                    <a:pt x="2438" y="361"/>
                    <a:pt x="2443" y="363"/>
                  </a:cubicBezTo>
                  <a:lnTo>
                    <a:pt x="2451" y="366"/>
                  </a:lnTo>
                  <a:close/>
                  <a:moveTo>
                    <a:pt x="2418" y="355"/>
                  </a:moveTo>
                  <a:cubicBezTo>
                    <a:pt x="2424" y="357"/>
                    <a:pt x="2426" y="348"/>
                    <a:pt x="2421" y="347"/>
                  </a:cubicBezTo>
                  <a:cubicBezTo>
                    <a:pt x="2412" y="344"/>
                    <a:pt x="2412" y="344"/>
                    <a:pt x="2412" y="344"/>
                  </a:cubicBezTo>
                  <a:cubicBezTo>
                    <a:pt x="2406" y="343"/>
                    <a:pt x="2404" y="351"/>
                    <a:pt x="2410" y="353"/>
                  </a:cubicBezTo>
                  <a:lnTo>
                    <a:pt x="2418" y="355"/>
                  </a:lnTo>
                  <a:close/>
                  <a:moveTo>
                    <a:pt x="2384" y="346"/>
                  </a:moveTo>
                  <a:cubicBezTo>
                    <a:pt x="2389" y="347"/>
                    <a:pt x="2393" y="339"/>
                    <a:pt x="2386" y="337"/>
                  </a:cubicBezTo>
                  <a:cubicBezTo>
                    <a:pt x="2378" y="335"/>
                    <a:pt x="2378" y="335"/>
                    <a:pt x="2378" y="335"/>
                  </a:cubicBezTo>
                  <a:cubicBezTo>
                    <a:pt x="2372" y="334"/>
                    <a:pt x="2371" y="343"/>
                    <a:pt x="2376" y="344"/>
                  </a:cubicBezTo>
                  <a:lnTo>
                    <a:pt x="2384" y="346"/>
                  </a:lnTo>
                  <a:close/>
                  <a:moveTo>
                    <a:pt x="2350" y="338"/>
                  </a:moveTo>
                  <a:cubicBezTo>
                    <a:pt x="2356" y="339"/>
                    <a:pt x="2357" y="330"/>
                    <a:pt x="2352" y="329"/>
                  </a:cubicBezTo>
                  <a:cubicBezTo>
                    <a:pt x="2343" y="327"/>
                    <a:pt x="2343" y="327"/>
                    <a:pt x="2343" y="327"/>
                  </a:cubicBezTo>
                  <a:cubicBezTo>
                    <a:pt x="2338" y="326"/>
                    <a:pt x="2336" y="335"/>
                    <a:pt x="2342" y="336"/>
                  </a:cubicBezTo>
                  <a:lnTo>
                    <a:pt x="2350" y="338"/>
                  </a:lnTo>
                  <a:close/>
                  <a:moveTo>
                    <a:pt x="2316" y="331"/>
                  </a:moveTo>
                  <a:cubicBezTo>
                    <a:pt x="2321" y="332"/>
                    <a:pt x="2323" y="324"/>
                    <a:pt x="2317" y="323"/>
                  </a:cubicBezTo>
                  <a:cubicBezTo>
                    <a:pt x="2314" y="322"/>
                    <a:pt x="2312" y="322"/>
                    <a:pt x="2308" y="321"/>
                  </a:cubicBezTo>
                  <a:cubicBezTo>
                    <a:pt x="2303" y="320"/>
                    <a:pt x="2301" y="329"/>
                    <a:pt x="2307" y="330"/>
                  </a:cubicBezTo>
                  <a:cubicBezTo>
                    <a:pt x="2310" y="330"/>
                    <a:pt x="2313" y="331"/>
                    <a:pt x="2316" y="331"/>
                  </a:cubicBezTo>
                  <a:close/>
                  <a:moveTo>
                    <a:pt x="2281" y="326"/>
                  </a:moveTo>
                  <a:cubicBezTo>
                    <a:pt x="2287" y="327"/>
                    <a:pt x="2288" y="318"/>
                    <a:pt x="2282" y="317"/>
                  </a:cubicBezTo>
                  <a:cubicBezTo>
                    <a:pt x="2274" y="316"/>
                    <a:pt x="2274" y="316"/>
                    <a:pt x="2274" y="316"/>
                  </a:cubicBezTo>
                  <a:cubicBezTo>
                    <a:pt x="2268" y="316"/>
                    <a:pt x="2267" y="325"/>
                    <a:pt x="2273" y="325"/>
                  </a:cubicBezTo>
                  <a:lnTo>
                    <a:pt x="2281" y="326"/>
                  </a:lnTo>
                  <a:close/>
                  <a:moveTo>
                    <a:pt x="2246" y="322"/>
                  </a:moveTo>
                  <a:cubicBezTo>
                    <a:pt x="2252" y="323"/>
                    <a:pt x="2253" y="314"/>
                    <a:pt x="2247" y="314"/>
                  </a:cubicBezTo>
                  <a:cubicBezTo>
                    <a:pt x="2238" y="313"/>
                    <a:pt x="2238" y="313"/>
                    <a:pt x="2238" y="313"/>
                  </a:cubicBezTo>
                  <a:cubicBezTo>
                    <a:pt x="2233" y="313"/>
                    <a:pt x="2231" y="321"/>
                    <a:pt x="2238" y="322"/>
                  </a:cubicBezTo>
                  <a:lnTo>
                    <a:pt x="2246" y="322"/>
                  </a:lnTo>
                  <a:close/>
                  <a:moveTo>
                    <a:pt x="2212" y="320"/>
                  </a:moveTo>
                  <a:cubicBezTo>
                    <a:pt x="2218" y="320"/>
                    <a:pt x="2217" y="311"/>
                    <a:pt x="2212" y="311"/>
                  </a:cubicBezTo>
                  <a:cubicBezTo>
                    <a:pt x="2203" y="311"/>
                    <a:pt x="2203" y="311"/>
                    <a:pt x="2203" y="311"/>
                  </a:cubicBezTo>
                  <a:cubicBezTo>
                    <a:pt x="2197" y="311"/>
                    <a:pt x="2197" y="320"/>
                    <a:pt x="2203" y="320"/>
                  </a:cubicBezTo>
                  <a:lnTo>
                    <a:pt x="2212" y="320"/>
                  </a:lnTo>
                  <a:close/>
                  <a:moveTo>
                    <a:pt x="2176" y="319"/>
                  </a:moveTo>
                  <a:cubicBezTo>
                    <a:pt x="2182" y="319"/>
                    <a:pt x="2182" y="311"/>
                    <a:pt x="2176" y="310"/>
                  </a:cubicBezTo>
                  <a:cubicBezTo>
                    <a:pt x="2174" y="310"/>
                    <a:pt x="2170" y="310"/>
                    <a:pt x="2168" y="310"/>
                  </a:cubicBezTo>
                  <a:cubicBezTo>
                    <a:pt x="2162" y="310"/>
                    <a:pt x="2161" y="319"/>
                    <a:pt x="2168" y="319"/>
                  </a:cubicBezTo>
                  <a:cubicBezTo>
                    <a:pt x="2171" y="319"/>
                    <a:pt x="2174" y="319"/>
                    <a:pt x="2176" y="319"/>
                  </a:cubicBezTo>
                  <a:close/>
                  <a:moveTo>
                    <a:pt x="2141" y="320"/>
                  </a:moveTo>
                  <a:cubicBezTo>
                    <a:pt x="2148" y="320"/>
                    <a:pt x="2147" y="311"/>
                    <a:pt x="2141" y="311"/>
                  </a:cubicBezTo>
                  <a:cubicBezTo>
                    <a:pt x="2132" y="311"/>
                    <a:pt x="2132" y="311"/>
                    <a:pt x="2132" y="311"/>
                  </a:cubicBezTo>
                  <a:cubicBezTo>
                    <a:pt x="2126" y="312"/>
                    <a:pt x="2127" y="321"/>
                    <a:pt x="2133" y="320"/>
                  </a:cubicBezTo>
                  <a:lnTo>
                    <a:pt x="2141" y="320"/>
                  </a:lnTo>
                  <a:close/>
                  <a:moveTo>
                    <a:pt x="2106" y="322"/>
                  </a:moveTo>
                  <a:cubicBezTo>
                    <a:pt x="2112" y="321"/>
                    <a:pt x="2112" y="313"/>
                    <a:pt x="2106" y="313"/>
                  </a:cubicBezTo>
                  <a:cubicBezTo>
                    <a:pt x="2097" y="314"/>
                    <a:pt x="2097" y="314"/>
                    <a:pt x="2097" y="314"/>
                  </a:cubicBezTo>
                  <a:cubicBezTo>
                    <a:pt x="2091" y="314"/>
                    <a:pt x="2092" y="323"/>
                    <a:pt x="2098" y="322"/>
                  </a:cubicBezTo>
                  <a:lnTo>
                    <a:pt x="2106" y="322"/>
                  </a:lnTo>
                  <a:close/>
                  <a:moveTo>
                    <a:pt x="2072" y="325"/>
                  </a:moveTo>
                  <a:cubicBezTo>
                    <a:pt x="2077" y="325"/>
                    <a:pt x="2077" y="316"/>
                    <a:pt x="2071" y="316"/>
                  </a:cubicBezTo>
                  <a:cubicBezTo>
                    <a:pt x="2068" y="317"/>
                    <a:pt x="2065" y="317"/>
                    <a:pt x="2062" y="317"/>
                  </a:cubicBezTo>
                  <a:cubicBezTo>
                    <a:pt x="2056" y="318"/>
                    <a:pt x="2057" y="327"/>
                    <a:pt x="2063" y="326"/>
                  </a:cubicBezTo>
                  <a:cubicBezTo>
                    <a:pt x="2066" y="326"/>
                    <a:pt x="2068" y="325"/>
                    <a:pt x="2072" y="325"/>
                  </a:cubicBezTo>
                  <a:close/>
                  <a:moveTo>
                    <a:pt x="2037" y="330"/>
                  </a:moveTo>
                  <a:cubicBezTo>
                    <a:pt x="2043" y="328"/>
                    <a:pt x="2041" y="320"/>
                    <a:pt x="2035" y="321"/>
                  </a:cubicBezTo>
                  <a:cubicBezTo>
                    <a:pt x="2027" y="322"/>
                    <a:pt x="2027" y="322"/>
                    <a:pt x="2027" y="322"/>
                  </a:cubicBezTo>
                  <a:cubicBezTo>
                    <a:pt x="2021" y="324"/>
                    <a:pt x="2023" y="332"/>
                    <a:pt x="2028" y="331"/>
                  </a:cubicBezTo>
                  <a:lnTo>
                    <a:pt x="2037" y="330"/>
                  </a:lnTo>
                  <a:close/>
                  <a:moveTo>
                    <a:pt x="2002" y="336"/>
                  </a:moveTo>
                  <a:cubicBezTo>
                    <a:pt x="2008" y="335"/>
                    <a:pt x="2006" y="326"/>
                    <a:pt x="2001" y="327"/>
                  </a:cubicBezTo>
                  <a:cubicBezTo>
                    <a:pt x="1992" y="328"/>
                    <a:pt x="1992" y="328"/>
                    <a:pt x="1992" y="328"/>
                  </a:cubicBezTo>
                  <a:cubicBezTo>
                    <a:pt x="1987" y="330"/>
                    <a:pt x="1988" y="338"/>
                    <a:pt x="1994" y="337"/>
                  </a:cubicBezTo>
                  <a:lnTo>
                    <a:pt x="2002" y="336"/>
                  </a:lnTo>
                  <a:close/>
                  <a:moveTo>
                    <a:pt x="1968" y="343"/>
                  </a:moveTo>
                  <a:cubicBezTo>
                    <a:pt x="1973" y="342"/>
                    <a:pt x="1972" y="333"/>
                    <a:pt x="1966" y="334"/>
                  </a:cubicBezTo>
                  <a:cubicBezTo>
                    <a:pt x="1957" y="336"/>
                    <a:pt x="1957" y="336"/>
                    <a:pt x="1957" y="336"/>
                  </a:cubicBezTo>
                  <a:cubicBezTo>
                    <a:pt x="1951" y="338"/>
                    <a:pt x="1954" y="346"/>
                    <a:pt x="1960" y="344"/>
                  </a:cubicBezTo>
                  <a:lnTo>
                    <a:pt x="1968" y="343"/>
                  </a:lnTo>
                  <a:close/>
                  <a:moveTo>
                    <a:pt x="1934" y="351"/>
                  </a:moveTo>
                  <a:cubicBezTo>
                    <a:pt x="1940" y="349"/>
                    <a:pt x="1937" y="341"/>
                    <a:pt x="1932" y="342"/>
                  </a:cubicBezTo>
                  <a:cubicBezTo>
                    <a:pt x="1923" y="344"/>
                    <a:pt x="1923" y="344"/>
                    <a:pt x="1923" y="344"/>
                  </a:cubicBezTo>
                  <a:cubicBezTo>
                    <a:pt x="1917" y="346"/>
                    <a:pt x="1920" y="354"/>
                    <a:pt x="1925" y="353"/>
                  </a:cubicBezTo>
                  <a:lnTo>
                    <a:pt x="1934" y="351"/>
                  </a:lnTo>
                  <a:close/>
                  <a:moveTo>
                    <a:pt x="1900" y="360"/>
                  </a:moveTo>
                  <a:cubicBezTo>
                    <a:pt x="1906" y="359"/>
                    <a:pt x="1903" y="350"/>
                    <a:pt x="1898" y="352"/>
                  </a:cubicBezTo>
                  <a:cubicBezTo>
                    <a:pt x="1889" y="354"/>
                    <a:pt x="1889" y="354"/>
                    <a:pt x="1889" y="354"/>
                  </a:cubicBezTo>
                  <a:cubicBezTo>
                    <a:pt x="1884" y="355"/>
                    <a:pt x="1886" y="364"/>
                    <a:pt x="1892" y="363"/>
                  </a:cubicBezTo>
                  <a:lnTo>
                    <a:pt x="1900" y="360"/>
                  </a:lnTo>
                  <a:close/>
                </a:path>
              </a:pathLst>
            </a:custGeom>
            <a:solidFill>
              <a:srgbClr val="0089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pic>
        <p:nvPicPr>
          <p:cNvPr id="27" name="图片 2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69820" y="955792"/>
            <a:ext cx="1746616" cy="649213"/>
          </a:xfrm>
          <a:prstGeom prst="rect">
            <a:avLst/>
          </a:prstGeom>
        </p:spPr>
      </p:pic>
      <p:pic>
        <p:nvPicPr>
          <p:cNvPr id="28" name="图片 2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7021" y="2801054"/>
            <a:ext cx="2330468" cy="866230"/>
          </a:xfrm>
          <a:prstGeom prst="rect">
            <a:avLst/>
          </a:prstGeom>
        </p:spPr>
      </p:pic>
      <p:pic>
        <p:nvPicPr>
          <p:cNvPr id="29" name="图片 2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15504" y="2114754"/>
            <a:ext cx="1746616" cy="649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53" presetClass="entr" presetSubtype="16" fill="hold" grpId="1"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000"/>
                            </p:stCondLst>
                            <p:childTnLst>
                              <p:par>
                                <p:cTn id="25" presetID="53" presetClass="entr" presetSubtype="16" fill="hold" grpId="1"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2000"/>
                            </p:stCondLst>
                            <p:childTnLst>
                              <p:par>
                                <p:cTn id="35" presetID="53" presetClass="entr" presetSubtype="16" fill="hold" grpId="1"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000"/>
                            </p:stCondLst>
                            <p:childTnLst>
                              <p:par>
                                <p:cTn id="45" presetID="53" presetClass="entr" presetSubtype="16" fill="hold" grpId="1"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5760" y="381000"/>
            <a:ext cx="7162800" cy="609600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802880" y="1417320"/>
            <a:ext cx="40386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50" name="酒瓶"/>
          <p:cNvSpPr/>
          <p:nvPr/>
        </p:nvSpPr>
        <p:spPr bwMode="auto">
          <a:xfrm>
            <a:off x="11201400" y="381000"/>
            <a:ext cx="640080" cy="873125"/>
          </a:xfrm>
          <a:custGeom>
            <a:avLst/>
            <a:gdLst>
              <a:gd name="T0" fmla="*/ 2147483646 w 3819"/>
              <a:gd name="T1" fmla="*/ 2147483646 h 6050"/>
              <a:gd name="T2" fmla="*/ 2147483646 w 3819"/>
              <a:gd name="T3" fmla="*/ 2147483646 h 6050"/>
              <a:gd name="T4" fmla="*/ 2147483646 w 3819"/>
              <a:gd name="T5" fmla="*/ 2147483646 h 6050"/>
              <a:gd name="T6" fmla="*/ 2147483646 w 3819"/>
              <a:gd name="T7" fmla="*/ 2147483646 h 6050"/>
              <a:gd name="T8" fmla="*/ 2147483646 w 3819"/>
              <a:gd name="T9" fmla="*/ 2147483646 h 6050"/>
              <a:gd name="T10" fmla="*/ 2147483646 w 3819"/>
              <a:gd name="T11" fmla="*/ 2147483646 h 6050"/>
              <a:gd name="T12" fmla="*/ 2147483646 w 3819"/>
              <a:gd name="T13" fmla="*/ 2147483646 h 6050"/>
              <a:gd name="T14" fmla="*/ 2147483646 w 3819"/>
              <a:gd name="T15" fmla="*/ 2147483646 h 6050"/>
              <a:gd name="T16" fmla="*/ 2147483646 w 3819"/>
              <a:gd name="T17" fmla="*/ 2147483646 h 6050"/>
              <a:gd name="T18" fmla="*/ 2147483646 w 3819"/>
              <a:gd name="T19" fmla="*/ 2147483646 h 6050"/>
              <a:gd name="T20" fmla="*/ 2147483646 w 3819"/>
              <a:gd name="T21" fmla="*/ 2147483646 h 6050"/>
              <a:gd name="T22" fmla="*/ 2147483646 w 3819"/>
              <a:gd name="T23" fmla="*/ 2147483646 h 6050"/>
              <a:gd name="T24" fmla="*/ 2147483646 w 3819"/>
              <a:gd name="T25" fmla="*/ 2147483646 h 6050"/>
              <a:gd name="T26" fmla="*/ 2147483646 w 3819"/>
              <a:gd name="T27" fmla="*/ 2147483646 h 6050"/>
              <a:gd name="T28" fmla="*/ 2147483646 w 3819"/>
              <a:gd name="T29" fmla="*/ 2147483646 h 6050"/>
              <a:gd name="T30" fmla="*/ 2147483646 w 3819"/>
              <a:gd name="T31" fmla="*/ 2147483646 h 6050"/>
              <a:gd name="T32" fmla="*/ 2147483646 w 3819"/>
              <a:gd name="T33" fmla="*/ 2147483646 h 6050"/>
              <a:gd name="T34" fmla="*/ 2147483646 w 3819"/>
              <a:gd name="T35" fmla="*/ 2147483646 h 6050"/>
              <a:gd name="T36" fmla="*/ 2147483646 w 3819"/>
              <a:gd name="T37" fmla="*/ 2147483646 h 6050"/>
              <a:gd name="T38" fmla="*/ 2147483646 w 3819"/>
              <a:gd name="T39" fmla="*/ 2147483646 h 6050"/>
              <a:gd name="T40" fmla="*/ 2147483646 w 3819"/>
              <a:gd name="T41" fmla="*/ 2147483646 h 6050"/>
              <a:gd name="T42" fmla="*/ 2147483646 w 3819"/>
              <a:gd name="T43" fmla="*/ 2147483646 h 6050"/>
              <a:gd name="T44" fmla="*/ 2147483646 w 3819"/>
              <a:gd name="T45" fmla="*/ 2147483646 h 6050"/>
              <a:gd name="T46" fmla="*/ 2147483646 w 3819"/>
              <a:gd name="T47" fmla="*/ 2147483646 h 6050"/>
              <a:gd name="T48" fmla="*/ 2147483646 w 3819"/>
              <a:gd name="T49" fmla="*/ 2147483646 h 6050"/>
              <a:gd name="T50" fmla="*/ 2147483646 w 3819"/>
              <a:gd name="T51" fmla="*/ 2147483646 h 6050"/>
              <a:gd name="T52" fmla="*/ 2147483646 w 3819"/>
              <a:gd name="T53" fmla="*/ 2147483646 h 6050"/>
              <a:gd name="T54" fmla="*/ 2147483646 w 3819"/>
              <a:gd name="T55" fmla="*/ 2147483646 h 6050"/>
              <a:gd name="T56" fmla="*/ 2147483646 w 3819"/>
              <a:gd name="T57" fmla="*/ 2147483646 h 6050"/>
              <a:gd name="T58" fmla="*/ 2147483646 w 3819"/>
              <a:gd name="T59" fmla="*/ 2147483646 h 6050"/>
              <a:gd name="T60" fmla="*/ 2147483646 w 3819"/>
              <a:gd name="T61" fmla="*/ 2147483646 h 6050"/>
              <a:gd name="T62" fmla="*/ 2147483646 w 3819"/>
              <a:gd name="T63" fmla="*/ 2147483646 h 6050"/>
              <a:gd name="T64" fmla="*/ 2147483646 w 3819"/>
              <a:gd name="T65" fmla="*/ 2147483646 h 6050"/>
              <a:gd name="T66" fmla="*/ 2147483646 w 3819"/>
              <a:gd name="T67" fmla="*/ 2147483646 h 6050"/>
              <a:gd name="T68" fmla="*/ 2147483646 w 3819"/>
              <a:gd name="T69" fmla="*/ 2147483646 h 6050"/>
              <a:gd name="T70" fmla="*/ 2147483646 w 3819"/>
              <a:gd name="T71" fmla="*/ 2147483646 h 6050"/>
              <a:gd name="T72" fmla="*/ 2147483646 w 3819"/>
              <a:gd name="T73" fmla="*/ 2147483646 h 6050"/>
              <a:gd name="T74" fmla="*/ 2147483646 w 3819"/>
              <a:gd name="T75" fmla="*/ 2147483646 h 6050"/>
              <a:gd name="T76" fmla="*/ 2147483646 w 3819"/>
              <a:gd name="T77" fmla="*/ 31231294 h 6050"/>
              <a:gd name="T78" fmla="*/ 2147483646 w 3819"/>
              <a:gd name="T79" fmla="*/ 2147483646 h 6050"/>
              <a:gd name="T80" fmla="*/ 2147483646 w 3819"/>
              <a:gd name="T81" fmla="*/ 2147483646 h 6050"/>
              <a:gd name="T82" fmla="*/ 2147483646 w 3819"/>
              <a:gd name="T83" fmla="*/ 2147483646 h 6050"/>
              <a:gd name="T84" fmla="*/ 2147483646 w 3819"/>
              <a:gd name="T85" fmla="*/ 2147483646 h 6050"/>
              <a:gd name="T86" fmla="*/ 2147483646 w 3819"/>
              <a:gd name="T87" fmla="*/ 2147483646 h 6050"/>
              <a:gd name="T88" fmla="*/ 2147483646 w 3819"/>
              <a:gd name="T89" fmla="*/ 2147483646 h 6050"/>
              <a:gd name="T90" fmla="*/ 2147483646 w 3819"/>
              <a:gd name="T91" fmla="*/ 2147483646 h 6050"/>
              <a:gd name="T92" fmla="*/ 2147483646 w 3819"/>
              <a:gd name="T93" fmla="*/ 2147483646 h 6050"/>
              <a:gd name="T94" fmla="*/ 2147483646 w 3819"/>
              <a:gd name="T95" fmla="*/ 2147483646 h 6050"/>
              <a:gd name="T96" fmla="*/ 2147483646 w 3819"/>
              <a:gd name="T97" fmla="*/ 2147483646 h 6050"/>
              <a:gd name="T98" fmla="*/ 2147483646 w 3819"/>
              <a:gd name="T99" fmla="*/ 2147483646 h 6050"/>
              <a:gd name="T100" fmla="*/ 2147483646 w 3819"/>
              <a:gd name="T101" fmla="*/ 2147483646 h 6050"/>
              <a:gd name="T102" fmla="*/ 2147483646 w 3819"/>
              <a:gd name="T103" fmla="*/ 2147483646 h 6050"/>
              <a:gd name="T104" fmla="*/ 2147483646 w 3819"/>
              <a:gd name="T105" fmla="*/ 2147483646 h 6050"/>
              <a:gd name="T106" fmla="*/ 2147483646 w 3819"/>
              <a:gd name="T107" fmla="*/ 2147483646 h 6050"/>
              <a:gd name="T108" fmla="*/ 2147483646 w 3819"/>
              <a:gd name="T109" fmla="*/ 2147483646 h 6050"/>
              <a:gd name="T110" fmla="*/ 2147483646 w 3819"/>
              <a:gd name="T111" fmla="*/ 2147483646 h 6050"/>
              <a:gd name="T112" fmla="*/ 2147483646 w 3819"/>
              <a:gd name="T113" fmla="*/ 2147483646 h 6050"/>
              <a:gd name="T114" fmla="*/ 2147483646 w 3819"/>
              <a:gd name="T115" fmla="*/ 2147483646 h 6050"/>
              <a:gd name="T116" fmla="*/ 2147483646 w 3819"/>
              <a:gd name="T117" fmla="*/ 2147483646 h 6050"/>
              <a:gd name="T118" fmla="*/ 2147483646 w 3819"/>
              <a:gd name="T119" fmla="*/ 2147483646 h 6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19" h="6050">
                <a:moveTo>
                  <a:pt x="1673" y="2438"/>
                </a:moveTo>
                <a:lnTo>
                  <a:pt x="1673" y="2438"/>
                </a:lnTo>
                <a:lnTo>
                  <a:pt x="1676" y="2358"/>
                </a:lnTo>
                <a:lnTo>
                  <a:pt x="1678" y="2283"/>
                </a:lnTo>
                <a:lnTo>
                  <a:pt x="1679" y="2211"/>
                </a:lnTo>
                <a:lnTo>
                  <a:pt x="1679" y="2143"/>
                </a:lnTo>
                <a:lnTo>
                  <a:pt x="1679" y="2078"/>
                </a:lnTo>
                <a:lnTo>
                  <a:pt x="1678" y="2015"/>
                </a:lnTo>
                <a:lnTo>
                  <a:pt x="1673" y="1895"/>
                </a:lnTo>
                <a:lnTo>
                  <a:pt x="1668" y="1782"/>
                </a:lnTo>
                <a:lnTo>
                  <a:pt x="1660" y="1671"/>
                </a:lnTo>
                <a:lnTo>
                  <a:pt x="1652" y="1560"/>
                </a:lnTo>
                <a:lnTo>
                  <a:pt x="1642" y="1446"/>
                </a:lnTo>
                <a:lnTo>
                  <a:pt x="1628" y="1275"/>
                </a:lnTo>
                <a:lnTo>
                  <a:pt x="1614" y="1081"/>
                </a:lnTo>
                <a:lnTo>
                  <a:pt x="1622" y="1072"/>
                </a:lnTo>
                <a:lnTo>
                  <a:pt x="1630" y="1064"/>
                </a:lnTo>
                <a:lnTo>
                  <a:pt x="1636" y="1055"/>
                </a:lnTo>
                <a:lnTo>
                  <a:pt x="1643" y="1046"/>
                </a:lnTo>
                <a:lnTo>
                  <a:pt x="1648" y="1038"/>
                </a:lnTo>
                <a:lnTo>
                  <a:pt x="1653" y="1028"/>
                </a:lnTo>
                <a:lnTo>
                  <a:pt x="1656" y="1019"/>
                </a:lnTo>
                <a:lnTo>
                  <a:pt x="1659" y="1010"/>
                </a:lnTo>
                <a:lnTo>
                  <a:pt x="1672" y="740"/>
                </a:lnTo>
                <a:lnTo>
                  <a:pt x="1672" y="733"/>
                </a:lnTo>
                <a:lnTo>
                  <a:pt x="1671" y="722"/>
                </a:lnTo>
                <a:lnTo>
                  <a:pt x="1670" y="708"/>
                </a:lnTo>
                <a:lnTo>
                  <a:pt x="1667" y="692"/>
                </a:lnTo>
                <a:lnTo>
                  <a:pt x="1661" y="672"/>
                </a:lnTo>
                <a:lnTo>
                  <a:pt x="1653" y="652"/>
                </a:lnTo>
                <a:lnTo>
                  <a:pt x="1647" y="641"/>
                </a:lnTo>
                <a:lnTo>
                  <a:pt x="1641" y="630"/>
                </a:lnTo>
                <a:lnTo>
                  <a:pt x="1633" y="618"/>
                </a:lnTo>
                <a:lnTo>
                  <a:pt x="1626" y="607"/>
                </a:lnTo>
                <a:lnTo>
                  <a:pt x="1616" y="596"/>
                </a:lnTo>
                <a:lnTo>
                  <a:pt x="1605" y="584"/>
                </a:lnTo>
                <a:lnTo>
                  <a:pt x="1593" y="574"/>
                </a:lnTo>
                <a:lnTo>
                  <a:pt x="1580" y="563"/>
                </a:lnTo>
                <a:lnTo>
                  <a:pt x="1565" y="552"/>
                </a:lnTo>
                <a:lnTo>
                  <a:pt x="1548" y="541"/>
                </a:lnTo>
                <a:lnTo>
                  <a:pt x="1531" y="531"/>
                </a:lnTo>
                <a:lnTo>
                  <a:pt x="1512" y="521"/>
                </a:lnTo>
                <a:lnTo>
                  <a:pt x="1491" y="512"/>
                </a:lnTo>
                <a:lnTo>
                  <a:pt x="1468" y="503"/>
                </a:lnTo>
                <a:lnTo>
                  <a:pt x="1443" y="495"/>
                </a:lnTo>
                <a:lnTo>
                  <a:pt x="1417" y="489"/>
                </a:lnTo>
                <a:lnTo>
                  <a:pt x="1388" y="482"/>
                </a:lnTo>
                <a:lnTo>
                  <a:pt x="1357" y="477"/>
                </a:lnTo>
                <a:lnTo>
                  <a:pt x="1325" y="471"/>
                </a:lnTo>
                <a:lnTo>
                  <a:pt x="1290" y="468"/>
                </a:lnTo>
                <a:lnTo>
                  <a:pt x="1249" y="465"/>
                </a:lnTo>
                <a:lnTo>
                  <a:pt x="1210" y="465"/>
                </a:lnTo>
                <a:lnTo>
                  <a:pt x="1182" y="465"/>
                </a:lnTo>
                <a:lnTo>
                  <a:pt x="1156" y="467"/>
                </a:lnTo>
                <a:lnTo>
                  <a:pt x="1130" y="469"/>
                </a:lnTo>
                <a:lnTo>
                  <a:pt x="1107" y="472"/>
                </a:lnTo>
                <a:lnTo>
                  <a:pt x="1084" y="477"/>
                </a:lnTo>
                <a:lnTo>
                  <a:pt x="1064" y="482"/>
                </a:lnTo>
                <a:lnTo>
                  <a:pt x="1044" y="488"/>
                </a:lnTo>
                <a:lnTo>
                  <a:pt x="1027" y="494"/>
                </a:lnTo>
                <a:lnTo>
                  <a:pt x="1009" y="501"/>
                </a:lnTo>
                <a:lnTo>
                  <a:pt x="994" y="508"/>
                </a:lnTo>
                <a:lnTo>
                  <a:pt x="979" y="516"/>
                </a:lnTo>
                <a:lnTo>
                  <a:pt x="966" y="524"/>
                </a:lnTo>
                <a:lnTo>
                  <a:pt x="954" y="532"/>
                </a:lnTo>
                <a:lnTo>
                  <a:pt x="943" y="541"/>
                </a:lnTo>
                <a:lnTo>
                  <a:pt x="932" y="551"/>
                </a:lnTo>
                <a:lnTo>
                  <a:pt x="924" y="559"/>
                </a:lnTo>
                <a:lnTo>
                  <a:pt x="915" y="568"/>
                </a:lnTo>
                <a:lnTo>
                  <a:pt x="907" y="578"/>
                </a:lnTo>
                <a:lnTo>
                  <a:pt x="895" y="595"/>
                </a:lnTo>
                <a:lnTo>
                  <a:pt x="886" y="613"/>
                </a:lnTo>
                <a:lnTo>
                  <a:pt x="878" y="628"/>
                </a:lnTo>
                <a:lnTo>
                  <a:pt x="874" y="642"/>
                </a:lnTo>
                <a:lnTo>
                  <a:pt x="870" y="654"/>
                </a:lnTo>
                <a:lnTo>
                  <a:pt x="867" y="668"/>
                </a:lnTo>
                <a:lnTo>
                  <a:pt x="831" y="925"/>
                </a:lnTo>
                <a:lnTo>
                  <a:pt x="833" y="939"/>
                </a:lnTo>
                <a:lnTo>
                  <a:pt x="834" y="947"/>
                </a:lnTo>
                <a:lnTo>
                  <a:pt x="837" y="957"/>
                </a:lnTo>
                <a:lnTo>
                  <a:pt x="840" y="967"/>
                </a:lnTo>
                <a:lnTo>
                  <a:pt x="843" y="977"/>
                </a:lnTo>
                <a:lnTo>
                  <a:pt x="847" y="987"/>
                </a:lnTo>
                <a:lnTo>
                  <a:pt x="853" y="997"/>
                </a:lnTo>
                <a:lnTo>
                  <a:pt x="859" y="1007"/>
                </a:lnTo>
                <a:lnTo>
                  <a:pt x="866" y="1017"/>
                </a:lnTo>
                <a:lnTo>
                  <a:pt x="819" y="1205"/>
                </a:lnTo>
                <a:lnTo>
                  <a:pt x="776" y="1371"/>
                </a:lnTo>
                <a:lnTo>
                  <a:pt x="746" y="1482"/>
                </a:lnTo>
                <a:lnTo>
                  <a:pt x="719" y="1590"/>
                </a:lnTo>
                <a:lnTo>
                  <a:pt x="692" y="1697"/>
                </a:lnTo>
                <a:lnTo>
                  <a:pt x="667" y="1808"/>
                </a:lnTo>
                <a:lnTo>
                  <a:pt x="643" y="1925"/>
                </a:lnTo>
                <a:lnTo>
                  <a:pt x="631" y="1987"/>
                </a:lnTo>
                <a:lnTo>
                  <a:pt x="619" y="2052"/>
                </a:lnTo>
                <a:lnTo>
                  <a:pt x="608" y="2119"/>
                </a:lnTo>
                <a:lnTo>
                  <a:pt x="596" y="2190"/>
                </a:lnTo>
                <a:lnTo>
                  <a:pt x="586" y="2265"/>
                </a:lnTo>
                <a:lnTo>
                  <a:pt x="575" y="2343"/>
                </a:lnTo>
                <a:lnTo>
                  <a:pt x="569" y="2358"/>
                </a:lnTo>
                <a:lnTo>
                  <a:pt x="562" y="2373"/>
                </a:lnTo>
                <a:lnTo>
                  <a:pt x="551" y="2391"/>
                </a:lnTo>
                <a:lnTo>
                  <a:pt x="539" y="2409"/>
                </a:lnTo>
                <a:lnTo>
                  <a:pt x="512" y="2448"/>
                </a:lnTo>
                <a:lnTo>
                  <a:pt x="480" y="2490"/>
                </a:lnTo>
                <a:lnTo>
                  <a:pt x="445" y="2536"/>
                </a:lnTo>
                <a:lnTo>
                  <a:pt x="408" y="2586"/>
                </a:lnTo>
                <a:lnTo>
                  <a:pt x="391" y="2613"/>
                </a:lnTo>
                <a:lnTo>
                  <a:pt x="373" y="2641"/>
                </a:lnTo>
                <a:lnTo>
                  <a:pt x="355" y="2670"/>
                </a:lnTo>
                <a:lnTo>
                  <a:pt x="339" y="2700"/>
                </a:lnTo>
                <a:lnTo>
                  <a:pt x="323" y="2732"/>
                </a:lnTo>
                <a:lnTo>
                  <a:pt x="307" y="2764"/>
                </a:lnTo>
                <a:lnTo>
                  <a:pt x="293" y="2798"/>
                </a:lnTo>
                <a:lnTo>
                  <a:pt x="281" y="2834"/>
                </a:lnTo>
                <a:lnTo>
                  <a:pt x="270" y="2870"/>
                </a:lnTo>
                <a:lnTo>
                  <a:pt x="262" y="2908"/>
                </a:lnTo>
                <a:lnTo>
                  <a:pt x="254" y="2947"/>
                </a:lnTo>
                <a:lnTo>
                  <a:pt x="250" y="2987"/>
                </a:lnTo>
                <a:lnTo>
                  <a:pt x="204" y="3433"/>
                </a:lnTo>
                <a:lnTo>
                  <a:pt x="89" y="4551"/>
                </a:lnTo>
                <a:lnTo>
                  <a:pt x="36" y="5071"/>
                </a:lnTo>
                <a:lnTo>
                  <a:pt x="16" y="5273"/>
                </a:lnTo>
                <a:lnTo>
                  <a:pt x="3" y="5416"/>
                </a:lnTo>
                <a:lnTo>
                  <a:pt x="1" y="5459"/>
                </a:lnTo>
                <a:lnTo>
                  <a:pt x="0" y="5499"/>
                </a:lnTo>
                <a:lnTo>
                  <a:pt x="2" y="5538"/>
                </a:lnTo>
                <a:lnTo>
                  <a:pt x="6" y="5575"/>
                </a:lnTo>
                <a:lnTo>
                  <a:pt x="12" y="5611"/>
                </a:lnTo>
                <a:lnTo>
                  <a:pt x="20" y="5646"/>
                </a:lnTo>
                <a:lnTo>
                  <a:pt x="31" y="5678"/>
                </a:lnTo>
                <a:lnTo>
                  <a:pt x="37" y="5693"/>
                </a:lnTo>
                <a:lnTo>
                  <a:pt x="43" y="5710"/>
                </a:lnTo>
                <a:lnTo>
                  <a:pt x="51" y="5724"/>
                </a:lnTo>
                <a:lnTo>
                  <a:pt x="58" y="5739"/>
                </a:lnTo>
                <a:lnTo>
                  <a:pt x="67" y="5753"/>
                </a:lnTo>
                <a:lnTo>
                  <a:pt x="76" y="5766"/>
                </a:lnTo>
                <a:lnTo>
                  <a:pt x="86" y="5780"/>
                </a:lnTo>
                <a:lnTo>
                  <a:pt x="95" y="5793"/>
                </a:lnTo>
                <a:lnTo>
                  <a:pt x="106" y="5805"/>
                </a:lnTo>
                <a:lnTo>
                  <a:pt x="117" y="5818"/>
                </a:lnTo>
                <a:lnTo>
                  <a:pt x="129" y="5830"/>
                </a:lnTo>
                <a:lnTo>
                  <a:pt x="141" y="5841"/>
                </a:lnTo>
                <a:lnTo>
                  <a:pt x="167" y="5863"/>
                </a:lnTo>
                <a:lnTo>
                  <a:pt x="195" y="5884"/>
                </a:lnTo>
                <a:lnTo>
                  <a:pt x="226" y="5903"/>
                </a:lnTo>
                <a:lnTo>
                  <a:pt x="249" y="5915"/>
                </a:lnTo>
                <a:lnTo>
                  <a:pt x="273" y="5927"/>
                </a:lnTo>
                <a:lnTo>
                  <a:pt x="298" y="5938"/>
                </a:lnTo>
                <a:lnTo>
                  <a:pt x="324" y="5948"/>
                </a:lnTo>
                <a:lnTo>
                  <a:pt x="350" y="5957"/>
                </a:lnTo>
                <a:lnTo>
                  <a:pt x="377" y="5966"/>
                </a:lnTo>
                <a:lnTo>
                  <a:pt x="406" y="5974"/>
                </a:lnTo>
                <a:lnTo>
                  <a:pt x="436" y="5981"/>
                </a:lnTo>
                <a:lnTo>
                  <a:pt x="466" y="5989"/>
                </a:lnTo>
                <a:lnTo>
                  <a:pt x="498" y="5996"/>
                </a:lnTo>
                <a:lnTo>
                  <a:pt x="564" y="6006"/>
                </a:lnTo>
                <a:lnTo>
                  <a:pt x="634" y="6016"/>
                </a:lnTo>
                <a:lnTo>
                  <a:pt x="709" y="6025"/>
                </a:lnTo>
                <a:lnTo>
                  <a:pt x="809" y="6035"/>
                </a:lnTo>
                <a:lnTo>
                  <a:pt x="893" y="6041"/>
                </a:lnTo>
                <a:lnTo>
                  <a:pt x="966" y="6046"/>
                </a:lnTo>
                <a:lnTo>
                  <a:pt x="1032" y="6049"/>
                </a:lnTo>
                <a:lnTo>
                  <a:pt x="1091" y="6050"/>
                </a:lnTo>
                <a:lnTo>
                  <a:pt x="1142" y="6049"/>
                </a:lnTo>
                <a:lnTo>
                  <a:pt x="1193" y="6047"/>
                </a:lnTo>
                <a:lnTo>
                  <a:pt x="1245" y="6041"/>
                </a:lnTo>
                <a:lnTo>
                  <a:pt x="1270" y="6038"/>
                </a:lnTo>
                <a:lnTo>
                  <a:pt x="1296" y="6035"/>
                </a:lnTo>
                <a:lnTo>
                  <a:pt x="1321" y="6029"/>
                </a:lnTo>
                <a:lnTo>
                  <a:pt x="1346" y="6024"/>
                </a:lnTo>
                <a:lnTo>
                  <a:pt x="1371" y="6017"/>
                </a:lnTo>
                <a:lnTo>
                  <a:pt x="1395" y="6010"/>
                </a:lnTo>
                <a:lnTo>
                  <a:pt x="1419" y="6001"/>
                </a:lnTo>
                <a:lnTo>
                  <a:pt x="1442" y="5991"/>
                </a:lnTo>
                <a:lnTo>
                  <a:pt x="1465" y="5980"/>
                </a:lnTo>
                <a:lnTo>
                  <a:pt x="1488" y="5968"/>
                </a:lnTo>
                <a:lnTo>
                  <a:pt x="1508" y="5954"/>
                </a:lnTo>
                <a:lnTo>
                  <a:pt x="1530" y="5940"/>
                </a:lnTo>
                <a:lnTo>
                  <a:pt x="1550" y="5924"/>
                </a:lnTo>
                <a:lnTo>
                  <a:pt x="1568" y="5906"/>
                </a:lnTo>
                <a:lnTo>
                  <a:pt x="1586" y="5888"/>
                </a:lnTo>
                <a:lnTo>
                  <a:pt x="1604" y="5867"/>
                </a:lnTo>
                <a:lnTo>
                  <a:pt x="1620" y="5844"/>
                </a:lnTo>
                <a:lnTo>
                  <a:pt x="1635" y="5821"/>
                </a:lnTo>
                <a:lnTo>
                  <a:pt x="1650" y="5796"/>
                </a:lnTo>
                <a:lnTo>
                  <a:pt x="1661" y="5768"/>
                </a:lnTo>
                <a:lnTo>
                  <a:pt x="1673" y="5739"/>
                </a:lnTo>
                <a:lnTo>
                  <a:pt x="1683" y="5708"/>
                </a:lnTo>
                <a:lnTo>
                  <a:pt x="1692" y="5675"/>
                </a:lnTo>
                <a:lnTo>
                  <a:pt x="1700" y="5640"/>
                </a:lnTo>
                <a:lnTo>
                  <a:pt x="1706" y="5602"/>
                </a:lnTo>
                <a:lnTo>
                  <a:pt x="1709" y="5563"/>
                </a:lnTo>
                <a:lnTo>
                  <a:pt x="1721" y="5418"/>
                </a:lnTo>
                <a:lnTo>
                  <a:pt x="1736" y="5216"/>
                </a:lnTo>
                <a:lnTo>
                  <a:pt x="1775" y="4691"/>
                </a:lnTo>
                <a:lnTo>
                  <a:pt x="1853" y="3563"/>
                </a:lnTo>
                <a:lnTo>
                  <a:pt x="1883" y="3130"/>
                </a:lnTo>
                <a:lnTo>
                  <a:pt x="1885" y="3089"/>
                </a:lnTo>
                <a:lnTo>
                  <a:pt x="1885" y="3049"/>
                </a:lnTo>
                <a:lnTo>
                  <a:pt x="1883" y="3010"/>
                </a:lnTo>
                <a:lnTo>
                  <a:pt x="1879" y="2972"/>
                </a:lnTo>
                <a:lnTo>
                  <a:pt x="1872" y="2935"/>
                </a:lnTo>
                <a:lnTo>
                  <a:pt x="1865" y="2899"/>
                </a:lnTo>
                <a:lnTo>
                  <a:pt x="1855" y="2864"/>
                </a:lnTo>
                <a:lnTo>
                  <a:pt x="1845" y="2831"/>
                </a:lnTo>
                <a:lnTo>
                  <a:pt x="1833" y="2798"/>
                </a:lnTo>
                <a:lnTo>
                  <a:pt x="1821" y="2766"/>
                </a:lnTo>
                <a:lnTo>
                  <a:pt x="1808" y="2735"/>
                </a:lnTo>
                <a:lnTo>
                  <a:pt x="1795" y="2706"/>
                </a:lnTo>
                <a:lnTo>
                  <a:pt x="1768" y="2650"/>
                </a:lnTo>
                <a:lnTo>
                  <a:pt x="1742" y="2598"/>
                </a:lnTo>
                <a:lnTo>
                  <a:pt x="1718" y="2553"/>
                </a:lnTo>
                <a:lnTo>
                  <a:pt x="1697" y="2509"/>
                </a:lnTo>
                <a:lnTo>
                  <a:pt x="1689" y="2488"/>
                </a:lnTo>
                <a:lnTo>
                  <a:pt x="1681" y="2470"/>
                </a:lnTo>
                <a:lnTo>
                  <a:pt x="1677" y="2454"/>
                </a:lnTo>
                <a:lnTo>
                  <a:pt x="1673" y="2438"/>
                </a:lnTo>
                <a:close/>
                <a:moveTo>
                  <a:pt x="1559" y="4152"/>
                </a:moveTo>
                <a:lnTo>
                  <a:pt x="1502" y="4765"/>
                </a:lnTo>
                <a:lnTo>
                  <a:pt x="1498" y="4792"/>
                </a:lnTo>
                <a:lnTo>
                  <a:pt x="1494" y="4819"/>
                </a:lnTo>
                <a:lnTo>
                  <a:pt x="1488" y="4845"/>
                </a:lnTo>
                <a:lnTo>
                  <a:pt x="1480" y="4870"/>
                </a:lnTo>
                <a:lnTo>
                  <a:pt x="1471" y="4895"/>
                </a:lnTo>
                <a:lnTo>
                  <a:pt x="1462" y="4919"/>
                </a:lnTo>
                <a:lnTo>
                  <a:pt x="1450" y="4941"/>
                </a:lnTo>
                <a:lnTo>
                  <a:pt x="1438" y="4964"/>
                </a:lnTo>
                <a:lnTo>
                  <a:pt x="1423" y="4987"/>
                </a:lnTo>
                <a:lnTo>
                  <a:pt x="1408" y="5008"/>
                </a:lnTo>
                <a:lnTo>
                  <a:pt x="1392" y="5028"/>
                </a:lnTo>
                <a:lnTo>
                  <a:pt x="1376" y="5048"/>
                </a:lnTo>
                <a:lnTo>
                  <a:pt x="1357" y="5067"/>
                </a:lnTo>
                <a:lnTo>
                  <a:pt x="1339" y="5085"/>
                </a:lnTo>
                <a:lnTo>
                  <a:pt x="1318" y="5102"/>
                </a:lnTo>
                <a:lnTo>
                  <a:pt x="1297" y="5118"/>
                </a:lnTo>
                <a:lnTo>
                  <a:pt x="1276" y="5134"/>
                </a:lnTo>
                <a:lnTo>
                  <a:pt x="1253" y="5149"/>
                </a:lnTo>
                <a:lnTo>
                  <a:pt x="1230" y="5162"/>
                </a:lnTo>
                <a:lnTo>
                  <a:pt x="1206" y="5175"/>
                </a:lnTo>
                <a:lnTo>
                  <a:pt x="1181" y="5186"/>
                </a:lnTo>
                <a:lnTo>
                  <a:pt x="1155" y="5197"/>
                </a:lnTo>
                <a:lnTo>
                  <a:pt x="1129" y="5205"/>
                </a:lnTo>
                <a:lnTo>
                  <a:pt x="1103" y="5214"/>
                </a:lnTo>
                <a:lnTo>
                  <a:pt x="1076" y="5221"/>
                </a:lnTo>
                <a:lnTo>
                  <a:pt x="1049" y="5226"/>
                </a:lnTo>
                <a:lnTo>
                  <a:pt x="1020" y="5230"/>
                </a:lnTo>
                <a:lnTo>
                  <a:pt x="991" y="5234"/>
                </a:lnTo>
                <a:lnTo>
                  <a:pt x="963" y="5236"/>
                </a:lnTo>
                <a:lnTo>
                  <a:pt x="933" y="5237"/>
                </a:lnTo>
                <a:lnTo>
                  <a:pt x="904" y="5236"/>
                </a:lnTo>
                <a:lnTo>
                  <a:pt x="874" y="5234"/>
                </a:lnTo>
                <a:lnTo>
                  <a:pt x="838" y="5229"/>
                </a:lnTo>
                <a:lnTo>
                  <a:pt x="803" y="5223"/>
                </a:lnTo>
                <a:lnTo>
                  <a:pt x="777" y="5217"/>
                </a:lnTo>
                <a:lnTo>
                  <a:pt x="751" y="5210"/>
                </a:lnTo>
                <a:lnTo>
                  <a:pt x="725" y="5202"/>
                </a:lnTo>
                <a:lnTo>
                  <a:pt x="700" y="5192"/>
                </a:lnTo>
                <a:lnTo>
                  <a:pt x="676" y="5183"/>
                </a:lnTo>
                <a:lnTo>
                  <a:pt x="652" y="5172"/>
                </a:lnTo>
                <a:lnTo>
                  <a:pt x="629" y="5160"/>
                </a:lnTo>
                <a:lnTo>
                  <a:pt x="607" y="5147"/>
                </a:lnTo>
                <a:lnTo>
                  <a:pt x="586" y="5133"/>
                </a:lnTo>
                <a:lnTo>
                  <a:pt x="565" y="5118"/>
                </a:lnTo>
                <a:lnTo>
                  <a:pt x="544" y="5103"/>
                </a:lnTo>
                <a:lnTo>
                  <a:pt x="526" y="5087"/>
                </a:lnTo>
                <a:lnTo>
                  <a:pt x="507" y="5071"/>
                </a:lnTo>
                <a:lnTo>
                  <a:pt x="490" y="5053"/>
                </a:lnTo>
                <a:lnTo>
                  <a:pt x="473" y="5036"/>
                </a:lnTo>
                <a:lnTo>
                  <a:pt x="457" y="5016"/>
                </a:lnTo>
                <a:lnTo>
                  <a:pt x="442" y="4998"/>
                </a:lnTo>
                <a:lnTo>
                  <a:pt x="428" y="4977"/>
                </a:lnTo>
                <a:lnTo>
                  <a:pt x="415" y="4958"/>
                </a:lnTo>
                <a:lnTo>
                  <a:pt x="403" y="4937"/>
                </a:lnTo>
                <a:lnTo>
                  <a:pt x="392" y="4915"/>
                </a:lnTo>
                <a:lnTo>
                  <a:pt x="382" y="4894"/>
                </a:lnTo>
                <a:lnTo>
                  <a:pt x="374" y="4871"/>
                </a:lnTo>
                <a:lnTo>
                  <a:pt x="365" y="4849"/>
                </a:lnTo>
                <a:lnTo>
                  <a:pt x="358" y="4826"/>
                </a:lnTo>
                <a:lnTo>
                  <a:pt x="353" y="4802"/>
                </a:lnTo>
                <a:lnTo>
                  <a:pt x="349" y="4779"/>
                </a:lnTo>
                <a:lnTo>
                  <a:pt x="345" y="4755"/>
                </a:lnTo>
                <a:lnTo>
                  <a:pt x="343" y="4731"/>
                </a:lnTo>
                <a:lnTo>
                  <a:pt x="342" y="4707"/>
                </a:lnTo>
                <a:lnTo>
                  <a:pt x="343" y="4683"/>
                </a:lnTo>
                <a:lnTo>
                  <a:pt x="344" y="4658"/>
                </a:lnTo>
                <a:lnTo>
                  <a:pt x="402" y="4044"/>
                </a:lnTo>
                <a:lnTo>
                  <a:pt x="405" y="4016"/>
                </a:lnTo>
                <a:lnTo>
                  <a:pt x="410" y="3990"/>
                </a:lnTo>
                <a:lnTo>
                  <a:pt x="416" y="3965"/>
                </a:lnTo>
                <a:lnTo>
                  <a:pt x="424" y="3939"/>
                </a:lnTo>
                <a:lnTo>
                  <a:pt x="432" y="3915"/>
                </a:lnTo>
                <a:lnTo>
                  <a:pt x="442" y="3891"/>
                </a:lnTo>
                <a:lnTo>
                  <a:pt x="454" y="3868"/>
                </a:lnTo>
                <a:lnTo>
                  <a:pt x="466" y="3845"/>
                </a:lnTo>
                <a:lnTo>
                  <a:pt x="480" y="3823"/>
                </a:lnTo>
                <a:lnTo>
                  <a:pt x="495" y="3801"/>
                </a:lnTo>
                <a:lnTo>
                  <a:pt x="511" y="3781"/>
                </a:lnTo>
                <a:lnTo>
                  <a:pt x="528" y="3761"/>
                </a:lnTo>
                <a:lnTo>
                  <a:pt x="546" y="3743"/>
                </a:lnTo>
                <a:lnTo>
                  <a:pt x="565" y="3724"/>
                </a:lnTo>
                <a:lnTo>
                  <a:pt x="586" y="3707"/>
                </a:lnTo>
                <a:lnTo>
                  <a:pt x="606" y="3690"/>
                </a:lnTo>
                <a:lnTo>
                  <a:pt x="628" y="3675"/>
                </a:lnTo>
                <a:lnTo>
                  <a:pt x="650" y="3661"/>
                </a:lnTo>
                <a:lnTo>
                  <a:pt x="674" y="3647"/>
                </a:lnTo>
                <a:lnTo>
                  <a:pt x="698" y="3635"/>
                </a:lnTo>
                <a:lnTo>
                  <a:pt x="723" y="3624"/>
                </a:lnTo>
                <a:lnTo>
                  <a:pt x="747" y="3613"/>
                </a:lnTo>
                <a:lnTo>
                  <a:pt x="774" y="3605"/>
                </a:lnTo>
                <a:lnTo>
                  <a:pt x="801" y="3596"/>
                </a:lnTo>
                <a:lnTo>
                  <a:pt x="827" y="3589"/>
                </a:lnTo>
                <a:lnTo>
                  <a:pt x="855" y="3584"/>
                </a:lnTo>
                <a:lnTo>
                  <a:pt x="883" y="3579"/>
                </a:lnTo>
                <a:lnTo>
                  <a:pt x="912" y="3576"/>
                </a:lnTo>
                <a:lnTo>
                  <a:pt x="941" y="3574"/>
                </a:lnTo>
                <a:lnTo>
                  <a:pt x="969" y="3573"/>
                </a:lnTo>
                <a:lnTo>
                  <a:pt x="1000" y="3574"/>
                </a:lnTo>
                <a:lnTo>
                  <a:pt x="1029" y="3576"/>
                </a:lnTo>
                <a:lnTo>
                  <a:pt x="1059" y="3580"/>
                </a:lnTo>
                <a:lnTo>
                  <a:pt x="1089" y="3584"/>
                </a:lnTo>
                <a:lnTo>
                  <a:pt x="1117" y="3590"/>
                </a:lnTo>
                <a:lnTo>
                  <a:pt x="1145" y="3598"/>
                </a:lnTo>
                <a:lnTo>
                  <a:pt x="1172" y="3607"/>
                </a:lnTo>
                <a:lnTo>
                  <a:pt x="1200" y="3615"/>
                </a:lnTo>
                <a:lnTo>
                  <a:pt x="1226" y="3626"/>
                </a:lnTo>
                <a:lnTo>
                  <a:pt x="1252" y="3638"/>
                </a:lnTo>
                <a:lnTo>
                  <a:pt x="1276" y="3651"/>
                </a:lnTo>
                <a:lnTo>
                  <a:pt x="1300" y="3665"/>
                </a:lnTo>
                <a:lnTo>
                  <a:pt x="1322" y="3681"/>
                </a:lnTo>
                <a:lnTo>
                  <a:pt x="1345" y="3696"/>
                </a:lnTo>
                <a:lnTo>
                  <a:pt x="1367" y="3713"/>
                </a:lnTo>
                <a:lnTo>
                  <a:pt x="1387" y="3731"/>
                </a:lnTo>
                <a:lnTo>
                  <a:pt x="1406" y="3749"/>
                </a:lnTo>
                <a:lnTo>
                  <a:pt x="1425" y="3769"/>
                </a:lnTo>
                <a:lnTo>
                  <a:pt x="1442" y="3788"/>
                </a:lnTo>
                <a:lnTo>
                  <a:pt x="1458" y="3809"/>
                </a:lnTo>
                <a:lnTo>
                  <a:pt x="1473" y="3831"/>
                </a:lnTo>
                <a:lnTo>
                  <a:pt x="1488" y="3852"/>
                </a:lnTo>
                <a:lnTo>
                  <a:pt x="1501" y="3875"/>
                </a:lnTo>
                <a:lnTo>
                  <a:pt x="1513" y="3898"/>
                </a:lnTo>
                <a:lnTo>
                  <a:pt x="1523" y="3922"/>
                </a:lnTo>
                <a:lnTo>
                  <a:pt x="1533" y="3946"/>
                </a:lnTo>
                <a:lnTo>
                  <a:pt x="1541" y="3971"/>
                </a:lnTo>
                <a:lnTo>
                  <a:pt x="1547" y="3996"/>
                </a:lnTo>
                <a:lnTo>
                  <a:pt x="1553" y="4021"/>
                </a:lnTo>
                <a:lnTo>
                  <a:pt x="1557" y="4047"/>
                </a:lnTo>
                <a:lnTo>
                  <a:pt x="1560" y="4073"/>
                </a:lnTo>
                <a:lnTo>
                  <a:pt x="1561" y="4099"/>
                </a:lnTo>
                <a:lnTo>
                  <a:pt x="1560" y="4125"/>
                </a:lnTo>
                <a:lnTo>
                  <a:pt x="1559" y="4152"/>
                </a:lnTo>
                <a:close/>
                <a:moveTo>
                  <a:pt x="1666" y="3113"/>
                </a:moveTo>
                <a:lnTo>
                  <a:pt x="1666" y="3113"/>
                </a:lnTo>
                <a:lnTo>
                  <a:pt x="1661" y="3180"/>
                </a:lnTo>
                <a:lnTo>
                  <a:pt x="1613" y="3173"/>
                </a:lnTo>
                <a:lnTo>
                  <a:pt x="1565" y="3167"/>
                </a:lnTo>
                <a:lnTo>
                  <a:pt x="1518" y="3160"/>
                </a:lnTo>
                <a:lnTo>
                  <a:pt x="1471" y="3151"/>
                </a:lnTo>
                <a:lnTo>
                  <a:pt x="1426" y="3143"/>
                </a:lnTo>
                <a:lnTo>
                  <a:pt x="1381" y="3133"/>
                </a:lnTo>
                <a:lnTo>
                  <a:pt x="1293" y="3112"/>
                </a:lnTo>
                <a:lnTo>
                  <a:pt x="1208" y="3089"/>
                </a:lnTo>
                <a:lnTo>
                  <a:pt x="1127" y="3067"/>
                </a:lnTo>
                <a:lnTo>
                  <a:pt x="971" y="3023"/>
                </a:lnTo>
                <a:lnTo>
                  <a:pt x="899" y="3004"/>
                </a:lnTo>
                <a:lnTo>
                  <a:pt x="828" y="2987"/>
                </a:lnTo>
                <a:lnTo>
                  <a:pt x="794" y="2980"/>
                </a:lnTo>
                <a:lnTo>
                  <a:pt x="761" y="2973"/>
                </a:lnTo>
                <a:lnTo>
                  <a:pt x="728" y="2968"/>
                </a:lnTo>
                <a:lnTo>
                  <a:pt x="696" y="2964"/>
                </a:lnTo>
                <a:lnTo>
                  <a:pt x="666" y="2961"/>
                </a:lnTo>
                <a:lnTo>
                  <a:pt x="636" y="2960"/>
                </a:lnTo>
                <a:lnTo>
                  <a:pt x="606" y="2960"/>
                </a:lnTo>
                <a:lnTo>
                  <a:pt x="577" y="2962"/>
                </a:lnTo>
                <a:lnTo>
                  <a:pt x="550" y="2966"/>
                </a:lnTo>
                <a:lnTo>
                  <a:pt x="523" y="2970"/>
                </a:lnTo>
                <a:lnTo>
                  <a:pt x="495" y="2976"/>
                </a:lnTo>
                <a:lnTo>
                  <a:pt x="470" y="2986"/>
                </a:lnTo>
                <a:lnTo>
                  <a:pt x="475" y="2959"/>
                </a:lnTo>
                <a:lnTo>
                  <a:pt x="480" y="2932"/>
                </a:lnTo>
                <a:lnTo>
                  <a:pt x="488" y="2906"/>
                </a:lnTo>
                <a:lnTo>
                  <a:pt x="496" y="2881"/>
                </a:lnTo>
                <a:lnTo>
                  <a:pt x="506" y="2857"/>
                </a:lnTo>
                <a:lnTo>
                  <a:pt x="516" y="2833"/>
                </a:lnTo>
                <a:lnTo>
                  <a:pt x="528" y="2809"/>
                </a:lnTo>
                <a:lnTo>
                  <a:pt x="540" y="2787"/>
                </a:lnTo>
                <a:lnTo>
                  <a:pt x="553" y="2764"/>
                </a:lnTo>
                <a:lnTo>
                  <a:pt x="567" y="2743"/>
                </a:lnTo>
                <a:lnTo>
                  <a:pt x="595" y="2701"/>
                </a:lnTo>
                <a:lnTo>
                  <a:pt x="625" y="2661"/>
                </a:lnTo>
                <a:lnTo>
                  <a:pt x="654" y="2622"/>
                </a:lnTo>
                <a:lnTo>
                  <a:pt x="696" y="2565"/>
                </a:lnTo>
                <a:lnTo>
                  <a:pt x="717" y="2536"/>
                </a:lnTo>
                <a:lnTo>
                  <a:pt x="736" y="2508"/>
                </a:lnTo>
                <a:lnTo>
                  <a:pt x="752" y="2479"/>
                </a:lnTo>
                <a:lnTo>
                  <a:pt x="767" y="2450"/>
                </a:lnTo>
                <a:lnTo>
                  <a:pt x="774" y="2435"/>
                </a:lnTo>
                <a:lnTo>
                  <a:pt x="779" y="2421"/>
                </a:lnTo>
                <a:lnTo>
                  <a:pt x="783" y="2406"/>
                </a:lnTo>
                <a:lnTo>
                  <a:pt x="788" y="2391"/>
                </a:lnTo>
                <a:lnTo>
                  <a:pt x="790" y="2380"/>
                </a:lnTo>
                <a:lnTo>
                  <a:pt x="801" y="2303"/>
                </a:lnTo>
                <a:lnTo>
                  <a:pt x="812" y="2230"/>
                </a:lnTo>
                <a:lnTo>
                  <a:pt x="822" y="2161"/>
                </a:lnTo>
                <a:lnTo>
                  <a:pt x="833" y="2095"/>
                </a:lnTo>
                <a:lnTo>
                  <a:pt x="844" y="2033"/>
                </a:lnTo>
                <a:lnTo>
                  <a:pt x="856" y="1973"/>
                </a:lnTo>
                <a:lnTo>
                  <a:pt x="879" y="1860"/>
                </a:lnTo>
                <a:lnTo>
                  <a:pt x="904" y="1752"/>
                </a:lnTo>
                <a:lnTo>
                  <a:pt x="930" y="1646"/>
                </a:lnTo>
                <a:lnTo>
                  <a:pt x="957" y="1539"/>
                </a:lnTo>
                <a:lnTo>
                  <a:pt x="987" y="1427"/>
                </a:lnTo>
                <a:lnTo>
                  <a:pt x="1032" y="1250"/>
                </a:lnTo>
                <a:lnTo>
                  <a:pt x="1057" y="1153"/>
                </a:lnTo>
                <a:lnTo>
                  <a:pt x="1083" y="1047"/>
                </a:lnTo>
                <a:lnTo>
                  <a:pt x="1087" y="1031"/>
                </a:lnTo>
                <a:lnTo>
                  <a:pt x="1090" y="1010"/>
                </a:lnTo>
                <a:lnTo>
                  <a:pt x="1093" y="983"/>
                </a:lnTo>
                <a:lnTo>
                  <a:pt x="1104" y="895"/>
                </a:lnTo>
                <a:lnTo>
                  <a:pt x="1058" y="880"/>
                </a:lnTo>
                <a:lnTo>
                  <a:pt x="1081" y="710"/>
                </a:lnTo>
                <a:lnTo>
                  <a:pt x="1085" y="707"/>
                </a:lnTo>
                <a:lnTo>
                  <a:pt x="1092" y="703"/>
                </a:lnTo>
                <a:lnTo>
                  <a:pt x="1102" y="699"/>
                </a:lnTo>
                <a:lnTo>
                  <a:pt x="1116" y="694"/>
                </a:lnTo>
                <a:lnTo>
                  <a:pt x="1132" y="690"/>
                </a:lnTo>
                <a:lnTo>
                  <a:pt x="1154" y="687"/>
                </a:lnTo>
                <a:lnTo>
                  <a:pt x="1180" y="683"/>
                </a:lnTo>
                <a:lnTo>
                  <a:pt x="1210" y="682"/>
                </a:lnTo>
                <a:lnTo>
                  <a:pt x="1240" y="683"/>
                </a:lnTo>
                <a:lnTo>
                  <a:pt x="1271" y="685"/>
                </a:lnTo>
                <a:lnTo>
                  <a:pt x="1293" y="688"/>
                </a:lnTo>
                <a:lnTo>
                  <a:pt x="1314" y="691"/>
                </a:lnTo>
                <a:lnTo>
                  <a:pt x="1351" y="696"/>
                </a:lnTo>
                <a:lnTo>
                  <a:pt x="1380" y="704"/>
                </a:lnTo>
                <a:lnTo>
                  <a:pt x="1405" y="713"/>
                </a:lnTo>
                <a:lnTo>
                  <a:pt x="1423" y="721"/>
                </a:lnTo>
                <a:lnTo>
                  <a:pt x="1438" y="729"/>
                </a:lnTo>
                <a:lnTo>
                  <a:pt x="1447" y="737"/>
                </a:lnTo>
                <a:lnTo>
                  <a:pt x="1454" y="742"/>
                </a:lnTo>
                <a:lnTo>
                  <a:pt x="1448" y="913"/>
                </a:lnTo>
                <a:lnTo>
                  <a:pt x="1400" y="920"/>
                </a:lnTo>
                <a:lnTo>
                  <a:pt x="1395" y="1009"/>
                </a:lnTo>
                <a:lnTo>
                  <a:pt x="1394" y="1036"/>
                </a:lnTo>
                <a:lnTo>
                  <a:pt x="1394" y="1058"/>
                </a:lnTo>
                <a:lnTo>
                  <a:pt x="1394" y="1075"/>
                </a:lnTo>
                <a:lnTo>
                  <a:pt x="1402" y="1182"/>
                </a:lnTo>
                <a:lnTo>
                  <a:pt x="1409" y="1282"/>
                </a:lnTo>
                <a:lnTo>
                  <a:pt x="1425" y="1465"/>
                </a:lnTo>
                <a:lnTo>
                  <a:pt x="1434" y="1580"/>
                </a:lnTo>
                <a:lnTo>
                  <a:pt x="1443" y="1690"/>
                </a:lnTo>
                <a:lnTo>
                  <a:pt x="1451" y="1798"/>
                </a:lnTo>
                <a:lnTo>
                  <a:pt x="1456" y="1909"/>
                </a:lnTo>
                <a:lnTo>
                  <a:pt x="1459" y="2025"/>
                </a:lnTo>
                <a:lnTo>
                  <a:pt x="1460" y="2086"/>
                </a:lnTo>
                <a:lnTo>
                  <a:pt x="1460" y="2149"/>
                </a:lnTo>
                <a:lnTo>
                  <a:pt x="1460" y="2216"/>
                </a:lnTo>
                <a:lnTo>
                  <a:pt x="1459" y="2285"/>
                </a:lnTo>
                <a:lnTo>
                  <a:pt x="1457" y="2359"/>
                </a:lnTo>
                <a:lnTo>
                  <a:pt x="1455" y="2436"/>
                </a:lnTo>
                <a:lnTo>
                  <a:pt x="1455" y="2443"/>
                </a:lnTo>
                <a:lnTo>
                  <a:pt x="1455" y="2448"/>
                </a:lnTo>
                <a:lnTo>
                  <a:pt x="1456" y="2463"/>
                </a:lnTo>
                <a:lnTo>
                  <a:pt x="1459" y="2480"/>
                </a:lnTo>
                <a:lnTo>
                  <a:pt x="1462" y="2495"/>
                </a:lnTo>
                <a:lnTo>
                  <a:pt x="1466" y="2510"/>
                </a:lnTo>
                <a:lnTo>
                  <a:pt x="1476" y="2542"/>
                </a:lnTo>
                <a:lnTo>
                  <a:pt x="1487" y="2572"/>
                </a:lnTo>
                <a:lnTo>
                  <a:pt x="1501" y="2604"/>
                </a:lnTo>
                <a:lnTo>
                  <a:pt x="1515" y="2635"/>
                </a:lnTo>
                <a:lnTo>
                  <a:pt x="1547" y="2699"/>
                </a:lnTo>
                <a:lnTo>
                  <a:pt x="1571" y="2745"/>
                </a:lnTo>
                <a:lnTo>
                  <a:pt x="1594" y="2792"/>
                </a:lnTo>
                <a:lnTo>
                  <a:pt x="1605" y="2816"/>
                </a:lnTo>
                <a:lnTo>
                  <a:pt x="1616" y="2841"/>
                </a:lnTo>
                <a:lnTo>
                  <a:pt x="1626" y="2866"/>
                </a:lnTo>
                <a:lnTo>
                  <a:pt x="1635" y="2891"/>
                </a:lnTo>
                <a:lnTo>
                  <a:pt x="1643" y="2917"/>
                </a:lnTo>
                <a:lnTo>
                  <a:pt x="1651" y="2943"/>
                </a:lnTo>
                <a:lnTo>
                  <a:pt x="1657" y="2970"/>
                </a:lnTo>
                <a:lnTo>
                  <a:pt x="1661" y="2998"/>
                </a:lnTo>
                <a:lnTo>
                  <a:pt x="1665" y="3025"/>
                </a:lnTo>
                <a:lnTo>
                  <a:pt x="1667" y="3055"/>
                </a:lnTo>
                <a:lnTo>
                  <a:pt x="1667" y="3083"/>
                </a:lnTo>
                <a:lnTo>
                  <a:pt x="1666" y="3113"/>
                </a:lnTo>
                <a:close/>
                <a:moveTo>
                  <a:pt x="1264" y="3915"/>
                </a:moveTo>
                <a:lnTo>
                  <a:pt x="1264" y="3915"/>
                </a:lnTo>
                <a:lnTo>
                  <a:pt x="1273" y="3927"/>
                </a:lnTo>
                <a:lnTo>
                  <a:pt x="1283" y="3940"/>
                </a:lnTo>
                <a:lnTo>
                  <a:pt x="1293" y="3952"/>
                </a:lnTo>
                <a:lnTo>
                  <a:pt x="1301" y="3965"/>
                </a:lnTo>
                <a:lnTo>
                  <a:pt x="1308" y="3978"/>
                </a:lnTo>
                <a:lnTo>
                  <a:pt x="1316" y="3991"/>
                </a:lnTo>
                <a:lnTo>
                  <a:pt x="1321" y="4006"/>
                </a:lnTo>
                <a:lnTo>
                  <a:pt x="1327" y="4019"/>
                </a:lnTo>
                <a:lnTo>
                  <a:pt x="1331" y="4033"/>
                </a:lnTo>
                <a:lnTo>
                  <a:pt x="1335" y="4047"/>
                </a:lnTo>
                <a:lnTo>
                  <a:pt x="1339" y="4061"/>
                </a:lnTo>
                <a:lnTo>
                  <a:pt x="1341" y="4075"/>
                </a:lnTo>
                <a:lnTo>
                  <a:pt x="1342" y="4089"/>
                </a:lnTo>
                <a:lnTo>
                  <a:pt x="1343" y="4103"/>
                </a:lnTo>
                <a:lnTo>
                  <a:pt x="1343" y="4118"/>
                </a:lnTo>
                <a:lnTo>
                  <a:pt x="1342" y="4132"/>
                </a:lnTo>
                <a:lnTo>
                  <a:pt x="1284" y="4746"/>
                </a:lnTo>
                <a:lnTo>
                  <a:pt x="1283" y="4760"/>
                </a:lnTo>
                <a:lnTo>
                  <a:pt x="1280" y="4774"/>
                </a:lnTo>
                <a:lnTo>
                  <a:pt x="1277" y="4788"/>
                </a:lnTo>
                <a:lnTo>
                  <a:pt x="1272" y="4802"/>
                </a:lnTo>
                <a:lnTo>
                  <a:pt x="1268" y="4815"/>
                </a:lnTo>
                <a:lnTo>
                  <a:pt x="1262" y="4828"/>
                </a:lnTo>
                <a:lnTo>
                  <a:pt x="1256" y="4841"/>
                </a:lnTo>
                <a:lnTo>
                  <a:pt x="1249" y="4854"/>
                </a:lnTo>
                <a:lnTo>
                  <a:pt x="1241" y="4866"/>
                </a:lnTo>
                <a:lnTo>
                  <a:pt x="1232" y="4878"/>
                </a:lnTo>
                <a:lnTo>
                  <a:pt x="1224" y="4890"/>
                </a:lnTo>
                <a:lnTo>
                  <a:pt x="1214" y="4901"/>
                </a:lnTo>
                <a:lnTo>
                  <a:pt x="1204" y="4912"/>
                </a:lnTo>
                <a:lnTo>
                  <a:pt x="1193" y="4922"/>
                </a:lnTo>
                <a:lnTo>
                  <a:pt x="1182" y="4932"/>
                </a:lnTo>
                <a:lnTo>
                  <a:pt x="1170" y="4941"/>
                </a:lnTo>
                <a:lnTo>
                  <a:pt x="1157" y="4950"/>
                </a:lnTo>
                <a:lnTo>
                  <a:pt x="1145" y="4959"/>
                </a:lnTo>
                <a:lnTo>
                  <a:pt x="1131" y="4967"/>
                </a:lnTo>
                <a:lnTo>
                  <a:pt x="1118" y="4974"/>
                </a:lnTo>
                <a:lnTo>
                  <a:pt x="1104" y="4982"/>
                </a:lnTo>
                <a:lnTo>
                  <a:pt x="1089" y="4988"/>
                </a:lnTo>
                <a:lnTo>
                  <a:pt x="1075" y="4994"/>
                </a:lnTo>
                <a:lnTo>
                  <a:pt x="1059" y="4999"/>
                </a:lnTo>
                <a:lnTo>
                  <a:pt x="1043" y="5003"/>
                </a:lnTo>
                <a:lnTo>
                  <a:pt x="1028" y="5008"/>
                </a:lnTo>
                <a:lnTo>
                  <a:pt x="1012" y="5011"/>
                </a:lnTo>
                <a:lnTo>
                  <a:pt x="995" y="5014"/>
                </a:lnTo>
                <a:lnTo>
                  <a:pt x="978" y="5016"/>
                </a:lnTo>
                <a:lnTo>
                  <a:pt x="962" y="5017"/>
                </a:lnTo>
                <a:lnTo>
                  <a:pt x="944" y="5019"/>
                </a:lnTo>
                <a:lnTo>
                  <a:pt x="927" y="5019"/>
                </a:lnTo>
                <a:lnTo>
                  <a:pt x="894" y="5016"/>
                </a:lnTo>
                <a:lnTo>
                  <a:pt x="870" y="5013"/>
                </a:lnTo>
                <a:lnTo>
                  <a:pt x="846" y="5009"/>
                </a:lnTo>
                <a:lnTo>
                  <a:pt x="830" y="5005"/>
                </a:lnTo>
                <a:lnTo>
                  <a:pt x="814" y="5001"/>
                </a:lnTo>
                <a:lnTo>
                  <a:pt x="799" y="4997"/>
                </a:lnTo>
                <a:lnTo>
                  <a:pt x="783" y="4990"/>
                </a:lnTo>
                <a:lnTo>
                  <a:pt x="754" y="4978"/>
                </a:lnTo>
                <a:lnTo>
                  <a:pt x="726" y="4963"/>
                </a:lnTo>
                <a:lnTo>
                  <a:pt x="700" y="4947"/>
                </a:lnTo>
                <a:lnTo>
                  <a:pt x="675" y="4928"/>
                </a:lnTo>
                <a:lnTo>
                  <a:pt x="653" y="4909"/>
                </a:lnTo>
                <a:lnTo>
                  <a:pt x="632" y="4887"/>
                </a:lnTo>
                <a:lnTo>
                  <a:pt x="615" y="4864"/>
                </a:lnTo>
                <a:lnTo>
                  <a:pt x="606" y="4852"/>
                </a:lnTo>
                <a:lnTo>
                  <a:pt x="599" y="4840"/>
                </a:lnTo>
                <a:lnTo>
                  <a:pt x="592" y="4827"/>
                </a:lnTo>
                <a:lnTo>
                  <a:pt x="586" y="4815"/>
                </a:lnTo>
                <a:lnTo>
                  <a:pt x="580" y="4802"/>
                </a:lnTo>
                <a:lnTo>
                  <a:pt x="576" y="4789"/>
                </a:lnTo>
                <a:lnTo>
                  <a:pt x="571" y="4775"/>
                </a:lnTo>
                <a:lnTo>
                  <a:pt x="567" y="4762"/>
                </a:lnTo>
                <a:lnTo>
                  <a:pt x="565" y="4748"/>
                </a:lnTo>
                <a:lnTo>
                  <a:pt x="563" y="4735"/>
                </a:lnTo>
                <a:lnTo>
                  <a:pt x="562" y="4721"/>
                </a:lnTo>
                <a:lnTo>
                  <a:pt x="561" y="4707"/>
                </a:lnTo>
                <a:lnTo>
                  <a:pt x="561" y="4692"/>
                </a:lnTo>
                <a:lnTo>
                  <a:pt x="562" y="4678"/>
                </a:lnTo>
                <a:lnTo>
                  <a:pt x="619" y="4064"/>
                </a:lnTo>
                <a:lnTo>
                  <a:pt x="620" y="4049"/>
                </a:lnTo>
                <a:lnTo>
                  <a:pt x="624" y="4035"/>
                </a:lnTo>
                <a:lnTo>
                  <a:pt x="627" y="4021"/>
                </a:lnTo>
                <a:lnTo>
                  <a:pt x="631" y="4008"/>
                </a:lnTo>
                <a:lnTo>
                  <a:pt x="636" y="3994"/>
                </a:lnTo>
                <a:lnTo>
                  <a:pt x="641" y="3981"/>
                </a:lnTo>
                <a:lnTo>
                  <a:pt x="648" y="3968"/>
                </a:lnTo>
                <a:lnTo>
                  <a:pt x="655" y="3956"/>
                </a:lnTo>
                <a:lnTo>
                  <a:pt x="663" y="3943"/>
                </a:lnTo>
                <a:lnTo>
                  <a:pt x="671" y="3932"/>
                </a:lnTo>
                <a:lnTo>
                  <a:pt x="680" y="3920"/>
                </a:lnTo>
                <a:lnTo>
                  <a:pt x="690" y="3909"/>
                </a:lnTo>
                <a:lnTo>
                  <a:pt x="700" y="3898"/>
                </a:lnTo>
                <a:lnTo>
                  <a:pt x="711" y="3887"/>
                </a:lnTo>
                <a:lnTo>
                  <a:pt x="721" y="3877"/>
                </a:lnTo>
                <a:lnTo>
                  <a:pt x="733" y="3869"/>
                </a:lnTo>
                <a:lnTo>
                  <a:pt x="745" y="3859"/>
                </a:lnTo>
                <a:lnTo>
                  <a:pt x="758" y="3851"/>
                </a:lnTo>
                <a:lnTo>
                  <a:pt x="771" y="3843"/>
                </a:lnTo>
                <a:lnTo>
                  <a:pt x="786" y="3835"/>
                </a:lnTo>
                <a:lnTo>
                  <a:pt x="800" y="3828"/>
                </a:lnTo>
                <a:lnTo>
                  <a:pt x="814" y="3822"/>
                </a:lnTo>
                <a:lnTo>
                  <a:pt x="829" y="3817"/>
                </a:lnTo>
                <a:lnTo>
                  <a:pt x="844" y="3811"/>
                </a:lnTo>
                <a:lnTo>
                  <a:pt x="859" y="3807"/>
                </a:lnTo>
                <a:lnTo>
                  <a:pt x="876" y="3802"/>
                </a:lnTo>
                <a:lnTo>
                  <a:pt x="891" y="3799"/>
                </a:lnTo>
                <a:lnTo>
                  <a:pt x="908" y="3796"/>
                </a:lnTo>
                <a:lnTo>
                  <a:pt x="925" y="3794"/>
                </a:lnTo>
                <a:lnTo>
                  <a:pt x="941" y="3793"/>
                </a:lnTo>
                <a:lnTo>
                  <a:pt x="958" y="3792"/>
                </a:lnTo>
                <a:lnTo>
                  <a:pt x="976" y="3792"/>
                </a:lnTo>
                <a:lnTo>
                  <a:pt x="1008" y="3794"/>
                </a:lnTo>
                <a:lnTo>
                  <a:pt x="1028" y="3796"/>
                </a:lnTo>
                <a:lnTo>
                  <a:pt x="1046" y="3798"/>
                </a:lnTo>
                <a:lnTo>
                  <a:pt x="1064" y="3802"/>
                </a:lnTo>
                <a:lnTo>
                  <a:pt x="1082" y="3807"/>
                </a:lnTo>
                <a:lnTo>
                  <a:pt x="1100" y="3812"/>
                </a:lnTo>
                <a:lnTo>
                  <a:pt x="1117" y="3818"/>
                </a:lnTo>
                <a:lnTo>
                  <a:pt x="1133" y="3824"/>
                </a:lnTo>
                <a:lnTo>
                  <a:pt x="1150" y="3832"/>
                </a:lnTo>
                <a:lnTo>
                  <a:pt x="1166" y="3840"/>
                </a:lnTo>
                <a:lnTo>
                  <a:pt x="1181" y="3849"/>
                </a:lnTo>
                <a:lnTo>
                  <a:pt x="1196" y="3859"/>
                </a:lnTo>
                <a:lnTo>
                  <a:pt x="1212" y="3869"/>
                </a:lnTo>
                <a:lnTo>
                  <a:pt x="1225" y="3880"/>
                </a:lnTo>
                <a:lnTo>
                  <a:pt x="1239" y="3890"/>
                </a:lnTo>
                <a:lnTo>
                  <a:pt x="1252" y="3903"/>
                </a:lnTo>
                <a:lnTo>
                  <a:pt x="1264" y="3915"/>
                </a:lnTo>
                <a:close/>
                <a:moveTo>
                  <a:pt x="3813" y="4982"/>
                </a:moveTo>
                <a:lnTo>
                  <a:pt x="3813" y="4982"/>
                </a:lnTo>
                <a:lnTo>
                  <a:pt x="3788" y="4767"/>
                </a:lnTo>
                <a:lnTo>
                  <a:pt x="3750" y="4456"/>
                </a:lnTo>
                <a:lnTo>
                  <a:pt x="3650" y="3675"/>
                </a:lnTo>
                <a:lnTo>
                  <a:pt x="3497" y="2482"/>
                </a:lnTo>
                <a:lnTo>
                  <a:pt x="3494" y="2453"/>
                </a:lnTo>
                <a:lnTo>
                  <a:pt x="3488" y="2424"/>
                </a:lnTo>
                <a:lnTo>
                  <a:pt x="3482" y="2396"/>
                </a:lnTo>
                <a:lnTo>
                  <a:pt x="3474" y="2370"/>
                </a:lnTo>
                <a:lnTo>
                  <a:pt x="3466" y="2344"/>
                </a:lnTo>
                <a:lnTo>
                  <a:pt x="3456" y="2318"/>
                </a:lnTo>
                <a:lnTo>
                  <a:pt x="3445" y="2294"/>
                </a:lnTo>
                <a:lnTo>
                  <a:pt x="3434" y="2270"/>
                </a:lnTo>
                <a:lnTo>
                  <a:pt x="3422" y="2246"/>
                </a:lnTo>
                <a:lnTo>
                  <a:pt x="3409" y="2223"/>
                </a:lnTo>
                <a:lnTo>
                  <a:pt x="3396" y="2202"/>
                </a:lnTo>
                <a:lnTo>
                  <a:pt x="3382" y="2180"/>
                </a:lnTo>
                <a:lnTo>
                  <a:pt x="3354" y="2139"/>
                </a:lnTo>
                <a:lnTo>
                  <a:pt x="3324" y="2099"/>
                </a:lnTo>
                <a:lnTo>
                  <a:pt x="3296" y="2061"/>
                </a:lnTo>
                <a:lnTo>
                  <a:pt x="3267" y="2027"/>
                </a:lnTo>
                <a:lnTo>
                  <a:pt x="3239" y="1992"/>
                </a:lnTo>
                <a:lnTo>
                  <a:pt x="3214" y="1959"/>
                </a:lnTo>
                <a:lnTo>
                  <a:pt x="3192" y="1927"/>
                </a:lnTo>
                <a:lnTo>
                  <a:pt x="3182" y="1911"/>
                </a:lnTo>
                <a:lnTo>
                  <a:pt x="3172" y="1896"/>
                </a:lnTo>
                <a:lnTo>
                  <a:pt x="3164" y="1881"/>
                </a:lnTo>
                <a:lnTo>
                  <a:pt x="3157" y="1866"/>
                </a:lnTo>
                <a:lnTo>
                  <a:pt x="3151" y="1851"/>
                </a:lnTo>
                <a:lnTo>
                  <a:pt x="3147" y="1835"/>
                </a:lnTo>
                <a:lnTo>
                  <a:pt x="3129" y="1727"/>
                </a:lnTo>
                <a:lnTo>
                  <a:pt x="3110" y="1627"/>
                </a:lnTo>
                <a:lnTo>
                  <a:pt x="3093" y="1532"/>
                </a:lnTo>
                <a:lnTo>
                  <a:pt x="3074" y="1444"/>
                </a:lnTo>
                <a:lnTo>
                  <a:pt x="3056" y="1361"/>
                </a:lnTo>
                <a:lnTo>
                  <a:pt x="3036" y="1281"/>
                </a:lnTo>
                <a:lnTo>
                  <a:pt x="3017" y="1205"/>
                </a:lnTo>
                <a:lnTo>
                  <a:pt x="2997" y="1129"/>
                </a:lnTo>
                <a:lnTo>
                  <a:pt x="2955" y="979"/>
                </a:lnTo>
                <a:lnTo>
                  <a:pt x="2910" y="822"/>
                </a:lnTo>
                <a:lnTo>
                  <a:pt x="2861" y="652"/>
                </a:lnTo>
                <a:lnTo>
                  <a:pt x="2807" y="457"/>
                </a:lnTo>
                <a:lnTo>
                  <a:pt x="2805" y="444"/>
                </a:lnTo>
                <a:lnTo>
                  <a:pt x="2802" y="427"/>
                </a:lnTo>
                <a:lnTo>
                  <a:pt x="2798" y="404"/>
                </a:lnTo>
                <a:lnTo>
                  <a:pt x="2805" y="401"/>
                </a:lnTo>
                <a:lnTo>
                  <a:pt x="2811" y="397"/>
                </a:lnTo>
                <a:lnTo>
                  <a:pt x="2822" y="391"/>
                </a:lnTo>
                <a:lnTo>
                  <a:pt x="2830" y="382"/>
                </a:lnTo>
                <a:lnTo>
                  <a:pt x="2835" y="375"/>
                </a:lnTo>
                <a:lnTo>
                  <a:pt x="2838" y="368"/>
                </a:lnTo>
                <a:lnTo>
                  <a:pt x="2841" y="363"/>
                </a:lnTo>
                <a:lnTo>
                  <a:pt x="2842" y="357"/>
                </a:lnTo>
                <a:lnTo>
                  <a:pt x="2800" y="107"/>
                </a:lnTo>
                <a:lnTo>
                  <a:pt x="2799" y="102"/>
                </a:lnTo>
                <a:lnTo>
                  <a:pt x="2797" y="95"/>
                </a:lnTo>
                <a:lnTo>
                  <a:pt x="2793" y="87"/>
                </a:lnTo>
                <a:lnTo>
                  <a:pt x="2786" y="77"/>
                </a:lnTo>
                <a:lnTo>
                  <a:pt x="2779" y="66"/>
                </a:lnTo>
                <a:lnTo>
                  <a:pt x="2768" y="55"/>
                </a:lnTo>
                <a:lnTo>
                  <a:pt x="2754" y="44"/>
                </a:lnTo>
                <a:lnTo>
                  <a:pt x="2736" y="33"/>
                </a:lnTo>
                <a:lnTo>
                  <a:pt x="2725" y="28"/>
                </a:lnTo>
                <a:lnTo>
                  <a:pt x="2715" y="23"/>
                </a:lnTo>
                <a:lnTo>
                  <a:pt x="2702" y="18"/>
                </a:lnTo>
                <a:lnTo>
                  <a:pt x="2688" y="14"/>
                </a:lnTo>
                <a:lnTo>
                  <a:pt x="2674" y="11"/>
                </a:lnTo>
                <a:lnTo>
                  <a:pt x="2658" y="7"/>
                </a:lnTo>
                <a:lnTo>
                  <a:pt x="2641" y="4"/>
                </a:lnTo>
                <a:lnTo>
                  <a:pt x="2622" y="2"/>
                </a:lnTo>
                <a:lnTo>
                  <a:pt x="2603" y="1"/>
                </a:lnTo>
                <a:lnTo>
                  <a:pt x="2582" y="0"/>
                </a:lnTo>
                <a:lnTo>
                  <a:pt x="2559" y="0"/>
                </a:lnTo>
                <a:lnTo>
                  <a:pt x="2535" y="1"/>
                </a:lnTo>
                <a:lnTo>
                  <a:pt x="2510" y="3"/>
                </a:lnTo>
                <a:lnTo>
                  <a:pt x="2483" y="5"/>
                </a:lnTo>
                <a:lnTo>
                  <a:pt x="2456" y="8"/>
                </a:lnTo>
                <a:lnTo>
                  <a:pt x="2430" y="13"/>
                </a:lnTo>
                <a:lnTo>
                  <a:pt x="2407" y="17"/>
                </a:lnTo>
                <a:lnTo>
                  <a:pt x="2384" y="23"/>
                </a:lnTo>
                <a:lnTo>
                  <a:pt x="2365" y="27"/>
                </a:lnTo>
                <a:lnTo>
                  <a:pt x="2345" y="33"/>
                </a:lnTo>
                <a:lnTo>
                  <a:pt x="2328" y="39"/>
                </a:lnTo>
                <a:lnTo>
                  <a:pt x="2311" y="45"/>
                </a:lnTo>
                <a:lnTo>
                  <a:pt x="2297" y="52"/>
                </a:lnTo>
                <a:lnTo>
                  <a:pt x="2283" y="59"/>
                </a:lnTo>
                <a:lnTo>
                  <a:pt x="2271" y="66"/>
                </a:lnTo>
                <a:lnTo>
                  <a:pt x="2260" y="74"/>
                </a:lnTo>
                <a:lnTo>
                  <a:pt x="2251" y="80"/>
                </a:lnTo>
                <a:lnTo>
                  <a:pt x="2242" y="88"/>
                </a:lnTo>
                <a:lnTo>
                  <a:pt x="2227" y="102"/>
                </a:lnTo>
                <a:lnTo>
                  <a:pt x="2216" y="116"/>
                </a:lnTo>
                <a:lnTo>
                  <a:pt x="2207" y="130"/>
                </a:lnTo>
                <a:lnTo>
                  <a:pt x="2202" y="142"/>
                </a:lnTo>
                <a:lnTo>
                  <a:pt x="2198" y="153"/>
                </a:lnTo>
                <a:lnTo>
                  <a:pt x="2196" y="162"/>
                </a:lnTo>
                <a:lnTo>
                  <a:pt x="2195" y="169"/>
                </a:lnTo>
                <a:lnTo>
                  <a:pt x="2195" y="175"/>
                </a:lnTo>
                <a:lnTo>
                  <a:pt x="2209" y="428"/>
                </a:lnTo>
                <a:lnTo>
                  <a:pt x="2211" y="432"/>
                </a:lnTo>
                <a:lnTo>
                  <a:pt x="2215" y="438"/>
                </a:lnTo>
                <a:lnTo>
                  <a:pt x="2220" y="443"/>
                </a:lnTo>
                <a:lnTo>
                  <a:pt x="2227" y="450"/>
                </a:lnTo>
                <a:lnTo>
                  <a:pt x="2236" y="456"/>
                </a:lnTo>
                <a:lnTo>
                  <a:pt x="2248" y="460"/>
                </a:lnTo>
                <a:lnTo>
                  <a:pt x="2255" y="463"/>
                </a:lnTo>
                <a:lnTo>
                  <a:pt x="2262" y="464"/>
                </a:lnTo>
                <a:lnTo>
                  <a:pt x="2265" y="487"/>
                </a:lnTo>
                <a:lnTo>
                  <a:pt x="2266" y="504"/>
                </a:lnTo>
                <a:lnTo>
                  <a:pt x="2266" y="517"/>
                </a:lnTo>
                <a:lnTo>
                  <a:pt x="2256" y="719"/>
                </a:lnTo>
                <a:lnTo>
                  <a:pt x="2245" y="896"/>
                </a:lnTo>
                <a:lnTo>
                  <a:pt x="2236" y="1059"/>
                </a:lnTo>
                <a:lnTo>
                  <a:pt x="2228" y="1215"/>
                </a:lnTo>
                <a:lnTo>
                  <a:pt x="2226" y="1293"/>
                </a:lnTo>
                <a:lnTo>
                  <a:pt x="2223" y="1372"/>
                </a:lnTo>
                <a:lnTo>
                  <a:pt x="2222" y="1454"/>
                </a:lnTo>
                <a:lnTo>
                  <a:pt x="2222" y="1540"/>
                </a:lnTo>
                <a:lnTo>
                  <a:pt x="2224" y="1629"/>
                </a:lnTo>
                <a:lnTo>
                  <a:pt x="2227" y="1724"/>
                </a:lnTo>
                <a:lnTo>
                  <a:pt x="2232" y="1827"/>
                </a:lnTo>
                <a:lnTo>
                  <a:pt x="2237" y="1937"/>
                </a:lnTo>
                <a:lnTo>
                  <a:pt x="2236" y="1953"/>
                </a:lnTo>
                <a:lnTo>
                  <a:pt x="2234" y="1969"/>
                </a:lnTo>
                <a:lnTo>
                  <a:pt x="2231" y="1984"/>
                </a:lnTo>
                <a:lnTo>
                  <a:pt x="2226" y="2002"/>
                </a:lnTo>
                <a:lnTo>
                  <a:pt x="2220" y="2018"/>
                </a:lnTo>
                <a:lnTo>
                  <a:pt x="2214" y="2036"/>
                </a:lnTo>
                <a:lnTo>
                  <a:pt x="2198" y="2072"/>
                </a:lnTo>
                <a:lnTo>
                  <a:pt x="2181" y="2110"/>
                </a:lnTo>
                <a:lnTo>
                  <a:pt x="2162" y="2149"/>
                </a:lnTo>
                <a:lnTo>
                  <a:pt x="2142" y="2191"/>
                </a:lnTo>
                <a:lnTo>
                  <a:pt x="2122" y="2233"/>
                </a:lnTo>
                <a:lnTo>
                  <a:pt x="2103" y="2278"/>
                </a:lnTo>
                <a:lnTo>
                  <a:pt x="2084" y="2324"/>
                </a:lnTo>
                <a:lnTo>
                  <a:pt x="2076" y="2348"/>
                </a:lnTo>
                <a:lnTo>
                  <a:pt x="2068" y="2373"/>
                </a:lnTo>
                <a:lnTo>
                  <a:pt x="2060" y="2398"/>
                </a:lnTo>
                <a:lnTo>
                  <a:pt x="2054" y="2423"/>
                </a:lnTo>
                <a:lnTo>
                  <a:pt x="2047" y="2449"/>
                </a:lnTo>
                <a:lnTo>
                  <a:pt x="2043" y="2475"/>
                </a:lnTo>
                <a:lnTo>
                  <a:pt x="2039" y="2503"/>
                </a:lnTo>
                <a:lnTo>
                  <a:pt x="2036" y="2530"/>
                </a:lnTo>
                <a:lnTo>
                  <a:pt x="2034" y="2558"/>
                </a:lnTo>
                <a:lnTo>
                  <a:pt x="2034" y="2586"/>
                </a:lnTo>
                <a:lnTo>
                  <a:pt x="2035" y="2615"/>
                </a:lnTo>
                <a:lnTo>
                  <a:pt x="2039" y="2644"/>
                </a:lnTo>
                <a:lnTo>
                  <a:pt x="2152" y="3842"/>
                </a:lnTo>
                <a:lnTo>
                  <a:pt x="2227" y="4625"/>
                </a:lnTo>
                <a:lnTo>
                  <a:pt x="2257" y="4938"/>
                </a:lnTo>
                <a:lnTo>
                  <a:pt x="2280" y="5152"/>
                </a:lnTo>
                <a:lnTo>
                  <a:pt x="2284" y="5189"/>
                </a:lnTo>
                <a:lnTo>
                  <a:pt x="2291" y="5224"/>
                </a:lnTo>
                <a:lnTo>
                  <a:pt x="2299" y="5257"/>
                </a:lnTo>
                <a:lnTo>
                  <a:pt x="2308" y="5286"/>
                </a:lnTo>
                <a:lnTo>
                  <a:pt x="2319" y="5314"/>
                </a:lnTo>
                <a:lnTo>
                  <a:pt x="2331" y="5341"/>
                </a:lnTo>
                <a:lnTo>
                  <a:pt x="2345" y="5365"/>
                </a:lnTo>
                <a:lnTo>
                  <a:pt x="2360" y="5387"/>
                </a:lnTo>
                <a:lnTo>
                  <a:pt x="2377" y="5408"/>
                </a:lnTo>
                <a:lnTo>
                  <a:pt x="2394" y="5427"/>
                </a:lnTo>
                <a:lnTo>
                  <a:pt x="2412" y="5443"/>
                </a:lnTo>
                <a:lnTo>
                  <a:pt x="2433" y="5460"/>
                </a:lnTo>
                <a:lnTo>
                  <a:pt x="2455" y="5473"/>
                </a:lnTo>
                <a:lnTo>
                  <a:pt x="2478" y="5486"/>
                </a:lnTo>
                <a:lnTo>
                  <a:pt x="2503" y="5497"/>
                </a:lnTo>
                <a:lnTo>
                  <a:pt x="2528" y="5505"/>
                </a:lnTo>
                <a:lnTo>
                  <a:pt x="2555" y="5514"/>
                </a:lnTo>
                <a:lnTo>
                  <a:pt x="2583" y="5521"/>
                </a:lnTo>
                <a:lnTo>
                  <a:pt x="2611" y="5526"/>
                </a:lnTo>
                <a:lnTo>
                  <a:pt x="2642" y="5530"/>
                </a:lnTo>
                <a:lnTo>
                  <a:pt x="2674" y="5535"/>
                </a:lnTo>
                <a:lnTo>
                  <a:pt x="2707" y="5537"/>
                </a:lnTo>
                <a:lnTo>
                  <a:pt x="2741" y="5538"/>
                </a:lnTo>
                <a:lnTo>
                  <a:pt x="2775" y="5538"/>
                </a:lnTo>
                <a:lnTo>
                  <a:pt x="2812" y="5538"/>
                </a:lnTo>
                <a:lnTo>
                  <a:pt x="2849" y="5537"/>
                </a:lnTo>
                <a:lnTo>
                  <a:pt x="2928" y="5533"/>
                </a:lnTo>
                <a:lnTo>
                  <a:pt x="3010" y="5525"/>
                </a:lnTo>
                <a:lnTo>
                  <a:pt x="3097" y="5516"/>
                </a:lnTo>
                <a:lnTo>
                  <a:pt x="3183" y="5506"/>
                </a:lnTo>
                <a:lnTo>
                  <a:pt x="3266" y="5495"/>
                </a:lnTo>
                <a:lnTo>
                  <a:pt x="3343" y="5481"/>
                </a:lnTo>
                <a:lnTo>
                  <a:pt x="3380" y="5475"/>
                </a:lnTo>
                <a:lnTo>
                  <a:pt x="3414" y="5467"/>
                </a:lnTo>
                <a:lnTo>
                  <a:pt x="3449" y="5460"/>
                </a:lnTo>
                <a:lnTo>
                  <a:pt x="3482" y="5450"/>
                </a:lnTo>
                <a:lnTo>
                  <a:pt x="3513" y="5441"/>
                </a:lnTo>
                <a:lnTo>
                  <a:pt x="3544" y="5430"/>
                </a:lnTo>
                <a:lnTo>
                  <a:pt x="3572" y="5420"/>
                </a:lnTo>
                <a:lnTo>
                  <a:pt x="3599" y="5408"/>
                </a:lnTo>
                <a:lnTo>
                  <a:pt x="3625" y="5395"/>
                </a:lnTo>
                <a:lnTo>
                  <a:pt x="3650" y="5380"/>
                </a:lnTo>
                <a:lnTo>
                  <a:pt x="3672" y="5366"/>
                </a:lnTo>
                <a:lnTo>
                  <a:pt x="3694" y="5350"/>
                </a:lnTo>
                <a:lnTo>
                  <a:pt x="3713" y="5333"/>
                </a:lnTo>
                <a:lnTo>
                  <a:pt x="3732" y="5315"/>
                </a:lnTo>
                <a:lnTo>
                  <a:pt x="3748" y="5296"/>
                </a:lnTo>
                <a:lnTo>
                  <a:pt x="3763" y="5274"/>
                </a:lnTo>
                <a:lnTo>
                  <a:pt x="3776" y="5252"/>
                </a:lnTo>
                <a:lnTo>
                  <a:pt x="3787" y="5228"/>
                </a:lnTo>
                <a:lnTo>
                  <a:pt x="3797" y="5203"/>
                </a:lnTo>
                <a:lnTo>
                  <a:pt x="3805" y="5176"/>
                </a:lnTo>
                <a:lnTo>
                  <a:pt x="3811" y="5148"/>
                </a:lnTo>
                <a:lnTo>
                  <a:pt x="3815" y="5118"/>
                </a:lnTo>
                <a:lnTo>
                  <a:pt x="3818" y="5087"/>
                </a:lnTo>
                <a:lnTo>
                  <a:pt x="3819" y="5053"/>
                </a:lnTo>
                <a:lnTo>
                  <a:pt x="3817" y="5019"/>
                </a:lnTo>
                <a:lnTo>
                  <a:pt x="3813" y="4982"/>
                </a:lnTo>
                <a:close/>
                <a:moveTo>
                  <a:pt x="2997" y="4621"/>
                </a:moveTo>
                <a:lnTo>
                  <a:pt x="2997" y="4621"/>
                </a:lnTo>
                <a:lnTo>
                  <a:pt x="2961" y="4624"/>
                </a:lnTo>
                <a:lnTo>
                  <a:pt x="2925" y="4625"/>
                </a:lnTo>
                <a:lnTo>
                  <a:pt x="2898" y="4625"/>
                </a:lnTo>
                <a:lnTo>
                  <a:pt x="2871" y="4623"/>
                </a:lnTo>
                <a:lnTo>
                  <a:pt x="2844" y="4620"/>
                </a:lnTo>
                <a:lnTo>
                  <a:pt x="2818" y="4616"/>
                </a:lnTo>
                <a:lnTo>
                  <a:pt x="2793" y="4611"/>
                </a:lnTo>
                <a:lnTo>
                  <a:pt x="2767" y="4606"/>
                </a:lnTo>
                <a:lnTo>
                  <a:pt x="2742" y="4598"/>
                </a:lnTo>
                <a:lnTo>
                  <a:pt x="2718" y="4590"/>
                </a:lnTo>
                <a:lnTo>
                  <a:pt x="2694" y="4582"/>
                </a:lnTo>
                <a:lnTo>
                  <a:pt x="2671" y="4571"/>
                </a:lnTo>
                <a:lnTo>
                  <a:pt x="2648" y="4560"/>
                </a:lnTo>
                <a:lnTo>
                  <a:pt x="2627" y="4549"/>
                </a:lnTo>
                <a:lnTo>
                  <a:pt x="2605" y="4536"/>
                </a:lnTo>
                <a:lnTo>
                  <a:pt x="2584" y="4523"/>
                </a:lnTo>
                <a:lnTo>
                  <a:pt x="2564" y="4509"/>
                </a:lnTo>
                <a:lnTo>
                  <a:pt x="2545" y="4494"/>
                </a:lnTo>
                <a:lnTo>
                  <a:pt x="2527" y="4477"/>
                </a:lnTo>
                <a:lnTo>
                  <a:pt x="2508" y="4461"/>
                </a:lnTo>
                <a:lnTo>
                  <a:pt x="2492" y="4444"/>
                </a:lnTo>
                <a:lnTo>
                  <a:pt x="2475" y="4425"/>
                </a:lnTo>
                <a:lnTo>
                  <a:pt x="2460" y="4407"/>
                </a:lnTo>
                <a:lnTo>
                  <a:pt x="2446" y="4388"/>
                </a:lnTo>
                <a:lnTo>
                  <a:pt x="2433" y="4368"/>
                </a:lnTo>
                <a:lnTo>
                  <a:pt x="2421" y="4347"/>
                </a:lnTo>
                <a:lnTo>
                  <a:pt x="2409" y="4326"/>
                </a:lnTo>
                <a:lnTo>
                  <a:pt x="2399" y="4304"/>
                </a:lnTo>
                <a:lnTo>
                  <a:pt x="2390" y="4283"/>
                </a:lnTo>
                <a:lnTo>
                  <a:pt x="2382" y="4260"/>
                </a:lnTo>
                <a:lnTo>
                  <a:pt x="2375" y="4236"/>
                </a:lnTo>
                <a:lnTo>
                  <a:pt x="2369" y="4213"/>
                </a:lnTo>
                <a:lnTo>
                  <a:pt x="2365" y="4189"/>
                </a:lnTo>
                <a:lnTo>
                  <a:pt x="2361" y="4164"/>
                </a:lnTo>
                <a:lnTo>
                  <a:pt x="2293" y="3551"/>
                </a:lnTo>
                <a:lnTo>
                  <a:pt x="2291" y="3525"/>
                </a:lnTo>
                <a:lnTo>
                  <a:pt x="2290" y="3498"/>
                </a:lnTo>
                <a:lnTo>
                  <a:pt x="2291" y="3472"/>
                </a:lnTo>
                <a:lnTo>
                  <a:pt x="2293" y="3446"/>
                </a:lnTo>
                <a:lnTo>
                  <a:pt x="2297" y="3420"/>
                </a:lnTo>
                <a:lnTo>
                  <a:pt x="2302" y="3394"/>
                </a:lnTo>
                <a:lnTo>
                  <a:pt x="2308" y="3369"/>
                </a:lnTo>
                <a:lnTo>
                  <a:pt x="2316" y="3344"/>
                </a:lnTo>
                <a:lnTo>
                  <a:pt x="2326" y="3320"/>
                </a:lnTo>
                <a:lnTo>
                  <a:pt x="2335" y="3296"/>
                </a:lnTo>
                <a:lnTo>
                  <a:pt x="2347" y="3272"/>
                </a:lnTo>
                <a:lnTo>
                  <a:pt x="2359" y="3249"/>
                </a:lnTo>
                <a:lnTo>
                  <a:pt x="2373" y="3227"/>
                </a:lnTo>
                <a:lnTo>
                  <a:pt x="2389" y="3206"/>
                </a:lnTo>
                <a:lnTo>
                  <a:pt x="2404" y="3185"/>
                </a:lnTo>
                <a:lnTo>
                  <a:pt x="2421" y="3164"/>
                </a:lnTo>
                <a:lnTo>
                  <a:pt x="2440" y="3145"/>
                </a:lnTo>
                <a:lnTo>
                  <a:pt x="2459" y="3126"/>
                </a:lnTo>
                <a:lnTo>
                  <a:pt x="2479" y="3109"/>
                </a:lnTo>
                <a:lnTo>
                  <a:pt x="2499" y="3092"/>
                </a:lnTo>
                <a:lnTo>
                  <a:pt x="2522" y="3075"/>
                </a:lnTo>
                <a:lnTo>
                  <a:pt x="2544" y="3060"/>
                </a:lnTo>
                <a:lnTo>
                  <a:pt x="2568" y="3046"/>
                </a:lnTo>
                <a:lnTo>
                  <a:pt x="2593" y="3033"/>
                </a:lnTo>
                <a:lnTo>
                  <a:pt x="2618" y="3020"/>
                </a:lnTo>
                <a:lnTo>
                  <a:pt x="2644" y="3009"/>
                </a:lnTo>
                <a:lnTo>
                  <a:pt x="2670" y="2999"/>
                </a:lnTo>
                <a:lnTo>
                  <a:pt x="2697" y="2991"/>
                </a:lnTo>
                <a:lnTo>
                  <a:pt x="2725" y="2983"/>
                </a:lnTo>
                <a:lnTo>
                  <a:pt x="2754" y="2976"/>
                </a:lnTo>
                <a:lnTo>
                  <a:pt x="2783" y="2971"/>
                </a:lnTo>
                <a:lnTo>
                  <a:pt x="2812" y="2967"/>
                </a:lnTo>
                <a:lnTo>
                  <a:pt x="2843" y="2964"/>
                </a:lnTo>
                <a:lnTo>
                  <a:pt x="2872" y="2962"/>
                </a:lnTo>
                <a:lnTo>
                  <a:pt x="2901" y="2963"/>
                </a:lnTo>
                <a:lnTo>
                  <a:pt x="2931" y="2964"/>
                </a:lnTo>
                <a:lnTo>
                  <a:pt x="2959" y="2967"/>
                </a:lnTo>
                <a:lnTo>
                  <a:pt x="2987" y="2971"/>
                </a:lnTo>
                <a:lnTo>
                  <a:pt x="3016" y="2976"/>
                </a:lnTo>
                <a:lnTo>
                  <a:pt x="3043" y="2983"/>
                </a:lnTo>
                <a:lnTo>
                  <a:pt x="3070" y="2991"/>
                </a:lnTo>
                <a:lnTo>
                  <a:pt x="3096" y="2999"/>
                </a:lnTo>
                <a:lnTo>
                  <a:pt x="3121" y="3009"/>
                </a:lnTo>
                <a:lnTo>
                  <a:pt x="3146" y="3020"/>
                </a:lnTo>
                <a:lnTo>
                  <a:pt x="3171" y="3033"/>
                </a:lnTo>
                <a:lnTo>
                  <a:pt x="3194" y="3046"/>
                </a:lnTo>
                <a:lnTo>
                  <a:pt x="3217" y="3060"/>
                </a:lnTo>
                <a:lnTo>
                  <a:pt x="3238" y="3075"/>
                </a:lnTo>
                <a:lnTo>
                  <a:pt x="3260" y="3091"/>
                </a:lnTo>
                <a:lnTo>
                  <a:pt x="3281" y="3108"/>
                </a:lnTo>
                <a:lnTo>
                  <a:pt x="3299" y="3125"/>
                </a:lnTo>
                <a:lnTo>
                  <a:pt x="3318" y="3145"/>
                </a:lnTo>
                <a:lnTo>
                  <a:pt x="3335" y="3163"/>
                </a:lnTo>
                <a:lnTo>
                  <a:pt x="3351" y="3184"/>
                </a:lnTo>
                <a:lnTo>
                  <a:pt x="3367" y="3205"/>
                </a:lnTo>
                <a:lnTo>
                  <a:pt x="3381" y="3226"/>
                </a:lnTo>
                <a:lnTo>
                  <a:pt x="3394" y="3249"/>
                </a:lnTo>
                <a:lnTo>
                  <a:pt x="3406" y="3272"/>
                </a:lnTo>
                <a:lnTo>
                  <a:pt x="3416" y="3296"/>
                </a:lnTo>
                <a:lnTo>
                  <a:pt x="3425" y="3320"/>
                </a:lnTo>
                <a:lnTo>
                  <a:pt x="3433" y="3345"/>
                </a:lnTo>
                <a:lnTo>
                  <a:pt x="3439" y="3371"/>
                </a:lnTo>
                <a:lnTo>
                  <a:pt x="3445" y="3397"/>
                </a:lnTo>
                <a:lnTo>
                  <a:pt x="3448" y="3423"/>
                </a:lnTo>
                <a:lnTo>
                  <a:pt x="3517" y="4036"/>
                </a:lnTo>
                <a:lnTo>
                  <a:pt x="3519" y="4062"/>
                </a:lnTo>
                <a:lnTo>
                  <a:pt x="3520" y="4089"/>
                </a:lnTo>
                <a:lnTo>
                  <a:pt x="3519" y="4115"/>
                </a:lnTo>
                <a:lnTo>
                  <a:pt x="3517" y="4141"/>
                </a:lnTo>
                <a:lnTo>
                  <a:pt x="3512" y="4168"/>
                </a:lnTo>
                <a:lnTo>
                  <a:pt x="3508" y="4194"/>
                </a:lnTo>
                <a:lnTo>
                  <a:pt x="3501" y="4219"/>
                </a:lnTo>
                <a:lnTo>
                  <a:pt x="3494" y="4244"/>
                </a:lnTo>
                <a:lnTo>
                  <a:pt x="3485" y="4268"/>
                </a:lnTo>
                <a:lnTo>
                  <a:pt x="3474" y="4291"/>
                </a:lnTo>
                <a:lnTo>
                  <a:pt x="3462" y="4315"/>
                </a:lnTo>
                <a:lnTo>
                  <a:pt x="3450" y="4338"/>
                </a:lnTo>
                <a:lnTo>
                  <a:pt x="3436" y="4360"/>
                </a:lnTo>
                <a:lnTo>
                  <a:pt x="3421" y="4382"/>
                </a:lnTo>
                <a:lnTo>
                  <a:pt x="3405" y="4402"/>
                </a:lnTo>
                <a:lnTo>
                  <a:pt x="3388" y="4423"/>
                </a:lnTo>
                <a:lnTo>
                  <a:pt x="3370" y="4443"/>
                </a:lnTo>
                <a:lnTo>
                  <a:pt x="3350" y="4461"/>
                </a:lnTo>
                <a:lnTo>
                  <a:pt x="3331" y="4479"/>
                </a:lnTo>
                <a:lnTo>
                  <a:pt x="3310" y="4496"/>
                </a:lnTo>
                <a:lnTo>
                  <a:pt x="3287" y="4512"/>
                </a:lnTo>
                <a:lnTo>
                  <a:pt x="3264" y="4527"/>
                </a:lnTo>
                <a:lnTo>
                  <a:pt x="3242" y="4541"/>
                </a:lnTo>
                <a:lnTo>
                  <a:pt x="3217" y="4556"/>
                </a:lnTo>
                <a:lnTo>
                  <a:pt x="3192" y="4567"/>
                </a:lnTo>
                <a:lnTo>
                  <a:pt x="3166" y="4578"/>
                </a:lnTo>
                <a:lnTo>
                  <a:pt x="3139" y="4588"/>
                </a:lnTo>
                <a:lnTo>
                  <a:pt x="3112" y="4598"/>
                </a:lnTo>
                <a:lnTo>
                  <a:pt x="3084" y="4606"/>
                </a:lnTo>
                <a:lnTo>
                  <a:pt x="3056" y="4612"/>
                </a:lnTo>
                <a:lnTo>
                  <a:pt x="3026" y="4617"/>
                </a:lnTo>
                <a:lnTo>
                  <a:pt x="2997" y="4621"/>
                </a:lnTo>
                <a:close/>
                <a:moveTo>
                  <a:pt x="3232" y="3447"/>
                </a:moveTo>
                <a:lnTo>
                  <a:pt x="3299" y="4060"/>
                </a:lnTo>
                <a:lnTo>
                  <a:pt x="3301" y="4075"/>
                </a:lnTo>
                <a:lnTo>
                  <a:pt x="3301" y="4090"/>
                </a:lnTo>
                <a:lnTo>
                  <a:pt x="3300" y="4107"/>
                </a:lnTo>
                <a:lnTo>
                  <a:pt x="3299" y="4122"/>
                </a:lnTo>
                <a:lnTo>
                  <a:pt x="3297" y="4137"/>
                </a:lnTo>
                <a:lnTo>
                  <a:pt x="3294" y="4152"/>
                </a:lnTo>
                <a:lnTo>
                  <a:pt x="3289" y="4166"/>
                </a:lnTo>
                <a:lnTo>
                  <a:pt x="3284" y="4181"/>
                </a:lnTo>
                <a:lnTo>
                  <a:pt x="3279" y="4196"/>
                </a:lnTo>
                <a:lnTo>
                  <a:pt x="3272" y="4210"/>
                </a:lnTo>
                <a:lnTo>
                  <a:pt x="3264" y="4223"/>
                </a:lnTo>
                <a:lnTo>
                  <a:pt x="3257" y="4236"/>
                </a:lnTo>
                <a:lnTo>
                  <a:pt x="3248" y="4249"/>
                </a:lnTo>
                <a:lnTo>
                  <a:pt x="3238" y="4262"/>
                </a:lnTo>
                <a:lnTo>
                  <a:pt x="3229" y="4274"/>
                </a:lnTo>
                <a:lnTo>
                  <a:pt x="3218" y="4286"/>
                </a:lnTo>
                <a:lnTo>
                  <a:pt x="3207" y="4298"/>
                </a:lnTo>
                <a:lnTo>
                  <a:pt x="3194" y="4309"/>
                </a:lnTo>
                <a:lnTo>
                  <a:pt x="3182" y="4320"/>
                </a:lnTo>
                <a:lnTo>
                  <a:pt x="3169" y="4329"/>
                </a:lnTo>
                <a:lnTo>
                  <a:pt x="3155" y="4339"/>
                </a:lnTo>
                <a:lnTo>
                  <a:pt x="3141" y="4348"/>
                </a:lnTo>
                <a:lnTo>
                  <a:pt x="3125" y="4357"/>
                </a:lnTo>
                <a:lnTo>
                  <a:pt x="3110" y="4364"/>
                </a:lnTo>
                <a:lnTo>
                  <a:pt x="3095" y="4372"/>
                </a:lnTo>
                <a:lnTo>
                  <a:pt x="3079" y="4378"/>
                </a:lnTo>
                <a:lnTo>
                  <a:pt x="3061" y="4385"/>
                </a:lnTo>
                <a:lnTo>
                  <a:pt x="3045" y="4390"/>
                </a:lnTo>
                <a:lnTo>
                  <a:pt x="3028" y="4395"/>
                </a:lnTo>
                <a:lnTo>
                  <a:pt x="3009" y="4399"/>
                </a:lnTo>
                <a:lnTo>
                  <a:pt x="2991" y="4402"/>
                </a:lnTo>
                <a:lnTo>
                  <a:pt x="2972" y="4404"/>
                </a:lnTo>
                <a:lnTo>
                  <a:pt x="2948" y="4407"/>
                </a:lnTo>
                <a:lnTo>
                  <a:pt x="2925" y="4407"/>
                </a:lnTo>
                <a:lnTo>
                  <a:pt x="2908" y="4407"/>
                </a:lnTo>
                <a:lnTo>
                  <a:pt x="2892" y="4406"/>
                </a:lnTo>
                <a:lnTo>
                  <a:pt x="2875" y="4404"/>
                </a:lnTo>
                <a:lnTo>
                  <a:pt x="2859" y="4401"/>
                </a:lnTo>
                <a:lnTo>
                  <a:pt x="2828" y="4396"/>
                </a:lnTo>
                <a:lnTo>
                  <a:pt x="2797" y="4387"/>
                </a:lnTo>
                <a:lnTo>
                  <a:pt x="2768" y="4376"/>
                </a:lnTo>
                <a:lnTo>
                  <a:pt x="2741" y="4363"/>
                </a:lnTo>
                <a:lnTo>
                  <a:pt x="2715" y="4348"/>
                </a:lnTo>
                <a:lnTo>
                  <a:pt x="2691" y="4331"/>
                </a:lnTo>
                <a:lnTo>
                  <a:pt x="2668" y="4312"/>
                </a:lnTo>
                <a:lnTo>
                  <a:pt x="2658" y="4302"/>
                </a:lnTo>
                <a:lnTo>
                  <a:pt x="2648" y="4291"/>
                </a:lnTo>
                <a:lnTo>
                  <a:pt x="2638" y="4281"/>
                </a:lnTo>
                <a:lnTo>
                  <a:pt x="2630" y="4270"/>
                </a:lnTo>
                <a:lnTo>
                  <a:pt x="2622" y="4258"/>
                </a:lnTo>
                <a:lnTo>
                  <a:pt x="2615" y="4246"/>
                </a:lnTo>
                <a:lnTo>
                  <a:pt x="2607" y="4234"/>
                </a:lnTo>
                <a:lnTo>
                  <a:pt x="2602" y="4221"/>
                </a:lnTo>
                <a:lnTo>
                  <a:pt x="2595" y="4209"/>
                </a:lnTo>
                <a:lnTo>
                  <a:pt x="2591" y="4196"/>
                </a:lnTo>
                <a:lnTo>
                  <a:pt x="2586" y="4182"/>
                </a:lnTo>
                <a:lnTo>
                  <a:pt x="2583" y="4169"/>
                </a:lnTo>
                <a:lnTo>
                  <a:pt x="2580" y="4155"/>
                </a:lnTo>
                <a:lnTo>
                  <a:pt x="2579" y="4140"/>
                </a:lnTo>
                <a:lnTo>
                  <a:pt x="2510" y="3527"/>
                </a:lnTo>
                <a:lnTo>
                  <a:pt x="2509" y="3513"/>
                </a:lnTo>
                <a:lnTo>
                  <a:pt x="2508" y="3499"/>
                </a:lnTo>
                <a:lnTo>
                  <a:pt x="2509" y="3484"/>
                </a:lnTo>
                <a:lnTo>
                  <a:pt x="2510" y="3470"/>
                </a:lnTo>
                <a:lnTo>
                  <a:pt x="2512" y="3456"/>
                </a:lnTo>
                <a:lnTo>
                  <a:pt x="2515" y="3442"/>
                </a:lnTo>
                <a:lnTo>
                  <a:pt x="2519" y="3427"/>
                </a:lnTo>
                <a:lnTo>
                  <a:pt x="2523" y="3413"/>
                </a:lnTo>
                <a:lnTo>
                  <a:pt x="2528" y="3400"/>
                </a:lnTo>
                <a:lnTo>
                  <a:pt x="2534" y="3386"/>
                </a:lnTo>
                <a:lnTo>
                  <a:pt x="2541" y="3373"/>
                </a:lnTo>
                <a:lnTo>
                  <a:pt x="2548" y="3360"/>
                </a:lnTo>
                <a:lnTo>
                  <a:pt x="2556" y="3347"/>
                </a:lnTo>
                <a:lnTo>
                  <a:pt x="2565" y="3334"/>
                </a:lnTo>
                <a:lnTo>
                  <a:pt x="2574" y="3322"/>
                </a:lnTo>
                <a:lnTo>
                  <a:pt x="2584" y="3310"/>
                </a:lnTo>
                <a:lnTo>
                  <a:pt x="2596" y="3297"/>
                </a:lnTo>
                <a:lnTo>
                  <a:pt x="2609" y="3284"/>
                </a:lnTo>
                <a:lnTo>
                  <a:pt x="2622" y="3273"/>
                </a:lnTo>
                <a:lnTo>
                  <a:pt x="2636" y="3262"/>
                </a:lnTo>
                <a:lnTo>
                  <a:pt x="2650" y="3251"/>
                </a:lnTo>
                <a:lnTo>
                  <a:pt x="2666" y="3242"/>
                </a:lnTo>
                <a:lnTo>
                  <a:pt x="2681" y="3233"/>
                </a:lnTo>
                <a:lnTo>
                  <a:pt x="2696" y="3224"/>
                </a:lnTo>
                <a:lnTo>
                  <a:pt x="2712" y="3217"/>
                </a:lnTo>
                <a:lnTo>
                  <a:pt x="2730" y="3210"/>
                </a:lnTo>
                <a:lnTo>
                  <a:pt x="2746" y="3204"/>
                </a:lnTo>
                <a:lnTo>
                  <a:pt x="2763" y="3198"/>
                </a:lnTo>
                <a:lnTo>
                  <a:pt x="2782" y="3194"/>
                </a:lnTo>
                <a:lnTo>
                  <a:pt x="2799" y="3189"/>
                </a:lnTo>
                <a:lnTo>
                  <a:pt x="2818" y="3186"/>
                </a:lnTo>
                <a:lnTo>
                  <a:pt x="2836" y="3184"/>
                </a:lnTo>
                <a:lnTo>
                  <a:pt x="2861" y="3182"/>
                </a:lnTo>
                <a:lnTo>
                  <a:pt x="2885" y="3181"/>
                </a:lnTo>
                <a:lnTo>
                  <a:pt x="2901" y="3181"/>
                </a:lnTo>
                <a:lnTo>
                  <a:pt x="2918" y="3182"/>
                </a:lnTo>
                <a:lnTo>
                  <a:pt x="2934" y="3184"/>
                </a:lnTo>
                <a:lnTo>
                  <a:pt x="2950" y="3186"/>
                </a:lnTo>
                <a:lnTo>
                  <a:pt x="2981" y="3193"/>
                </a:lnTo>
                <a:lnTo>
                  <a:pt x="3011" y="3201"/>
                </a:lnTo>
                <a:lnTo>
                  <a:pt x="3041" y="3212"/>
                </a:lnTo>
                <a:lnTo>
                  <a:pt x="3068" y="3225"/>
                </a:lnTo>
                <a:lnTo>
                  <a:pt x="3094" y="3241"/>
                </a:lnTo>
                <a:lnTo>
                  <a:pt x="3119" y="3258"/>
                </a:lnTo>
                <a:lnTo>
                  <a:pt x="3141" y="3276"/>
                </a:lnTo>
                <a:lnTo>
                  <a:pt x="3151" y="3287"/>
                </a:lnTo>
                <a:lnTo>
                  <a:pt x="3161" y="3297"/>
                </a:lnTo>
                <a:lnTo>
                  <a:pt x="3171" y="3308"/>
                </a:lnTo>
                <a:lnTo>
                  <a:pt x="3180" y="3319"/>
                </a:lnTo>
                <a:lnTo>
                  <a:pt x="3187" y="3331"/>
                </a:lnTo>
                <a:lnTo>
                  <a:pt x="3195" y="3343"/>
                </a:lnTo>
                <a:lnTo>
                  <a:pt x="3203" y="3355"/>
                </a:lnTo>
                <a:lnTo>
                  <a:pt x="3209" y="3367"/>
                </a:lnTo>
                <a:lnTo>
                  <a:pt x="3214" y="3380"/>
                </a:lnTo>
                <a:lnTo>
                  <a:pt x="3219" y="3393"/>
                </a:lnTo>
                <a:lnTo>
                  <a:pt x="3223" y="3406"/>
                </a:lnTo>
                <a:lnTo>
                  <a:pt x="3226" y="3420"/>
                </a:lnTo>
                <a:lnTo>
                  <a:pt x="3230" y="3433"/>
                </a:lnTo>
                <a:lnTo>
                  <a:pt x="3232" y="3447"/>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矩形 5"/>
          <p:cNvSpPr/>
          <p:nvPr/>
        </p:nvSpPr>
        <p:spPr>
          <a:xfrm>
            <a:off x="8564245" y="5958840"/>
            <a:ext cx="3277235" cy="518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a:latin typeface="方正清刻本悦宋简体" panose="02000000000000000000" pitchFamily="2" charset="-122"/>
                <a:ea typeface="方正清刻本悦宋简体" panose="02000000000000000000" pitchFamily="2" charset="-122"/>
              </a:rPr>
              <a:t>20XX</a:t>
            </a:r>
            <a:r>
              <a:rPr lang="zh-CN" altLang="en-US" sz="2400">
                <a:latin typeface="方正清刻本悦宋简体" panose="02000000000000000000" pitchFamily="2" charset="-122"/>
                <a:ea typeface="方正清刻本悦宋简体" panose="02000000000000000000" pitchFamily="2" charset="-122"/>
              </a:rPr>
              <a:t>年</a:t>
            </a:r>
            <a:r>
              <a:rPr lang="en-US" altLang="zh-CN" sz="2400">
                <a:latin typeface="方正清刻本悦宋简体" panose="02000000000000000000" pitchFamily="2" charset="-122"/>
                <a:ea typeface="方正清刻本悦宋简体" panose="02000000000000000000" pitchFamily="2" charset="-122"/>
              </a:rPr>
              <a:t>XX</a:t>
            </a:r>
            <a:r>
              <a:rPr lang="zh-CN" altLang="en-US" sz="2400">
                <a:latin typeface="方正清刻本悦宋简体" panose="02000000000000000000" pitchFamily="2" charset="-122"/>
                <a:ea typeface="方正清刻本悦宋简体" panose="02000000000000000000" pitchFamily="2" charset="-122"/>
              </a:rPr>
              <a:t>月</a:t>
            </a:r>
            <a:r>
              <a:rPr lang="en-US" altLang="zh-CN" sz="2400">
                <a:latin typeface="方正清刻本悦宋简体" panose="02000000000000000000" pitchFamily="2" charset="-122"/>
                <a:ea typeface="方正清刻本悦宋简体" panose="02000000000000000000" pitchFamily="2" charset="-122"/>
              </a:rPr>
              <a:t>XX</a:t>
            </a:r>
            <a:r>
              <a:rPr lang="zh-CN" altLang="en-US" sz="2400">
                <a:latin typeface="方正清刻本悦宋简体" panose="02000000000000000000" pitchFamily="2" charset="-122"/>
                <a:ea typeface="方正清刻本悦宋简体" panose="02000000000000000000" pitchFamily="2" charset="-122"/>
              </a:rPr>
              <a:t>日</a:t>
            </a:r>
            <a:endParaRPr lang="zh-CN" altLang="en-US" sz="2400">
              <a:latin typeface="方正清刻本悦宋简体" panose="02000000000000000000" pitchFamily="2" charset="-122"/>
              <a:ea typeface="方正清刻本悦宋简体" panose="02000000000000000000" pitchFamily="2" charset="-122"/>
            </a:endParaRPr>
          </a:p>
        </p:txBody>
      </p:sp>
      <p:sp>
        <p:nvSpPr>
          <p:cNvPr id="290" name="定位"/>
          <p:cNvSpPr/>
          <p:nvPr/>
        </p:nvSpPr>
        <p:spPr>
          <a:xfrm>
            <a:off x="11418570" y="5203825"/>
            <a:ext cx="346710" cy="54864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8" name="文本框 7"/>
          <p:cNvSpPr txBox="1"/>
          <p:nvPr/>
        </p:nvSpPr>
        <p:spPr>
          <a:xfrm>
            <a:off x="10027920" y="5217160"/>
            <a:ext cx="1391285" cy="521970"/>
          </a:xfrm>
          <a:prstGeom prst="rect">
            <a:avLst/>
          </a:prstGeom>
          <a:noFill/>
        </p:spPr>
        <p:txBody>
          <a:bodyPr wrap="square" rtlCol="0">
            <a:spAutoFit/>
          </a:bodyPr>
          <a:lstStyle/>
          <a:p>
            <a:pPr algn="r"/>
            <a:r>
              <a:rPr lang="en-US" altLang="zh-CN" sz="28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Xiamen</a:t>
            </a:r>
            <a:endParaRPr lang="en-US" altLang="zh-CN" sz="28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7802880" y="3329305"/>
            <a:ext cx="4038600" cy="1476375"/>
          </a:xfrm>
          <a:prstGeom prst="rect">
            <a:avLst/>
          </a:prstGeom>
          <a:noFill/>
        </p:spPr>
        <p:txBody>
          <a:bodyPr wrap="square" rtlCol="0">
            <a:spAutoFit/>
          </a:bodyPr>
          <a:lstStyle/>
          <a:p>
            <a:pPr algn="r"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a:solidFill>
                <a:srgbClr val="DC4C65"/>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290"/>
                                        </p:tgtEl>
                                        <p:attrNameLst>
                                          <p:attrName>style.visibility</p:attrName>
                                        </p:attrNameLst>
                                      </p:cBhvr>
                                      <p:to>
                                        <p:strVal val="visible"/>
                                      </p:to>
                                    </p:set>
                                    <p:anim calcmode="lin" valueType="num">
                                      <p:cBhvr additive="base">
                                        <p:cTn id="25" dur="500" fill="hold"/>
                                        <p:tgtEl>
                                          <p:spTgt spid="290"/>
                                        </p:tgtEl>
                                        <p:attrNameLst>
                                          <p:attrName>ppt_x</p:attrName>
                                        </p:attrNameLst>
                                      </p:cBhvr>
                                      <p:tavLst>
                                        <p:tav tm="0">
                                          <p:val>
                                            <p:strVal val="#ppt_x"/>
                                          </p:val>
                                        </p:tav>
                                        <p:tav tm="100000">
                                          <p:val>
                                            <p:strVal val="#ppt_x"/>
                                          </p:val>
                                        </p:tav>
                                      </p:tavLst>
                                    </p:anim>
                                    <p:anim calcmode="lin" valueType="num">
                                      <p:cBhvr additive="base">
                                        <p:cTn id="26" dur="500" fill="hold"/>
                                        <p:tgtEl>
                                          <p:spTgt spid="290"/>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50" grpId="0" animBg="1"/>
      <p:bldP spid="6" grpId="0" animBg="1"/>
      <p:bldP spid="290" grpId="0" bldLvl="0" animBg="1"/>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2000" cy="6874551"/>
          </a:xfrm>
          <a:prstGeom prst="rect">
            <a:avLst/>
          </a:prstGeom>
        </p:spPr>
      </p:pic>
      <p:pic>
        <p:nvPicPr>
          <p:cNvPr id="16" name="图片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7793" y="963833"/>
            <a:ext cx="1864568" cy="693056"/>
          </a:xfrm>
          <a:prstGeom prst="rect">
            <a:avLst/>
          </a:prstGeom>
        </p:spPr>
      </p:pic>
      <p:pic>
        <p:nvPicPr>
          <p:cNvPr id="17" name="图片 1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6254" y="333451"/>
            <a:ext cx="7121038" cy="2646875"/>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1590" y="5843821"/>
            <a:ext cx="558899" cy="527538"/>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49923">
            <a:off x="5725617" y="5174148"/>
            <a:ext cx="1644756" cy="1782151"/>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55207">
            <a:off x="4181997" y="6238264"/>
            <a:ext cx="558899" cy="527538"/>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55207">
            <a:off x="7955889" y="6213380"/>
            <a:ext cx="558899" cy="527538"/>
          </a:xfrm>
          <a:prstGeom prst="rect">
            <a:avLst/>
          </a:prstGeom>
        </p:spPr>
      </p:pic>
      <p:sp>
        <p:nvSpPr>
          <p:cNvPr id="21" name="椭圆 20"/>
          <p:cNvSpPr/>
          <p:nvPr/>
        </p:nvSpPr>
        <p:spPr>
          <a:xfrm>
            <a:off x="1539875" y="2644140"/>
            <a:ext cx="8212455" cy="348805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dirty="0">
                <a:solidFill>
                  <a:srgbClr val="073893"/>
                </a:solidFill>
                <a:latin typeface="方正清刻本悦宋简体" panose="02000000000000000000" pitchFamily="2" charset="-122"/>
                <a:ea typeface="方正清刻本悦宋简体" panose="02000000000000000000" pitchFamily="2" charset="-122"/>
                <a:cs typeface=".黑体-日本语" panose="03000509000000000000" pitchFamily="65" charset="-122"/>
              </a:rPr>
              <a:t>记忆  再见</a:t>
            </a:r>
            <a:endParaRPr lang="zh-CN" altLang="en-US" sz="8800" dirty="0">
              <a:solidFill>
                <a:srgbClr val="073893"/>
              </a:solidFill>
              <a:latin typeface="方正清刻本悦宋简体" panose="02000000000000000000" pitchFamily="2" charset="-122"/>
              <a:ea typeface="方正清刻本悦宋简体" panose="02000000000000000000" pitchFamily="2" charset="-122"/>
              <a:cs typeface=".黑体-日本语" panose="03000509000000000000" pitchFamily="65" charset="-122"/>
            </a:endParaRPr>
          </a:p>
        </p:txBody>
      </p:sp>
      <p:cxnSp>
        <p:nvCxnSpPr>
          <p:cNvPr id="22" name="直接连接符 21"/>
          <p:cNvCxnSpPr/>
          <p:nvPr/>
        </p:nvCxnSpPr>
        <p:spPr>
          <a:xfrm flipH="1">
            <a:off x="6400584" y="3437274"/>
            <a:ext cx="290048" cy="349823"/>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441676" y="3119755"/>
            <a:ext cx="1082675" cy="108839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8895204" y="3464578"/>
            <a:ext cx="781050" cy="779145"/>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170232" y="3967423"/>
            <a:ext cx="580093" cy="699649"/>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0" fill="hold"/>
                                        <p:tgtEl>
                                          <p:spTgt spid="5"/>
                                        </p:tgtEl>
                                      </p:cBhvr>
                                      <p:by x="150000" y="150000"/>
                                    </p:animScale>
                                  </p:childTnLst>
                                </p:cTn>
                              </p:par>
                              <p:par>
                                <p:cTn id="7" presetID="2" presetClass="entr" presetSubtype="3" fill="hold" nodeType="withEffect">
                                  <p:stCondLst>
                                    <p:cond delay="1000"/>
                                  </p:stCondLst>
                                  <p:childTnLst>
                                    <p:set>
                                      <p:cBhvr>
                                        <p:cTn id="8" dur="1" fill="hold">
                                          <p:stCondLst>
                                            <p:cond delay="0"/>
                                          </p:stCondLst>
                                        </p:cTn>
                                        <p:tgtEl>
                                          <p:spTgt spid="22"/>
                                        </p:tgtEl>
                                        <p:attrNameLst>
                                          <p:attrName>style.visibility</p:attrName>
                                        </p:attrNameLst>
                                      </p:cBhvr>
                                      <p:to>
                                        <p:strVal val="visible"/>
                                      </p:to>
                                    </p:set>
                                    <p:anim calcmode="lin" valueType="num">
                                      <p:cBhvr additive="base">
                                        <p:cTn id="9" dur="500" fill="hold"/>
                                        <p:tgtEl>
                                          <p:spTgt spid="22"/>
                                        </p:tgtEl>
                                        <p:attrNameLst>
                                          <p:attrName>ppt_x</p:attrName>
                                        </p:attrNameLst>
                                      </p:cBhvr>
                                      <p:tavLst>
                                        <p:tav tm="0">
                                          <p:val>
                                            <p:strVal val="1+#ppt_w/2"/>
                                          </p:val>
                                        </p:tav>
                                        <p:tav tm="100000">
                                          <p:val>
                                            <p:strVal val="#ppt_x"/>
                                          </p:val>
                                        </p:tav>
                                      </p:tavLst>
                                    </p:anim>
                                    <p:anim calcmode="lin" valueType="num">
                                      <p:cBhvr additive="base">
                                        <p:cTn id="10" dur="500" fill="hold"/>
                                        <p:tgtEl>
                                          <p:spTgt spid="22"/>
                                        </p:tgtEl>
                                        <p:attrNameLst>
                                          <p:attrName>ppt_y</p:attrName>
                                        </p:attrNameLst>
                                      </p:cBhvr>
                                      <p:tavLst>
                                        <p:tav tm="0">
                                          <p:val>
                                            <p:strVal val="0-#ppt_h/2"/>
                                          </p:val>
                                        </p:tav>
                                        <p:tav tm="100000">
                                          <p:val>
                                            <p:strVal val="#ppt_y"/>
                                          </p:val>
                                        </p:tav>
                                      </p:tavLst>
                                    </p:anim>
                                  </p:childTnLst>
                                </p:cTn>
                              </p:par>
                              <p:par>
                                <p:cTn id="11" presetID="2" presetClass="entr" presetSubtype="3" fill="hold" nodeType="withEffect">
                                  <p:stCondLst>
                                    <p:cond delay="150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par>
                                <p:cTn id="15" presetID="42" presetClass="entr" presetSubtype="0" fill="hold" grpId="0" nodeType="withEffect">
                                  <p:stCondLst>
                                    <p:cond delay="6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300"/>
                                        <p:tgtEl>
                                          <p:spTgt spid="21"/>
                                        </p:tgtEl>
                                      </p:cBhvr>
                                    </p:animEffect>
                                    <p:anim calcmode="lin" valueType="num">
                                      <p:cBhvr>
                                        <p:cTn id="18" dur="2300" fill="hold"/>
                                        <p:tgtEl>
                                          <p:spTgt spid="21"/>
                                        </p:tgtEl>
                                        <p:attrNameLst>
                                          <p:attrName>ppt_x</p:attrName>
                                        </p:attrNameLst>
                                      </p:cBhvr>
                                      <p:tavLst>
                                        <p:tav tm="0">
                                          <p:val>
                                            <p:strVal val="#ppt_x"/>
                                          </p:val>
                                        </p:tav>
                                        <p:tav tm="100000">
                                          <p:val>
                                            <p:strVal val="#ppt_x"/>
                                          </p:val>
                                        </p:tav>
                                      </p:tavLst>
                                    </p:anim>
                                    <p:anim calcmode="lin" valueType="num">
                                      <p:cBhvr>
                                        <p:cTn id="19" dur="2300" fill="hold"/>
                                        <p:tgtEl>
                                          <p:spTgt spid="21"/>
                                        </p:tgtEl>
                                        <p:attrNameLst>
                                          <p:attrName>ppt_y</p:attrName>
                                        </p:attrNameLst>
                                      </p:cBhvr>
                                      <p:tavLst>
                                        <p:tav tm="0">
                                          <p:val>
                                            <p:strVal val="#ppt_y+.1"/>
                                          </p:val>
                                        </p:tav>
                                        <p:tav tm="100000">
                                          <p:val>
                                            <p:strVal val="#ppt_y"/>
                                          </p:val>
                                        </p:tav>
                                      </p:tavLst>
                                    </p:anim>
                                  </p:childTnLst>
                                </p:cTn>
                              </p:par>
                              <p:par>
                                <p:cTn id="20" presetID="2" presetClass="entr" presetSubtype="3" fill="hold" nodeType="withEffect">
                                  <p:stCondLst>
                                    <p:cond delay="190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0-#ppt_h/2"/>
                                          </p:val>
                                        </p:tav>
                                        <p:tav tm="100000">
                                          <p:val>
                                            <p:strVal val="#ppt_y"/>
                                          </p:val>
                                        </p:tav>
                                      </p:tavLst>
                                    </p:anim>
                                  </p:childTnLst>
                                </p:cTn>
                              </p:par>
                              <p:par>
                                <p:cTn id="24" presetID="2" presetClass="entr" presetSubtype="3" fill="hold" nodeType="withEffect">
                                  <p:stCondLst>
                                    <p:cond delay="16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1+#ppt_w/2"/>
                                          </p:val>
                                        </p:tav>
                                        <p:tav tm="100000">
                                          <p:val>
                                            <p:strVal val="#ppt_x"/>
                                          </p:val>
                                        </p:tav>
                                      </p:tavLst>
                                    </p:anim>
                                    <p:anim calcmode="lin" valueType="num">
                                      <p:cBhvr additive="base">
                                        <p:cTn id="27"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33990"/>
          <a:stretch>
            <a:fillRect/>
          </a:stretch>
        </p:blipFill>
        <p:spPr>
          <a:xfrm>
            <a:off x="1948069" y="0"/>
            <a:ext cx="8295861" cy="3087757"/>
          </a:xfrm>
          <a:prstGeom prst="rect">
            <a:avLst/>
          </a:prstGeom>
        </p:spPr>
      </p:pic>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67084"/>
          <a:stretch>
            <a:fillRect/>
          </a:stretch>
        </p:blipFill>
        <p:spPr>
          <a:xfrm>
            <a:off x="0" y="4595247"/>
            <a:ext cx="12192000" cy="2262793"/>
          </a:xfrm>
          <a:prstGeom prst="rect">
            <a:avLst/>
          </a:prstGeom>
        </p:spPr>
      </p:pic>
      <p:grpSp>
        <p:nvGrpSpPr>
          <p:cNvPr id="8" name="组合 7"/>
          <p:cNvGrpSpPr/>
          <p:nvPr/>
        </p:nvGrpSpPr>
        <p:grpSpPr>
          <a:xfrm>
            <a:off x="293" y="149"/>
            <a:ext cx="694057" cy="758462"/>
            <a:chOff x="3206852" y="3456365"/>
            <a:chExt cx="694057" cy="758462"/>
          </a:xfrm>
        </p:grpSpPr>
        <p:sp>
          <p:nvSpPr>
            <p:cNvPr id="7" name="Freeform 1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SpPr/>
            <p:nvPr/>
          </p:nvSpPr>
          <p:spPr bwMode="auto">
            <a:xfrm>
              <a:off x="3227007" y="3456365"/>
              <a:ext cx="624719" cy="700406"/>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0738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73893"/>
                </a:solidFill>
                <a:sym typeface="Arial" panose="020B0604020202020204" pitchFamily="34" charset="0"/>
              </a:endParaRPr>
            </a:p>
          </p:txBody>
        </p:sp>
        <p:sp>
          <p:nvSpPr>
            <p:cNvPr id="6" name="文本框 5"/>
            <p:cNvSpPr txBox="1"/>
            <p:nvPr/>
          </p:nvSpPr>
          <p:spPr>
            <a:xfrm>
              <a:off x="3206852" y="3514421"/>
              <a:ext cx="694057" cy="700406"/>
            </a:xfrm>
            <a:prstGeom prst="rect">
              <a:avLst/>
            </a:prstGeom>
            <a:noFill/>
          </p:spPr>
          <p:txBody>
            <a:bodyPr wrap="square" rtlCol="0">
              <a:spAutoFit/>
            </a:bodyPr>
            <a:lstStyle/>
            <a:p>
              <a:pPr algn="ctr"/>
              <a:r>
                <a:rPr lang="en-US" altLang="zh-CN" sz="3200" dirty="0">
                  <a:solidFill>
                    <a:schemeClr val="bg1"/>
                  </a:solidFill>
                  <a:latin typeface="Algerian" panose="04020705040A02060702" pitchFamily="82" charset="0"/>
                </a:rPr>
                <a:t>01</a:t>
              </a:r>
              <a:endParaRPr lang="en-US" altLang="zh-CN" sz="3200" dirty="0">
                <a:solidFill>
                  <a:schemeClr val="bg1"/>
                </a:solidFill>
                <a:latin typeface="Algerian" panose="04020705040A02060702" pitchFamily="82" charset="0"/>
              </a:endParaRPr>
            </a:p>
          </p:txBody>
        </p:sp>
      </p:grpSp>
      <p:sp>
        <p:nvSpPr>
          <p:cNvPr id="9" name="文本框 8"/>
          <p:cNvSpPr txBox="1"/>
          <p:nvPr/>
        </p:nvSpPr>
        <p:spPr>
          <a:xfrm>
            <a:off x="3040594" y="2971707"/>
            <a:ext cx="6641562" cy="1336520"/>
          </a:xfrm>
          <a:prstGeom prst="rect">
            <a:avLst/>
          </a:prstGeom>
          <a:noFill/>
        </p:spPr>
        <p:txBody>
          <a:bodyPr wrap="none" rtlCol="0">
            <a:spAutoFit/>
          </a:bodyPr>
          <a:lstStyle/>
          <a:p>
            <a:pPr algn="ctr">
              <a:lnSpc>
                <a:spcPct val="130000"/>
              </a:lnSpc>
            </a:pPr>
            <a:r>
              <a:rPr lang="zh-CN" altLang="en-US" sz="6600" dirty="0">
                <a:solidFill>
                  <a:srgbClr val="073893"/>
                </a:solidFill>
                <a:latin typeface="French Script MT" panose="03020402040607040605" pitchFamily="66" charset="0"/>
                <a:ea typeface="华文细黑" panose="02010600040101010101" charset="-122"/>
                <a:sym typeface="+mn-ea"/>
              </a:rPr>
              <a:t>Click here to add your title</a:t>
            </a:r>
            <a:endParaRPr lang="zh-CN" altLang="en-US" sz="6600" dirty="0">
              <a:solidFill>
                <a:srgbClr val="073893"/>
              </a:solidFill>
              <a:effectLst/>
              <a:latin typeface="French Script MT" panose="03020402040607040605" pitchFamily="66" charset="0"/>
              <a:ea typeface="华文细黑" panose="02010600040101010101" charset="-122"/>
              <a:sym typeface="+mn-ea"/>
            </a:endParaRPr>
          </a:p>
        </p:txBody>
      </p:sp>
      <p:sp>
        <p:nvSpPr>
          <p:cNvPr id="10" name="矩形 9"/>
          <p:cNvSpPr/>
          <p:nvPr/>
        </p:nvSpPr>
        <p:spPr>
          <a:xfrm>
            <a:off x="4638516" y="4467819"/>
            <a:ext cx="3118161" cy="452432"/>
          </a:xfrm>
          <a:prstGeom prst="rect">
            <a:avLst/>
          </a:prstGeom>
        </p:spPr>
        <p:txBody>
          <a:bodyPr wrap="none">
            <a:spAutoFit/>
          </a:bodyPr>
          <a:lstStyle/>
          <a:p>
            <a:pPr>
              <a:lnSpc>
                <a:spcPct val="130000"/>
              </a:lnSpc>
            </a:pPr>
            <a:r>
              <a:rPr lang="zh-CN" altLang="en-US" dirty="0">
                <a:solidFill>
                  <a:srgbClr val="073893"/>
                </a:solidFill>
                <a:latin typeface="华文细黑" panose="02010600040101010101" charset="-122"/>
                <a:ea typeface="华文细黑" panose="02010600040101010101" charset="-122"/>
                <a:sym typeface="+mn-ea"/>
              </a:rPr>
              <a:t>Click here to add your title</a:t>
            </a:r>
            <a:endParaRPr lang="zh-CN" altLang="en-US" dirty="0">
              <a:solidFill>
                <a:srgbClr val="073893"/>
              </a:solidFill>
              <a:latin typeface="华文细黑" panose="02010600040101010101" charset="-122"/>
              <a:ea typeface="华文细黑" panose="02010600040101010101" charset="-122"/>
              <a:sym typeface="+mn-ea"/>
            </a:endParaRPr>
          </a:p>
        </p:txBody>
      </p:sp>
      <p:pic>
        <p:nvPicPr>
          <p:cNvPr id="11" name="图片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80033" y="2886824"/>
            <a:ext cx="2330468" cy="866230"/>
          </a:xfrm>
          <a:prstGeom prst="rect">
            <a:avLst/>
          </a:prstGeom>
        </p:spPr>
      </p:pic>
      <p:pic>
        <p:nvPicPr>
          <p:cNvPr id="12" name="图片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89602" y="2607303"/>
            <a:ext cx="1746616" cy="649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1900" fill="hold"/>
                                        <p:tgtEl>
                                          <p:spTgt spid="3"/>
                                        </p:tgtEl>
                                      </p:cBhvr>
                                      <p:by x="150000" y="150000"/>
                                    </p:animScale>
                                  </p:childTnLst>
                                </p:cTn>
                              </p:par>
                              <p:par>
                                <p:cTn id="12" presetID="29" presetClass="entr" presetSubtype="0" fill="hold" grpId="0" nodeType="withEffect">
                                  <p:stCondLst>
                                    <p:cond delay="60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2"/>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500"/>
                                        <p:tgtEl>
                                          <p:spTgt spid="9"/>
                                        </p:tgtEl>
                                      </p:cBhvr>
                                    </p:animEffect>
                                  </p:childTnLst>
                                </p:cTn>
                              </p:par>
                              <p:par>
                                <p:cTn id="17" presetID="42"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00"/>
                                        <p:tgtEl>
                                          <p:spTgt spid="8"/>
                                        </p:tgtEl>
                                      </p:cBhvr>
                                    </p:animEffect>
                                    <p:anim calcmode="lin" valueType="num">
                                      <p:cBhvr>
                                        <p:cTn id="20" dur="700" fill="hold"/>
                                        <p:tgtEl>
                                          <p:spTgt spid="8"/>
                                        </p:tgtEl>
                                        <p:attrNameLst>
                                          <p:attrName>ppt_x</p:attrName>
                                        </p:attrNameLst>
                                      </p:cBhvr>
                                      <p:tavLst>
                                        <p:tav tm="0">
                                          <p:val>
                                            <p:strVal val="#ppt_x"/>
                                          </p:val>
                                        </p:tav>
                                        <p:tav tm="100000">
                                          <p:val>
                                            <p:strVal val="#ppt_x"/>
                                          </p:val>
                                        </p:tav>
                                      </p:tavLst>
                                    </p:anim>
                                    <p:anim calcmode="lin" valueType="num">
                                      <p:cBhvr>
                                        <p:cTn id="21" dur="700" fill="hold"/>
                                        <p:tgtEl>
                                          <p:spTgt spid="8"/>
                                        </p:tgtEl>
                                        <p:attrNameLst>
                                          <p:attrName>ppt_y</p:attrName>
                                        </p:attrNameLst>
                                      </p:cBhvr>
                                      <p:tavLst>
                                        <p:tav tm="0">
                                          <p:val>
                                            <p:strVal val="#ppt_y+.1"/>
                                          </p:val>
                                        </p:tav>
                                        <p:tav tm="100000">
                                          <p:val>
                                            <p:strVal val="#ppt_y"/>
                                          </p:val>
                                        </p:tav>
                                      </p:tavLst>
                                    </p:anim>
                                  </p:childTnLst>
                                </p:cTn>
                              </p:par>
                              <p:par>
                                <p:cTn id="22" presetID="29" presetClass="entr" presetSubtype="0" fill="hold" grpId="0" nodeType="withEffect">
                                  <p:stCondLst>
                                    <p:cond delay="7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2"/>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形状 25"/>
          <p:cNvSpPr/>
          <p:nvPr/>
        </p:nvSpPr>
        <p:spPr>
          <a:xfrm rot="2665816">
            <a:off x="708266" y="633050"/>
            <a:ext cx="563473" cy="621586"/>
          </a:xfrm>
          <a:custGeom>
            <a:avLst/>
            <a:gdLst>
              <a:gd name="connsiteX0" fmla="*/ 123862 w 748654"/>
              <a:gd name="connsiteY0" fmla="*/ 118057 h 825865"/>
              <a:gd name="connsiteX1" fmla="*/ 707807 w 748654"/>
              <a:gd name="connsiteY1" fmla="*/ 123864 h 825865"/>
              <a:gd name="connsiteX2" fmla="*/ 748654 w 748654"/>
              <a:gd name="connsiteY2" fmla="*/ 174896 h 825865"/>
              <a:gd name="connsiteX3" fmla="*/ 748654 w 748654"/>
              <a:gd name="connsiteY3" fmla="*/ 651841 h 825865"/>
              <a:gd name="connsiteX4" fmla="*/ 702001 w 748654"/>
              <a:gd name="connsiteY4" fmla="*/ 707809 h 825865"/>
              <a:gd name="connsiteX5" fmla="*/ 118056 w 748654"/>
              <a:gd name="connsiteY5" fmla="*/ 702002 h 825865"/>
              <a:gd name="connsiteX6" fmla="*/ 123862 w 748654"/>
              <a:gd name="connsiteY6" fmla="*/ 118057 h 82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54" h="825865">
                <a:moveTo>
                  <a:pt x="123862" y="118057"/>
                </a:moveTo>
                <a:cubicBezTo>
                  <a:pt x="286718" y="-41591"/>
                  <a:pt x="548159" y="-38992"/>
                  <a:pt x="707807" y="123864"/>
                </a:cubicBezTo>
                <a:lnTo>
                  <a:pt x="748654" y="174896"/>
                </a:lnTo>
                <a:lnTo>
                  <a:pt x="748654" y="651841"/>
                </a:lnTo>
                <a:lnTo>
                  <a:pt x="702001" y="707809"/>
                </a:lnTo>
                <a:cubicBezTo>
                  <a:pt x="539145" y="867458"/>
                  <a:pt x="277704" y="864858"/>
                  <a:pt x="118056" y="702002"/>
                </a:cubicBezTo>
                <a:cubicBezTo>
                  <a:pt x="-41593" y="539147"/>
                  <a:pt x="-38993" y="277706"/>
                  <a:pt x="123862" y="118057"/>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37861" y="519157"/>
            <a:ext cx="553998" cy="916305"/>
          </a:xfrm>
          <a:prstGeom prst="rect">
            <a:avLst/>
          </a:prstGeom>
          <a:noFill/>
        </p:spPr>
        <p:txBody>
          <a:bodyPr vert="eaVert" wrap="square" rtlCol="0">
            <a:spAutoFit/>
          </a:bodyPr>
          <a:lstStyle/>
          <a:p>
            <a:pPr algn="ctr"/>
            <a:r>
              <a:rPr lang="en-US" altLang="zh-CN" sz="2400" dirty="0">
                <a:solidFill>
                  <a:schemeClr val="bg1"/>
                </a:solidFill>
                <a:latin typeface="方正清刻本悦宋简体" panose="02000000000000000000" pitchFamily="2" charset="-122"/>
                <a:ea typeface="方正清刻本悦宋简体" panose="02000000000000000000" pitchFamily="2" charset="-122"/>
              </a:rPr>
              <a:t>GO</a:t>
            </a:r>
            <a:endParaRPr lang="zh-CN" altLang="en-US" sz="24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0" name="矩形 9"/>
          <p:cNvSpPr/>
          <p:nvPr/>
        </p:nvSpPr>
        <p:spPr>
          <a:xfrm>
            <a:off x="1048385" y="2977515"/>
            <a:ext cx="5414645" cy="342836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159240" y="2977515"/>
            <a:ext cx="2332355" cy="342836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438910" y="1245235"/>
            <a:ext cx="8027035" cy="1476375"/>
          </a:xfrm>
          <a:prstGeom prst="rect">
            <a:avLst/>
          </a:prstGeom>
          <a:noFill/>
        </p:spPr>
        <p:txBody>
          <a:bodyPr wrap="square" rtlCol="0">
            <a:spAutoFit/>
          </a:bodyPr>
          <a:lstStyle/>
          <a:p>
            <a:pPr algn="l" fontAlgn="auto">
              <a:lnSpc>
                <a:spcPct val="150000"/>
              </a:lnSpc>
            </a:pPr>
            <a:r>
              <a:rPr lang="zh-CN" altLang="en-US" sz="1200" dirty="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200" dirty="0">
              <a:solidFill>
                <a:sysClr val="windowText" lastClr="000000">
                  <a:lumMod val="65000"/>
                  <a:lumOff val="35000"/>
                </a:sysClr>
              </a:solidFill>
              <a:latin typeface="华文细黑" panose="02010600040101010101" charset="-122"/>
              <a:ea typeface="华文细黑" panose="02010600040101010101" charset="-122"/>
            </a:endParaRPr>
          </a:p>
          <a:p>
            <a:pPr algn="l" fontAlgn="auto">
              <a:lnSpc>
                <a:spcPct val="150000"/>
              </a:lnSpc>
            </a:pPr>
            <a:r>
              <a:rPr lang="zh-CN" altLang="en-US" sz="1200" dirty="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2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21" name="iṧļïḋê"/>
          <p:cNvSpPr/>
          <p:nvPr/>
        </p:nvSpPr>
        <p:spPr bwMode="auto">
          <a:xfrm>
            <a:off x="10048239" y="1485158"/>
            <a:ext cx="872309" cy="721014"/>
          </a:xfrm>
          <a:custGeom>
            <a:avLst/>
            <a:gdLst>
              <a:gd name="T0" fmla="*/ 398 w 432"/>
              <a:gd name="T1" fmla="*/ 96 h 362"/>
              <a:gd name="T2" fmla="*/ 398 w 432"/>
              <a:gd name="T3" fmla="*/ 105 h 362"/>
              <a:gd name="T4" fmla="*/ 398 w 432"/>
              <a:gd name="T5" fmla="*/ 174 h 362"/>
              <a:gd name="T6" fmla="*/ 398 w 432"/>
              <a:gd name="T7" fmla="*/ 180 h 362"/>
              <a:gd name="T8" fmla="*/ 398 w 432"/>
              <a:gd name="T9" fmla="*/ 191 h 362"/>
              <a:gd name="T10" fmla="*/ 398 w 432"/>
              <a:gd name="T11" fmla="*/ 305 h 362"/>
              <a:gd name="T12" fmla="*/ 398 w 432"/>
              <a:gd name="T13" fmla="*/ 343 h 362"/>
              <a:gd name="T14" fmla="*/ 412 w 432"/>
              <a:gd name="T15" fmla="*/ 362 h 362"/>
              <a:gd name="T16" fmla="*/ 373 w 432"/>
              <a:gd name="T17" fmla="*/ 362 h 362"/>
              <a:gd name="T18" fmla="*/ 314 w 432"/>
              <a:gd name="T19" fmla="*/ 362 h 362"/>
              <a:gd name="T20" fmla="*/ 262 w 432"/>
              <a:gd name="T21" fmla="*/ 362 h 362"/>
              <a:gd name="T22" fmla="*/ 274 w 432"/>
              <a:gd name="T23" fmla="*/ 343 h 362"/>
              <a:gd name="T24" fmla="*/ 274 w 432"/>
              <a:gd name="T25" fmla="*/ 343 h 362"/>
              <a:gd name="T26" fmla="*/ 274 w 432"/>
              <a:gd name="T27" fmla="*/ 194 h 362"/>
              <a:gd name="T28" fmla="*/ 267 w 432"/>
              <a:gd name="T29" fmla="*/ 173 h 362"/>
              <a:gd name="T30" fmla="*/ 293 w 432"/>
              <a:gd name="T31" fmla="*/ 173 h 362"/>
              <a:gd name="T32" fmla="*/ 285 w 432"/>
              <a:gd name="T33" fmla="*/ 173 h 362"/>
              <a:gd name="T34" fmla="*/ 275 w 432"/>
              <a:gd name="T35" fmla="*/ 173 h 362"/>
              <a:gd name="T36" fmla="*/ 216 w 432"/>
              <a:gd name="T37" fmla="*/ 119 h 362"/>
              <a:gd name="T38" fmla="*/ 157 w 432"/>
              <a:gd name="T39" fmla="*/ 173 h 362"/>
              <a:gd name="T40" fmla="*/ 147 w 432"/>
              <a:gd name="T41" fmla="*/ 173 h 362"/>
              <a:gd name="T42" fmla="*/ 138 w 432"/>
              <a:gd name="T43" fmla="*/ 173 h 362"/>
              <a:gd name="T44" fmla="*/ 165 w 432"/>
              <a:gd name="T45" fmla="*/ 173 h 362"/>
              <a:gd name="T46" fmla="*/ 157 w 432"/>
              <a:gd name="T47" fmla="*/ 194 h 362"/>
              <a:gd name="T48" fmla="*/ 157 w 432"/>
              <a:gd name="T49" fmla="*/ 343 h 362"/>
              <a:gd name="T50" fmla="*/ 158 w 432"/>
              <a:gd name="T51" fmla="*/ 343 h 362"/>
              <a:gd name="T52" fmla="*/ 171 w 432"/>
              <a:gd name="T53" fmla="*/ 362 h 362"/>
              <a:gd name="T54" fmla="*/ 118 w 432"/>
              <a:gd name="T55" fmla="*/ 362 h 362"/>
              <a:gd name="T56" fmla="*/ 61 w 432"/>
              <a:gd name="T57" fmla="*/ 362 h 362"/>
              <a:gd name="T58" fmla="*/ 22 w 432"/>
              <a:gd name="T59" fmla="*/ 362 h 362"/>
              <a:gd name="T60" fmla="*/ 33 w 432"/>
              <a:gd name="T61" fmla="*/ 343 h 362"/>
              <a:gd name="T62" fmla="*/ 33 w 432"/>
              <a:gd name="T63" fmla="*/ 305 h 362"/>
              <a:gd name="T64" fmla="*/ 33 w 432"/>
              <a:gd name="T65" fmla="*/ 191 h 362"/>
              <a:gd name="T66" fmla="*/ 33 w 432"/>
              <a:gd name="T67" fmla="*/ 180 h 362"/>
              <a:gd name="T68" fmla="*/ 33 w 432"/>
              <a:gd name="T69" fmla="*/ 174 h 362"/>
              <a:gd name="T70" fmla="*/ 33 w 432"/>
              <a:gd name="T71" fmla="*/ 105 h 362"/>
              <a:gd name="T72" fmla="*/ 33 w 432"/>
              <a:gd name="T73" fmla="*/ 96 h 362"/>
              <a:gd name="T74" fmla="*/ 33 w 432"/>
              <a:gd name="T75" fmla="*/ 72 h 362"/>
              <a:gd name="T76" fmla="*/ 33 w 432"/>
              <a:gd name="T77" fmla="*/ 68 h 362"/>
              <a:gd name="T78" fmla="*/ 1 w 432"/>
              <a:gd name="T79" fmla="*/ 43 h 362"/>
              <a:gd name="T80" fmla="*/ 0 w 432"/>
              <a:gd name="T81" fmla="*/ 43 h 362"/>
              <a:gd name="T82" fmla="*/ 0 w 432"/>
              <a:gd name="T83" fmla="*/ 42 h 362"/>
              <a:gd name="T84" fmla="*/ 0 w 432"/>
              <a:gd name="T85" fmla="*/ 41 h 362"/>
              <a:gd name="T86" fmla="*/ 33 w 432"/>
              <a:gd name="T87" fmla="*/ 41 h 362"/>
              <a:gd name="T88" fmla="*/ 33 w 432"/>
              <a:gd name="T89" fmla="*/ 16 h 362"/>
              <a:gd name="T90" fmla="*/ 33 w 432"/>
              <a:gd name="T91" fmla="*/ 10 h 362"/>
              <a:gd name="T92" fmla="*/ 33 w 432"/>
              <a:gd name="T93" fmla="*/ 4 h 362"/>
              <a:gd name="T94" fmla="*/ 33 w 432"/>
              <a:gd name="T95" fmla="*/ 0 h 362"/>
              <a:gd name="T96" fmla="*/ 398 w 432"/>
              <a:gd name="T97" fmla="*/ 0 h 362"/>
              <a:gd name="T98" fmla="*/ 398 w 432"/>
              <a:gd name="T99" fmla="*/ 4 h 362"/>
              <a:gd name="T100" fmla="*/ 398 w 432"/>
              <a:gd name="T101" fmla="*/ 10 h 362"/>
              <a:gd name="T102" fmla="*/ 398 w 432"/>
              <a:gd name="T103" fmla="*/ 16 h 362"/>
              <a:gd name="T104" fmla="*/ 398 w 432"/>
              <a:gd name="T105" fmla="*/ 41 h 362"/>
              <a:gd name="T106" fmla="*/ 432 w 432"/>
              <a:gd name="T107" fmla="*/ 41 h 362"/>
              <a:gd name="T108" fmla="*/ 432 w 432"/>
              <a:gd name="T109" fmla="*/ 41 h 362"/>
              <a:gd name="T110" fmla="*/ 432 w 432"/>
              <a:gd name="T111" fmla="*/ 43 h 362"/>
              <a:gd name="T112" fmla="*/ 430 w 432"/>
              <a:gd name="T113" fmla="*/ 43 h 362"/>
              <a:gd name="T114" fmla="*/ 398 w 432"/>
              <a:gd name="T115" fmla="*/ 68 h 362"/>
              <a:gd name="T116" fmla="*/ 398 w 432"/>
              <a:gd name="T117" fmla="*/ 72 h 362"/>
              <a:gd name="T118" fmla="*/ 398 w 432"/>
              <a:gd name="T119" fmla="*/ 9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2" h="362">
                <a:moveTo>
                  <a:pt x="398" y="96"/>
                </a:moveTo>
                <a:cubicBezTo>
                  <a:pt x="398" y="105"/>
                  <a:pt x="398" y="105"/>
                  <a:pt x="398" y="105"/>
                </a:cubicBezTo>
                <a:cubicBezTo>
                  <a:pt x="398" y="174"/>
                  <a:pt x="398" y="174"/>
                  <a:pt x="398" y="174"/>
                </a:cubicBezTo>
                <a:cubicBezTo>
                  <a:pt x="398" y="180"/>
                  <a:pt x="398" y="180"/>
                  <a:pt x="398" y="180"/>
                </a:cubicBezTo>
                <a:cubicBezTo>
                  <a:pt x="398" y="191"/>
                  <a:pt x="398" y="191"/>
                  <a:pt x="398" y="191"/>
                </a:cubicBezTo>
                <a:cubicBezTo>
                  <a:pt x="398" y="305"/>
                  <a:pt x="398" y="305"/>
                  <a:pt x="398" y="305"/>
                </a:cubicBezTo>
                <a:cubicBezTo>
                  <a:pt x="398" y="343"/>
                  <a:pt x="398" y="343"/>
                  <a:pt x="398" y="343"/>
                </a:cubicBezTo>
                <a:cubicBezTo>
                  <a:pt x="412" y="362"/>
                  <a:pt x="412" y="362"/>
                  <a:pt x="412" y="362"/>
                </a:cubicBezTo>
                <a:cubicBezTo>
                  <a:pt x="373" y="362"/>
                  <a:pt x="373" y="362"/>
                  <a:pt x="373" y="362"/>
                </a:cubicBezTo>
                <a:cubicBezTo>
                  <a:pt x="314" y="362"/>
                  <a:pt x="314" y="362"/>
                  <a:pt x="314" y="362"/>
                </a:cubicBezTo>
                <a:cubicBezTo>
                  <a:pt x="262" y="362"/>
                  <a:pt x="262" y="362"/>
                  <a:pt x="262" y="362"/>
                </a:cubicBezTo>
                <a:cubicBezTo>
                  <a:pt x="274" y="343"/>
                  <a:pt x="274" y="343"/>
                  <a:pt x="274" y="343"/>
                </a:cubicBezTo>
                <a:cubicBezTo>
                  <a:pt x="274" y="343"/>
                  <a:pt x="274" y="343"/>
                  <a:pt x="274" y="343"/>
                </a:cubicBezTo>
                <a:cubicBezTo>
                  <a:pt x="274" y="194"/>
                  <a:pt x="274" y="194"/>
                  <a:pt x="274" y="194"/>
                </a:cubicBezTo>
                <a:cubicBezTo>
                  <a:pt x="267" y="173"/>
                  <a:pt x="267" y="173"/>
                  <a:pt x="267" y="173"/>
                </a:cubicBezTo>
                <a:cubicBezTo>
                  <a:pt x="293" y="173"/>
                  <a:pt x="293" y="173"/>
                  <a:pt x="293" y="173"/>
                </a:cubicBezTo>
                <a:cubicBezTo>
                  <a:pt x="285" y="173"/>
                  <a:pt x="285" y="173"/>
                  <a:pt x="285" y="173"/>
                </a:cubicBezTo>
                <a:cubicBezTo>
                  <a:pt x="275" y="173"/>
                  <a:pt x="275" y="173"/>
                  <a:pt x="275" y="173"/>
                </a:cubicBezTo>
                <a:cubicBezTo>
                  <a:pt x="272" y="143"/>
                  <a:pt x="246" y="119"/>
                  <a:pt x="216" y="119"/>
                </a:cubicBezTo>
                <a:cubicBezTo>
                  <a:pt x="185" y="119"/>
                  <a:pt x="160" y="143"/>
                  <a:pt x="157" y="173"/>
                </a:cubicBezTo>
                <a:cubicBezTo>
                  <a:pt x="147" y="173"/>
                  <a:pt x="147" y="173"/>
                  <a:pt x="147" y="173"/>
                </a:cubicBezTo>
                <a:cubicBezTo>
                  <a:pt x="138" y="173"/>
                  <a:pt x="138" y="173"/>
                  <a:pt x="138" y="173"/>
                </a:cubicBezTo>
                <a:cubicBezTo>
                  <a:pt x="165" y="173"/>
                  <a:pt x="165" y="173"/>
                  <a:pt x="165" y="173"/>
                </a:cubicBezTo>
                <a:cubicBezTo>
                  <a:pt x="157" y="194"/>
                  <a:pt x="157" y="194"/>
                  <a:pt x="157" y="194"/>
                </a:cubicBezTo>
                <a:cubicBezTo>
                  <a:pt x="157" y="343"/>
                  <a:pt x="157" y="343"/>
                  <a:pt x="157" y="343"/>
                </a:cubicBezTo>
                <a:cubicBezTo>
                  <a:pt x="158" y="343"/>
                  <a:pt x="158" y="343"/>
                  <a:pt x="158" y="343"/>
                </a:cubicBezTo>
                <a:cubicBezTo>
                  <a:pt x="171" y="362"/>
                  <a:pt x="171" y="362"/>
                  <a:pt x="171" y="362"/>
                </a:cubicBezTo>
                <a:cubicBezTo>
                  <a:pt x="118" y="362"/>
                  <a:pt x="118" y="362"/>
                  <a:pt x="118" y="362"/>
                </a:cubicBezTo>
                <a:cubicBezTo>
                  <a:pt x="61" y="362"/>
                  <a:pt x="61" y="362"/>
                  <a:pt x="61" y="362"/>
                </a:cubicBezTo>
                <a:cubicBezTo>
                  <a:pt x="22" y="362"/>
                  <a:pt x="22" y="362"/>
                  <a:pt x="22" y="362"/>
                </a:cubicBezTo>
                <a:cubicBezTo>
                  <a:pt x="33" y="343"/>
                  <a:pt x="33" y="343"/>
                  <a:pt x="33" y="343"/>
                </a:cubicBezTo>
                <a:cubicBezTo>
                  <a:pt x="33" y="305"/>
                  <a:pt x="33" y="305"/>
                  <a:pt x="33" y="305"/>
                </a:cubicBezTo>
                <a:cubicBezTo>
                  <a:pt x="33" y="191"/>
                  <a:pt x="33" y="191"/>
                  <a:pt x="33" y="191"/>
                </a:cubicBezTo>
                <a:cubicBezTo>
                  <a:pt x="33" y="180"/>
                  <a:pt x="33" y="180"/>
                  <a:pt x="33" y="180"/>
                </a:cubicBezTo>
                <a:cubicBezTo>
                  <a:pt x="33" y="174"/>
                  <a:pt x="33" y="174"/>
                  <a:pt x="33" y="174"/>
                </a:cubicBezTo>
                <a:cubicBezTo>
                  <a:pt x="33" y="105"/>
                  <a:pt x="33" y="105"/>
                  <a:pt x="33" y="105"/>
                </a:cubicBezTo>
                <a:cubicBezTo>
                  <a:pt x="33" y="96"/>
                  <a:pt x="33" y="96"/>
                  <a:pt x="33" y="96"/>
                </a:cubicBezTo>
                <a:cubicBezTo>
                  <a:pt x="33" y="72"/>
                  <a:pt x="33" y="72"/>
                  <a:pt x="33" y="72"/>
                </a:cubicBezTo>
                <a:cubicBezTo>
                  <a:pt x="33" y="68"/>
                  <a:pt x="33" y="68"/>
                  <a:pt x="33" y="68"/>
                </a:cubicBezTo>
                <a:cubicBezTo>
                  <a:pt x="1" y="43"/>
                  <a:pt x="1" y="43"/>
                  <a:pt x="1" y="43"/>
                </a:cubicBezTo>
                <a:cubicBezTo>
                  <a:pt x="0" y="43"/>
                  <a:pt x="0" y="43"/>
                  <a:pt x="0" y="43"/>
                </a:cubicBezTo>
                <a:cubicBezTo>
                  <a:pt x="0" y="42"/>
                  <a:pt x="0" y="42"/>
                  <a:pt x="0" y="42"/>
                </a:cubicBezTo>
                <a:cubicBezTo>
                  <a:pt x="0" y="41"/>
                  <a:pt x="0" y="41"/>
                  <a:pt x="0" y="41"/>
                </a:cubicBezTo>
                <a:cubicBezTo>
                  <a:pt x="33" y="41"/>
                  <a:pt x="33" y="41"/>
                  <a:pt x="33" y="41"/>
                </a:cubicBezTo>
                <a:cubicBezTo>
                  <a:pt x="33" y="16"/>
                  <a:pt x="33" y="16"/>
                  <a:pt x="33" y="16"/>
                </a:cubicBezTo>
                <a:cubicBezTo>
                  <a:pt x="33" y="10"/>
                  <a:pt x="33" y="10"/>
                  <a:pt x="33" y="10"/>
                </a:cubicBezTo>
                <a:cubicBezTo>
                  <a:pt x="33" y="4"/>
                  <a:pt x="33" y="4"/>
                  <a:pt x="33" y="4"/>
                </a:cubicBezTo>
                <a:cubicBezTo>
                  <a:pt x="33" y="0"/>
                  <a:pt x="33" y="0"/>
                  <a:pt x="33" y="0"/>
                </a:cubicBezTo>
                <a:cubicBezTo>
                  <a:pt x="398" y="0"/>
                  <a:pt x="398" y="0"/>
                  <a:pt x="398" y="0"/>
                </a:cubicBezTo>
                <a:cubicBezTo>
                  <a:pt x="398" y="4"/>
                  <a:pt x="398" y="4"/>
                  <a:pt x="398" y="4"/>
                </a:cubicBezTo>
                <a:cubicBezTo>
                  <a:pt x="398" y="10"/>
                  <a:pt x="398" y="10"/>
                  <a:pt x="398" y="10"/>
                </a:cubicBezTo>
                <a:cubicBezTo>
                  <a:pt x="398" y="16"/>
                  <a:pt x="398" y="16"/>
                  <a:pt x="398" y="16"/>
                </a:cubicBezTo>
                <a:cubicBezTo>
                  <a:pt x="398" y="41"/>
                  <a:pt x="398" y="41"/>
                  <a:pt x="398" y="41"/>
                </a:cubicBezTo>
                <a:cubicBezTo>
                  <a:pt x="432" y="41"/>
                  <a:pt x="432" y="41"/>
                  <a:pt x="432" y="41"/>
                </a:cubicBezTo>
                <a:cubicBezTo>
                  <a:pt x="432" y="41"/>
                  <a:pt x="432" y="41"/>
                  <a:pt x="432" y="41"/>
                </a:cubicBezTo>
                <a:cubicBezTo>
                  <a:pt x="432" y="43"/>
                  <a:pt x="432" y="43"/>
                  <a:pt x="432" y="43"/>
                </a:cubicBezTo>
                <a:cubicBezTo>
                  <a:pt x="430" y="43"/>
                  <a:pt x="430" y="43"/>
                  <a:pt x="430" y="43"/>
                </a:cubicBezTo>
                <a:cubicBezTo>
                  <a:pt x="398" y="68"/>
                  <a:pt x="398" y="68"/>
                  <a:pt x="398" y="68"/>
                </a:cubicBezTo>
                <a:cubicBezTo>
                  <a:pt x="398" y="72"/>
                  <a:pt x="398" y="72"/>
                  <a:pt x="398" y="72"/>
                </a:cubicBezTo>
                <a:lnTo>
                  <a:pt x="398" y="96"/>
                </a:lnTo>
                <a:close/>
              </a:path>
            </a:pathLst>
          </a:custGeom>
          <a:solidFill>
            <a:srgbClr val="0089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 name="矩形 1"/>
          <p:cNvSpPr/>
          <p:nvPr/>
        </p:nvSpPr>
        <p:spPr>
          <a:xfrm>
            <a:off x="9811657" y="1245235"/>
            <a:ext cx="1262743" cy="11060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dmitrii-bogdanov-93092"/>
          <p:cNvPicPr>
            <a:picLocks noChangeAspect="1"/>
          </p:cNvPicPr>
          <p:nvPr/>
        </p:nvPicPr>
        <p:blipFill>
          <a:blip r:embed="rId3" cstate="screen"/>
          <a:srcRect/>
          <a:stretch>
            <a:fillRect/>
          </a:stretch>
        </p:blipFill>
        <p:spPr>
          <a:xfrm>
            <a:off x="6644960" y="2977515"/>
            <a:ext cx="2332349" cy="3428365"/>
          </a:xfrm>
          <a:prstGeom prst="rect">
            <a:avLst/>
          </a:prstGeom>
        </p:spPr>
      </p:pic>
      <p:cxnSp>
        <p:nvCxnSpPr>
          <p:cNvPr id="23" name="直接连接符 22"/>
          <p:cNvCxnSpPr/>
          <p:nvPr/>
        </p:nvCxnSpPr>
        <p:spPr>
          <a:xfrm flipH="1">
            <a:off x="551860" y="701040"/>
            <a:ext cx="1082675" cy="108839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53485" y="1010285"/>
            <a:ext cx="781050" cy="779145"/>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par>
                          <p:cTn id="8" fill="hold">
                            <p:stCondLst>
                              <p:cond delay="500"/>
                            </p:stCondLst>
                            <p:childTnLst>
                              <p:par>
                                <p:cTn id="9" presetID="18" presetClass="entr" presetSubtype="6"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500"/>
                                        <p:tgtEl>
                                          <p:spTgt spid="10"/>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strVal val="#ppt_x"/>
                                          </p:val>
                                        </p:tav>
                                        <p:tav tm="100000">
                                          <p:val>
                                            <p:strVal val="#ppt_x"/>
                                          </p:val>
                                        </p:tav>
                                      </p:tavLst>
                                    </p:anim>
                                    <p:anim calcmode="lin" valueType="num">
                                      <p:cBhvr>
                                        <p:cTn id="23" dur="5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par>
                                <p:cTn id="28" presetID="22" presetClass="entr" presetSubtype="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bldLvl="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7195" y="441960"/>
            <a:ext cx="7901305" cy="408940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425180" y="441960"/>
            <a:ext cx="3340100" cy="199326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425180" y="2538730"/>
            <a:ext cx="3340100" cy="199326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17195" y="4638675"/>
            <a:ext cx="1442085" cy="144208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V="1">
            <a:off x="417195" y="6195060"/>
            <a:ext cx="11378565" cy="228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081530" y="4760595"/>
            <a:ext cx="9683750" cy="1198880"/>
          </a:xfrm>
          <a:prstGeom prst="rect">
            <a:avLst/>
          </a:prstGeom>
          <a:noFill/>
        </p:spPr>
        <p:txBody>
          <a:bodyPr wrap="square" rtlCol="0">
            <a:spAutoFit/>
          </a:bodyPr>
          <a:lstStyle/>
          <a:p>
            <a:pPr algn="l"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endPar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2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12" name="í$lîḋê"/>
          <p:cNvSpPr/>
          <p:nvPr/>
        </p:nvSpPr>
        <p:spPr bwMode="auto">
          <a:xfrm>
            <a:off x="603473" y="5096730"/>
            <a:ext cx="1098556" cy="732119"/>
          </a:xfrm>
          <a:custGeom>
            <a:avLst/>
            <a:gdLst>
              <a:gd name="T0" fmla="*/ 222 w 548"/>
              <a:gd name="T1" fmla="*/ 131 h 318"/>
              <a:gd name="T2" fmla="*/ 268 w 548"/>
              <a:gd name="T3" fmla="*/ 13 h 318"/>
              <a:gd name="T4" fmla="*/ 99 w 548"/>
              <a:gd name="T5" fmla="*/ 153 h 318"/>
              <a:gd name="T6" fmla="*/ 104 w 548"/>
              <a:gd name="T7" fmla="*/ 167 h 318"/>
              <a:gd name="T8" fmla="*/ 109 w 548"/>
              <a:gd name="T9" fmla="*/ 162 h 318"/>
              <a:gd name="T10" fmla="*/ 96 w 548"/>
              <a:gd name="T11" fmla="*/ 159 h 318"/>
              <a:gd name="T12" fmla="*/ 96 w 548"/>
              <a:gd name="T13" fmla="*/ 154 h 318"/>
              <a:gd name="T14" fmla="*/ 117 w 548"/>
              <a:gd name="T15" fmla="*/ 175 h 318"/>
              <a:gd name="T16" fmla="*/ 98 w 548"/>
              <a:gd name="T17" fmla="*/ 175 h 318"/>
              <a:gd name="T18" fmla="*/ 136 w 548"/>
              <a:gd name="T19" fmla="*/ 286 h 318"/>
              <a:gd name="T20" fmla="*/ 219 w 548"/>
              <a:gd name="T21" fmla="*/ 150 h 318"/>
              <a:gd name="T22" fmla="*/ 375 w 548"/>
              <a:gd name="T23" fmla="*/ 151 h 318"/>
              <a:gd name="T24" fmla="*/ 452 w 548"/>
              <a:gd name="T25" fmla="*/ 263 h 318"/>
              <a:gd name="T26" fmla="*/ 0 w 548"/>
              <a:gd name="T27" fmla="*/ 296 h 318"/>
              <a:gd name="T28" fmla="*/ 115 w 548"/>
              <a:gd name="T29" fmla="*/ 263 h 318"/>
              <a:gd name="T30" fmla="*/ 66 w 548"/>
              <a:gd name="T31" fmla="*/ 82 h 318"/>
              <a:gd name="T32" fmla="*/ 48 w 548"/>
              <a:gd name="T33" fmla="*/ 94 h 318"/>
              <a:gd name="T34" fmla="*/ 50 w 548"/>
              <a:gd name="T35" fmla="*/ 94 h 318"/>
              <a:gd name="T36" fmla="*/ 70 w 548"/>
              <a:gd name="T37" fmla="*/ 81 h 318"/>
              <a:gd name="T38" fmla="*/ 34 w 548"/>
              <a:gd name="T39" fmla="*/ 98 h 318"/>
              <a:gd name="T40" fmla="*/ 548 w 548"/>
              <a:gd name="T41" fmla="*/ 318 h 318"/>
              <a:gd name="T42" fmla="*/ 66 w 548"/>
              <a:gd name="T43" fmla="*/ 177 h 318"/>
              <a:gd name="T44" fmla="*/ 516 w 548"/>
              <a:gd name="T45" fmla="*/ 82 h 318"/>
              <a:gd name="T46" fmla="*/ 480 w 548"/>
              <a:gd name="T47" fmla="*/ 101 h 318"/>
              <a:gd name="T48" fmla="*/ 516 w 548"/>
              <a:gd name="T49" fmla="*/ 101 h 318"/>
              <a:gd name="T50" fmla="*/ 489 w 548"/>
              <a:gd name="T51" fmla="*/ 94 h 318"/>
              <a:gd name="T52" fmla="*/ 496 w 548"/>
              <a:gd name="T53" fmla="*/ 94 h 318"/>
              <a:gd name="T54" fmla="*/ 480 w 548"/>
              <a:gd name="T55" fmla="*/ 72 h 318"/>
              <a:gd name="T56" fmla="*/ 323 w 548"/>
              <a:gd name="T57" fmla="*/ 286 h 318"/>
              <a:gd name="T58" fmla="*/ 452 w 548"/>
              <a:gd name="T59" fmla="*/ 170 h 318"/>
              <a:gd name="T60" fmla="*/ 446 w 548"/>
              <a:gd name="T61" fmla="*/ 162 h 318"/>
              <a:gd name="T62" fmla="*/ 441 w 548"/>
              <a:gd name="T63" fmla="*/ 167 h 318"/>
              <a:gd name="T64" fmla="*/ 433 w 548"/>
              <a:gd name="T65" fmla="*/ 160 h 318"/>
              <a:gd name="T66" fmla="*/ 454 w 548"/>
              <a:gd name="T67" fmla="*/ 156 h 318"/>
              <a:gd name="T68" fmla="*/ 452 w 548"/>
              <a:gd name="T69" fmla="*/ 219 h 318"/>
              <a:gd name="T70" fmla="*/ 435 w 548"/>
              <a:gd name="T71" fmla="*/ 260 h 318"/>
              <a:gd name="T72" fmla="*/ 38 w 548"/>
              <a:gd name="T73" fmla="*/ 182 h 318"/>
              <a:gd name="T74" fmla="*/ 162 w 548"/>
              <a:gd name="T75" fmla="*/ 231 h 318"/>
              <a:gd name="T76" fmla="*/ 406 w 548"/>
              <a:gd name="T77" fmla="*/ 251 h 318"/>
              <a:gd name="T78" fmla="*/ 388 w 548"/>
              <a:gd name="T79" fmla="*/ 205 h 318"/>
              <a:gd name="T80" fmla="*/ 350 w 548"/>
              <a:gd name="T81" fmla="*/ 112 h 318"/>
              <a:gd name="T82" fmla="*/ 352 w 548"/>
              <a:gd name="T83" fmla="*/ 119 h 318"/>
              <a:gd name="T84" fmla="*/ 304 w 548"/>
              <a:gd name="T85" fmla="*/ 231 h 318"/>
              <a:gd name="T86" fmla="*/ 283 w 548"/>
              <a:gd name="T87" fmla="*/ 211 h 318"/>
              <a:gd name="T88" fmla="*/ 245 w 548"/>
              <a:gd name="T89" fmla="*/ 238 h 318"/>
              <a:gd name="T90" fmla="*/ 304 w 548"/>
              <a:gd name="T91" fmla="*/ 238 h 318"/>
              <a:gd name="T92" fmla="*/ 197 w 548"/>
              <a:gd name="T93" fmla="*/ 276 h 318"/>
              <a:gd name="T94" fmla="*/ 352 w 548"/>
              <a:gd name="T95" fmla="*/ 215 h 318"/>
              <a:gd name="T96" fmla="*/ 190 w 548"/>
              <a:gd name="T97" fmla="*/ 168 h 318"/>
              <a:gd name="T98" fmla="*/ 361 w 548"/>
              <a:gd name="T99" fmla="*/ 158 h 318"/>
              <a:gd name="T100" fmla="*/ 339 w 548"/>
              <a:gd name="T101" fmla="*/ 158 h 318"/>
              <a:gd name="T102" fmla="*/ 212 w 548"/>
              <a:gd name="T103" fmla="*/ 168 h 318"/>
              <a:gd name="T104" fmla="*/ 194 w 548"/>
              <a:gd name="T105" fmla="*/ 158 h 318"/>
              <a:gd name="T106" fmla="*/ 364 w 548"/>
              <a:gd name="T107" fmla="*/ 241 h 318"/>
              <a:gd name="T108" fmla="*/ 185 w 548"/>
              <a:gd name="T109" fmla="*/ 194 h 318"/>
              <a:gd name="T110" fmla="*/ 207 w 548"/>
              <a:gd name="T111" fmla="*/ 186 h 318"/>
              <a:gd name="T112" fmla="*/ 207 w 548"/>
              <a:gd name="T113" fmla="*/ 277 h 318"/>
              <a:gd name="T114" fmla="*/ 342 w 548"/>
              <a:gd name="T115" fmla="*/ 189 h 318"/>
              <a:gd name="T116" fmla="*/ 357 w 548"/>
              <a:gd name="T117" fmla="*/ 189 h 318"/>
              <a:gd name="T118" fmla="*/ 199 w 548"/>
              <a:gd name="T119" fmla="*/ 119 h 318"/>
              <a:gd name="T120" fmla="*/ 198 w 548"/>
              <a:gd name="T121" fmla="*/ 119 h 318"/>
              <a:gd name="T122" fmla="*/ 215 w 548"/>
              <a:gd name="T123" fmla="*/ 14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8" h="318">
                <a:moveTo>
                  <a:pt x="275" y="15"/>
                </a:moveTo>
                <a:cubicBezTo>
                  <a:pt x="275" y="40"/>
                  <a:pt x="275" y="40"/>
                  <a:pt x="275" y="40"/>
                </a:cubicBezTo>
                <a:cubicBezTo>
                  <a:pt x="279" y="40"/>
                  <a:pt x="279" y="40"/>
                  <a:pt x="279" y="40"/>
                </a:cubicBezTo>
                <a:cubicBezTo>
                  <a:pt x="279" y="45"/>
                  <a:pt x="279" y="45"/>
                  <a:pt x="279" y="45"/>
                </a:cubicBezTo>
                <a:cubicBezTo>
                  <a:pt x="278" y="45"/>
                  <a:pt x="278" y="45"/>
                  <a:pt x="278" y="45"/>
                </a:cubicBezTo>
                <a:cubicBezTo>
                  <a:pt x="368" y="102"/>
                  <a:pt x="317" y="120"/>
                  <a:pt x="328" y="131"/>
                </a:cubicBezTo>
                <a:cubicBezTo>
                  <a:pt x="311" y="131"/>
                  <a:pt x="293" y="131"/>
                  <a:pt x="275" y="131"/>
                </a:cubicBezTo>
                <a:cubicBezTo>
                  <a:pt x="222" y="131"/>
                  <a:pt x="222" y="131"/>
                  <a:pt x="222" y="131"/>
                </a:cubicBezTo>
                <a:cubicBezTo>
                  <a:pt x="229" y="119"/>
                  <a:pt x="176" y="103"/>
                  <a:pt x="270" y="45"/>
                </a:cubicBezTo>
                <a:cubicBezTo>
                  <a:pt x="269" y="45"/>
                  <a:pt x="269" y="45"/>
                  <a:pt x="269" y="45"/>
                </a:cubicBezTo>
                <a:cubicBezTo>
                  <a:pt x="269" y="40"/>
                  <a:pt x="269" y="40"/>
                  <a:pt x="269" y="40"/>
                </a:cubicBezTo>
                <a:cubicBezTo>
                  <a:pt x="272" y="40"/>
                  <a:pt x="272" y="40"/>
                  <a:pt x="272" y="40"/>
                </a:cubicBezTo>
                <a:cubicBezTo>
                  <a:pt x="272" y="17"/>
                  <a:pt x="272" y="17"/>
                  <a:pt x="272" y="17"/>
                </a:cubicBezTo>
                <a:cubicBezTo>
                  <a:pt x="272" y="17"/>
                  <a:pt x="271" y="17"/>
                  <a:pt x="270" y="17"/>
                </a:cubicBezTo>
                <a:cubicBezTo>
                  <a:pt x="266" y="17"/>
                  <a:pt x="263" y="14"/>
                  <a:pt x="261" y="10"/>
                </a:cubicBezTo>
                <a:cubicBezTo>
                  <a:pt x="263" y="12"/>
                  <a:pt x="265" y="13"/>
                  <a:pt x="268" y="13"/>
                </a:cubicBezTo>
                <a:cubicBezTo>
                  <a:pt x="273" y="13"/>
                  <a:pt x="278" y="8"/>
                  <a:pt x="278" y="3"/>
                </a:cubicBezTo>
                <a:cubicBezTo>
                  <a:pt x="278" y="2"/>
                  <a:pt x="277" y="1"/>
                  <a:pt x="277" y="0"/>
                </a:cubicBezTo>
                <a:cubicBezTo>
                  <a:pt x="279" y="2"/>
                  <a:pt x="280" y="4"/>
                  <a:pt x="280" y="7"/>
                </a:cubicBezTo>
                <a:cubicBezTo>
                  <a:pt x="280" y="10"/>
                  <a:pt x="278" y="13"/>
                  <a:pt x="275" y="15"/>
                </a:cubicBezTo>
                <a:close/>
                <a:moveTo>
                  <a:pt x="99" y="153"/>
                </a:moveTo>
                <a:cubicBezTo>
                  <a:pt x="100" y="151"/>
                  <a:pt x="91" y="149"/>
                  <a:pt x="107" y="139"/>
                </a:cubicBezTo>
                <a:cubicBezTo>
                  <a:pt x="122" y="149"/>
                  <a:pt x="114" y="151"/>
                  <a:pt x="115" y="153"/>
                </a:cubicBezTo>
                <a:cubicBezTo>
                  <a:pt x="110" y="153"/>
                  <a:pt x="104" y="153"/>
                  <a:pt x="99" y="153"/>
                </a:cubicBezTo>
                <a:close/>
                <a:moveTo>
                  <a:pt x="98" y="170"/>
                </a:moveTo>
                <a:cubicBezTo>
                  <a:pt x="115" y="170"/>
                  <a:pt x="115" y="170"/>
                  <a:pt x="115" y="170"/>
                </a:cubicBezTo>
                <a:cubicBezTo>
                  <a:pt x="115" y="160"/>
                  <a:pt x="115" y="160"/>
                  <a:pt x="115" y="160"/>
                </a:cubicBezTo>
                <a:cubicBezTo>
                  <a:pt x="98" y="160"/>
                  <a:pt x="98" y="160"/>
                  <a:pt x="98" y="160"/>
                </a:cubicBezTo>
                <a:lnTo>
                  <a:pt x="98" y="170"/>
                </a:lnTo>
                <a:close/>
                <a:moveTo>
                  <a:pt x="101" y="167"/>
                </a:moveTo>
                <a:cubicBezTo>
                  <a:pt x="101" y="167"/>
                  <a:pt x="101" y="167"/>
                  <a:pt x="101" y="167"/>
                </a:cubicBezTo>
                <a:cubicBezTo>
                  <a:pt x="104" y="167"/>
                  <a:pt x="104" y="167"/>
                  <a:pt x="104" y="167"/>
                </a:cubicBezTo>
                <a:cubicBezTo>
                  <a:pt x="104" y="162"/>
                  <a:pt x="104" y="162"/>
                  <a:pt x="104" y="162"/>
                </a:cubicBezTo>
                <a:cubicBezTo>
                  <a:pt x="101" y="162"/>
                  <a:pt x="101" y="162"/>
                  <a:pt x="101" y="162"/>
                </a:cubicBezTo>
                <a:lnTo>
                  <a:pt x="101" y="167"/>
                </a:lnTo>
                <a:close/>
                <a:moveTo>
                  <a:pt x="109" y="167"/>
                </a:moveTo>
                <a:cubicBezTo>
                  <a:pt x="109" y="167"/>
                  <a:pt x="109" y="167"/>
                  <a:pt x="109" y="167"/>
                </a:cubicBezTo>
                <a:cubicBezTo>
                  <a:pt x="112" y="167"/>
                  <a:pt x="112" y="167"/>
                  <a:pt x="112" y="167"/>
                </a:cubicBezTo>
                <a:cubicBezTo>
                  <a:pt x="112" y="162"/>
                  <a:pt x="112" y="162"/>
                  <a:pt x="112" y="162"/>
                </a:cubicBezTo>
                <a:cubicBezTo>
                  <a:pt x="109" y="162"/>
                  <a:pt x="109" y="162"/>
                  <a:pt x="109" y="162"/>
                </a:cubicBezTo>
                <a:lnTo>
                  <a:pt x="109" y="167"/>
                </a:lnTo>
                <a:close/>
                <a:moveTo>
                  <a:pt x="105" y="167"/>
                </a:moveTo>
                <a:cubicBezTo>
                  <a:pt x="105" y="167"/>
                  <a:pt x="105" y="167"/>
                  <a:pt x="105" y="167"/>
                </a:cubicBezTo>
                <a:cubicBezTo>
                  <a:pt x="108" y="167"/>
                  <a:pt x="108" y="167"/>
                  <a:pt x="108" y="167"/>
                </a:cubicBezTo>
                <a:cubicBezTo>
                  <a:pt x="108" y="162"/>
                  <a:pt x="108" y="162"/>
                  <a:pt x="108" y="162"/>
                </a:cubicBezTo>
                <a:cubicBezTo>
                  <a:pt x="105" y="162"/>
                  <a:pt x="105" y="162"/>
                  <a:pt x="105" y="162"/>
                </a:cubicBezTo>
                <a:lnTo>
                  <a:pt x="105" y="167"/>
                </a:lnTo>
                <a:close/>
                <a:moveTo>
                  <a:pt x="96" y="159"/>
                </a:moveTo>
                <a:cubicBezTo>
                  <a:pt x="117" y="159"/>
                  <a:pt x="117" y="159"/>
                  <a:pt x="117" y="159"/>
                </a:cubicBezTo>
                <a:cubicBezTo>
                  <a:pt x="117" y="158"/>
                  <a:pt x="117" y="158"/>
                  <a:pt x="117" y="158"/>
                </a:cubicBezTo>
                <a:cubicBezTo>
                  <a:pt x="96" y="158"/>
                  <a:pt x="96" y="158"/>
                  <a:pt x="96" y="158"/>
                </a:cubicBezTo>
                <a:lnTo>
                  <a:pt x="96" y="159"/>
                </a:lnTo>
                <a:close/>
                <a:moveTo>
                  <a:pt x="96" y="156"/>
                </a:moveTo>
                <a:cubicBezTo>
                  <a:pt x="117" y="156"/>
                  <a:pt x="117" y="156"/>
                  <a:pt x="117" y="156"/>
                </a:cubicBezTo>
                <a:cubicBezTo>
                  <a:pt x="117" y="154"/>
                  <a:pt x="117" y="154"/>
                  <a:pt x="117" y="154"/>
                </a:cubicBezTo>
                <a:cubicBezTo>
                  <a:pt x="96" y="154"/>
                  <a:pt x="96" y="154"/>
                  <a:pt x="96" y="154"/>
                </a:cubicBezTo>
                <a:lnTo>
                  <a:pt x="96" y="156"/>
                </a:lnTo>
                <a:close/>
                <a:moveTo>
                  <a:pt x="96" y="172"/>
                </a:moveTo>
                <a:cubicBezTo>
                  <a:pt x="117" y="172"/>
                  <a:pt x="117" y="172"/>
                  <a:pt x="117" y="172"/>
                </a:cubicBezTo>
                <a:cubicBezTo>
                  <a:pt x="117" y="171"/>
                  <a:pt x="117" y="171"/>
                  <a:pt x="117" y="171"/>
                </a:cubicBezTo>
                <a:cubicBezTo>
                  <a:pt x="96" y="171"/>
                  <a:pt x="96" y="171"/>
                  <a:pt x="96" y="171"/>
                </a:cubicBezTo>
                <a:lnTo>
                  <a:pt x="96" y="172"/>
                </a:lnTo>
                <a:close/>
                <a:moveTo>
                  <a:pt x="96" y="175"/>
                </a:moveTo>
                <a:cubicBezTo>
                  <a:pt x="117" y="175"/>
                  <a:pt x="117" y="175"/>
                  <a:pt x="117" y="175"/>
                </a:cubicBezTo>
                <a:cubicBezTo>
                  <a:pt x="117" y="173"/>
                  <a:pt x="117" y="173"/>
                  <a:pt x="117" y="173"/>
                </a:cubicBezTo>
                <a:cubicBezTo>
                  <a:pt x="96" y="173"/>
                  <a:pt x="96" y="173"/>
                  <a:pt x="96" y="173"/>
                </a:cubicBezTo>
                <a:lnTo>
                  <a:pt x="96" y="175"/>
                </a:lnTo>
                <a:close/>
                <a:moveTo>
                  <a:pt x="98" y="175"/>
                </a:moveTo>
                <a:cubicBezTo>
                  <a:pt x="115" y="175"/>
                  <a:pt x="115" y="175"/>
                  <a:pt x="115" y="175"/>
                </a:cubicBezTo>
                <a:cubicBezTo>
                  <a:pt x="115" y="219"/>
                  <a:pt x="115" y="219"/>
                  <a:pt x="115" y="219"/>
                </a:cubicBezTo>
                <a:cubicBezTo>
                  <a:pt x="98" y="219"/>
                  <a:pt x="98" y="219"/>
                  <a:pt x="98" y="219"/>
                </a:cubicBezTo>
                <a:lnTo>
                  <a:pt x="98" y="175"/>
                </a:lnTo>
                <a:close/>
                <a:moveTo>
                  <a:pt x="115" y="222"/>
                </a:moveTo>
                <a:cubicBezTo>
                  <a:pt x="115" y="260"/>
                  <a:pt x="115" y="260"/>
                  <a:pt x="115" y="260"/>
                </a:cubicBezTo>
                <a:cubicBezTo>
                  <a:pt x="98" y="260"/>
                  <a:pt x="98" y="260"/>
                  <a:pt x="98" y="260"/>
                </a:cubicBezTo>
                <a:cubicBezTo>
                  <a:pt x="98" y="222"/>
                  <a:pt x="98" y="222"/>
                  <a:pt x="98" y="222"/>
                </a:cubicBezTo>
                <a:lnTo>
                  <a:pt x="115" y="222"/>
                </a:lnTo>
                <a:close/>
                <a:moveTo>
                  <a:pt x="115" y="263"/>
                </a:moveTo>
                <a:cubicBezTo>
                  <a:pt x="115" y="286"/>
                  <a:pt x="115" y="286"/>
                  <a:pt x="115" y="286"/>
                </a:cubicBezTo>
                <a:cubicBezTo>
                  <a:pt x="136" y="286"/>
                  <a:pt x="136" y="286"/>
                  <a:pt x="136" y="286"/>
                </a:cubicBezTo>
                <a:cubicBezTo>
                  <a:pt x="136" y="177"/>
                  <a:pt x="136" y="177"/>
                  <a:pt x="136" y="177"/>
                </a:cubicBezTo>
                <a:cubicBezTo>
                  <a:pt x="171" y="170"/>
                  <a:pt x="171" y="170"/>
                  <a:pt x="171" y="170"/>
                </a:cubicBezTo>
                <a:cubicBezTo>
                  <a:pt x="171" y="286"/>
                  <a:pt x="171" y="286"/>
                  <a:pt x="171" y="286"/>
                </a:cubicBezTo>
                <a:cubicBezTo>
                  <a:pt x="173" y="286"/>
                  <a:pt x="173" y="286"/>
                  <a:pt x="173" y="286"/>
                </a:cubicBezTo>
                <a:cubicBezTo>
                  <a:pt x="173" y="151"/>
                  <a:pt x="173" y="151"/>
                  <a:pt x="173" y="151"/>
                </a:cubicBezTo>
                <a:cubicBezTo>
                  <a:pt x="177" y="151"/>
                  <a:pt x="177" y="151"/>
                  <a:pt x="177" y="151"/>
                </a:cubicBezTo>
                <a:cubicBezTo>
                  <a:pt x="177" y="150"/>
                  <a:pt x="177" y="150"/>
                  <a:pt x="177" y="150"/>
                </a:cubicBezTo>
                <a:cubicBezTo>
                  <a:pt x="219" y="150"/>
                  <a:pt x="219" y="150"/>
                  <a:pt x="219" y="150"/>
                </a:cubicBezTo>
                <a:cubicBezTo>
                  <a:pt x="219" y="137"/>
                  <a:pt x="219" y="137"/>
                  <a:pt x="219" y="137"/>
                </a:cubicBezTo>
                <a:cubicBezTo>
                  <a:pt x="329" y="137"/>
                  <a:pt x="329" y="137"/>
                  <a:pt x="329" y="137"/>
                </a:cubicBezTo>
                <a:cubicBezTo>
                  <a:pt x="329" y="148"/>
                  <a:pt x="329" y="148"/>
                  <a:pt x="329" y="148"/>
                </a:cubicBezTo>
                <a:cubicBezTo>
                  <a:pt x="329" y="148"/>
                  <a:pt x="329" y="148"/>
                  <a:pt x="329" y="148"/>
                </a:cubicBezTo>
                <a:cubicBezTo>
                  <a:pt x="329" y="150"/>
                  <a:pt x="329" y="150"/>
                  <a:pt x="329" y="150"/>
                </a:cubicBezTo>
                <a:cubicBezTo>
                  <a:pt x="372" y="150"/>
                  <a:pt x="372" y="150"/>
                  <a:pt x="372" y="150"/>
                </a:cubicBezTo>
                <a:cubicBezTo>
                  <a:pt x="372" y="151"/>
                  <a:pt x="372" y="151"/>
                  <a:pt x="372" y="151"/>
                </a:cubicBezTo>
                <a:cubicBezTo>
                  <a:pt x="375" y="151"/>
                  <a:pt x="375" y="151"/>
                  <a:pt x="375" y="151"/>
                </a:cubicBezTo>
                <a:cubicBezTo>
                  <a:pt x="375" y="286"/>
                  <a:pt x="375" y="286"/>
                  <a:pt x="375" y="286"/>
                </a:cubicBezTo>
                <a:cubicBezTo>
                  <a:pt x="378" y="286"/>
                  <a:pt x="378" y="286"/>
                  <a:pt x="378" y="286"/>
                </a:cubicBezTo>
                <a:cubicBezTo>
                  <a:pt x="378" y="169"/>
                  <a:pt x="378" y="169"/>
                  <a:pt x="378" y="169"/>
                </a:cubicBezTo>
                <a:cubicBezTo>
                  <a:pt x="412" y="178"/>
                  <a:pt x="412" y="178"/>
                  <a:pt x="412" y="178"/>
                </a:cubicBezTo>
                <a:cubicBezTo>
                  <a:pt x="412" y="286"/>
                  <a:pt x="412" y="286"/>
                  <a:pt x="412" y="286"/>
                </a:cubicBezTo>
                <a:cubicBezTo>
                  <a:pt x="435" y="286"/>
                  <a:pt x="435" y="286"/>
                  <a:pt x="435" y="286"/>
                </a:cubicBezTo>
                <a:cubicBezTo>
                  <a:pt x="435" y="263"/>
                  <a:pt x="435" y="263"/>
                  <a:pt x="435" y="263"/>
                </a:cubicBezTo>
                <a:cubicBezTo>
                  <a:pt x="452" y="263"/>
                  <a:pt x="452" y="263"/>
                  <a:pt x="452" y="263"/>
                </a:cubicBezTo>
                <a:cubicBezTo>
                  <a:pt x="452" y="286"/>
                  <a:pt x="452" y="286"/>
                  <a:pt x="452" y="286"/>
                </a:cubicBezTo>
                <a:cubicBezTo>
                  <a:pt x="484" y="286"/>
                  <a:pt x="484" y="286"/>
                  <a:pt x="484" y="286"/>
                </a:cubicBezTo>
                <a:cubicBezTo>
                  <a:pt x="484" y="248"/>
                  <a:pt x="484" y="248"/>
                  <a:pt x="484" y="248"/>
                </a:cubicBezTo>
                <a:cubicBezTo>
                  <a:pt x="512" y="248"/>
                  <a:pt x="512" y="248"/>
                  <a:pt x="512" y="248"/>
                </a:cubicBezTo>
                <a:cubicBezTo>
                  <a:pt x="512" y="286"/>
                  <a:pt x="512" y="286"/>
                  <a:pt x="512" y="286"/>
                </a:cubicBezTo>
                <a:cubicBezTo>
                  <a:pt x="548" y="286"/>
                  <a:pt x="548" y="286"/>
                  <a:pt x="548" y="286"/>
                </a:cubicBezTo>
                <a:cubicBezTo>
                  <a:pt x="548" y="296"/>
                  <a:pt x="548" y="296"/>
                  <a:pt x="548" y="296"/>
                </a:cubicBezTo>
                <a:cubicBezTo>
                  <a:pt x="0" y="296"/>
                  <a:pt x="0" y="296"/>
                  <a:pt x="0" y="296"/>
                </a:cubicBezTo>
                <a:cubicBezTo>
                  <a:pt x="0" y="286"/>
                  <a:pt x="0" y="286"/>
                  <a:pt x="0" y="286"/>
                </a:cubicBezTo>
                <a:cubicBezTo>
                  <a:pt x="38" y="286"/>
                  <a:pt x="38" y="286"/>
                  <a:pt x="38" y="286"/>
                </a:cubicBezTo>
                <a:cubicBezTo>
                  <a:pt x="38" y="248"/>
                  <a:pt x="38" y="248"/>
                  <a:pt x="38" y="248"/>
                </a:cubicBezTo>
                <a:cubicBezTo>
                  <a:pt x="66" y="248"/>
                  <a:pt x="66" y="248"/>
                  <a:pt x="66" y="248"/>
                </a:cubicBezTo>
                <a:cubicBezTo>
                  <a:pt x="66" y="286"/>
                  <a:pt x="66" y="286"/>
                  <a:pt x="66" y="286"/>
                </a:cubicBezTo>
                <a:cubicBezTo>
                  <a:pt x="98" y="286"/>
                  <a:pt x="98" y="286"/>
                  <a:pt x="98" y="286"/>
                </a:cubicBezTo>
                <a:cubicBezTo>
                  <a:pt x="98" y="263"/>
                  <a:pt x="98" y="263"/>
                  <a:pt x="98" y="263"/>
                </a:cubicBezTo>
                <a:lnTo>
                  <a:pt x="115" y="263"/>
                </a:lnTo>
                <a:close/>
                <a:moveTo>
                  <a:pt x="65" y="70"/>
                </a:moveTo>
                <a:cubicBezTo>
                  <a:pt x="63" y="67"/>
                  <a:pt x="77" y="63"/>
                  <a:pt x="52" y="48"/>
                </a:cubicBezTo>
                <a:cubicBezTo>
                  <a:pt x="27" y="63"/>
                  <a:pt x="41" y="67"/>
                  <a:pt x="38" y="70"/>
                </a:cubicBezTo>
                <a:cubicBezTo>
                  <a:pt x="47" y="70"/>
                  <a:pt x="56" y="70"/>
                  <a:pt x="65" y="70"/>
                </a:cubicBezTo>
                <a:close/>
                <a:moveTo>
                  <a:pt x="66" y="97"/>
                </a:moveTo>
                <a:cubicBezTo>
                  <a:pt x="38" y="97"/>
                  <a:pt x="38" y="97"/>
                  <a:pt x="38" y="97"/>
                </a:cubicBezTo>
                <a:cubicBezTo>
                  <a:pt x="38" y="82"/>
                  <a:pt x="38" y="82"/>
                  <a:pt x="38" y="82"/>
                </a:cubicBezTo>
                <a:cubicBezTo>
                  <a:pt x="66" y="82"/>
                  <a:pt x="66" y="82"/>
                  <a:pt x="66" y="82"/>
                </a:cubicBezTo>
                <a:lnTo>
                  <a:pt x="66" y="97"/>
                </a:lnTo>
                <a:close/>
                <a:moveTo>
                  <a:pt x="61" y="94"/>
                </a:moveTo>
                <a:cubicBezTo>
                  <a:pt x="61" y="94"/>
                  <a:pt x="61" y="94"/>
                  <a:pt x="61" y="94"/>
                </a:cubicBezTo>
                <a:cubicBezTo>
                  <a:pt x="56" y="94"/>
                  <a:pt x="56" y="94"/>
                  <a:pt x="56" y="94"/>
                </a:cubicBezTo>
                <a:cubicBezTo>
                  <a:pt x="56" y="85"/>
                  <a:pt x="56" y="85"/>
                  <a:pt x="56" y="85"/>
                </a:cubicBezTo>
                <a:cubicBezTo>
                  <a:pt x="61" y="85"/>
                  <a:pt x="61" y="85"/>
                  <a:pt x="61" y="85"/>
                </a:cubicBezTo>
                <a:lnTo>
                  <a:pt x="61" y="94"/>
                </a:lnTo>
                <a:close/>
                <a:moveTo>
                  <a:pt x="48" y="94"/>
                </a:moveTo>
                <a:cubicBezTo>
                  <a:pt x="48" y="94"/>
                  <a:pt x="48" y="94"/>
                  <a:pt x="48" y="94"/>
                </a:cubicBezTo>
                <a:cubicBezTo>
                  <a:pt x="43" y="94"/>
                  <a:pt x="43" y="94"/>
                  <a:pt x="43" y="94"/>
                </a:cubicBezTo>
                <a:cubicBezTo>
                  <a:pt x="43" y="85"/>
                  <a:pt x="43" y="85"/>
                  <a:pt x="43" y="85"/>
                </a:cubicBezTo>
                <a:cubicBezTo>
                  <a:pt x="48" y="85"/>
                  <a:pt x="48" y="85"/>
                  <a:pt x="48" y="85"/>
                </a:cubicBezTo>
                <a:lnTo>
                  <a:pt x="48" y="94"/>
                </a:lnTo>
                <a:close/>
                <a:moveTo>
                  <a:pt x="54" y="94"/>
                </a:moveTo>
                <a:cubicBezTo>
                  <a:pt x="54" y="94"/>
                  <a:pt x="54" y="94"/>
                  <a:pt x="54" y="94"/>
                </a:cubicBezTo>
                <a:cubicBezTo>
                  <a:pt x="50" y="94"/>
                  <a:pt x="50" y="94"/>
                  <a:pt x="50" y="94"/>
                </a:cubicBezTo>
                <a:cubicBezTo>
                  <a:pt x="50" y="85"/>
                  <a:pt x="50" y="85"/>
                  <a:pt x="50" y="85"/>
                </a:cubicBezTo>
                <a:cubicBezTo>
                  <a:pt x="54" y="85"/>
                  <a:pt x="54" y="85"/>
                  <a:pt x="54" y="85"/>
                </a:cubicBezTo>
                <a:lnTo>
                  <a:pt x="54" y="94"/>
                </a:lnTo>
                <a:close/>
                <a:moveTo>
                  <a:pt x="70" y="81"/>
                </a:moveTo>
                <a:cubicBezTo>
                  <a:pt x="34" y="81"/>
                  <a:pt x="34" y="81"/>
                  <a:pt x="34" y="81"/>
                </a:cubicBezTo>
                <a:cubicBezTo>
                  <a:pt x="34" y="77"/>
                  <a:pt x="34" y="77"/>
                  <a:pt x="34" y="77"/>
                </a:cubicBezTo>
                <a:cubicBezTo>
                  <a:pt x="70" y="77"/>
                  <a:pt x="70" y="77"/>
                  <a:pt x="70" y="77"/>
                </a:cubicBezTo>
                <a:lnTo>
                  <a:pt x="70" y="81"/>
                </a:lnTo>
                <a:close/>
                <a:moveTo>
                  <a:pt x="70" y="76"/>
                </a:moveTo>
                <a:cubicBezTo>
                  <a:pt x="34" y="76"/>
                  <a:pt x="34" y="76"/>
                  <a:pt x="34" y="76"/>
                </a:cubicBezTo>
                <a:cubicBezTo>
                  <a:pt x="34" y="72"/>
                  <a:pt x="34" y="72"/>
                  <a:pt x="34" y="72"/>
                </a:cubicBezTo>
                <a:cubicBezTo>
                  <a:pt x="70" y="72"/>
                  <a:pt x="70" y="72"/>
                  <a:pt x="70" y="72"/>
                </a:cubicBezTo>
                <a:lnTo>
                  <a:pt x="70" y="76"/>
                </a:lnTo>
                <a:close/>
                <a:moveTo>
                  <a:pt x="70" y="101"/>
                </a:moveTo>
                <a:cubicBezTo>
                  <a:pt x="34" y="101"/>
                  <a:pt x="34" y="101"/>
                  <a:pt x="34" y="101"/>
                </a:cubicBezTo>
                <a:cubicBezTo>
                  <a:pt x="34" y="98"/>
                  <a:pt x="34" y="98"/>
                  <a:pt x="34" y="98"/>
                </a:cubicBezTo>
                <a:cubicBezTo>
                  <a:pt x="70" y="98"/>
                  <a:pt x="70" y="98"/>
                  <a:pt x="70" y="98"/>
                </a:cubicBezTo>
                <a:lnTo>
                  <a:pt x="70" y="101"/>
                </a:lnTo>
                <a:close/>
                <a:moveTo>
                  <a:pt x="70" y="105"/>
                </a:moveTo>
                <a:cubicBezTo>
                  <a:pt x="34" y="105"/>
                  <a:pt x="34" y="105"/>
                  <a:pt x="34" y="105"/>
                </a:cubicBezTo>
                <a:cubicBezTo>
                  <a:pt x="34" y="103"/>
                  <a:pt x="34" y="103"/>
                  <a:pt x="34" y="103"/>
                </a:cubicBezTo>
                <a:cubicBezTo>
                  <a:pt x="70" y="103"/>
                  <a:pt x="70" y="103"/>
                  <a:pt x="70" y="103"/>
                </a:cubicBezTo>
                <a:lnTo>
                  <a:pt x="70" y="105"/>
                </a:lnTo>
                <a:close/>
                <a:moveTo>
                  <a:pt x="548" y="318"/>
                </a:moveTo>
                <a:cubicBezTo>
                  <a:pt x="0" y="318"/>
                  <a:pt x="0" y="318"/>
                  <a:pt x="0" y="318"/>
                </a:cubicBezTo>
                <a:cubicBezTo>
                  <a:pt x="0" y="299"/>
                  <a:pt x="0" y="299"/>
                  <a:pt x="0" y="299"/>
                </a:cubicBezTo>
                <a:cubicBezTo>
                  <a:pt x="548" y="299"/>
                  <a:pt x="548" y="299"/>
                  <a:pt x="548" y="299"/>
                </a:cubicBezTo>
                <a:lnTo>
                  <a:pt x="548" y="318"/>
                </a:lnTo>
                <a:close/>
                <a:moveTo>
                  <a:pt x="66" y="106"/>
                </a:moveTo>
                <a:cubicBezTo>
                  <a:pt x="38" y="106"/>
                  <a:pt x="38" y="106"/>
                  <a:pt x="38" y="106"/>
                </a:cubicBezTo>
                <a:cubicBezTo>
                  <a:pt x="38" y="177"/>
                  <a:pt x="38" y="177"/>
                  <a:pt x="38" y="177"/>
                </a:cubicBezTo>
                <a:cubicBezTo>
                  <a:pt x="66" y="177"/>
                  <a:pt x="66" y="177"/>
                  <a:pt x="66" y="177"/>
                </a:cubicBezTo>
                <a:lnTo>
                  <a:pt x="66" y="106"/>
                </a:lnTo>
                <a:close/>
                <a:moveTo>
                  <a:pt x="485" y="70"/>
                </a:moveTo>
                <a:cubicBezTo>
                  <a:pt x="487" y="67"/>
                  <a:pt x="473" y="63"/>
                  <a:pt x="498" y="48"/>
                </a:cubicBezTo>
                <a:cubicBezTo>
                  <a:pt x="523" y="63"/>
                  <a:pt x="509" y="67"/>
                  <a:pt x="512" y="70"/>
                </a:cubicBezTo>
                <a:cubicBezTo>
                  <a:pt x="503" y="70"/>
                  <a:pt x="494" y="70"/>
                  <a:pt x="485" y="70"/>
                </a:cubicBezTo>
                <a:close/>
                <a:moveTo>
                  <a:pt x="512" y="97"/>
                </a:moveTo>
                <a:cubicBezTo>
                  <a:pt x="512" y="82"/>
                  <a:pt x="512" y="82"/>
                  <a:pt x="512" y="82"/>
                </a:cubicBezTo>
                <a:cubicBezTo>
                  <a:pt x="516" y="82"/>
                  <a:pt x="516" y="82"/>
                  <a:pt x="516" y="82"/>
                </a:cubicBezTo>
                <a:cubicBezTo>
                  <a:pt x="516" y="77"/>
                  <a:pt x="516" y="77"/>
                  <a:pt x="516" y="77"/>
                </a:cubicBezTo>
                <a:cubicBezTo>
                  <a:pt x="480" y="77"/>
                  <a:pt x="480" y="77"/>
                  <a:pt x="480" y="77"/>
                </a:cubicBezTo>
                <a:cubicBezTo>
                  <a:pt x="480" y="82"/>
                  <a:pt x="480" y="82"/>
                  <a:pt x="480" y="82"/>
                </a:cubicBezTo>
                <a:cubicBezTo>
                  <a:pt x="484" y="82"/>
                  <a:pt x="484" y="82"/>
                  <a:pt x="484" y="82"/>
                </a:cubicBezTo>
                <a:cubicBezTo>
                  <a:pt x="484" y="97"/>
                  <a:pt x="484" y="97"/>
                  <a:pt x="484" y="97"/>
                </a:cubicBezTo>
                <a:cubicBezTo>
                  <a:pt x="480" y="97"/>
                  <a:pt x="480" y="97"/>
                  <a:pt x="480" y="97"/>
                </a:cubicBezTo>
                <a:cubicBezTo>
                  <a:pt x="480" y="101"/>
                  <a:pt x="480" y="101"/>
                  <a:pt x="480" y="101"/>
                </a:cubicBezTo>
                <a:cubicBezTo>
                  <a:pt x="480" y="101"/>
                  <a:pt x="480" y="101"/>
                  <a:pt x="480" y="101"/>
                </a:cubicBezTo>
                <a:cubicBezTo>
                  <a:pt x="480" y="106"/>
                  <a:pt x="480" y="106"/>
                  <a:pt x="480" y="106"/>
                </a:cubicBezTo>
                <a:cubicBezTo>
                  <a:pt x="484" y="106"/>
                  <a:pt x="484" y="106"/>
                  <a:pt x="484" y="106"/>
                </a:cubicBezTo>
                <a:cubicBezTo>
                  <a:pt x="484" y="177"/>
                  <a:pt x="484" y="177"/>
                  <a:pt x="484" y="177"/>
                </a:cubicBezTo>
                <a:cubicBezTo>
                  <a:pt x="512" y="177"/>
                  <a:pt x="512" y="177"/>
                  <a:pt x="512" y="177"/>
                </a:cubicBezTo>
                <a:cubicBezTo>
                  <a:pt x="512" y="106"/>
                  <a:pt x="512" y="106"/>
                  <a:pt x="512" y="106"/>
                </a:cubicBezTo>
                <a:cubicBezTo>
                  <a:pt x="516" y="106"/>
                  <a:pt x="516" y="106"/>
                  <a:pt x="516" y="106"/>
                </a:cubicBezTo>
                <a:cubicBezTo>
                  <a:pt x="516" y="101"/>
                  <a:pt x="516" y="101"/>
                  <a:pt x="516" y="101"/>
                </a:cubicBezTo>
                <a:cubicBezTo>
                  <a:pt x="516" y="101"/>
                  <a:pt x="516" y="101"/>
                  <a:pt x="516" y="101"/>
                </a:cubicBezTo>
                <a:cubicBezTo>
                  <a:pt x="516" y="97"/>
                  <a:pt x="516" y="97"/>
                  <a:pt x="516" y="97"/>
                </a:cubicBezTo>
                <a:lnTo>
                  <a:pt x="512" y="97"/>
                </a:lnTo>
                <a:close/>
                <a:moveTo>
                  <a:pt x="489" y="94"/>
                </a:moveTo>
                <a:cubicBezTo>
                  <a:pt x="489" y="94"/>
                  <a:pt x="489" y="94"/>
                  <a:pt x="489" y="94"/>
                </a:cubicBezTo>
                <a:cubicBezTo>
                  <a:pt x="494" y="94"/>
                  <a:pt x="494" y="94"/>
                  <a:pt x="494" y="94"/>
                </a:cubicBezTo>
                <a:cubicBezTo>
                  <a:pt x="494" y="85"/>
                  <a:pt x="494" y="85"/>
                  <a:pt x="494" y="85"/>
                </a:cubicBezTo>
                <a:cubicBezTo>
                  <a:pt x="489" y="85"/>
                  <a:pt x="489" y="85"/>
                  <a:pt x="489" y="85"/>
                </a:cubicBezTo>
                <a:lnTo>
                  <a:pt x="489" y="94"/>
                </a:lnTo>
                <a:close/>
                <a:moveTo>
                  <a:pt x="502" y="94"/>
                </a:moveTo>
                <a:cubicBezTo>
                  <a:pt x="502" y="94"/>
                  <a:pt x="502" y="94"/>
                  <a:pt x="502" y="94"/>
                </a:cubicBezTo>
                <a:cubicBezTo>
                  <a:pt x="507" y="94"/>
                  <a:pt x="507" y="94"/>
                  <a:pt x="507" y="94"/>
                </a:cubicBezTo>
                <a:cubicBezTo>
                  <a:pt x="507" y="85"/>
                  <a:pt x="507" y="85"/>
                  <a:pt x="507" y="85"/>
                </a:cubicBezTo>
                <a:cubicBezTo>
                  <a:pt x="502" y="85"/>
                  <a:pt x="502" y="85"/>
                  <a:pt x="502" y="85"/>
                </a:cubicBezTo>
                <a:lnTo>
                  <a:pt x="502" y="94"/>
                </a:lnTo>
                <a:close/>
                <a:moveTo>
                  <a:pt x="496" y="94"/>
                </a:moveTo>
                <a:cubicBezTo>
                  <a:pt x="496" y="94"/>
                  <a:pt x="496" y="94"/>
                  <a:pt x="496" y="94"/>
                </a:cubicBezTo>
                <a:cubicBezTo>
                  <a:pt x="500" y="94"/>
                  <a:pt x="500" y="94"/>
                  <a:pt x="500" y="94"/>
                </a:cubicBezTo>
                <a:cubicBezTo>
                  <a:pt x="500" y="85"/>
                  <a:pt x="500" y="85"/>
                  <a:pt x="500" y="85"/>
                </a:cubicBezTo>
                <a:cubicBezTo>
                  <a:pt x="496" y="85"/>
                  <a:pt x="496" y="85"/>
                  <a:pt x="496" y="85"/>
                </a:cubicBezTo>
                <a:lnTo>
                  <a:pt x="496" y="94"/>
                </a:lnTo>
                <a:close/>
                <a:moveTo>
                  <a:pt x="480" y="77"/>
                </a:moveTo>
                <a:cubicBezTo>
                  <a:pt x="516" y="77"/>
                  <a:pt x="516" y="77"/>
                  <a:pt x="516" y="77"/>
                </a:cubicBezTo>
                <a:cubicBezTo>
                  <a:pt x="516" y="72"/>
                  <a:pt x="516" y="72"/>
                  <a:pt x="516" y="72"/>
                </a:cubicBezTo>
                <a:cubicBezTo>
                  <a:pt x="480" y="72"/>
                  <a:pt x="480" y="72"/>
                  <a:pt x="480" y="72"/>
                </a:cubicBezTo>
                <a:lnTo>
                  <a:pt x="480" y="77"/>
                </a:lnTo>
                <a:close/>
                <a:moveTo>
                  <a:pt x="512" y="182"/>
                </a:moveTo>
                <a:cubicBezTo>
                  <a:pt x="512" y="243"/>
                  <a:pt x="512" y="243"/>
                  <a:pt x="512" y="243"/>
                </a:cubicBezTo>
                <a:cubicBezTo>
                  <a:pt x="484" y="243"/>
                  <a:pt x="484" y="243"/>
                  <a:pt x="484" y="243"/>
                </a:cubicBezTo>
                <a:cubicBezTo>
                  <a:pt x="484" y="182"/>
                  <a:pt x="484" y="182"/>
                  <a:pt x="484" y="182"/>
                </a:cubicBezTo>
                <a:lnTo>
                  <a:pt x="512" y="182"/>
                </a:lnTo>
                <a:close/>
                <a:moveTo>
                  <a:pt x="225" y="286"/>
                </a:moveTo>
                <a:cubicBezTo>
                  <a:pt x="323" y="286"/>
                  <a:pt x="323" y="286"/>
                  <a:pt x="323" y="286"/>
                </a:cubicBezTo>
                <a:cubicBezTo>
                  <a:pt x="323" y="157"/>
                  <a:pt x="323" y="157"/>
                  <a:pt x="323" y="157"/>
                </a:cubicBezTo>
                <a:cubicBezTo>
                  <a:pt x="225" y="157"/>
                  <a:pt x="225" y="157"/>
                  <a:pt x="225" y="157"/>
                </a:cubicBezTo>
                <a:lnTo>
                  <a:pt x="225" y="286"/>
                </a:lnTo>
                <a:close/>
                <a:moveTo>
                  <a:pt x="451" y="153"/>
                </a:moveTo>
                <a:cubicBezTo>
                  <a:pt x="450" y="151"/>
                  <a:pt x="459" y="149"/>
                  <a:pt x="443" y="139"/>
                </a:cubicBezTo>
                <a:cubicBezTo>
                  <a:pt x="428" y="149"/>
                  <a:pt x="437" y="151"/>
                  <a:pt x="435" y="153"/>
                </a:cubicBezTo>
                <a:cubicBezTo>
                  <a:pt x="440" y="153"/>
                  <a:pt x="446" y="153"/>
                  <a:pt x="451" y="153"/>
                </a:cubicBezTo>
                <a:close/>
                <a:moveTo>
                  <a:pt x="452" y="170"/>
                </a:moveTo>
                <a:cubicBezTo>
                  <a:pt x="435" y="170"/>
                  <a:pt x="435" y="170"/>
                  <a:pt x="435" y="170"/>
                </a:cubicBezTo>
                <a:cubicBezTo>
                  <a:pt x="435" y="160"/>
                  <a:pt x="435" y="160"/>
                  <a:pt x="435" y="160"/>
                </a:cubicBezTo>
                <a:cubicBezTo>
                  <a:pt x="452" y="160"/>
                  <a:pt x="452" y="160"/>
                  <a:pt x="452" y="160"/>
                </a:cubicBezTo>
                <a:lnTo>
                  <a:pt x="452" y="170"/>
                </a:lnTo>
                <a:close/>
                <a:moveTo>
                  <a:pt x="449" y="167"/>
                </a:moveTo>
                <a:cubicBezTo>
                  <a:pt x="449" y="167"/>
                  <a:pt x="449" y="167"/>
                  <a:pt x="449" y="167"/>
                </a:cubicBezTo>
                <a:cubicBezTo>
                  <a:pt x="446" y="167"/>
                  <a:pt x="446" y="167"/>
                  <a:pt x="446" y="167"/>
                </a:cubicBezTo>
                <a:cubicBezTo>
                  <a:pt x="446" y="162"/>
                  <a:pt x="446" y="162"/>
                  <a:pt x="446" y="162"/>
                </a:cubicBezTo>
                <a:cubicBezTo>
                  <a:pt x="449" y="162"/>
                  <a:pt x="449" y="162"/>
                  <a:pt x="449" y="162"/>
                </a:cubicBezTo>
                <a:lnTo>
                  <a:pt x="449" y="167"/>
                </a:lnTo>
                <a:close/>
                <a:moveTo>
                  <a:pt x="441" y="167"/>
                </a:moveTo>
                <a:cubicBezTo>
                  <a:pt x="441" y="167"/>
                  <a:pt x="441" y="167"/>
                  <a:pt x="441" y="167"/>
                </a:cubicBezTo>
                <a:cubicBezTo>
                  <a:pt x="438" y="167"/>
                  <a:pt x="438" y="167"/>
                  <a:pt x="438" y="167"/>
                </a:cubicBezTo>
                <a:cubicBezTo>
                  <a:pt x="438" y="162"/>
                  <a:pt x="438" y="162"/>
                  <a:pt x="438" y="162"/>
                </a:cubicBezTo>
                <a:cubicBezTo>
                  <a:pt x="441" y="162"/>
                  <a:pt x="441" y="162"/>
                  <a:pt x="441" y="162"/>
                </a:cubicBezTo>
                <a:lnTo>
                  <a:pt x="441" y="167"/>
                </a:lnTo>
                <a:close/>
                <a:moveTo>
                  <a:pt x="445" y="167"/>
                </a:moveTo>
                <a:cubicBezTo>
                  <a:pt x="445" y="167"/>
                  <a:pt x="445" y="167"/>
                  <a:pt x="445" y="167"/>
                </a:cubicBezTo>
                <a:cubicBezTo>
                  <a:pt x="442" y="167"/>
                  <a:pt x="442" y="167"/>
                  <a:pt x="442" y="167"/>
                </a:cubicBezTo>
                <a:cubicBezTo>
                  <a:pt x="442" y="162"/>
                  <a:pt x="442" y="162"/>
                  <a:pt x="442" y="162"/>
                </a:cubicBezTo>
                <a:cubicBezTo>
                  <a:pt x="445" y="162"/>
                  <a:pt x="445" y="162"/>
                  <a:pt x="445" y="162"/>
                </a:cubicBezTo>
                <a:lnTo>
                  <a:pt x="445" y="167"/>
                </a:lnTo>
                <a:close/>
                <a:moveTo>
                  <a:pt x="454" y="160"/>
                </a:moveTo>
                <a:cubicBezTo>
                  <a:pt x="433" y="160"/>
                  <a:pt x="433" y="160"/>
                  <a:pt x="433" y="160"/>
                </a:cubicBezTo>
                <a:cubicBezTo>
                  <a:pt x="433" y="158"/>
                  <a:pt x="433" y="158"/>
                  <a:pt x="433" y="158"/>
                </a:cubicBezTo>
                <a:cubicBezTo>
                  <a:pt x="454" y="158"/>
                  <a:pt x="454" y="158"/>
                  <a:pt x="454" y="158"/>
                </a:cubicBezTo>
                <a:lnTo>
                  <a:pt x="454" y="160"/>
                </a:lnTo>
                <a:close/>
                <a:moveTo>
                  <a:pt x="454" y="156"/>
                </a:moveTo>
                <a:cubicBezTo>
                  <a:pt x="433" y="156"/>
                  <a:pt x="433" y="156"/>
                  <a:pt x="433" y="156"/>
                </a:cubicBezTo>
                <a:cubicBezTo>
                  <a:pt x="433" y="154"/>
                  <a:pt x="433" y="154"/>
                  <a:pt x="433" y="154"/>
                </a:cubicBezTo>
                <a:cubicBezTo>
                  <a:pt x="454" y="154"/>
                  <a:pt x="454" y="154"/>
                  <a:pt x="454" y="154"/>
                </a:cubicBezTo>
                <a:lnTo>
                  <a:pt x="454" y="156"/>
                </a:lnTo>
                <a:close/>
                <a:moveTo>
                  <a:pt x="454" y="172"/>
                </a:moveTo>
                <a:cubicBezTo>
                  <a:pt x="433" y="172"/>
                  <a:pt x="433" y="172"/>
                  <a:pt x="433" y="172"/>
                </a:cubicBezTo>
                <a:cubicBezTo>
                  <a:pt x="433" y="171"/>
                  <a:pt x="433" y="171"/>
                  <a:pt x="433" y="171"/>
                </a:cubicBezTo>
                <a:cubicBezTo>
                  <a:pt x="454" y="171"/>
                  <a:pt x="454" y="171"/>
                  <a:pt x="454" y="171"/>
                </a:cubicBezTo>
                <a:lnTo>
                  <a:pt x="454" y="172"/>
                </a:lnTo>
                <a:close/>
                <a:moveTo>
                  <a:pt x="454" y="175"/>
                </a:moveTo>
                <a:cubicBezTo>
                  <a:pt x="452" y="175"/>
                  <a:pt x="452" y="175"/>
                  <a:pt x="452" y="175"/>
                </a:cubicBezTo>
                <a:cubicBezTo>
                  <a:pt x="452" y="219"/>
                  <a:pt x="452" y="219"/>
                  <a:pt x="452" y="219"/>
                </a:cubicBezTo>
                <a:cubicBezTo>
                  <a:pt x="435" y="219"/>
                  <a:pt x="435" y="219"/>
                  <a:pt x="435" y="219"/>
                </a:cubicBezTo>
                <a:cubicBezTo>
                  <a:pt x="435" y="175"/>
                  <a:pt x="435" y="175"/>
                  <a:pt x="435" y="175"/>
                </a:cubicBezTo>
                <a:cubicBezTo>
                  <a:pt x="433" y="175"/>
                  <a:pt x="433" y="175"/>
                  <a:pt x="433" y="175"/>
                </a:cubicBezTo>
                <a:cubicBezTo>
                  <a:pt x="433" y="173"/>
                  <a:pt x="433" y="173"/>
                  <a:pt x="433" y="173"/>
                </a:cubicBezTo>
                <a:cubicBezTo>
                  <a:pt x="454" y="173"/>
                  <a:pt x="454" y="173"/>
                  <a:pt x="454" y="173"/>
                </a:cubicBezTo>
                <a:lnTo>
                  <a:pt x="454" y="175"/>
                </a:lnTo>
                <a:close/>
                <a:moveTo>
                  <a:pt x="435" y="222"/>
                </a:moveTo>
                <a:cubicBezTo>
                  <a:pt x="435" y="260"/>
                  <a:pt x="435" y="260"/>
                  <a:pt x="435" y="260"/>
                </a:cubicBezTo>
                <a:cubicBezTo>
                  <a:pt x="452" y="260"/>
                  <a:pt x="452" y="260"/>
                  <a:pt x="452" y="260"/>
                </a:cubicBezTo>
                <a:cubicBezTo>
                  <a:pt x="452" y="222"/>
                  <a:pt x="452" y="222"/>
                  <a:pt x="452" y="222"/>
                </a:cubicBezTo>
                <a:lnTo>
                  <a:pt x="435" y="222"/>
                </a:lnTo>
                <a:close/>
                <a:moveTo>
                  <a:pt x="38" y="182"/>
                </a:moveTo>
                <a:cubicBezTo>
                  <a:pt x="38" y="243"/>
                  <a:pt x="38" y="243"/>
                  <a:pt x="38" y="243"/>
                </a:cubicBezTo>
                <a:cubicBezTo>
                  <a:pt x="66" y="243"/>
                  <a:pt x="66" y="243"/>
                  <a:pt x="66" y="243"/>
                </a:cubicBezTo>
                <a:cubicBezTo>
                  <a:pt x="66" y="182"/>
                  <a:pt x="66" y="182"/>
                  <a:pt x="66" y="182"/>
                </a:cubicBezTo>
                <a:lnTo>
                  <a:pt x="38" y="182"/>
                </a:lnTo>
                <a:close/>
                <a:moveTo>
                  <a:pt x="162" y="249"/>
                </a:moveTo>
                <a:cubicBezTo>
                  <a:pt x="162" y="275"/>
                  <a:pt x="162" y="275"/>
                  <a:pt x="162" y="275"/>
                </a:cubicBezTo>
                <a:cubicBezTo>
                  <a:pt x="144" y="276"/>
                  <a:pt x="144" y="276"/>
                  <a:pt x="144" y="276"/>
                </a:cubicBezTo>
                <a:cubicBezTo>
                  <a:pt x="144" y="251"/>
                  <a:pt x="144" y="251"/>
                  <a:pt x="144" y="251"/>
                </a:cubicBezTo>
                <a:cubicBezTo>
                  <a:pt x="144" y="247"/>
                  <a:pt x="152" y="239"/>
                  <a:pt x="153" y="239"/>
                </a:cubicBezTo>
                <a:cubicBezTo>
                  <a:pt x="153" y="239"/>
                  <a:pt x="162" y="244"/>
                  <a:pt x="162" y="249"/>
                </a:cubicBezTo>
                <a:close/>
                <a:moveTo>
                  <a:pt x="162" y="205"/>
                </a:moveTo>
                <a:cubicBezTo>
                  <a:pt x="162" y="231"/>
                  <a:pt x="162" y="231"/>
                  <a:pt x="162" y="231"/>
                </a:cubicBezTo>
                <a:cubicBezTo>
                  <a:pt x="144" y="233"/>
                  <a:pt x="144" y="233"/>
                  <a:pt x="144" y="233"/>
                </a:cubicBezTo>
                <a:cubicBezTo>
                  <a:pt x="144" y="207"/>
                  <a:pt x="144" y="207"/>
                  <a:pt x="144" y="207"/>
                </a:cubicBezTo>
                <a:cubicBezTo>
                  <a:pt x="144" y="202"/>
                  <a:pt x="152" y="195"/>
                  <a:pt x="153" y="195"/>
                </a:cubicBezTo>
                <a:cubicBezTo>
                  <a:pt x="153" y="194"/>
                  <a:pt x="162" y="200"/>
                  <a:pt x="162" y="205"/>
                </a:cubicBezTo>
                <a:close/>
                <a:moveTo>
                  <a:pt x="388" y="249"/>
                </a:moveTo>
                <a:cubicBezTo>
                  <a:pt x="388" y="275"/>
                  <a:pt x="388" y="275"/>
                  <a:pt x="388" y="275"/>
                </a:cubicBezTo>
                <a:cubicBezTo>
                  <a:pt x="406" y="276"/>
                  <a:pt x="406" y="276"/>
                  <a:pt x="406" y="276"/>
                </a:cubicBezTo>
                <a:cubicBezTo>
                  <a:pt x="406" y="251"/>
                  <a:pt x="406" y="251"/>
                  <a:pt x="406" y="251"/>
                </a:cubicBezTo>
                <a:cubicBezTo>
                  <a:pt x="406" y="247"/>
                  <a:pt x="397" y="239"/>
                  <a:pt x="397" y="239"/>
                </a:cubicBezTo>
                <a:cubicBezTo>
                  <a:pt x="396" y="239"/>
                  <a:pt x="388" y="244"/>
                  <a:pt x="388" y="249"/>
                </a:cubicBezTo>
                <a:close/>
                <a:moveTo>
                  <a:pt x="388" y="205"/>
                </a:moveTo>
                <a:cubicBezTo>
                  <a:pt x="388" y="231"/>
                  <a:pt x="388" y="231"/>
                  <a:pt x="388" y="231"/>
                </a:cubicBezTo>
                <a:cubicBezTo>
                  <a:pt x="406" y="233"/>
                  <a:pt x="406" y="233"/>
                  <a:pt x="406" y="233"/>
                </a:cubicBezTo>
                <a:cubicBezTo>
                  <a:pt x="406" y="207"/>
                  <a:pt x="406" y="207"/>
                  <a:pt x="406" y="207"/>
                </a:cubicBezTo>
                <a:cubicBezTo>
                  <a:pt x="406" y="202"/>
                  <a:pt x="397" y="195"/>
                  <a:pt x="397" y="195"/>
                </a:cubicBezTo>
                <a:cubicBezTo>
                  <a:pt x="396" y="194"/>
                  <a:pt x="388" y="200"/>
                  <a:pt x="388" y="205"/>
                </a:cubicBezTo>
                <a:close/>
                <a:moveTo>
                  <a:pt x="335" y="148"/>
                </a:moveTo>
                <a:cubicBezTo>
                  <a:pt x="337" y="144"/>
                  <a:pt x="320" y="139"/>
                  <a:pt x="351" y="120"/>
                </a:cubicBezTo>
                <a:cubicBezTo>
                  <a:pt x="351" y="120"/>
                  <a:pt x="351" y="120"/>
                  <a:pt x="351" y="120"/>
                </a:cubicBezTo>
                <a:cubicBezTo>
                  <a:pt x="350" y="120"/>
                  <a:pt x="350" y="120"/>
                  <a:pt x="350" y="120"/>
                </a:cubicBezTo>
                <a:cubicBezTo>
                  <a:pt x="350" y="119"/>
                  <a:pt x="350" y="119"/>
                  <a:pt x="350" y="119"/>
                </a:cubicBezTo>
                <a:cubicBezTo>
                  <a:pt x="351" y="119"/>
                  <a:pt x="351" y="119"/>
                  <a:pt x="351" y="119"/>
                </a:cubicBezTo>
                <a:cubicBezTo>
                  <a:pt x="351" y="112"/>
                  <a:pt x="351" y="112"/>
                  <a:pt x="351" y="112"/>
                </a:cubicBezTo>
                <a:cubicBezTo>
                  <a:pt x="350" y="112"/>
                  <a:pt x="350" y="112"/>
                  <a:pt x="350" y="112"/>
                </a:cubicBezTo>
                <a:cubicBezTo>
                  <a:pt x="349" y="112"/>
                  <a:pt x="347" y="111"/>
                  <a:pt x="347" y="110"/>
                </a:cubicBezTo>
                <a:cubicBezTo>
                  <a:pt x="347" y="111"/>
                  <a:pt x="348" y="111"/>
                  <a:pt x="349" y="111"/>
                </a:cubicBezTo>
                <a:cubicBezTo>
                  <a:pt x="351" y="111"/>
                  <a:pt x="352" y="110"/>
                  <a:pt x="352" y="108"/>
                </a:cubicBezTo>
                <a:cubicBezTo>
                  <a:pt x="352" y="108"/>
                  <a:pt x="352" y="107"/>
                  <a:pt x="352" y="107"/>
                </a:cubicBezTo>
                <a:cubicBezTo>
                  <a:pt x="352" y="107"/>
                  <a:pt x="353" y="108"/>
                  <a:pt x="353" y="109"/>
                </a:cubicBezTo>
                <a:cubicBezTo>
                  <a:pt x="353" y="110"/>
                  <a:pt x="352" y="111"/>
                  <a:pt x="352" y="112"/>
                </a:cubicBezTo>
                <a:cubicBezTo>
                  <a:pt x="352" y="119"/>
                  <a:pt x="352" y="119"/>
                  <a:pt x="352" y="119"/>
                </a:cubicBezTo>
                <a:cubicBezTo>
                  <a:pt x="352" y="119"/>
                  <a:pt x="352" y="119"/>
                  <a:pt x="352" y="119"/>
                </a:cubicBezTo>
                <a:cubicBezTo>
                  <a:pt x="352" y="120"/>
                  <a:pt x="352" y="120"/>
                  <a:pt x="352" y="120"/>
                </a:cubicBezTo>
                <a:cubicBezTo>
                  <a:pt x="352" y="120"/>
                  <a:pt x="352" y="120"/>
                  <a:pt x="352" y="120"/>
                </a:cubicBezTo>
                <a:cubicBezTo>
                  <a:pt x="351" y="120"/>
                  <a:pt x="351" y="120"/>
                  <a:pt x="351" y="120"/>
                </a:cubicBezTo>
                <a:cubicBezTo>
                  <a:pt x="381" y="138"/>
                  <a:pt x="365" y="144"/>
                  <a:pt x="368" y="148"/>
                </a:cubicBezTo>
                <a:lnTo>
                  <a:pt x="335" y="148"/>
                </a:lnTo>
                <a:close/>
                <a:moveTo>
                  <a:pt x="283" y="211"/>
                </a:moveTo>
                <a:cubicBezTo>
                  <a:pt x="283" y="231"/>
                  <a:pt x="283" y="231"/>
                  <a:pt x="283" y="231"/>
                </a:cubicBezTo>
                <a:cubicBezTo>
                  <a:pt x="304" y="231"/>
                  <a:pt x="304" y="231"/>
                  <a:pt x="304" y="231"/>
                </a:cubicBezTo>
                <a:cubicBezTo>
                  <a:pt x="304" y="210"/>
                  <a:pt x="304" y="210"/>
                  <a:pt x="304" y="210"/>
                </a:cubicBezTo>
                <a:cubicBezTo>
                  <a:pt x="304" y="198"/>
                  <a:pt x="276" y="182"/>
                  <a:pt x="274" y="182"/>
                </a:cubicBezTo>
                <a:cubicBezTo>
                  <a:pt x="273" y="182"/>
                  <a:pt x="245" y="198"/>
                  <a:pt x="245" y="210"/>
                </a:cubicBezTo>
                <a:cubicBezTo>
                  <a:pt x="245" y="231"/>
                  <a:pt x="245" y="231"/>
                  <a:pt x="245" y="231"/>
                </a:cubicBezTo>
                <a:cubicBezTo>
                  <a:pt x="265" y="231"/>
                  <a:pt x="265" y="231"/>
                  <a:pt x="265" y="231"/>
                </a:cubicBezTo>
                <a:cubicBezTo>
                  <a:pt x="265" y="211"/>
                  <a:pt x="265" y="211"/>
                  <a:pt x="265" y="211"/>
                </a:cubicBezTo>
                <a:cubicBezTo>
                  <a:pt x="265" y="207"/>
                  <a:pt x="274" y="202"/>
                  <a:pt x="274" y="202"/>
                </a:cubicBezTo>
                <a:cubicBezTo>
                  <a:pt x="275" y="202"/>
                  <a:pt x="283" y="207"/>
                  <a:pt x="283" y="211"/>
                </a:cubicBezTo>
                <a:close/>
                <a:moveTo>
                  <a:pt x="283" y="256"/>
                </a:moveTo>
                <a:cubicBezTo>
                  <a:pt x="283" y="276"/>
                  <a:pt x="283" y="276"/>
                  <a:pt x="283" y="276"/>
                </a:cubicBezTo>
                <a:cubicBezTo>
                  <a:pt x="265" y="276"/>
                  <a:pt x="265" y="276"/>
                  <a:pt x="265" y="276"/>
                </a:cubicBezTo>
                <a:cubicBezTo>
                  <a:pt x="265" y="256"/>
                  <a:pt x="265" y="256"/>
                  <a:pt x="265" y="256"/>
                </a:cubicBezTo>
                <a:cubicBezTo>
                  <a:pt x="265" y="252"/>
                  <a:pt x="274" y="247"/>
                  <a:pt x="274" y="247"/>
                </a:cubicBezTo>
                <a:cubicBezTo>
                  <a:pt x="275" y="247"/>
                  <a:pt x="283" y="252"/>
                  <a:pt x="283" y="256"/>
                </a:cubicBezTo>
                <a:close/>
                <a:moveTo>
                  <a:pt x="304" y="238"/>
                </a:moveTo>
                <a:cubicBezTo>
                  <a:pt x="245" y="238"/>
                  <a:pt x="245" y="238"/>
                  <a:pt x="245" y="238"/>
                </a:cubicBezTo>
                <a:cubicBezTo>
                  <a:pt x="245" y="276"/>
                  <a:pt x="245" y="276"/>
                  <a:pt x="245" y="276"/>
                </a:cubicBezTo>
                <a:cubicBezTo>
                  <a:pt x="236" y="276"/>
                  <a:pt x="236" y="276"/>
                  <a:pt x="236" y="276"/>
                </a:cubicBezTo>
                <a:cubicBezTo>
                  <a:pt x="236" y="168"/>
                  <a:pt x="236" y="168"/>
                  <a:pt x="236" y="168"/>
                </a:cubicBezTo>
                <a:cubicBezTo>
                  <a:pt x="236" y="168"/>
                  <a:pt x="236" y="168"/>
                  <a:pt x="236" y="168"/>
                </a:cubicBezTo>
                <a:cubicBezTo>
                  <a:pt x="312" y="168"/>
                  <a:pt x="312" y="168"/>
                  <a:pt x="312" y="168"/>
                </a:cubicBezTo>
                <a:cubicBezTo>
                  <a:pt x="312" y="276"/>
                  <a:pt x="312" y="276"/>
                  <a:pt x="312" y="276"/>
                </a:cubicBezTo>
                <a:cubicBezTo>
                  <a:pt x="304" y="276"/>
                  <a:pt x="304" y="276"/>
                  <a:pt x="304" y="276"/>
                </a:cubicBezTo>
                <a:lnTo>
                  <a:pt x="304" y="238"/>
                </a:lnTo>
                <a:close/>
                <a:moveTo>
                  <a:pt x="190" y="215"/>
                </a:moveTo>
                <a:cubicBezTo>
                  <a:pt x="197" y="215"/>
                  <a:pt x="197" y="215"/>
                  <a:pt x="197" y="215"/>
                </a:cubicBezTo>
                <a:cubicBezTo>
                  <a:pt x="197" y="229"/>
                  <a:pt x="197" y="229"/>
                  <a:pt x="197" y="229"/>
                </a:cubicBezTo>
                <a:cubicBezTo>
                  <a:pt x="190" y="229"/>
                  <a:pt x="190" y="229"/>
                  <a:pt x="190" y="229"/>
                </a:cubicBezTo>
                <a:lnTo>
                  <a:pt x="190" y="215"/>
                </a:lnTo>
                <a:close/>
                <a:moveTo>
                  <a:pt x="190" y="262"/>
                </a:moveTo>
                <a:cubicBezTo>
                  <a:pt x="197" y="262"/>
                  <a:pt x="197" y="262"/>
                  <a:pt x="197" y="262"/>
                </a:cubicBezTo>
                <a:cubicBezTo>
                  <a:pt x="197" y="276"/>
                  <a:pt x="197" y="276"/>
                  <a:pt x="197" y="276"/>
                </a:cubicBezTo>
                <a:cubicBezTo>
                  <a:pt x="190" y="276"/>
                  <a:pt x="190" y="276"/>
                  <a:pt x="190" y="276"/>
                </a:cubicBezTo>
                <a:lnTo>
                  <a:pt x="190" y="262"/>
                </a:lnTo>
                <a:close/>
                <a:moveTo>
                  <a:pt x="352" y="262"/>
                </a:moveTo>
                <a:cubicBezTo>
                  <a:pt x="360" y="262"/>
                  <a:pt x="360" y="262"/>
                  <a:pt x="360" y="262"/>
                </a:cubicBezTo>
                <a:cubicBezTo>
                  <a:pt x="360" y="276"/>
                  <a:pt x="360" y="276"/>
                  <a:pt x="360" y="276"/>
                </a:cubicBezTo>
                <a:cubicBezTo>
                  <a:pt x="352" y="276"/>
                  <a:pt x="352" y="276"/>
                  <a:pt x="352" y="276"/>
                </a:cubicBezTo>
                <a:lnTo>
                  <a:pt x="352" y="262"/>
                </a:lnTo>
                <a:close/>
                <a:moveTo>
                  <a:pt x="352" y="215"/>
                </a:moveTo>
                <a:cubicBezTo>
                  <a:pt x="360" y="215"/>
                  <a:pt x="360" y="215"/>
                  <a:pt x="360" y="215"/>
                </a:cubicBezTo>
                <a:cubicBezTo>
                  <a:pt x="360" y="229"/>
                  <a:pt x="360" y="229"/>
                  <a:pt x="360" y="229"/>
                </a:cubicBezTo>
                <a:cubicBezTo>
                  <a:pt x="352" y="229"/>
                  <a:pt x="352" y="229"/>
                  <a:pt x="352" y="229"/>
                </a:cubicBezTo>
                <a:lnTo>
                  <a:pt x="352" y="215"/>
                </a:lnTo>
                <a:close/>
                <a:moveTo>
                  <a:pt x="183" y="158"/>
                </a:moveTo>
                <a:cubicBezTo>
                  <a:pt x="183" y="158"/>
                  <a:pt x="183" y="158"/>
                  <a:pt x="183" y="158"/>
                </a:cubicBezTo>
                <a:cubicBezTo>
                  <a:pt x="190" y="158"/>
                  <a:pt x="190" y="158"/>
                  <a:pt x="190" y="158"/>
                </a:cubicBezTo>
                <a:cubicBezTo>
                  <a:pt x="190" y="168"/>
                  <a:pt x="190" y="168"/>
                  <a:pt x="190" y="168"/>
                </a:cubicBezTo>
                <a:cubicBezTo>
                  <a:pt x="183" y="168"/>
                  <a:pt x="183" y="168"/>
                  <a:pt x="183" y="168"/>
                </a:cubicBezTo>
                <a:lnTo>
                  <a:pt x="183" y="158"/>
                </a:lnTo>
                <a:close/>
                <a:moveTo>
                  <a:pt x="361" y="158"/>
                </a:moveTo>
                <a:cubicBezTo>
                  <a:pt x="361" y="158"/>
                  <a:pt x="361" y="158"/>
                  <a:pt x="361" y="158"/>
                </a:cubicBezTo>
                <a:cubicBezTo>
                  <a:pt x="367" y="158"/>
                  <a:pt x="367" y="158"/>
                  <a:pt x="367" y="158"/>
                </a:cubicBezTo>
                <a:cubicBezTo>
                  <a:pt x="367" y="168"/>
                  <a:pt x="367" y="168"/>
                  <a:pt x="367" y="168"/>
                </a:cubicBezTo>
                <a:cubicBezTo>
                  <a:pt x="361" y="168"/>
                  <a:pt x="361" y="168"/>
                  <a:pt x="361" y="168"/>
                </a:cubicBezTo>
                <a:lnTo>
                  <a:pt x="361" y="158"/>
                </a:lnTo>
                <a:close/>
                <a:moveTo>
                  <a:pt x="350" y="158"/>
                </a:moveTo>
                <a:cubicBezTo>
                  <a:pt x="350" y="158"/>
                  <a:pt x="350" y="158"/>
                  <a:pt x="350" y="158"/>
                </a:cubicBezTo>
                <a:cubicBezTo>
                  <a:pt x="356" y="158"/>
                  <a:pt x="356" y="158"/>
                  <a:pt x="356" y="158"/>
                </a:cubicBezTo>
                <a:cubicBezTo>
                  <a:pt x="356" y="168"/>
                  <a:pt x="356" y="168"/>
                  <a:pt x="356" y="168"/>
                </a:cubicBezTo>
                <a:cubicBezTo>
                  <a:pt x="350" y="168"/>
                  <a:pt x="350" y="168"/>
                  <a:pt x="350" y="168"/>
                </a:cubicBezTo>
                <a:lnTo>
                  <a:pt x="350" y="158"/>
                </a:lnTo>
                <a:close/>
                <a:moveTo>
                  <a:pt x="339" y="158"/>
                </a:moveTo>
                <a:cubicBezTo>
                  <a:pt x="339" y="158"/>
                  <a:pt x="339" y="158"/>
                  <a:pt x="339" y="158"/>
                </a:cubicBezTo>
                <a:cubicBezTo>
                  <a:pt x="345" y="158"/>
                  <a:pt x="345" y="158"/>
                  <a:pt x="345" y="158"/>
                </a:cubicBezTo>
                <a:cubicBezTo>
                  <a:pt x="345" y="168"/>
                  <a:pt x="345" y="168"/>
                  <a:pt x="345" y="168"/>
                </a:cubicBezTo>
                <a:cubicBezTo>
                  <a:pt x="339" y="168"/>
                  <a:pt x="339" y="168"/>
                  <a:pt x="339" y="168"/>
                </a:cubicBezTo>
                <a:lnTo>
                  <a:pt x="339" y="158"/>
                </a:lnTo>
                <a:close/>
                <a:moveTo>
                  <a:pt x="205" y="158"/>
                </a:moveTo>
                <a:cubicBezTo>
                  <a:pt x="205" y="158"/>
                  <a:pt x="205" y="158"/>
                  <a:pt x="205" y="158"/>
                </a:cubicBezTo>
                <a:cubicBezTo>
                  <a:pt x="212" y="158"/>
                  <a:pt x="212" y="158"/>
                  <a:pt x="212" y="158"/>
                </a:cubicBezTo>
                <a:cubicBezTo>
                  <a:pt x="212" y="168"/>
                  <a:pt x="212" y="168"/>
                  <a:pt x="212" y="168"/>
                </a:cubicBezTo>
                <a:cubicBezTo>
                  <a:pt x="205" y="168"/>
                  <a:pt x="205" y="168"/>
                  <a:pt x="205" y="168"/>
                </a:cubicBezTo>
                <a:lnTo>
                  <a:pt x="205" y="158"/>
                </a:lnTo>
                <a:close/>
                <a:moveTo>
                  <a:pt x="194" y="158"/>
                </a:moveTo>
                <a:cubicBezTo>
                  <a:pt x="194" y="158"/>
                  <a:pt x="194" y="158"/>
                  <a:pt x="194" y="158"/>
                </a:cubicBezTo>
                <a:cubicBezTo>
                  <a:pt x="201" y="158"/>
                  <a:pt x="201" y="158"/>
                  <a:pt x="201" y="158"/>
                </a:cubicBezTo>
                <a:cubicBezTo>
                  <a:pt x="201" y="168"/>
                  <a:pt x="201" y="168"/>
                  <a:pt x="201" y="168"/>
                </a:cubicBezTo>
                <a:cubicBezTo>
                  <a:pt x="194" y="168"/>
                  <a:pt x="194" y="168"/>
                  <a:pt x="194" y="168"/>
                </a:cubicBezTo>
                <a:lnTo>
                  <a:pt x="194" y="158"/>
                </a:lnTo>
                <a:close/>
                <a:moveTo>
                  <a:pt x="343" y="237"/>
                </a:moveTo>
                <a:cubicBezTo>
                  <a:pt x="353" y="237"/>
                  <a:pt x="353" y="237"/>
                  <a:pt x="353" y="237"/>
                </a:cubicBezTo>
                <a:cubicBezTo>
                  <a:pt x="351" y="238"/>
                  <a:pt x="349" y="240"/>
                  <a:pt x="347" y="241"/>
                </a:cubicBezTo>
                <a:cubicBezTo>
                  <a:pt x="345" y="242"/>
                  <a:pt x="342" y="246"/>
                  <a:pt x="342" y="249"/>
                </a:cubicBezTo>
                <a:cubicBezTo>
                  <a:pt x="342" y="277"/>
                  <a:pt x="342" y="277"/>
                  <a:pt x="342" y="277"/>
                </a:cubicBezTo>
                <a:cubicBezTo>
                  <a:pt x="370" y="277"/>
                  <a:pt x="370" y="277"/>
                  <a:pt x="370" y="277"/>
                </a:cubicBezTo>
                <a:cubicBezTo>
                  <a:pt x="370" y="249"/>
                  <a:pt x="370" y="249"/>
                  <a:pt x="370" y="249"/>
                </a:cubicBezTo>
                <a:cubicBezTo>
                  <a:pt x="370" y="246"/>
                  <a:pt x="367" y="242"/>
                  <a:pt x="364" y="241"/>
                </a:cubicBezTo>
                <a:cubicBezTo>
                  <a:pt x="364" y="240"/>
                  <a:pt x="361" y="238"/>
                  <a:pt x="359" y="237"/>
                </a:cubicBezTo>
                <a:cubicBezTo>
                  <a:pt x="370" y="237"/>
                  <a:pt x="370" y="237"/>
                  <a:pt x="370" y="237"/>
                </a:cubicBezTo>
                <a:cubicBezTo>
                  <a:pt x="370" y="234"/>
                  <a:pt x="370" y="234"/>
                  <a:pt x="370" y="234"/>
                </a:cubicBezTo>
                <a:cubicBezTo>
                  <a:pt x="343" y="234"/>
                  <a:pt x="343" y="234"/>
                  <a:pt x="343" y="234"/>
                </a:cubicBezTo>
                <a:lnTo>
                  <a:pt x="343" y="237"/>
                </a:lnTo>
                <a:close/>
                <a:moveTo>
                  <a:pt x="180" y="189"/>
                </a:moveTo>
                <a:cubicBezTo>
                  <a:pt x="192" y="189"/>
                  <a:pt x="192" y="189"/>
                  <a:pt x="192" y="189"/>
                </a:cubicBezTo>
                <a:cubicBezTo>
                  <a:pt x="190" y="190"/>
                  <a:pt x="186" y="193"/>
                  <a:pt x="185" y="194"/>
                </a:cubicBezTo>
                <a:cubicBezTo>
                  <a:pt x="182" y="195"/>
                  <a:pt x="179" y="199"/>
                  <a:pt x="179" y="202"/>
                </a:cubicBezTo>
                <a:cubicBezTo>
                  <a:pt x="179" y="230"/>
                  <a:pt x="179" y="230"/>
                  <a:pt x="179" y="230"/>
                </a:cubicBezTo>
                <a:cubicBezTo>
                  <a:pt x="207" y="230"/>
                  <a:pt x="207" y="230"/>
                  <a:pt x="207" y="230"/>
                </a:cubicBezTo>
                <a:cubicBezTo>
                  <a:pt x="207" y="202"/>
                  <a:pt x="207" y="202"/>
                  <a:pt x="207" y="202"/>
                </a:cubicBezTo>
                <a:cubicBezTo>
                  <a:pt x="207" y="199"/>
                  <a:pt x="203" y="195"/>
                  <a:pt x="201" y="194"/>
                </a:cubicBezTo>
                <a:cubicBezTo>
                  <a:pt x="200" y="193"/>
                  <a:pt x="197" y="190"/>
                  <a:pt x="194" y="189"/>
                </a:cubicBezTo>
                <a:cubicBezTo>
                  <a:pt x="207" y="189"/>
                  <a:pt x="207" y="189"/>
                  <a:pt x="207" y="189"/>
                </a:cubicBezTo>
                <a:cubicBezTo>
                  <a:pt x="207" y="186"/>
                  <a:pt x="207" y="186"/>
                  <a:pt x="207" y="186"/>
                </a:cubicBezTo>
                <a:cubicBezTo>
                  <a:pt x="180" y="186"/>
                  <a:pt x="180" y="186"/>
                  <a:pt x="180" y="186"/>
                </a:cubicBezTo>
                <a:lnTo>
                  <a:pt x="180" y="189"/>
                </a:lnTo>
                <a:close/>
                <a:moveTo>
                  <a:pt x="180" y="237"/>
                </a:moveTo>
                <a:cubicBezTo>
                  <a:pt x="190" y="237"/>
                  <a:pt x="190" y="237"/>
                  <a:pt x="190" y="237"/>
                </a:cubicBezTo>
                <a:cubicBezTo>
                  <a:pt x="188" y="238"/>
                  <a:pt x="185" y="240"/>
                  <a:pt x="185" y="241"/>
                </a:cubicBezTo>
                <a:cubicBezTo>
                  <a:pt x="182" y="242"/>
                  <a:pt x="179" y="246"/>
                  <a:pt x="179" y="249"/>
                </a:cubicBezTo>
                <a:cubicBezTo>
                  <a:pt x="179" y="277"/>
                  <a:pt x="179" y="277"/>
                  <a:pt x="179" y="277"/>
                </a:cubicBezTo>
                <a:cubicBezTo>
                  <a:pt x="207" y="277"/>
                  <a:pt x="207" y="277"/>
                  <a:pt x="207" y="277"/>
                </a:cubicBezTo>
                <a:cubicBezTo>
                  <a:pt x="207" y="249"/>
                  <a:pt x="207" y="249"/>
                  <a:pt x="207" y="249"/>
                </a:cubicBezTo>
                <a:cubicBezTo>
                  <a:pt x="207" y="246"/>
                  <a:pt x="204" y="242"/>
                  <a:pt x="201" y="241"/>
                </a:cubicBezTo>
                <a:cubicBezTo>
                  <a:pt x="201" y="240"/>
                  <a:pt x="198" y="238"/>
                  <a:pt x="196" y="237"/>
                </a:cubicBezTo>
                <a:cubicBezTo>
                  <a:pt x="207" y="237"/>
                  <a:pt x="207" y="237"/>
                  <a:pt x="207" y="237"/>
                </a:cubicBezTo>
                <a:cubicBezTo>
                  <a:pt x="207" y="234"/>
                  <a:pt x="207" y="234"/>
                  <a:pt x="207" y="234"/>
                </a:cubicBezTo>
                <a:cubicBezTo>
                  <a:pt x="180" y="234"/>
                  <a:pt x="180" y="234"/>
                  <a:pt x="180" y="234"/>
                </a:cubicBezTo>
                <a:lnTo>
                  <a:pt x="180" y="237"/>
                </a:lnTo>
                <a:close/>
                <a:moveTo>
                  <a:pt x="342" y="189"/>
                </a:moveTo>
                <a:cubicBezTo>
                  <a:pt x="355" y="189"/>
                  <a:pt x="355" y="189"/>
                  <a:pt x="355" y="189"/>
                </a:cubicBezTo>
                <a:cubicBezTo>
                  <a:pt x="352" y="190"/>
                  <a:pt x="349" y="193"/>
                  <a:pt x="348" y="194"/>
                </a:cubicBezTo>
                <a:cubicBezTo>
                  <a:pt x="345" y="195"/>
                  <a:pt x="342" y="199"/>
                  <a:pt x="342" y="202"/>
                </a:cubicBezTo>
                <a:cubicBezTo>
                  <a:pt x="342" y="230"/>
                  <a:pt x="342" y="230"/>
                  <a:pt x="342" y="230"/>
                </a:cubicBezTo>
                <a:cubicBezTo>
                  <a:pt x="370" y="230"/>
                  <a:pt x="370" y="230"/>
                  <a:pt x="370" y="230"/>
                </a:cubicBezTo>
                <a:cubicBezTo>
                  <a:pt x="370" y="202"/>
                  <a:pt x="370" y="202"/>
                  <a:pt x="370" y="202"/>
                </a:cubicBezTo>
                <a:cubicBezTo>
                  <a:pt x="370" y="199"/>
                  <a:pt x="367" y="195"/>
                  <a:pt x="364" y="194"/>
                </a:cubicBezTo>
                <a:cubicBezTo>
                  <a:pt x="363" y="193"/>
                  <a:pt x="360" y="190"/>
                  <a:pt x="357" y="189"/>
                </a:cubicBezTo>
                <a:cubicBezTo>
                  <a:pt x="369" y="189"/>
                  <a:pt x="369" y="189"/>
                  <a:pt x="369" y="189"/>
                </a:cubicBezTo>
                <a:cubicBezTo>
                  <a:pt x="369" y="186"/>
                  <a:pt x="369" y="186"/>
                  <a:pt x="369" y="186"/>
                </a:cubicBezTo>
                <a:cubicBezTo>
                  <a:pt x="342" y="186"/>
                  <a:pt x="342" y="186"/>
                  <a:pt x="342" y="186"/>
                </a:cubicBezTo>
                <a:lnTo>
                  <a:pt x="342" y="189"/>
                </a:lnTo>
                <a:close/>
                <a:moveTo>
                  <a:pt x="199" y="107"/>
                </a:moveTo>
                <a:cubicBezTo>
                  <a:pt x="199" y="107"/>
                  <a:pt x="200" y="108"/>
                  <a:pt x="200" y="109"/>
                </a:cubicBezTo>
                <a:cubicBezTo>
                  <a:pt x="200" y="110"/>
                  <a:pt x="199" y="111"/>
                  <a:pt x="199" y="112"/>
                </a:cubicBezTo>
                <a:cubicBezTo>
                  <a:pt x="199" y="119"/>
                  <a:pt x="199" y="119"/>
                  <a:pt x="199" y="119"/>
                </a:cubicBezTo>
                <a:cubicBezTo>
                  <a:pt x="200" y="119"/>
                  <a:pt x="200" y="119"/>
                  <a:pt x="200" y="119"/>
                </a:cubicBezTo>
                <a:cubicBezTo>
                  <a:pt x="200" y="120"/>
                  <a:pt x="200" y="120"/>
                  <a:pt x="200" y="120"/>
                </a:cubicBezTo>
                <a:cubicBezTo>
                  <a:pt x="199" y="120"/>
                  <a:pt x="199" y="120"/>
                  <a:pt x="199" y="120"/>
                </a:cubicBezTo>
                <a:cubicBezTo>
                  <a:pt x="198" y="120"/>
                  <a:pt x="198" y="120"/>
                  <a:pt x="198" y="120"/>
                </a:cubicBezTo>
                <a:cubicBezTo>
                  <a:pt x="198" y="120"/>
                  <a:pt x="198" y="120"/>
                  <a:pt x="198" y="120"/>
                </a:cubicBezTo>
                <a:cubicBezTo>
                  <a:pt x="197" y="120"/>
                  <a:pt x="197" y="120"/>
                  <a:pt x="197" y="120"/>
                </a:cubicBezTo>
                <a:cubicBezTo>
                  <a:pt x="197" y="119"/>
                  <a:pt x="197" y="119"/>
                  <a:pt x="197" y="119"/>
                </a:cubicBezTo>
                <a:cubicBezTo>
                  <a:pt x="198" y="119"/>
                  <a:pt x="198" y="119"/>
                  <a:pt x="198" y="119"/>
                </a:cubicBezTo>
                <a:cubicBezTo>
                  <a:pt x="198" y="112"/>
                  <a:pt x="198" y="112"/>
                  <a:pt x="198" y="112"/>
                </a:cubicBezTo>
                <a:cubicBezTo>
                  <a:pt x="197" y="112"/>
                  <a:pt x="197" y="112"/>
                  <a:pt x="197" y="112"/>
                </a:cubicBezTo>
                <a:cubicBezTo>
                  <a:pt x="196" y="112"/>
                  <a:pt x="194" y="111"/>
                  <a:pt x="194" y="110"/>
                </a:cubicBezTo>
                <a:cubicBezTo>
                  <a:pt x="194" y="111"/>
                  <a:pt x="195" y="111"/>
                  <a:pt x="196" y="111"/>
                </a:cubicBezTo>
                <a:cubicBezTo>
                  <a:pt x="198" y="111"/>
                  <a:pt x="199" y="110"/>
                  <a:pt x="199" y="108"/>
                </a:cubicBezTo>
                <a:cubicBezTo>
                  <a:pt x="199" y="108"/>
                  <a:pt x="199" y="107"/>
                  <a:pt x="199" y="107"/>
                </a:cubicBezTo>
                <a:close/>
                <a:moveTo>
                  <a:pt x="198" y="120"/>
                </a:moveTo>
                <a:cubicBezTo>
                  <a:pt x="228" y="138"/>
                  <a:pt x="213" y="144"/>
                  <a:pt x="215" y="148"/>
                </a:cubicBezTo>
                <a:cubicBezTo>
                  <a:pt x="182" y="148"/>
                  <a:pt x="182" y="148"/>
                  <a:pt x="182" y="148"/>
                </a:cubicBezTo>
                <a:cubicBezTo>
                  <a:pt x="184" y="144"/>
                  <a:pt x="167" y="139"/>
                  <a:pt x="198" y="120"/>
                </a:cubicBezTo>
                <a:close/>
              </a:path>
            </a:pathLst>
          </a:custGeom>
          <a:solidFill>
            <a:srgbClr val="0089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edge">
                                      <p:cBhvr>
                                        <p:cTn id="23" dur="5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500"/>
                            </p:stCondLst>
                            <p:childTnLst>
                              <p:par>
                                <p:cTn id="29" presetID="14" presetClass="entr" presetSubtype="5"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V="1">
            <a:off x="622300" y="735330"/>
            <a:ext cx="3937000" cy="5386705"/>
          </a:xfrm>
          <a:prstGeom prst="snip1Rect">
            <a:avLst/>
          </a:prstGeom>
          <a:blipFill rotWithShape="0">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79645" y="735330"/>
            <a:ext cx="3855720" cy="262191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779645" y="3500120"/>
            <a:ext cx="3855720" cy="262191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flipH="1">
            <a:off x="3426460" y="5633720"/>
            <a:ext cx="1082675" cy="108839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3728085" y="5942965"/>
            <a:ext cx="781050" cy="779145"/>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8894445" y="749300"/>
            <a:ext cx="617220" cy="62992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894445" y="5634355"/>
            <a:ext cx="2791460" cy="4876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dirty="0">
                <a:latin typeface="方正清刻本悦宋简体" panose="02000000000000000000" pitchFamily="2" charset="-122"/>
                <a:ea typeface="方正清刻本悦宋简体" panose="02000000000000000000" pitchFamily="2" charset="-122"/>
              </a:rPr>
              <a:t>20XX</a:t>
            </a:r>
            <a:r>
              <a:rPr lang="zh-CN" altLang="en-US" sz="2000" dirty="0">
                <a:latin typeface="方正清刻本悦宋简体" panose="02000000000000000000" pitchFamily="2" charset="-122"/>
                <a:ea typeface="方正清刻本悦宋简体" panose="02000000000000000000" pitchFamily="2" charset="-122"/>
              </a:rPr>
              <a:t>年</a:t>
            </a:r>
            <a:r>
              <a:rPr lang="en-US" altLang="zh-CN" sz="2000" dirty="0">
                <a:latin typeface="方正清刻本悦宋简体" panose="02000000000000000000" pitchFamily="2" charset="-122"/>
                <a:ea typeface="方正清刻本悦宋简体" panose="02000000000000000000" pitchFamily="2" charset="-122"/>
              </a:rPr>
              <a:t>XX</a:t>
            </a:r>
            <a:r>
              <a:rPr lang="zh-CN" altLang="en-US" sz="2000" dirty="0">
                <a:latin typeface="方正清刻本悦宋简体" panose="02000000000000000000" pitchFamily="2" charset="-122"/>
                <a:ea typeface="方正清刻本悦宋简体" panose="02000000000000000000" pitchFamily="2" charset="-122"/>
              </a:rPr>
              <a:t>月</a:t>
            </a:r>
            <a:r>
              <a:rPr lang="en-US" altLang="zh-CN" sz="2000" dirty="0">
                <a:latin typeface="方正清刻本悦宋简体" panose="02000000000000000000" pitchFamily="2" charset="-122"/>
                <a:ea typeface="方正清刻本悦宋简体" panose="02000000000000000000" pitchFamily="2" charset="-122"/>
              </a:rPr>
              <a:t>XX</a:t>
            </a:r>
            <a:r>
              <a:rPr lang="zh-CN" altLang="en-US" sz="2000" dirty="0">
                <a:latin typeface="方正清刻本悦宋简体" panose="02000000000000000000" pitchFamily="2" charset="-122"/>
                <a:ea typeface="方正清刻本悦宋简体" panose="02000000000000000000" pitchFamily="2" charset="-122"/>
              </a:rPr>
              <a:t>日</a:t>
            </a:r>
            <a:endParaRPr lang="zh-CN" altLang="en-US" sz="2000" dirty="0">
              <a:latin typeface="方正清刻本悦宋简体" panose="02000000000000000000" pitchFamily="2" charset="-122"/>
              <a:ea typeface="方正清刻本悦宋简体" panose="02000000000000000000" pitchFamily="2" charset="-122"/>
            </a:endParaRPr>
          </a:p>
        </p:txBody>
      </p:sp>
      <p:sp>
        <p:nvSpPr>
          <p:cNvPr id="290" name="定位"/>
          <p:cNvSpPr/>
          <p:nvPr/>
        </p:nvSpPr>
        <p:spPr>
          <a:xfrm>
            <a:off x="8967470" y="4866005"/>
            <a:ext cx="346710" cy="54864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6" name="文本框 5"/>
          <p:cNvSpPr txBox="1"/>
          <p:nvPr/>
        </p:nvSpPr>
        <p:spPr>
          <a:xfrm>
            <a:off x="9566275" y="4879340"/>
            <a:ext cx="1546225" cy="521970"/>
          </a:xfrm>
          <a:prstGeom prst="rect">
            <a:avLst/>
          </a:prstGeom>
          <a:noFill/>
        </p:spPr>
        <p:txBody>
          <a:bodyPr wrap="square" rtlCol="0">
            <a:spAutoFit/>
          </a:bodyPr>
          <a:lstStyle/>
          <a:p>
            <a:pPr algn="l"/>
            <a:r>
              <a:rPr lang="en-US" altLang="zh-CN" sz="28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Xiamen</a:t>
            </a:r>
            <a:endParaRPr lang="en-US" altLang="zh-CN" sz="28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8893810" y="1969135"/>
            <a:ext cx="2792095" cy="2306955"/>
          </a:xfrm>
          <a:prstGeom prst="rect">
            <a:avLst/>
          </a:prstGeom>
          <a:noFill/>
        </p:spPr>
        <p:txBody>
          <a:bodyPr wrap="square" rtlCol="0">
            <a:spAutoFit/>
          </a:bodyPr>
          <a:lstStyle/>
          <a:p>
            <a:pPr algn="l"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endParaRPr>
          </a:p>
          <a:p>
            <a:pPr algn="l"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600">
              <a:solidFill>
                <a:srgbClr val="DC4C65"/>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
                                        </p:tgtEl>
                                        <p:attrNameLst>
                                          <p:attrName>ppt_x</p:attrName>
                                          <p:attrName>ppt_y</p:attrName>
                                        </p:attrNameLst>
                                      </p:cBhvr>
                                    </p:animMotion>
                                    <p:animEffect transition="in" filter="fade">
                                      <p:cBhvr>
                                        <p:cTn id="9" dur="500"/>
                                        <p:tgtEl>
                                          <p:spTgt spid="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1000"/>
                            </p:stCondLst>
                            <p:childTnLst>
                              <p:par>
                                <p:cTn id="18" presetID="47" presetClass="entr" presetSubtype="0" fill="hold" grpId="1"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0" presetClass="entr" presetSubtype="0" decel="100000" fill="hold" grpId="1"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strVal val="#ppt_w+.3"/>
                                          </p:val>
                                        </p:tav>
                                        <p:tav tm="100000">
                                          <p:val>
                                            <p:strVal val="#ppt_w"/>
                                          </p:val>
                                        </p:tav>
                                      </p:tavLst>
                                    </p:anim>
                                    <p:anim calcmode="lin" valueType="num">
                                      <p:cBhvr>
                                        <p:cTn id="27" dur="500" fill="hold"/>
                                        <p:tgtEl>
                                          <p:spTgt spid="12"/>
                                        </p:tgtEl>
                                        <p:attrNameLst>
                                          <p:attrName>ppt_h</p:attrName>
                                        </p:attrNameLst>
                                      </p:cBhvr>
                                      <p:tavLst>
                                        <p:tav tm="0">
                                          <p:val>
                                            <p:strVal val="#ppt_h"/>
                                          </p:val>
                                        </p:tav>
                                        <p:tav tm="100000">
                                          <p:val>
                                            <p:strVal val="#ppt_h"/>
                                          </p:val>
                                        </p:tav>
                                      </p:tavLst>
                                    </p:anim>
                                    <p:animEffect transition="in" filter="fade">
                                      <p:cBhvr>
                                        <p:cTn id="28" dur="500"/>
                                        <p:tgtEl>
                                          <p:spTgt spid="12"/>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3000"/>
                            </p:stCondLst>
                            <p:childTnLst>
                              <p:par>
                                <p:cTn id="38" presetID="2" presetClass="entr" presetSubtype="1" fill="hold" grpId="0" nodeType="afterEffect">
                                  <p:stCondLst>
                                    <p:cond delay="0"/>
                                  </p:stCondLst>
                                  <p:childTnLst>
                                    <p:set>
                                      <p:cBhvr>
                                        <p:cTn id="39" dur="1" fill="hold">
                                          <p:stCondLst>
                                            <p:cond delay="0"/>
                                          </p:stCondLst>
                                        </p:cTn>
                                        <p:tgtEl>
                                          <p:spTgt spid="290"/>
                                        </p:tgtEl>
                                        <p:attrNameLst>
                                          <p:attrName>style.visibility</p:attrName>
                                        </p:attrNameLst>
                                      </p:cBhvr>
                                      <p:to>
                                        <p:strVal val="visible"/>
                                      </p:to>
                                    </p:set>
                                    <p:anim calcmode="lin" valueType="num">
                                      <p:cBhvr additive="base">
                                        <p:cTn id="40" dur="500" fill="hold"/>
                                        <p:tgtEl>
                                          <p:spTgt spid="290"/>
                                        </p:tgtEl>
                                        <p:attrNameLst>
                                          <p:attrName>ppt_x</p:attrName>
                                        </p:attrNameLst>
                                      </p:cBhvr>
                                      <p:tavLst>
                                        <p:tav tm="0">
                                          <p:val>
                                            <p:strVal val="#ppt_x"/>
                                          </p:val>
                                        </p:tav>
                                        <p:tav tm="100000">
                                          <p:val>
                                            <p:strVal val="#ppt_x"/>
                                          </p:val>
                                        </p:tav>
                                      </p:tavLst>
                                    </p:anim>
                                    <p:anim calcmode="lin" valueType="num">
                                      <p:cBhvr additive="base">
                                        <p:cTn id="41" dur="500" fill="hold"/>
                                        <p:tgtEl>
                                          <p:spTgt spid="290"/>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p:stCondLst>
                              <p:cond delay="4000"/>
                            </p:stCondLst>
                            <p:childTnLst>
                              <p:par>
                                <p:cTn id="49" presetID="53" presetClass="entr" presetSubtype="16" fill="hold" grpId="1"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5" grpId="1" bldLvl="0" animBg="1"/>
      <p:bldP spid="12" grpId="0" animBg="1"/>
      <p:bldP spid="12" grpId="1" bldLvl="0" animBg="1"/>
      <p:bldP spid="16" grpId="0" animBg="1"/>
      <p:bldP spid="16" grpId="1" bldLvl="0" animBg="1"/>
      <p:bldP spid="290" grpId="0" bldLvl="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33990"/>
          <a:stretch>
            <a:fillRect/>
          </a:stretch>
        </p:blipFill>
        <p:spPr>
          <a:xfrm>
            <a:off x="1948069" y="0"/>
            <a:ext cx="8295861" cy="3087757"/>
          </a:xfrm>
          <a:prstGeom prst="rect">
            <a:avLst/>
          </a:prstGeom>
        </p:spPr>
      </p:pic>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67084"/>
          <a:stretch>
            <a:fillRect/>
          </a:stretch>
        </p:blipFill>
        <p:spPr>
          <a:xfrm>
            <a:off x="0" y="4611757"/>
            <a:ext cx="12192000" cy="2262793"/>
          </a:xfrm>
          <a:prstGeom prst="rect">
            <a:avLst/>
          </a:prstGeom>
        </p:spPr>
      </p:pic>
      <p:grpSp>
        <p:nvGrpSpPr>
          <p:cNvPr id="8" name="组合 7"/>
          <p:cNvGrpSpPr/>
          <p:nvPr/>
        </p:nvGrpSpPr>
        <p:grpSpPr>
          <a:xfrm>
            <a:off x="57443" y="76349"/>
            <a:ext cx="694057" cy="700406"/>
            <a:chOff x="3206852" y="3456365"/>
            <a:chExt cx="694057" cy="700406"/>
          </a:xfrm>
        </p:grpSpPr>
        <p:sp>
          <p:nvSpPr>
            <p:cNvPr id="7" name="Freeform 1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SpPr/>
            <p:nvPr/>
          </p:nvSpPr>
          <p:spPr bwMode="auto">
            <a:xfrm>
              <a:off x="3227007" y="3456365"/>
              <a:ext cx="624719" cy="700406"/>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0738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73893"/>
                </a:solidFill>
                <a:sym typeface="Arial" panose="020B0604020202020204" pitchFamily="34" charset="0"/>
              </a:endParaRPr>
            </a:p>
          </p:txBody>
        </p:sp>
        <p:sp>
          <p:nvSpPr>
            <p:cNvPr id="6" name="文本框 5"/>
            <p:cNvSpPr txBox="1"/>
            <p:nvPr/>
          </p:nvSpPr>
          <p:spPr>
            <a:xfrm>
              <a:off x="3206852" y="3514421"/>
              <a:ext cx="694057" cy="584775"/>
            </a:xfrm>
            <a:prstGeom prst="rect">
              <a:avLst/>
            </a:prstGeom>
            <a:noFill/>
          </p:spPr>
          <p:txBody>
            <a:bodyPr wrap="square" rtlCol="0">
              <a:spAutoFit/>
            </a:bodyPr>
            <a:lstStyle/>
            <a:p>
              <a:pPr algn="ctr"/>
              <a:r>
                <a:rPr lang="en-US" altLang="zh-CN" sz="3200" dirty="0">
                  <a:solidFill>
                    <a:schemeClr val="bg1"/>
                  </a:solidFill>
                  <a:latin typeface="Algerian" panose="04020705040A02060702" pitchFamily="82" charset="0"/>
                </a:rPr>
                <a:t>02</a:t>
              </a:r>
              <a:endParaRPr lang="en-US" altLang="zh-CN" sz="3200" dirty="0">
                <a:solidFill>
                  <a:schemeClr val="bg1"/>
                </a:solidFill>
                <a:latin typeface="Algerian" panose="04020705040A02060702" pitchFamily="82" charset="0"/>
              </a:endParaRPr>
            </a:p>
          </p:txBody>
        </p:sp>
      </p:grpSp>
      <p:sp>
        <p:nvSpPr>
          <p:cNvPr id="9" name="文本框 8"/>
          <p:cNvSpPr txBox="1"/>
          <p:nvPr/>
        </p:nvSpPr>
        <p:spPr>
          <a:xfrm>
            <a:off x="3314279" y="3006632"/>
            <a:ext cx="6641562" cy="1336520"/>
          </a:xfrm>
          <a:prstGeom prst="rect">
            <a:avLst/>
          </a:prstGeom>
          <a:noFill/>
        </p:spPr>
        <p:txBody>
          <a:bodyPr wrap="none" rtlCol="0">
            <a:spAutoFit/>
          </a:bodyPr>
          <a:lstStyle/>
          <a:p>
            <a:pPr algn="ctr">
              <a:lnSpc>
                <a:spcPct val="130000"/>
              </a:lnSpc>
            </a:pPr>
            <a:r>
              <a:rPr lang="zh-CN" altLang="en-US" sz="6600" dirty="0">
                <a:solidFill>
                  <a:srgbClr val="073893"/>
                </a:solidFill>
                <a:latin typeface="French Script MT" panose="03020402040607040605" pitchFamily="66" charset="0"/>
                <a:ea typeface="华文细黑" panose="02010600040101010101" charset="-122"/>
                <a:sym typeface="+mn-ea"/>
              </a:rPr>
              <a:t>Click here to add your title</a:t>
            </a:r>
            <a:endParaRPr lang="zh-CN" altLang="en-US" sz="6600" dirty="0">
              <a:solidFill>
                <a:srgbClr val="073893"/>
              </a:solidFill>
              <a:effectLst/>
              <a:latin typeface="French Script MT" panose="03020402040607040605" pitchFamily="66" charset="0"/>
              <a:ea typeface="华文细黑" panose="02010600040101010101" charset="-122"/>
              <a:sym typeface="+mn-ea"/>
            </a:endParaRPr>
          </a:p>
        </p:txBody>
      </p:sp>
      <p:sp>
        <p:nvSpPr>
          <p:cNvPr id="10" name="矩形 9"/>
          <p:cNvSpPr/>
          <p:nvPr/>
        </p:nvSpPr>
        <p:spPr>
          <a:xfrm>
            <a:off x="4638516" y="4467819"/>
            <a:ext cx="3118161" cy="452432"/>
          </a:xfrm>
          <a:prstGeom prst="rect">
            <a:avLst/>
          </a:prstGeom>
        </p:spPr>
        <p:txBody>
          <a:bodyPr wrap="none">
            <a:spAutoFit/>
          </a:bodyPr>
          <a:lstStyle/>
          <a:p>
            <a:pPr>
              <a:lnSpc>
                <a:spcPct val="130000"/>
              </a:lnSpc>
            </a:pPr>
            <a:r>
              <a:rPr lang="zh-CN" altLang="en-US" dirty="0">
                <a:solidFill>
                  <a:srgbClr val="073893"/>
                </a:solidFill>
                <a:latin typeface="华文细黑" panose="02010600040101010101" charset="-122"/>
                <a:ea typeface="华文细黑" panose="02010600040101010101" charset="-122"/>
                <a:sym typeface="+mn-ea"/>
              </a:rPr>
              <a:t>Click here to add your title</a:t>
            </a:r>
            <a:endParaRPr lang="zh-CN" altLang="en-US" dirty="0">
              <a:solidFill>
                <a:srgbClr val="073893"/>
              </a:solidFill>
              <a:latin typeface="华文细黑" panose="02010600040101010101" charset="-122"/>
              <a:ea typeface="华文细黑" panose="02010600040101010101" charset="-122"/>
              <a:sym typeface="+mn-ea"/>
            </a:endParaRPr>
          </a:p>
        </p:txBody>
      </p:sp>
      <p:pic>
        <p:nvPicPr>
          <p:cNvPr id="11" name="图片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80033" y="2886824"/>
            <a:ext cx="2330468" cy="866230"/>
          </a:xfrm>
          <a:prstGeom prst="rect">
            <a:avLst/>
          </a:prstGeom>
        </p:spPr>
      </p:pic>
      <p:pic>
        <p:nvPicPr>
          <p:cNvPr id="12" name="图片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89602" y="2607303"/>
            <a:ext cx="1746616" cy="649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mph" presetSubtype="0" fill="hold" nodeType="withEffect">
                                  <p:stCondLst>
                                    <p:cond delay="0"/>
                                  </p:stCondLst>
                                  <p:childTnLst>
                                    <p:animScale>
                                      <p:cBhvr>
                                        <p:cTn id="11" dur="5000" fill="hold"/>
                                        <p:tgtEl>
                                          <p:spTgt spid="3"/>
                                        </p:tgtEl>
                                      </p:cBhvr>
                                      <p:by x="150000" y="150000"/>
                                    </p:animScale>
                                  </p:childTnLst>
                                </p:cTn>
                              </p:par>
                              <p:par>
                                <p:cTn id="12" presetID="29" presetClass="entr" presetSubtype="0" fill="hold" grpId="0" nodeType="withEffect">
                                  <p:stCondLst>
                                    <p:cond delay="60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2"/>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500"/>
                                        <p:tgtEl>
                                          <p:spTgt spid="9"/>
                                        </p:tgtEl>
                                      </p:cBhvr>
                                    </p:animEffect>
                                  </p:childTnLst>
                                </p:cTn>
                              </p:par>
                              <p:par>
                                <p:cTn id="17" presetID="42"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00"/>
                                        <p:tgtEl>
                                          <p:spTgt spid="8"/>
                                        </p:tgtEl>
                                      </p:cBhvr>
                                    </p:animEffect>
                                    <p:anim calcmode="lin" valueType="num">
                                      <p:cBhvr>
                                        <p:cTn id="20" dur="700" fill="hold"/>
                                        <p:tgtEl>
                                          <p:spTgt spid="8"/>
                                        </p:tgtEl>
                                        <p:attrNameLst>
                                          <p:attrName>ppt_x</p:attrName>
                                        </p:attrNameLst>
                                      </p:cBhvr>
                                      <p:tavLst>
                                        <p:tav tm="0">
                                          <p:val>
                                            <p:strVal val="#ppt_x"/>
                                          </p:val>
                                        </p:tav>
                                        <p:tav tm="100000">
                                          <p:val>
                                            <p:strVal val="#ppt_x"/>
                                          </p:val>
                                        </p:tav>
                                      </p:tavLst>
                                    </p:anim>
                                    <p:anim calcmode="lin" valueType="num">
                                      <p:cBhvr>
                                        <p:cTn id="21" dur="700" fill="hold"/>
                                        <p:tgtEl>
                                          <p:spTgt spid="8"/>
                                        </p:tgtEl>
                                        <p:attrNameLst>
                                          <p:attrName>ppt_y</p:attrName>
                                        </p:attrNameLst>
                                      </p:cBhvr>
                                      <p:tavLst>
                                        <p:tav tm="0">
                                          <p:val>
                                            <p:strVal val="#ppt_y+.1"/>
                                          </p:val>
                                        </p:tav>
                                        <p:tav tm="100000">
                                          <p:val>
                                            <p:strVal val="#ppt_y"/>
                                          </p:val>
                                        </p:tav>
                                      </p:tavLst>
                                    </p:anim>
                                  </p:childTnLst>
                                </p:cTn>
                              </p:par>
                              <p:par>
                                <p:cTn id="22" presetID="29" presetClass="entr" presetSubtype="0" fill="hold" grpId="0" nodeType="withEffect">
                                  <p:stCondLst>
                                    <p:cond delay="7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2"/>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227320" y="228600"/>
            <a:ext cx="6690360" cy="6400800"/>
            <a:chOff x="8232" y="360"/>
            <a:chExt cx="10536" cy="10080"/>
          </a:xfrm>
          <a:blipFill rotWithShape="1">
            <a:blip r:embed="rId1"/>
            <a:stretch>
              <a:fillRect/>
            </a:stretch>
          </a:blipFill>
        </p:grpSpPr>
        <p:sp>
          <p:nvSpPr>
            <p:cNvPr id="4" name="矩形 3"/>
            <p:cNvSpPr/>
            <p:nvPr/>
          </p:nvSpPr>
          <p:spPr>
            <a:xfrm>
              <a:off x="13560" y="360"/>
              <a:ext cx="5208" cy="1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8232" y="360"/>
              <a:ext cx="5208" cy="5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椭圆 5"/>
          <p:cNvSpPr/>
          <p:nvPr/>
        </p:nvSpPr>
        <p:spPr>
          <a:xfrm>
            <a:off x="7665720" y="2552700"/>
            <a:ext cx="1798320" cy="1798320"/>
          </a:xfrm>
          <a:prstGeom prst="ellipse">
            <a:avLst/>
          </a:prstGeom>
          <a:solidFill>
            <a:srgbClr val="0070C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7595235" y="2914015"/>
            <a:ext cx="1939925" cy="926729"/>
          </a:xfrm>
          <a:prstGeom prst="rect">
            <a:avLst/>
          </a:prstGeom>
          <a:noFill/>
        </p:spPr>
        <p:txBody>
          <a:bodyPr wrap="square" rtlCol="0">
            <a:spAutoFit/>
          </a:bodyPr>
          <a:lstStyle/>
          <a:p>
            <a:pPr algn="ctr">
              <a:lnSpc>
                <a:spcPct val="130000"/>
              </a:lnSpc>
            </a:pPr>
            <a:r>
              <a:rPr lang="en-US" altLang="zh-CN" sz="2200">
                <a:solidFill>
                  <a:schemeClr val="bg1"/>
                </a:solidFill>
                <a:cs typeface="+mn-ea"/>
                <a:sym typeface="+mn-lt"/>
              </a:rPr>
              <a:t>DESTINY</a:t>
            </a:r>
            <a:endParaRPr lang="en-US" altLang="zh-CN" sz="2200">
              <a:solidFill>
                <a:schemeClr val="bg1"/>
              </a:solidFill>
              <a:cs typeface="+mn-ea"/>
              <a:sym typeface="+mn-lt"/>
            </a:endParaRPr>
          </a:p>
          <a:p>
            <a:pPr algn="ctr">
              <a:lnSpc>
                <a:spcPct val="130000"/>
              </a:lnSpc>
            </a:pPr>
            <a:r>
              <a:rPr lang="en-US" altLang="zh-CN" sz="2200">
                <a:solidFill>
                  <a:schemeClr val="bg1"/>
                </a:solidFill>
                <a:cs typeface="+mn-ea"/>
                <a:sym typeface="+mn-lt"/>
              </a:rPr>
              <a:t>FREEDOM</a:t>
            </a:r>
            <a:endParaRPr lang="en-US" altLang="zh-CN" sz="2200">
              <a:solidFill>
                <a:schemeClr val="bg1"/>
              </a:solidFill>
              <a:cs typeface="+mn-ea"/>
              <a:sym typeface="+mn-lt"/>
            </a:endParaRPr>
          </a:p>
        </p:txBody>
      </p:sp>
      <p:sp>
        <p:nvSpPr>
          <p:cNvPr id="14" name="文本框 13"/>
          <p:cNvSpPr txBox="1"/>
          <p:nvPr/>
        </p:nvSpPr>
        <p:spPr>
          <a:xfrm>
            <a:off x="5382895" y="3778250"/>
            <a:ext cx="2282825" cy="2501900"/>
          </a:xfrm>
          <a:prstGeom prst="rect">
            <a:avLst/>
          </a:prstGeom>
          <a:noFill/>
        </p:spPr>
        <p:txBody>
          <a:bodyPr wrap="square" rtlCol="0">
            <a:spAutoFit/>
          </a:bodyPr>
          <a:lstStyle/>
          <a:p>
            <a:pPr algn="r">
              <a:lnSpc>
                <a:spcPct val="140000"/>
              </a:lnSpc>
            </a:pPr>
            <a:r>
              <a:rPr lang="en-US" altLang="zh-CN" sz="2800">
                <a:solidFill>
                  <a:schemeClr val="tx1">
                    <a:lumMod val="75000"/>
                    <a:lumOff val="25000"/>
                  </a:schemeClr>
                </a:solidFill>
                <a:cs typeface="+mn-ea"/>
                <a:sym typeface="+mn-lt"/>
              </a:rPr>
              <a:t>ALL OR</a:t>
            </a:r>
            <a:endParaRPr lang="en-US" altLang="zh-CN" sz="2800">
              <a:solidFill>
                <a:schemeClr val="tx1">
                  <a:lumMod val="75000"/>
                  <a:lumOff val="25000"/>
                </a:schemeClr>
              </a:solidFill>
              <a:cs typeface="+mn-ea"/>
              <a:sym typeface="+mn-lt"/>
            </a:endParaRPr>
          </a:p>
          <a:p>
            <a:pPr algn="r">
              <a:lnSpc>
                <a:spcPct val="140000"/>
              </a:lnSpc>
            </a:pPr>
            <a:r>
              <a:rPr lang="en-US" altLang="zh-CN" sz="2800">
                <a:solidFill>
                  <a:schemeClr val="tx1">
                    <a:lumMod val="75000"/>
                    <a:lumOff val="25000"/>
                  </a:schemeClr>
                </a:solidFill>
                <a:cs typeface="+mn-ea"/>
                <a:sym typeface="+mn-lt"/>
              </a:rPr>
              <a:t>NOTHING</a:t>
            </a:r>
            <a:endParaRPr lang="en-US" altLang="zh-CN" sz="2800">
              <a:solidFill>
                <a:schemeClr val="tx1">
                  <a:lumMod val="75000"/>
                  <a:lumOff val="25000"/>
                </a:schemeClr>
              </a:solidFill>
              <a:cs typeface="+mn-ea"/>
              <a:sym typeface="+mn-lt"/>
            </a:endParaRPr>
          </a:p>
          <a:p>
            <a:pPr algn="r">
              <a:lnSpc>
                <a:spcPct val="140000"/>
              </a:lnSpc>
            </a:pPr>
            <a:r>
              <a:rPr lang="en-US" altLang="zh-CN" sz="2800">
                <a:solidFill>
                  <a:schemeClr val="tx1">
                    <a:lumMod val="75000"/>
                    <a:lumOff val="25000"/>
                  </a:schemeClr>
                </a:solidFill>
                <a:cs typeface="+mn-ea"/>
                <a:sym typeface="+mn-lt"/>
              </a:rPr>
              <a:t>NOW OR</a:t>
            </a:r>
            <a:endParaRPr lang="en-US" altLang="zh-CN" sz="2800">
              <a:solidFill>
                <a:schemeClr val="tx1">
                  <a:lumMod val="75000"/>
                  <a:lumOff val="25000"/>
                </a:schemeClr>
              </a:solidFill>
              <a:cs typeface="+mn-ea"/>
              <a:sym typeface="+mn-lt"/>
            </a:endParaRPr>
          </a:p>
          <a:p>
            <a:pPr algn="r">
              <a:lnSpc>
                <a:spcPct val="140000"/>
              </a:lnSpc>
            </a:pPr>
            <a:r>
              <a:rPr lang="en-US" altLang="zh-CN" sz="2800">
                <a:solidFill>
                  <a:schemeClr val="tx1">
                    <a:lumMod val="75000"/>
                    <a:lumOff val="25000"/>
                  </a:schemeClr>
                </a:solidFill>
                <a:cs typeface="+mn-ea"/>
                <a:sym typeface="+mn-lt"/>
              </a:rPr>
              <a:t>NEVER</a:t>
            </a:r>
            <a:endParaRPr lang="en-US" altLang="zh-CN" sz="2800">
              <a:solidFill>
                <a:schemeClr val="tx1">
                  <a:lumMod val="75000"/>
                  <a:lumOff val="25000"/>
                </a:schemeClr>
              </a:solidFill>
              <a:cs typeface="+mn-ea"/>
              <a:sym typeface="+mn-lt"/>
            </a:endParaRPr>
          </a:p>
        </p:txBody>
      </p:sp>
      <p:sp>
        <p:nvSpPr>
          <p:cNvPr id="9" name="文本框 8"/>
          <p:cNvSpPr txBox="1"/>
          <p:nvPr/>
        </p:nvSpPr>
        <p:spPr>
          <a:xfrm>
            <a:off x="687070" y="3081655"/>
            <a:ext cx="2680335" cy="4247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cs typeface="+mn-ea"/>
                <a:sym typeface="+mn-lt"/>
              </a:rPr>
              <a:t>DESTINY  FREEDOM</a:t>
            </a:r>
            <a:endParaRPr kumimoji="0" lang="zh-CN" altLang="en-US" sz="18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6" name="文本框 15"/>
          <p:cNvSpPr txBox="1"/>
          <p:nvPr/>
        </p:nvSpPr>
        <p:spPr>
          <a:xfrm>
            <a:off x="687070" y="3731895"/>
            <a:ext cx="4407535" cy="21698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schemeClr val="tx1">
                    <a:lumMod val="75000"/>
                    <a:lumOff val="25000"/>
                  </a:schemeClr>
                </a:solidFill>
                <a:effectLst/>
                <a:uLnTx/>
                <a:uFillTx/>
                <a:cs typeface="+mn-ea"/>
                <a:sym typeface="+mn-lt"/>
              </a:rPr>
              <a:t>I love you more than I've ever loved any woman. And I've waited longer for you than I've waited for any woman.</a:t>
            </a:r>
            <a:endParaRPr kumimoji="0" lang="zh-CN" altLang="en-US" sz="1000" b="0" i="0" u="none" strike="noStrike" kern="1200" cap="none" spc="0" normalizeH="0" baseline="0" noProof="0">
              <a:ln>
                <a:noFill/>
              </a:ln>
              <a:solidFill>
                <a:schemeClr val="tx1">
                  <a:lumMod val="75000"/>
                  <a:lumOff val="25000"/>
                </a:scheme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chemeClr val="tx1">
                  <a:lumMod val="75000"/>
                  <a:lumOff val="25000"/>
                </a:scheme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schemeClr val="tx1">
                    <a:lumMod val="75000"/>
                    <a:lumOff val="25000"/>
                  </a:schemeClr>
                </a:solidFill>
                <a:effectLst/>
                <a:uLnTx/>
                <a:uFillTx/>
                <a:cs typeface="+mn-ea"/>
                <a:sym typeface="+mn-lt"/>
              </a:rPr>
              <a:t>I love you more than I've ever loved any woman. And I've waited longer for you than I've waited for any woman.I love you more than I've ever loved any woman. And I've waited longer for you than I've waited for any woman.</a:t>
            </a:r>
            <a:endParaRPr kumimoji="0" lang="zh-CN" altLang="en-US" sz="1000" b="0" i="0" u="none" strike="noStrike" kern="1200" cap="none" spc="0" normalizeH="0" baseline="0" noProof="0" dirty="0">
              <a:ln>
                <a:noFill/>
              </a:ln>
              <a:solidFill>
                <a:schemeClr val="tx1">
                  <a:lumMod val="75000"/>
                  <a:lumOff val="25000"/>
                </a:scheme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chemeClr val="tx1">
                  <a:lumMod val="75000"/>
                  <a:lumOff val="25000"/>
                </a:scheme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schemeClr val="tx1">
                    <a:lumMod val="75000"/>
                    <a:lumOff val="25000"/>
                  </a:schemeClr>
                </a:solidFill>
                <a:effectLst/>
                <a:uLnTx/>
                <a:uFillTx/>
                <a:cs typeface="+mn-ea"/>
                <a:sym typeface="+mn-lt"/>
              </a:rPr>
              <a:t>I love you more than I've ever loved any woman. And I've waited longer for you than I've waited for any woman.</a:t>
            </a:r>
            <a:endParaRPr kumimoji="0" lang="zh-CN" altLang="en-US" sz="10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0" name="文本框 9"/>
          <p:cNvSpPr txBox="1"/>
          <p:nvPr/>
        </p:nvSpPr>
        <p:spPr>
          <a:xfrm>
            <a:off x="687070" y="875665"/>
            <a:ext cx="4704715" cy="1471172"/>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tx1">
                    <a:lumMod val="75000"/>
                    <a:lumOff val="25000"/>
                  </a:schemeClr>
                </a:solidFill>
                <a:effectLst/>
                <a:uLnTx/>
                <a:uFillTx/>
                <a:cs typeface="+mn-ea"/>
                <a:sym typeface="+mn-lt"/>
              </a:rPr>
              <a:t>ALL OR NOTHING</a:t>
            </a:r>
            <a:endParaRPr kumimoji="0" lang="en-US" altLang="zh-CN" sz="3200" b="0" i="0" u="none" strike="noStrike" kern="1200" cap="none" spc="0" normalizeH="0" baseline="0" noProof="0" dirty="0">
              <a:ln>
                <a:noFill/>
              </a:ln>
              <a:solidFill>
                <a:schemeClr val="tx1">
                  <a:lumMod val="75000"/>
                  <a:lumOff val="25000"/>
                </a:schemeClr>
              </a:solidFill>
              <a:effectLst/>
              <a:uLnTx/>
              <a:uFillTx/>
              <a:cs typeface="+mn-ea"/>
              <a:sym typeface="+mn-lt"/>
            </a:endParaRP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tx1">
                    <a:lumMod val="75000"/>
                    <a:lumOff val="25000"/>
                  </a:schemeClr>
                </a:solidFill>
                <a:effectLst/>
                <a:uLnTx/>
                <a:uFillTx/>
                <a:cs typeface="+mn-ea"/>
                <a:sym typeface="+mn-lt"/>
              </a:rPr>
              <a:t>NOW OR NEVER</a:t>
            </a:r>
            <a:endParaRPr kumimoji="0" lang="en-US" altLang="zh-CN" sz="3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vertical)">
                                      <p:cBhvr>
                                        <p:cTn id="15" dur="500"/>
                                        <p:tgtEl>
                                          <p:spTgt spid="16"/>
                                        </p:tgtEl>
                                      </p:cBhvr>
                                    </p:animEffect>
                                  </p:childTnLst>
                                </p:cTn>
                              </p:par>
                            </p:childTnLst>
                          </p:cTn>
                        </p:par>
                        <p:par>
                          <p:cTn id="16" fill="hold">
                            <p:stCondLst>
                              <p:cond delay="1500"/>
                            </p:stCondLst>
                            <p:childTnLst>
                              <p:par>
                                <p:cTn id="17" presetID="2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2"/>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500"/>
                                        <p:tgtEl>
                                          <p:spTgt spid="7"/>
                                        </p:tgtEl>
                                      </p:cBhvr>
                                    </p:animEffect>
                                  </p:childTnLst>
                                </p:cTn>
                              </p:par>
                            </p:childTnLst>
                          </p:cTn>
                        </p:par>
                        <p:par>
                          <p:cTn id="22" fill="hold">
                            <p:stCondLst>
                              <p:cond delay="2000"/>
                            </p:stCondLst>
                            <p:childTnLst>
                              <p:par>
                                <p:cTn id="23" presetID="53" presetClass="entr" presetSubtype="16" fill="hold" grpId="1"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500"/>
                            </p:stCondLst>
                            <p:childTnLst>
                              <p:par>
                                <p:cTn id="29" presetID="12" presetClass="entr" presetSubtype="4" fill="hold" grpId="1"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p:tgtEl>
                                          <p:spTgt spid="13"/>
                                        </p:tgtEl>
                                        <p:attrNameLst>
                                          <p:attrName>ppt_y</p:attrName>
                                        </p:attrNameLst>
                                      </p:cBhvr>
                                      <p:tavLst>
                                        <p:tav tm="0">
                                          <p:val>
                                            <p:strVal val="#ppt_y+#ppt_h*1.125000"/>
                                          </p:val>
                                        </p:tav>
                                        <p:tav tm="100000">
                                          <p:val>
                                            <p:strVal val="#ppt_y"/>
                                          </p:val>
                                        </p:tav>
                                      </p:tavLst>
                                    </p:anim>
                                    <p:animEffect transition="in" filter="wipe(up)">
                                      <p:cBhvr>
                                        <p:cTn id="32" dur="1000"/>
                                        <p:tgtEl>
                                          <p:spTgt spid="13"/>
                                        </p:tgtEl>
                                      </p:cBhvr>
                                    </p:animEffect>
                                  </p:childTnLst>
                                </p:cTn>
                              </p:par>
                            </p:childTnLst>
                          </p:cTn>
                        </p:par>
                        <p:par>
                          <p:cTn id="33" fill="hold">
                            <p:stCondLst>
                              <p:cond delay="3500"/>
                            </p:stCondLst>
                            <p:childTnLst>
                              <p:par>
                                <p:cTn id="34" presetID="18" presetClass="entr" presetSubtype="6" fill="hold" grpId="2"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trips(downRigh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p:bldP spid="13" grpId="1"/>
      <p:bldP spid="14" grpId="0"/>
      <p:bldP spid="14" grpId="1"/>
      <p:bldP spid="14" grpId="2"/>
      <p:bldP spid="9" grpId="0"/>
      <p:bldP spid="16" grpId="0"/>
      <p:bldP spid="16" grpId="1"/>
      <p:bldP spid="10" grpId="0"/>
      <p:bldP spid="10" grpId="1"/>
      <p:bldP spid="10"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89195" y="411480"/>
            <a:ext cx="6583680" cy="405320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8965" y="411480"/>
            <a:ext cx="4210685" cy="250952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07085" y="3312795"/>
            <a:ext cx="3813810" cy="922020"/>
          </a:xfrm>
          <a:prstGeom prst="rect">
            <a:avLst/>
          </a:prstGeom>
          <a:noFill/>
        </p:spPr>
        <p:txBody>
          <a:bodyPr wrap="square" rtlCol="0">
            <a:spAutoFit/>
          </a:bodyPr>
          <a:lstStyle/>
          <a:p>
            <a:pPr algn="ctr" fontAlgn="auto">
              <a:lnSpc>
                <a:spcPct val="15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2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6" name="菱形 5"/>
          <p:cNvSpPr/>
          <p:nvPr/>
        </p:nvSpPr>
        <p:spPr>
          <a:xfrm>
            <a:off x="608965" y="4640580"/>
            <a:ext cx="1828800" cy="1828800"/>
          </a:xfrm>
          <a:prstGeom prst="diamond">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02030" y="5020308"/>
            <a:ext cx="1042670" cy="944746"/>
          </a:xfrm>
          <a:prstGeom prst="rect">
            <a:avLst/>
          </a:prstGeom>
          <a:noFill/>
        </p:spPr>
        <p:txBody>
          <a:bodyPr wrap="square" rtlCol="0">
            <a:spAutoFit/>
          </a:bodyPr>
          <a:lstStyle/>
          <a:p>
            <a:pPr algn="ctr">
              <a:lnSpc>
                <a:spcPct val="120000"/>
              </a:lnSpc>
            </a:pPr>
            <a:r>
              <a:rPr lang="en-US" altLang="zh-CN"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OUR</a:t>
            </a:r>
            <a:endParaRPr lang="en-US" altLang="zh-CN"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a:p>
            <a:pPr algn="ctr">
              <a:lnSpc>
                <a:spcPct val="120000"/>
              </a:lnSpc>
            </a:pPr>
            <a:r>
              <a:rPr lang="en-US" altLang="zh-CN"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MEMO</a:t>
            </a:r>
            <a:endParaRPr lang="zh-CN" altLang="en-US" sz="2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2813050" y="4955540"/>
            <a:ext cx="6377305" cy="1198880"/>
          </a:xfrm>
          <a:prstGeom prst="rect">
            <a:avLst/>
          </a:prstGeom>
          <a:noFill/>
        </p:spPr>
        <p:txBody>
          <a:bodyPr wrap="square" rtlCol="0">
            <a:spAutoFit/>
          </a:bodyPr>
          <a:lstStyle/>
          <a:p>
            <a:pPr algn="l" fontAlgn="auto">
              <a:lnSpc>
                <a:spcPct val="200000"/>
              </a:lnSpc>
            </a:pPr>
            <a:r>
              <a:rPr lang="zh-CN" altLang="en-US" sz="1200">
                <a:solidFill>
                  <a:sysClr val="windowText" lastClr="000000">
                    <a:lumMod val="65000"/>
                    <a:lumOff val="35000"/>
                  </a:sysClr>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2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pic>
        <p:nvPicPr>
          <p:cNvPr id="9" name="图片 8" descr="7c96b27898c256a55929b81d7830e03c"/>
          <p:cNvPicPr>
            <a:picLocks noChangeAspect="1"/>
          </p:cNvPicPr>
          <p:nvPr/>
        </p:nvPicPr>
        <p:blipFill>
          <a:blip r:embed="rId3"/>
          <a:stretch>
            <a:fillRect/>
          </a:stretch>
        </p:blipFill>
        <p:spPr>
          <a:xfrm>
            <a:off x="9905365" y="4918710"/>
            <a:ext cx="1391285" cy="1391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1"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Right)">
                                      <p:cBhvr>
                                        <p:cTn id="19" dur="500"/>
                                        <p:tgtEl>
                                          <p:spTgt spid="4"/>
                                        </p:tgtEl>
                                      </p:cBhvr>
                                    </p:animEffect>
                                  </p:childTnLst>
                                </p:cTn>
                              </p:par>
                            </p:childTnLst>
                          </p:cTn>
                        </p:par>
                        <p:par>
                          <p:cTn id="20" fill="hold">
                            <p:stCondLst>
                              <p:cond delay="1500"/>
                            </p:stCondLst>
                            <p:childTnLst>
                              <p:par>
                                <p:cTn id="21" presetID="2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500"/>
                                        <p:tgtEl>
                                          <p:spTgt spid="6"/>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14" presetClass="entr" presetSubtype="5"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13" grpId="1"/>
      <p:bldP spid="6" grpId="0" animBg="1"/>
      <p:bldP spid="7" grpId="0"/>
      <p:bldP spid="8" grpId="0"/>
    </p:bldLst>
  </p:timing>
</p:sld>
</file>

<file path=ppt/tags/tag1.xml><?xml version="1.0" encoding="utf-8"?>
<p:tagLst xmlns:p="http://schemas.openxmlformats.org/presentationml/2006/main">
  <p:tag name="ISLIDE.VECTOR" val="22c0e4d6-f902-4a2e-8674-ad808cc96c26"/>
</p:tagLst>
</file>

<file path=ppt/tags/tag2.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4865</Words>
  <Application>WPS 演示</Application>
  <PresentationFormat>宽屏</PresentationFormat>
  <Paragraphs>143</Paragraphs>
  <Slides>21</Slides>
  <Notes>21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21</vt:i4>
      </vt:variant>
    </vt:vector>
  </HeadingPairs>
  <TitlesOfParts>
    <vt:vector size="40" baseType="lpstr">
      <vt:lpstr>Arial</vt:lpstr>
      <vt:lpstr>宋体</vt:lpstr>
      <vt:lpstr>Wingdings</vt:lpstr>
      <vt:lpstr>方正清刻本悦宋简体</vt:lpstr>
      <vt:lpstr>.黑体-日本语</vt:lpstr>
      <vt:lpstr>华文细黑</vt:lpstr>
      <vt:lpstr>微软雅黑</vt:lpstr>
      <vt:lpstr>OCR A Extended</vt:lpstr>
      <vt:lpstr>Algerian</vt:lpstr>
      <vt:lpstr>Gabriola</vt:lpstr>
      <vt:lpstr>French Script MT</vt:lpstr>
      <vt:lpstr>Arial Unicode MS</vt:lpstr>
      <vt:lpstr>Calibri Light</vt:lpstr>
      <vt:lpstr>Calibri</vt:lpstr>
      <vt:lpstr>等线</vt:lpstr>
      <vt:lpstr>Yu Gothic UI</vt:lpstr>
      <vt:lpstr>Mongolian Baiti</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一颗苹果</cp:lastModifiedBy>
  <cp:revision>42</cp:revision>
  <dcterms:created xsi:type="dcterms:W3CDTF">2017-08-23T13:07:00Z</dcterms:created>
  <dcterms:modified xsi:type="dcterms:W3CDTF">2021-09-13T02:15:54Z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9AA607E2E551409F9A5E0B9D8B588C71</vt:lpwstr>
  </property>
</Properties>
</file>