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11088454" r:id="rId6"/>
    <p:sldId id="11088456" r:id="rId7"/>
    <p:sldId id="11088457" r:id="rId8"/>
    <p:sldId id="11088458" r:id="rId9"/>
    <p:sldId id="11088459" r:id="rId10"/>
    <p:sldId id="11088461" r:id="rId11"/>
    <p:sldId id="11088462" r:id="rId12"/>
    <p:sldId id="11088460" r:id="rId13"/>
    <p:sldId id="11088463" r:id="rId14"/>
    <p:sldId id="11088464" r:id="rId15"/>
    <p:sldId id="11088466" r:id="rId16"/>
    <p:sldId id="11088467" r:id="rId17"/>
    <p:sldId id="11088476" r:id="rId18"/>
    <p:sldId id="11088469" r:id="rId19"/>
    <p:sldId id="11088465" r:id="rId20"/>
    <p:sldId id="11088470" r:id="rId21"/>
    <p:sldId id="11088471" r:id="rId22"/>
    <p:sldId id="11088472" r:id="rId23"/>
    <p:sldId id="11088474" r:id="rId24"/>
    <p:sldId id="11088475" r:id="rId25"/>
    <p:sldId id="11088477" r:id="rId26"/>
    <p:sldId id="11088480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7E5"/>
    <a:srgbClr val="FAD629"/>
    <a:srgbClr val="F94359"/>
    <a:srgbClr val="27B4B1"/>
    <a:srgbClr val="A0216C"/>
    <a:srgbClr val="FBF1FA"/>
    <a:srgbClr val="A50975"/>
    <a:srgbClr val="CC2582"/>
    <a:srgbClr val="1EA6D4"/>
    <a:srgbClr val="EF8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9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5D9F3-9019-46F4-9A6D-53B32E0335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698B6-EC6F-4A4F-8790-B86167D7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5F8DA-2B5A-4DDD-8406-24357602D3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B1F5-94EA-45FC-A5BF-B2D4736C24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.sv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10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.sv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.svg"/><Relationship Id="rId11" Type="http://schemas.openxmlformats.org/officeDocument/2006/relationships/image" Target="../media/image32.png"/><Relationship Id="rId10" Type="http://schemas.openxmlformats.org/officeDocument/2006/relationships/image" Target="../media/image4.sv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9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7.svg"/><Relationship Id="rId14" Type="http://schemas.openxmlformats.org/officeDocument/2006/relationships/image" Target="../media/image34.png"/><Relationship Id="rId13" Type="http://schemas.openxmlformats.org/officeDocument/2006/relationships/image" Target="../media/image6.svg"/><Relationship Id="rId12" Type="http://schemas.openxmlformats.org/officeDocument/2006/relationships/image" Target="../media/image33.png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3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2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sv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2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2" y="3123001"/>
            <a:ext cx="6465898" cy="3683107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833452" y="4410155"/>
            <a:ext cx="6243260" cy="2341727"/>
            <a:chOff x="833451" y="4016258"/>
            <a:chExt cx="7572817" cy="284041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5" y="2860187"/>
            <a:ext cx="4611671" cy="3688036"/>
          </a:xfrm>
          <a:prstGeom prst="rect">
            <a:avLst/>
          </a:prstGeom>
        </p:spPr>
      </p:pic>
      <p:sp>
        <p:nvSpPr>
          <p:cNvPr id="28" name="标题 1"/>
          <p:cNvSpPr txBox="1"/>
          <p:nvPr/>
        </p:nvSpPr>
        <p:spPr>
          <a:xfrm>
            <a:off x="3170203" y="2527693"/>
            <a:ext cx="7170072" cy="859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500" b="1" spc="600" dirty="0">
                <a:blipFill>
                  <a:blip r:embed="rId10"/>
                  <a:stretch>
                    <a:fillRect/>
                  </a:stretch>
                </a:blipFill>
                <a:effectLst>
                  <a:outerShdw blurRad="38100" dist="38100" dir="2700000" algn="tl">
                    <a:schemeClr val="bg1">
                      <a:lumMod val="50000"/>
                      <a:alpha val="43000"/>
                    </a:scheme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艺术之美</a:t>
            </a:r>
            <a:r>
              <a:rPr lang="en-US" altLang="zh-CN" sz="5500" b="1" spc="600" dirty="0">
                <a:blipFill>
                  <a:blip r:embed="rId10"/>
                  <a:stretch>
                    <a:fillRect/>
                  </a:stretch>
                </a:blipFill>
                <a:effectLst>
                  <a:outerShdw blurRad="38100" dist="38100" dir="2700000" algn="tl">
                    <a:schemeClr val="bg1">
                      <a:lumMod val="50000"/>
                      <a:alpha val="43000"/>
                    </a:scheme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,</a:t>
            </a:r>
            <a:r>
              <a:rPr lang="zh-CN" altLang="en-US" sz="5500" b="1" spc="600" dirty="0">
                <a:blipFill>
                  <a:blip r:embed="rId10"/>
                  <a:stretch>
                    <a:fillRect/>
                  </a:stretch>
                </a:blipFill>
                <a:effectLst>
                  <a:outerShdw blurRad="38100" dist="38100" dir="2700000" algn="tl">
                    <a:schemeClr val="bg1">
                      <a:lumMod val="50000"/>
                      <a:alpha val="43000"/>
                    </a:scheme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艺术无界</a:t>
            </a:r>
            <a:endParaRPr lang="zh-CN" altLang="en-US" sz="5500" b="1" spc="600" dirty="0">
              <a:blipFill>
                <a:blip r:embed="rId10"/>
                <a:stretch>
                  <a:fillRect/>
                </a:stretch>
              </a:blipFill>
              <a:effectLst>
                <a:outerShdw blurRad="38100" dist="38100" dir="2700000" algn="tl">
                  <a:schemeClr val="bg1">
                    <a:lumMod val="50000"/>
                    <a:alpha val="43000"/>
                  </a:scheme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488" y="756273"/>
            <a:ext cx="1659531" cy="2799727"/>
          </a:xfrm>
          <a:prstGeom prst="rect">
            <a:avLst/>
          </a:prstGeom>
        </p:spPr>
      </p:pic>
      <p:sp>
        <p:nvSpPr>
          <p:cNvPr id="33" name="标题 1"/>
          <p:cNvSpPr txBox="1"/>
          <p:nvPr/>
        </p:nvSpPr>
        <p:spPr>
          <a:xfrm>
            <a:off x="4109379" y="3802934"/>
            <a:ext cx="5009799" cy="756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汇报</a:t>
            </a:r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人</a:t>
            </a:r>
            <a:r>
              <a:rPr lang="zh-CN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：</a:t>
            </a:r>
            <a:r>
              <a:rPr lang="en-US" altLang="zh-CN" sz="14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xx</a:t>
            </a:r>
            <a:r>
              <a:rPr lang="zh-CN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 </a:t>
            </a:r>
            <a:r>
              <a:rPr lang="en-US" altLang="zh-CN" sz="14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 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时间</a:t>
            </a:r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：</a:t>
            </a:r>
            <a:r>
              <a:rPr lang="en-US" altLang="zh-CN" sz="14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20XX.12</a:t>
            </a:r>
            <a:endParaRPr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印品丫丫体-D版" panose="02010601030101010101" pitchFamily="2" charset="-122"/>
              <a:ea typeface="印品丫丫体-D版" panose="02010601030101010101" pitchFamily="2" charset="-122"/>
            </a:endParaRPr>
          </a:p>
        </p:txBody>
      </p:sp>
      <p:sp>
        <p:nvSpPr>
          <p:cNvPr id="34" name="标题 1"/>
          <p:cNvSpPr txBox="1"/>
          <p:nvPr/>
        </p:nvSpPr>
        <p:spPr>
          <a:xfrm>
            <a:off x="3451810" y="3521677"/>
            <a:ext cx="6324938" cy="5507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b="1" spc="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印品丫丫体-D版" panose="02010601030101010101" pitchFamily="2" charset="-122"/>
                <a:ea typeface="印品丫丫体-D版" panose="02010601030101010101" pitchFamily="2" charset="-122"/>
              </a:rPr>
              <a:t>请在此处添加具体内容，文字尽量言简意赅，简单说明即可，不必过于繁琐，注意版面的美观度</a:t>
            </a:r>
            <a:endParaRPr lang="zh-CN" altLang="en-US" sz="1400" b="1" spc="600" dirty="0"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印品丫丫体-D版" panose="02010601030101010101" pitchFamily="2" charset="-122"/>
              <a:ea typeface="印品丫丫体-D版" panose="02010601030101010101" pitchFamily="2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172988" y="734557"/>
            <a:ext cx="2949597" cy="3486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grpSp>
        <p:nvGrpSpPr>
          <p:cNvPr id="16" name="2"/>
          <p:cNvGrpSpPr/>
          <p:nvPr>
            <p:custDataLst>
              <p:tags r:id="rId9"/>
            </p:custDataLst>
          </p:nvPr>
        </p:nvGrpSpPr>
        <p:grpSpPr>
          <a:xfrm>
            <a:off x="7924545" y="2616624"/>
            <a:ext cx="2719568" cy="2216785"/>
            <a:chOff x="7596603" y="1648850"/>
            <a:chExt cx="873287" cy="2216785"/>
          </a:xfrm>
        </p:grpSpPr>
        <p:sp>
          <p:nvSpPr>
            <p:cNvPr id="17" name="TextBox 32"/>
            <p:cNvSpPr txBox="1"/>
            <p:nvPr/>
          </p:nvSpPr>
          <p:spPr>
            <a:xfrm>
              <a:off x="7596603" y="2125735"/>
              <a:ext cx="873287" cy="173990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200" ker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zh-CN" altLang="en-US" dirty="0"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dirty="0">
                <a:sym typeface="+mn-ea"/>
              </a:endParaRPr>
            </a:p>
          </p:txBody>
        </p:sp>
        <p:sp>
          <p:nvSpPr>
            <p:cNvPr id="18" name="TextBox 33"/>
            <p:cNvSpPr txBox="1"/>
            <p:nvPr/>
          </p:nvSpPr>
          <p:spPr>
            <a:xfrm>
              <a:off x="7662959" y="1648850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19" name="1"/>
          <p:cNvGrpSpPr/>
          <p:nvPr>
            <p:custDataLst>
              <p:tags r:id="rId10"/>
            </p:custDataLst>
          </p:nvPr>
        </p:nvGrpSpPr>
        <p:grpSpPr>
          <a:xfrm>
            <a:off x="1257396" y="2616624"/>
            <a:ext cx="2737904" cy="2216785"/>
            <a:chOff x="7662959" y="1648850"/>
            <a:chExt cx="879175" cy="2216785"/>
          </a:xfrm>
        </p:grpSpPr>
        <p:sp>
          <p:nvSpPr>
            <p:cNvPr id="20" name="TextBox 32"/>
            <p:cNvSpPr txBox="1"/>
            <p:nvPr/>
          </p:nvSpPr>
          <p:spPr>
            <a:xfrm>
              <a:off x="7662959" y="2125735"/>
              <a:ext cx="879175" cy="173990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ctr" defTabSz="914400" rtl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21" name="TextBox 33"/>
            <p:cNvSpPr txBox="1"/>
            <p:nvPr/>
          </p:nvSpPr>
          <p:spPr>
            <a:xfrm>
              <a:off x="7763155" y="1648850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sp>
        <p:nvSpPr>
          <p:cNvPr id="22" name="TextBox 32"/>
          <p:cNvSpPr txBox="1"/>
          <p:nvPr/>
        </p:nvSpPr>
        <p:spPr>
          <a:xfrm>
            <a:off x="2486994" y="5494341"/>
            <a:ext cx="6980651" cy="753194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marR="0" lvl="0" indent="0" algn="ctr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02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32" y="1095602"/>
            <a:ext cx="4848543" cy="4437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02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449457" y="1867464"/>
            <a:ext cx="4771743" cy="1000992"/>
            <a:chOff x="1221958" y="1810916"/>
            <a:chExt cx="4771743" cy="1000992"/>
          </a:xfrm>
        </p:grpSpPr>
        <p:grpSp>
          <p:nvGrpSpPr>
            <p:cNvPr id="16" name="组合 15"/>
            <p:cNvGrpSpPr/>
            <p:nvPr/>
          </p:nvGrpSpPr>
          <p:grpSpPr>
            <a:xfrm>
              <a:off x="2007980" y="1810916"/>
              <a:ext cx="3985721" cy="1000992"/>
              <a:chOff x="6798183" y="1467780"/>
              <a:chExt cx="2716339" cy="1000992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6798183" y="1887907"/>
                <a:ext cx="2716339" cy="58086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fontAlgn="auto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kern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仓耳玄三M W05" panose="02020400000000000000" pitchFamily="18" charset="-122"/>
                    <a:ea typeface="仓耳玄三M W05" panose="02020400000000000000" pitchFamily="18" charset="-122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798184" y="1467780"/>
                <a:ext cx="2241974" cy="43537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000" b="1" dirty="0">
                    <a:latin typeface="仓耳玄三M W05" panose="02020400000000000000" pitchFamily="18" charset="-122"/>
                    <a:ea typeface="仓耳玄三M W05" panose="02020400000000000000" pitchFamily="18" charset="-122"/>
                  </a:rPr>
                  <a:t>添加标题</a:t>
                </a:r>
                <a:endParaRPr lang="zh-CN" altLang="en-US" sz="2000" b="1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221958" y="1986508"/>
              <a:ext cx="786021" cy="57259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28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lt"/>
                </a:rPr>
                <a:t>01</a:t>
              </a:r>
              <a:endParaRPr lang="en-US" altLang="zh-CN" sz="2800" b="1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449457" y="3081769"/>
            <a:ext cx="4771743" cy="1000992"/>
            <a:chOff x="1221958" y="1810916"/>
            <a:chExt cx="4771743" cy="1000992"/>
          </a:xfrm>
        </p:grpSpPr>
        <p:grpSp>
          <p:nvGrpSpPr>
            <p:cNvPr id="21" name="组合 20"/>
            <p:cNvGrpSpPr/>
            <p:nvPr/>
          </p:nvGrpSpPr>
          <p:grpSpPr>
            <a:xfrm>
              <a:off x="2007980" y="1810916"/>
              <a:ext cx="3985721" cy="1000992"/>
              <a:chOff x="6798183" y="1467780"/>
              <a:chExt cx="2716339" cy="1000992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6798183" y="1887907"/>
                <a:ext cx="2716339" cy="58086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fontAlgn="auto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kern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仓耳玄三M W05" panose="02020400000000000000" pitchFamily="18" charset="-122"/>
                    <a:ea typeface="仓耳玄三M W05" panose="02020400000000000000" pitchFamily="18" charset="-122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6798184" y="1467780"/>
                <a:ext cx="2241974" cy="43537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000" b="1" dirty="0">
                    <a:latin typeface="仓耳玄三M W05" panose="02020400000000000000" pitchFamily="18" charset="-122"/>
                    <a:ea typeface="仓耳玄三M W05" panose="02020400000000000000" pitchFamily="18" charset="-122"/>
                  </a:rPr>
                  <a:t>添加标题</a:t>
                </a:r>
                <a:endParaRPr lang="zh-CN" altLang="en-US" sz="2000" b="1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221958" y="1986508"/>
              <a:ext cx="786021" cy="57284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28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lt"/>
                </a:rPr>
                <a:t>02</a:t>
              </a:r>
              <a:endParaRPr lang="en-US" altLang="zh-CN" sz="2800" b="1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449457" y="4296074"/>
            <a:ext cx="4638131" cy="1000992"/>
            <a:chOff x="1221958" y="1810916"/>
            <a:chExt cx="4638131" cy="1000992"/>
          </a:xfrm>
        </p:grpSpPr>
        <p:grpSp>
          <p:nvGrpSpPr>
            <p:cNvPr id="26" name="组合 25"/>
            <p:cNvGrpSpPr/>
            <p:nvPr/>
          </p:nvGrpSpPr>
          <p:grpSpPr>
            <a:xfrm>
              <a:off x="2007980" y="1810916"/>
              <a:ext cx="3852109" cy="1000992"/>
              <a:chOff x="6798183" y="1467780"/>
              <a:chExt cx="2625280" cy="100099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798183" y="1887907"/>
                <a:ext cx="2625280" cy="58086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fontAlgn="auto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kern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仓耳玄三M W05" panose="02020400000000000000" pitchFamily="18" charset="-122"/>
                    <a:ea typeface="仓耳玄三M W05" panose="02020400000000000000" pitchFamily="18" charset="-122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8184" y="1467780"/>
                <a:ext cx="2241974" cy="43537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000" b="1" dirty="0">
                    <a:latin typeface="仓耳玄三M W05" panose="02020400000000000000" pitchFamily="18" charset="-122"/>
                    <a:ea typeface="仓耳玄三M W05" panose="02020400000000000000" pitchFamily="18" charset="-122"/>
                  </a:rPr>
                  <a:t>添加标题</a:t>
                </a:r>
                <a:endParaRPr lang="zh-CN" altLang="en-US" sz="2000" b="1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221958" y="1986508"/>
              <a:ext cx="786021" cy="57259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28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lt"/>
                </a:rPr>
                <a:t>03</a:t>
              </a:r>
              <a:endParaRPr lang="en-US" altLang="zh-CN" sz="2800" b="1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052" y="1468892"/>
            <a:ext cx="2835560" cy="4289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02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239467" y="3215434"/>
            <a:ext cx="6534150" cy="849302"/>
            <a:chOff x="2365024" y="1645295"/>
            <a:chExt cx="6534150" cy="849302"/>
          </a:xfrm>
        </p:grpSpPr>
        <p:sp>
          <p:nvSpPr>
            <p:cNvPr id="17" name="文本框 16"/>
            <p:cNvSpPr txBox="1"/>
            <p:nvPr/>
          </p:nvSpPr>
          <p:spPr>
            <a:xfrm>
              <a:off x="2365024" y="1645295"/>
              <a:ext cx="16052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【嵐】萌系一号" panose="020B0604000101010104" pitchFamily="34" charset="-128"/>
                </a:rPr>
                <a:t>添加标题</a:t>
              </a:r>
              <a:endPara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【嵐】萌系一号" panose="020B0604000101010104" pitchFamily="34" charset="-128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365024" y="2170213"/>
              <a:ext cx="6534150" cy="324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【嵐】萌系一号" panose="020B0604000101010104" pitchFamily="34" charset="-128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239467" y="4382732"/>
            <a:ext cx="6534150" cy="878898"/>
            <a:chOff x="2365024" y="4308989"/>
            <a:chExt cx="6534150" cy="878898"/>
          </a:xfrm>
        </p:grpSpPr>
        <p:sp>
          <p:nvSpPr>
            <p:cNvPr id="21" name="文本框 20"/>
            <p:cNvSpPr txBox="1"/>
            <p:nvPr/>
          </p:nvSpPr>
          <p:spPr>
            <a:xfrm>
              <a:off x="2365025" y="4308989"/>
              <a:ext cx="16052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【嵐】萌系一号" panose="020B0604000101010104" pitchFamily="34" charset="-128"/>
                </a:rPr>
                <a:t>添加标题</a:t>
              </a:r>
              <a:endPara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【嵐】萌系一号" panose="020B0604000101010104" pitchFamily="34" charset="-128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365024" y="4863503"/>
              <a:ext cx="6534150" cy="324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239467" y="2011018"/>
            <a:ext cx="6534150" cy="878898"/>
            <a:chOff x="2365024" y="4308989"/>
            <a:chExt cx="6534150" cy="878898"/>
          </a:xfrm>
        </p:grpSpPr>
        <p:sp>
          <p:nvSpPr>
            <p:cNvPr id="25" name="文本框 24"/>
            <p:cNvSpPr txBox="1"/>
            <p:nvPr/>
          </p:nvSpPr>
          <p:spPr>
            <a:xfrm>
              <a:off x="2365025" y="4308989"/>
              <a:ext cx="16052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【嵐】萌系一号" panose="020B0604000101010104" pitchFamily="34" charset="-128"/>
                </a:rPr>
                <a:t>添加标题</a:t>
              </a:r>
              <a:endPara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【嵐】萌系一号" panose="020B0604000101010104" pitchFamily="34" charset="-128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365024" y="4863503"/>
              <a:ext cx="6534150" cy="324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8048409" y="947304"/>
            <a:ext cx="3056076" cy="5058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74565" y="4406948"/>
            <a:ext cx="6243260" cy="2341727"/>
            <a:chOff x="833451" y="4016258"/>
            <a:chExt cx="7572817" cy="284041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770" y="2935764"/>
            <a:ext cx="4611671" cy="368803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25" y="832398"/>
            <a:ext cx="4136244" cy="5521661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828955" y="939545"/>
            <a:ext cx="6355989" cy="3756899"/>
            <a:chOff x="3828955" y="939545"/>
            <a:chExt cx="6355989" cy="375689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955" y="939545"/>
              <a:ext cx="6355989" cy="375689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5123647" y="1911362"/>
              <a:ext cx="3723073" cy="1547730"/>
              <a:chOff x="5981610" y="796946"/>
              <a:chExt cx="3654753" cy="154773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374707" y="796946"/>
                <a:ext cx="29682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  <a:sym typeface="+mn-lt"/>
                  </a:rPr>
                  <a:t>Part 03</a:t>
                </a:r>
                <a:endParaRPr lang="zh-CN" altLang="en-US" sz="48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981610" y="1575235"/>
                <a:ext cx="36547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20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</a:defRPr>
                </a:lvl1pPr>
              </a:lstStyle>
              <a:p>
                <a:r>
                  <a:rPr lang="zh-CN" altLang="en-US" sz="4400" dirty="0"/>
                  <a:t>输入此处标题</a:t>
                </a:r>
                <a:endParaRPr lang="en-US" altLang="zh-CN" sz="4400" dirty="0"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03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sp>
        <p:nvSpPr>
          <p:cNvPr id="16" name="Freeform 125"/>
          <p:cNvSpPr/>
          <p:nvPr/>
        </p:nvSpPr>
        <p:spPr bwMode="auto">
          <a:xfrm>
            <a:off x="18394" y="4574124"/>
            <a:ext cx="8484956" cy="1391896"/>
          </a:xfrm>
          <a:custGeom>
            <a:avLst/>
            <a:gdLst>
              <a:gd name="T0" fmla="*/ 7114 w 7114"/>
              <a:gd name="T1" fmla="*/ 585 h 1167"/>
              <a:gd name="T2" fmla="*/ 6532 w 7114"/>
              <a:gd name="T3" fmla="*/ 0 h 1167"/>
              <a:gd name="T4" fmla="*/ 6532 w 7114"/>
              <a:gd name="T5" fmla="*/ 336 h 1167"/>
              <a:gd name="T6" fmla="*/ 0 w 7114"/>
              <a:gd name="T7" fmla="*/ 336 h 1167"/>
              <a:gd name="T8" fmla="*/ 0 w 7114"/>
              <a:gd name="T9" fmla="*/ 772 h 1167"/>
              <a:gd name="T10" fmla="*/ 6532 w 7114"/>
              <a:gd name="T11" fmla="*/ 772 h 1167"/>
              <a:gd name="T12" fmla="*/ 6532 w 7114"/>
              <a:gd name="T13" fmla="*/ 1167 h 1167"/>
              <a:gd name="T14" fmla="*/ 7114 w 7114"/>
              <a:gd name="T15" fmla="*/ 585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114" h="1167">
                <a:moveTo>
                  <a:pt x="7114" y="585"/>
                </a:moveTo>
                <a:lnTo>
                  <a:pt x="6532" y="0"/>
                </a:lnTo>
                <a:lnTo>
                  <a:pt x="6532" y="336"/>
                </a:lnTo>
                <a:lnTo>
                  <a:pt x="0" y="336"/>
                </a:lnTo>
                <a:lnTo>
                  <a:pt x="0" y="772"/>
                </a:lnTo>
                <a:lnTo>
                  <a:pt x="6532" y="772"/>
                </a:lnTo>
                <a:lnTo>
                  <a:pt x="6532" y="1167"/>
                </a:lnTo>
                <a:lnTo>
                  <a:pt x="7114" y="58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>
              <a:cs typeface="+mn-lt"/>
            </a:endParaRPr>
          </a:p>
        </p:txBody>
      </p:sp>
      <p:sp>
        <p:nvSpPr>
          <p:cNvPr id="17" name="Freeform 127"/>
          <p:cNvSpPr/>
          <p:nvPr/>
        </p:nvSpPr>
        <p:spPr bwMode="auto">
          <a:xfrm>
            <a:off x="18394" y="4551462"/>
            <a:ext cx="8484956" cy="1389510"/>
          </a:xfrm>
          <a:custGeom>
            <a:avLst/>
            <a:gdLst>
              <a:gd name="T0" fmla="*/ 7114 w 7114"/>
              <a:gd name="T1" fmla="*/ 583 h 1165"/>
              <a:gd name="T2" fmla="*/ 6532 w 7114"/>
              <a:gd name="T3" fmla="*/ 0 h 1165"/>
              <a:gd name="T4" fmla="*/ 6532 w 7114"/>
              <a:gd name="T5" fmla="*/ 334 h 1165"/>
              <a:gd name="T6" fmla="*/ 0 w 7114"/>
              <a:gd name="T7" fmla="*/ 334 h 1165"/>
              <a:gd name="T8" fmla="*/ 0 w 7114"/>
              <a:gd name="T9" fmla="*/ 770 h 1165"/>
              <a:gd name="T10" fmla="*/ 6532 w 7114"/>
              <a:gd name="T11" fmla="*/ 770 h 1165"/>
              <a:gd name="T12" fmla="*/ 6532 w 7114"/>
              <a:gd name="T13" fmla="*/ 1165 h 1165"/>
              <a:gd name="T14" fmla="*/ 7114 w 7114"/>
              <a:gd name="T15" fmla="*/ 583 h 1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114" h="1165">
                <a:moveTo>
                  <a:pt x="7114" y="583"/>
                </a:moveTo>
                <a:lnTo>
                  <a:pt x="6532" y="0"/>
                </a:lnTo>
                <a:lnTo>
                  <a:pt x="6532" y="334"/>
                </a:lnTo>
                <a:lnTo>
                  <a:pt x="0" y="334"/>
                </a:lnTo>
                <a:lnTo>
                  <a:pt x="0" y="770"/>
                </a:lnTo>
                <a:lnTo>
                  <a:pt x="6532" y="770"/>
                </a:lnTo>
                <a:lnTo>
                  <a:pt x="6532" y="1165"/>
                </a:lnTo>
                <a:lnTo>
                  <a:pt x="7114" y="58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>
              <a:cs typeface="+mn-lt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1541274" y="1944828"/>
            <a:ext cx="1896503" cy="2947650"/>
            <a:chOff x="3833564" y="1701064"/>
            <a:chExt cx="1896503" cy="2947650"/>
          </a:xfrm>
        </p:grpSpPr>
        <p:sp>
          <p:nvSpPr>
            <p:cNvPr id="122" name="矩形 121"/>
            <p:cNvSpPr/>
            <p:nvPr/>
          </p:nvSpPr>
          <p:spPr>
            <a:xfrm>
              <a:off x="4025925" y="1701064"/>
              <a:ext cx="954107" cy="294765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5028336" y="1701064"/>
              <a:ext cx="701731" cy="262172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Arial" panose="020B0604020202020204"/>
                </a:rPr>
                <a:t>添加标题</a:t>
              </a: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Arial" panose="020B0604020202020204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472420" y="1944828"/>
            <a:ext cx="1896503" cy="2947650"/>
            <a:chOff x="3833564" y="1701064"/>
            <a:chExt cx="1896503" cy="2947650"/>
          </a:xfrm>
        </p:grpSpPr>
        <p:sp>
          <p:nvSpPr>
            <p:cNvPr id="125" name="矩形 124"/>
            <p:cNvSpPr/>
            <p:nvPr/>
          </p:nvSpPr>
          <p:spPr>
            <a:xfrm>
              <a:off x="3833564" y="1701064"/>
              <a:ext cx="1146468" cy="294765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defTabSz="914400" rtl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400" b="0" i="0" u="none" strike="noStrike" kern="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5028336" y="1701064"/>
              <a:ext cx="701731" cy="262172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Arial" panose="020B0604020202020204"/>
                </a:rPr>
                <a:t>添加标题</a:t>
              </a: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0912" y="1556323"/>
            <a:ext cx="3257143" cy="40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03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sp>
        <p:nvSpPr>
          <p:cNvPr id="35" name="Oval 17"/>
          <p:cNvSpPr/>
          <p:nvPr/>
        </p:nvSpPr>
        <p:spPr>
          <a:xfrm>
            <a:off x="6414304" y="1873629"/>
            <a:ext cx="923827" cy="923827"/>
          </a:xfrm>
          <a:prstGeom prst="ellipse">
            <a:avLst/>
          </a:prstGeom>
          <a:solidFill>
            <a:srgbClr val="D4A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Oval 23"/>
          <p:cNvSpPr/>
          <p:nvPr/>
        </p:nvSpPr>
        <p:spPr>
          <a:xfrm>
            <a:off x="6436101" y="4487607"/>
            <a:ext cx="923827" cy="923827"/>
          </a:xfrm>
          <a:prstGeom prst="ellipse">
            <a:avLst/>
          </a:prstGeom>
          <a:solidFill>
            <a:srgbClr val="F94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7" name="Oval 28"/>
          <p:cNvSpPr/>
          <p:nvPr/>
        </p:nvSpPr>
        <p:spPr>
          <a:xfrm>
            <a:off x="4891061" y="4487607"/>
            <a:ext cx="923827" cy="923827"/>
          </a:xfrm>
          <a:prstGeom prst="ellipse">
            <a:avLst/>
          </a:prstGeom>
          <a:solidFill>
            <a:srgbClr val="D4A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8" name="Oval 31"/>
          <p:cNvSpPr/>
          <p:nvPr/>
        </p:nvSpPr>
        <p:spPr>
          <a:xfrm>
            <a:off x="4891061" y="3181266"/>
            <a:ext cx="923827" cy="923827"/>
          </a:xfrm>
          <a:prstGeom prst="ellipse">
            <a:avLst/>
          </a:prstGeom>
          <a:solidFill>
            <a:srgbClr val="FAD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9" name="Oval 36"/>
          <p:cNvSpPr/>
          <p:nvPr/>
        </p:nvSpPr>
        <p:spPr>
          <a:xfrm>
            <a:off x="6436101" y="3181266"/>
            <a:ext cx="923827" cy="923827"/>
          </a:xfrm>
          <a:prstGeom prst="ellipse">
            <a:avLst/>
          </a:prstGeom>
          <a:solidFill>
            <a:srgbClr val="FAD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891061" y="1873629"/>
            <a:ext cx="923827" cy="923827"/>
          </a:xfrm>
          <a:prstGeom prst="ellipse">
            <a:avLst/>
          </a:prstGeom>
          <a:solidFill>
            <a:srgbClr val="F94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grpSp>
        <p:nvGrpSpPr>
          <p:cNvPr id="41" name="Group 63"/>
          <p:cNvGrpSpPr/>
          <p:nvPr/>
        </p:nvGrpSpPr>
        <p:grpSpPr>
          <a:xfrm>
            <a:off x="5141908" y="2124115"/>
            <a:ext cx="422131" cy="422853"/>
            <a:chOff x="9145588" y="4435475"/>
            <a:chExt cx="464344" cy="465138"/>
          </a:xfrm>
          <a:solidFill>
            <a:schemeClr val="bg2"/>
          </a:solidFill>
        </p:grpSpPr>
        <p:sp>
          <p:nvSpPr>
            <p:cNvPr id="42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43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44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45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46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47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48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49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50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</p:grpSp>
      <p:sp>
        <p:nvSpPr>
          <p:cNvPr id="51" name="AutoShape 83"/>
          <p:cNvSpPr/>
          <p:nvPr/>
        </p:nvSpPr>
        <p:spPr bwMode="auto">
          <a:xfrm>
            <a:off x="6665151" y="2193106"/>
            <a:ext cx="422131" cy="2770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610" y="13990"/>
                </a:moveTo>
                <a:cubicBezTo>
                  <a:pt x="11373" y="14259"/>
                  <a:pt x="11093" y="14400"/>
                  <a:pt x="10800" y="14400"/>
                </a:cubicBezTo>
                <a:cubicBezTo>
                  <a:pt x="10505" y="14400"/>
                  <a:pt x="10225" y="14259"/>
                  <a:pt x="9990" y="13990"/>
                </a:cubicBezTo>
                <a:lnTo>
                  <a:pt x="7198" y="10800"/>
                </a:lnTo>
                <a:lnTo>
                  <a:pt x="6636" y="10157"/>
                </a:lnTo>
                <a:lnTo>
                  <a:pt x="1349" y="4115"/>
                </a:lnTo>
                <a:lnTo>
                  <a:pt x="1349" y="4114"/>
                </a:lnTo>
                <a:cubicBezTo>
                  <a:pt x="1349" y="2980"/>
                  <a:pt x="1955" y="2057"/>
                  <a:pt x="2699" y="2057"/>
                </a:cubicBezTo>
                <a:lnTo>
                  <a:pt x="18899" y="2057"/>
                </a:lnTo>
                <a:cubicBezTo>
                  <a:pt x="19643" y="2057"/>
                  <a:pt x="20249" y="2980"/>
                  <a:pt x="20249" y="4114"/>
                </a:cubicBezTo>
                <a:cubicBezTo>
                  <a:pt x="20249" y="4114"/>
                  <a:pt x="11610" y="13990"/>
                  <a:pt x="11610" y="13990"/>
                </a:cubicBezTo>
                <a:close/>
                <a:moveTo>
                  <a:pt x="20249" y="16198"/>
                </a:moveTo>
                <a:lnTo>
                  <a:pt x="15525" y="10800"/>
                </a:lnTo>
                <a:lnTo>
                  <a:pt x="20249" y="5399"/>
                </a:lnTo>
                <a:cubicBezTo>
                  <a:pt x="20249" y="5399"/>
                  <a:pt x="20249" y="16198"/>
                  <a:pt x="20249" y="16198"/>
                </a:cubicBezTo>
                <a:close/>
                <a:moveTo>
                  <a:pt x="20249" y="17484"/>
                </a:moveTo>
                <a:cubicBezTo>
                  <a:pt x="20249" y="18620"/>
                  <a:pt x="19643" y="19541"/>
                  <a:pt x="18899" y="19541"/>
                </a:cubicBezTo>
                <a:lnTo>
                  <a:pt x="2699" y="19541"/>
                </a:lnTo>
                <a:cubicBezTo>
                  <a:pt x="1955" y="19541"/>
                  <a:pt x="1349" y="18620"/>
                  <a:pt x="1349" y="17484"/>
                </a:cubicBezTo>
                <a:lnTo>
                  <a:pt x="6636" y="11442"/>
                </a:lnTo>
                <a:lnTo>
                  <a:pt x="9585" y="14813"/>
                </a:lnTo>
                <a:cubicBezTo>
                  <a:pt x="9945" y="15222"/>
                  <a:pt x="10372" y="15429"/>
                  <a:pt x="10800" y="15429"/>
                </a:cubicBezTo>
                <a:cubicBezTo>
                  <a:pt x="11228" y="15429"/>
                  <a:pt x="11654" y="15222"/>
                  <a:pt x="12015" y="14813"/>
                </a:cubicBezTo>
                <a:lnTo>
                  <a:pt x="14963" y="11442"/>
                </a:lnTo>
                <a:cubicBezTo>
                  <a:pt x="14963" y="11442"/>
                  <a:pt x="20249" y="17484"/>
                  <a:pt x="20249" y="17484"/>
                </a:cubicBezTo>
                <a:close/>
                <a:moveTo>
                  <a:pt x="1349" y="5399"/>
                </a:moveTo>
                <a:lnTo>
                  <a:pt x="6074" y="10800"/>
                </a:lnTo>
                <a:lnTo>
                  <a:pt x="1349" y="16198"/>
                </a:lnTo>
                <a:cubicBezTo>
                  <a:pt x="1349" y="16198"/>
                  <a:pt x="1349" y="5399"/>
                  <a:pt x="1349" y="5399"/>
                </a:cubicBezTo>
                <a:close/>
                <a:moveTo>
                  <a:pt x="18899" y="0"/>
                </a:moveTo>
                <a:lnTo>
                  <a:pt x="2699" y="0"/>
                </a:lnTo>
                <a:cubicBezTo>
                  <a:pt x="1208" y="0"/>
                  <a:pt x="0" y="1842"/>
                  <a:pt x="0" y="4114"/>
                </a:cubicBezTo>
                <a:lnTo>
                  <a:pt x="0" y="17484"/>
                </a:lnTo>
                <a:cubicBezTo>
                  <a:pt x="0" y="19756"/>
                  <a:pt x="1208" y="21600"/>
                  <a:pt x="2699" y="21600"/>
                </a:cubicBezTo>
                <a:lnTo>
                  <a:pt x="18899" y="21600"/>
                </a:lnTo>
                <a:cubicBezTo>
                  <a:pt x="20391" y="21600"/>
                  <a:pt x="21600" y="19756"/>
                  <a:pt x="21600" y="17484"/>
                </a:cubicBezTo>
                <a:lnTo>
                  <a:pt x="21600" y="4114"/>
                </a:lnTo>
                <a:cubicBezTo>
                  <a:pt x="21600" y="1842"/>
                  <a:pt x="20391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  <a:sym typeface="Gill Sans" charset="0"/>
            </a:endParaRPr>
          </a:p>
        </p:txBody>
      </p:sp>
      <p:grpSp>
        <p:nvGrpSpPr>
          <p:cNvPr id="52" name="Group 74"/>
          <p:cNvGrpSpPr/>
          <p:nvPr/>
        </p:nvGrpSpPr>
        <p:grpSpPr>
          <a:xfrm>
            <a:off x="6752974" y="3431105"/>
            <a:ext cx="290080" cy="422853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53" name="AutoShape 113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54" name="AutoShape 114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</p:grpSp>
      <p:sp>
        <p:nvSpPr>
          <p:cNvPr id="55" name="AutoShape 117"/>
          <p:cNvSpPr/>
          <p:nvPr/>
        </p:nvSpPr>
        <p:spPr bwMode="auto">
          <a:xfrm>
            <a:off x="6686948" y="4791131"/>
            <a:ext cx="422131" cy="316778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  <a:sym typeface="Gill Sans" charset="0"/>
            </a:endParaRPr>
          </a:p>
        </p:txBody>
      </p:sp>
      <p:grpSp>
        <p:nvGrpSpPr>
          <p:cNvPr id="56" name="Group 78"/>
          <p:cNvGrpSpPr/>
          <p:nvPr/>
        </p:nvGrpSpPr>
        <p:grpSpPr>
          <a:xfrm>
            <a:off x="5115569" y="3443026"/>
            <a:ext cx="422131" cy="422131"/>
            <a:chOff x="3510757" y="2582069"/>
            <a:chExt cx="464344" cy="464344"/>
          </a:xfrm>
          <a:solidFill>
            <a:schemeClr val="bg1"/>
          </a:solidFill>
        </p:grpSpPr>
        <p:sp>
          <p:nvSpPr>
            <p:cNvPr id="57" name="AutoShape 126"/>
            <p:cNvSpPr/>
            <p:nvPr/>
          </p:nvSpPr>
          <p:spPr bwMode="auto">
            <a:xfrm>
              <a:off x="3510757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  <p:sp>
          <p:nvSpPr>
            <p:cNvPr id="58" name="AutoShape 127"/>
            <p:cNvSpPr/>
            <p:nvPr/>
          </p:nvSpPr>
          <p:spPr bwMode="auto">
            <a:xfrm>
              <a:off x="3698875" y="265430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  <a:sym typeface="Gill Sans" charset="0"/>
              </a:endParaRPr>
            </a:p>
          </p:txBody>
        </p:sp>
      </p:grpSp>
      <p:sp>
        <p:nvSpPr>
          <p:cNvPr id="59" name="Freeform 81"/>
          <p:cNvSpPr>
            <a:spLocks noEditPoints="1"/>
          </p:cNvSpPr>
          <p:nvPr/>
        </p:nvSpPr>
        <p:spPr bwMode="auto">
          <a:xfrm>
            <a:off x="5152668" y="4745107"/>
            <a:ext cx="399887" cy="408825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grpSp>
        <p:nvGrpSpPr>
          <p:cNvPr id="60" name="Group 82"/>
          <p:cNvGrpSpPr/>
          <p:nvPr/>
        </p:nvGrpSpPr>
        <p:grpSpPr>
          <a:xfrm>
            <a:off x="1220787" y="1738112"/>
            <a:ext cx="3585543" cy="892141"/>
            <a:chOff x="1083212" y="1996018"/>
            <a:chExt cx="3585543" cy="892141"/>
          </a:xfrm>
        </p:grpSpPr>
        <p:sp>
          <p:nvSpPr>
            <p:cNvPr id="61" name="TextBox 83"/>
            <p:cNvSpPr txBox="1"/>
            <p:nvPr/>
          </p:nvSpPr>
          <p:spPr>
            <a:xfrm>
              <a:off x="2868262" y="199601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请输入此处标题</a:t>
              </a:r>
              <a:endParaRPr lang="id-ID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62" name="Rectangle 84"/>
            <p:cNvSpPr/>
            <p:nvPr/>
          </p:nvSpPr>
          <p:spPr>
            <a:xfrm>
              <a:off x="1083212" y="2307294"/>
              <a:ext cx="3521380" cy="84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zh-CN" altLang="en-US" sz="12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63" name="Group 85"/>
          <p:cNvGrpSpPr/>
          <p:nvPr/>
        </p:nvGrpSpPr>
        <p:grpSpPr>
          <a:xfrm>
            <a:off x="1220787" y="3061403"/>
            <a:ext cx="3560547" cy="876487"/>
            <a:chOff x="1083212" y="2011672"/>
            <a:chExt cx="3560547" cy="876487"/>
          </a:xfrm>
        </p:grpSpPr>
        <p:sp>
          <p:nvSpPr>
            <p:cNvPr id="64" name="TextBox 86"/>
            <p:cNvSpPr txBox="1"/>
            <p:nvPr/>
          </p:nvSpPr>
          <p:spPr>
            <a:xfrm>
              <a:off x="2843266" y="201167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请输入此处标题</a:t>
              </a:r>
              <a:endParaRPr lang="id-ID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65" name="Rectangle 87"/>
            <p:cNvSpPr/>
            <p:nvPr/>
          </p:nvSpPr>
          <p:spPr>
            <a:xfrm>
              <a:off x="1083212" y="2307294"/>
              <a:ext cx="3521380" cy="84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zh-CN" altLang="en-US" sz="12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66" name="Group 88"/>
          <p:cNvGrpSpPr/>
          <p:nvPr/>
        </p:nvGrpSpPr>
        <p:grpSpPr>
          <a:xfrm>
            <a:off x="1220787" y="4367744"/>
            <a:ext cx="3910603" cy="876487"/>
            <a:chOff x="1083212" y="2011672"/>
            <a:chExt cx="3910603" cy="876487"/>
          </a:xfrm>
        </p:grpSpPr>
        <p:sp>
          <p:nvSpPr>
            <p:cNvPr id="67" name="TextBox 89"/>
            <p:cNvSpPr txBox="1"/>
            <p:nvPr/>
          </p:nvSpPr>
          <p:spPr>
            <a:xfrm>
              <a:off x="3193322" y="201167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请输入此处标题</a:t>
              </a:r>
              <a:endParaRPr lang="id-ID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68" name="Rectangle 90"/>
            <p:cNvSpPr/>
            <p:nvPr/>
          </p:nvSpPr>
          <p:spPr>
            <a:xfrm>
              <a:off x="1083212" y="2307294"/>
              <a:ext cx="3521380" cy="84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zh-CN" altLang="en-US" sz="12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69" name="Group 91"/>
          <p:cNvGrpSpPr/>
          <p:nvPr/>
        </p:nvGrpSpPr>
        <p:grpSpPr>
          <a:xfrm flipH="1">
            <a:off x="7486538" y="1753766"/>
            <a:ext cx="3521380" cy="934543"/>
            <a:chOff x="1083212" y="2011672"/>
            <a:chExt cx="3521380" cy="934543"/>
          </a:xfrm>
        </p:grpSpPr>
        <p:sp>
          <p:nvSpPr>
            <p:cNvPr id="70" name="TextBox 92"/>
            <p:cNvSpPr txBox="1"/>
            <p:nvPr/>
          </p:nvSpPr>
          <p:spPr>
            <a:xfrm>
              <a:off x="2798470" y="201167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请输入此处标题</a:t>
              </a:r>
              <a:endParaRPr lang="id-ID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71" name="Rectangle 93"/>
            <p:cNvSpPr/>
            <p:nvPr/>
          </p:nvSpPr>
          <p:spPr>
            <a:xfrm>
              <a:off x="1083212" y="2365350"/>
              <a:ext cx="3521380" cy="58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2000"/>
                </a:lnSpc>
                <a:defRPr/>
              </a:pPr>
              <a:r>
                <a:rPr lang="zh-CN" altLang="en-US" sz="12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72" name="Group 94"/>
          <p:cNvGrpSpPr/>
          <p:nvPr/>
        </p:nvGrpSpPr>
        <p:grpSpPr>
          <a:xfrm flipH="1">
            <a:off x="7486538" y="3061403"/>
            <a:ext cx="3521380" cy="876487"/>
            <a:chOff x="1083212" y="2011672"/>
            <a:chExt cx="3521380" cy="876487"/>
          </a:xfrm>
        </p:grpSpPr>
        <p:sp>
          <p:nvSpPr>
            <p:cNvPr id="73" name="TextBox 95"/>
            <p:cNvSpPr txBox="1"/>
            <p:nvPr/>
          </p:nvSpPr>
          <p:spPr>
            <a:xfrm>
              <a:off x="2798470" y="201167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请输入此处标题</a:t>
              </a:r>
              <a:endParaRPr lang="id-ID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74" name="Rectangle 96"/>
            <p:cNvSpPr/>
            <p:nvPr/>
          </p:nvSpPr>
          <p:spPr>
            <a:xfrm>
              <a:off x="1083212" y="2307294"/>
              <a:ext cx="3521380" cy="58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75" name="Group 97"/>
          <p:cNvGrpSpPr/>
          <p:nvPr/>
        </p:nvGrpSpPr>
        <p:grpSpPr>
          <a:xfrm flipH="1">
            <a:off x="7486538" y="4367744"/>
            <a:ext cx="3521380" cy="876487"/>
            <a:chOff x="1083212" y="2011672"/>
            <a:chExt cx="3521380" cy="876487"/>
          </a:xfrm>
        </p:grpSpPr>
        <p:sp>
          <p:nvSpPr>
            <p:cNvPr id="76" name="TextBox 98"/>
            <p:cNvSpPr txBox="1"/>
            <p:nvPr/>
          </p:nvSpPr>
          <p:spPr>
            <a:xfrm>
              <a:off x="2798470" y="201167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请输入此处标题</a:t>
              </a:r>
              <a:endParaRPr lang="id-ID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77" name="Rectangle 99"/>
            <p:cNvSpPr/>
            <p:nvPr/>
          </p:nvSpPr>
          <p:spPr>
            <a:xfrm>
              <a:off x="1083212" y="2307294"/>
              <a:ext cx="3521380" cy="58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cxnSp>
        <p:nvCxnSpPr>
          <p:cNvPr id="78" name="Straight Connector 5"/>
          <p:cNvCxnSpPr/>
          <p:nvPr/>
        </p:nvCxnSpPr>
        <p:spPr>
          <a:xfrm>
            <a:off x="6121034" y="1873629"/>
            <a:ext cx="0" cy="365766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1" grpId="0" animBg="1"/>
      <p:bldP spid="55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03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sp>
        <p:nvSpPr>
          <p:cNvPr id="50" name="TextBox 8"/>
          <p:cNvSpPr txBox="1"/>
          <p:nvPr/>
        </p:nvSpPr>
        <p:spPr>
          <a:xfrm>
            <a:off x="6753982" y="3014897"/>
            <a:ext cx="3003223" cy="83058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Times New Roman" panose="02020603050405020304" pitchFamily="18" charset="0"/>
              </a:rPr>
              <a:t>请在此处添加具体内容，文字尽量言简意赅，简单说明即可，不必过于繁琐，注意版面美观度。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Times New Roman" panose="02020603050405020304" pitchFamily="18" charset="0"/>
            </a:endParaRPr>
          </a:p>
        </p:txBody>
      </p:sp>
      <p:sp>
        <p:nvSpPr>
          <p:cNvPr id="51" name="TextBox 8"/>
          <p:cNvSpPr txBox="1"/>
          <p:nvPr/>
        </p:nvSpPr>
        <p:spPr>
          <a:xfrm>
            <a:off x="6735387" y="2387861"/>
            <a:ext cx="1956159" cy="43935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52" name="TextBox 8"/>
          <p:cNvSpPr txBox="1"/>
          <p:nvPr/>
        </p:nvSpPr>
        <p:spPr>
          <a:xfrm>
            <a:off x="6753981" y="4280890"/>
            <a:ext cx="3003223" cy="83058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2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Times New Roman" panose="02020603050405020304" pitchFamily="18" charset="0"/>
              </a:rPr>
              <a:t>请在此处添加具体内容，文字尽量言简意赅，简单说明即可，不必过于繁琐，注意版面美观度。</a:t>
            </a:r>
            <a:endParaRPr lang="zh-CN" altLang="en-US" sz="120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Times New Roman" panose="02020603050405020304" pitchFamily="18" charset="0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0358" y="1531373"/>
            <a:ext cx="5348821" cy="4556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03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051084" y="1828771"/>
            <a:ext cx="4499039" cy="1056057"/>
            <a:chOff x="6283428" y="4682302"/>
            <a:chExt cx="4499039" cy="1056057"/>
          </a:xfrm>
        </p:grpSpPr>
        <p:sp>
          <p:nvSpPr>
            <p:cNvPr id="16" name="文本框 15"/>
            <p:cNvSpPr txBox="1"/>
            <p:nvPr/>
          </p:nvSpPr>
          <p:spPr>
            <a:xfrm>
              <a:off x="6866429" y="4682302"/>
              <a:ext cx="315241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Arial" panose="020B0604020202020204"/>
                </a:rPr>
                <a:t>添加标题</a:t>
              </a:r>
              <a:endParaRPr kumimoji="0" lang="zh-CN" altLang="en-US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Arial" panose="020B0604020202020204"/>
              </a:endParaRPr>
            </a:p>
          </p:txBody>
        </p:sp>
        <p:sp>
          <p:nvSpPr>
            <p:cNvPr id="17" name="矩形 39"/>
            <p:cNvSpPr>
              <a:spLocks noChangeArrowheads="1"/>
            </p:cNvSpPr>
            <p:nvPr/>
          </p:nvSpPr>
          <p:spPr bwMode="auto">
            <a:xfrm>
              <a:off x="6283428" y="5134474"/>
              <a:ext cx="4499039" cy="60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51084" y="4116615"/>
            <a:ext cx="4499039" cy="1092282"/>
            <a:chOff x="6283428" y="4646077"/>
            <a:chExt cx="4499039" cy="1092282"/>
          </a:xfrm>
        </p:grpSpPr>
        <p:sp>
          <p:nvSpPr>
            <p:cNvPr id="19" name="文本框 18"/>
            <p:cNvSpPr txBox="1"/>
            <p:nvPr/>
          </p:nvSpPr>
          <p:spPr>
            <a:xfrm>
              <a:off x="6909472" y="4646077"/>
              <a:ext cx="315241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Arial" panose="020B0604020202020204"/>
                </a:rPr>
                <a:t>添加标题</a:t>
              </a:r>
              <a:endParaRPr kumimoji="0" lang="zh-CN" altLang="en-US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Arial" panose="020B0604020202020204"/>
              </a:endParaRPr>
            </a:p>
          </p:txBody>
        </p:sp>
        <p:sp>
          <p:nvSpPr>
            <p:cNvPr id="20" name="矩形 39"/>
            <p:cNvSpPr>
              <a:spLocks noChangeArrowheads="1"/>
            </p:cNvSpPr>
            <p:nvPr/>
          </p:nvSpPr>
          <p:spPr bwMode="auto">
            <a:xfrm>
              <a:off x="6283428" y="5134474"/>
              <a:ext cx="4499039" cy="60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defTabSz="121729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0058" y="3132597"/>
            <a:ext cx="4499039" cy="91440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042" y="1572157"/>
            <a:ext cx="5012952" cy="4896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74565" y="4406948"/>
            <a:ext cx="6243260" cy="2341727"/>
            <a:chOff x="833451" y="4016258"/>
            <a:chExt cx="7572817" cy="284041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770" y="2935764"/>
            <a:ext cx="4611671" cy="368803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25" y="832398"/>
            <a:ext cx="4136244" cy="5521661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828955" y="939545"/>
            <a:ext cx="6355989" cy="3756899"/>
            <a:chOff x="3828955" y="939545"/>
            <a:chExt cx="6355989" cy="375689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955" y="939545"/>
              <a:ext cx="6355989" cy="375689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5123647" y="1911362"/>
              <a:ext cx="3723073" cy="1547730"/>
              <a:chOff x="5981610" y="796946"/>
              <a:chExt cx="3654753" cy="154773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374707" y="796946"/>
                <a:ext cx="29682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  <a:sym typeface="+mn-lt"/>
                  </a:rPr>
                  <a:t>Part 04</a:t>
                </a:r>
                <a:endParaRPr lang="zh-CN" altLang="en-US" sz="48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981610" y="1575235"/>
                <a:ext cx="36547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20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</a:defRPr>
                </a:lvl1pPr>
              </a:lstStyle>
              <a:p>
                <a:r>
                  <a:rPr lang="zh-CN" altLang="en-US" sz="4400" dirty="0"/>
                  <a:t>输入此处标题</a:t>
                </a:r>
                <a:endParaRPr lang="en-US" altLang="zh-CN" sz="4400" dirty="0"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76207" y="527215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/>
              <a:t>04 </a:t>
            </a:r>
            <a:r>
              <a:rPr lang="zh-CN" altLang="en-US" sz="2800" dirty="0"/>
              <a:t>输入此处标题</a:t>
            </a:r>
            <a:endParaRPr lang="en-US" altLang="zh-CN" sz="2800" dirty="0">
              <a:sym typeface="+mn-lt"/>
            </a:endParaRPr>
          </a:p>
        </p:txBody>
      </p:sp>
      <p:grpSp>
        <p:nvGrpSpPr>
          <p:cNvPr id="54" name="3"/>
          <p:cNvGrpSpPr/>
          <p:nvPr>
            <p:custDataLst>
              <p:tags r:id="rId9"/>
            </p:custDataLst>
          </p:nvPr>
        </p:nvGrpSpPr>
        <p:grpSpPr>
          <a:xfrm>
            <a:off x="979113" y="3866402"/>
            <a:ext cx="2944673" cy="2015252"/>
            <a:chOff x="8049312" y="1756661"/>
            <a:chExt cx="1910462" cy="2015252"/>
          </a:xfrm>
        </p:grpSpPr>
        <p:sp>
          <p:nvSpPr>
            <p:cNvPr id="55" name="TextBox 32"/>
            <p:cNvSpPr txBox="1"/>
            <p:nvPr/>
          </p:nvSpPr>
          <p:spPr>
            <a:xfrm>
              <a:off x="8049312" y="2143299"/>
              <a:ext cx="1910462" cy="1628614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6" name="TextBox 33"/>
            <p:cNvSpPr txBox="1"/>
            <p:nvPr/>
          </p:nvSpPr>
          <p:spPr>
            <a:xfrm>
              <a:off x="8049312" y="1756661"/>
              <a:ext cx="18764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58" name="2"/>
          <p:cNvGrpSpPr/>
          <p:nvPr>
            <p:custDataLst>
              <p:tags r:id="rId10"/>
            </p:custDataLst>
          </p:nvPr>
        </p:nvGrpSpPr>
        <p:grpSpPr>
          <a:xfrm>
            <a:off x="4718775" y="3866402"/>
            <a:ext cx="2944673" cy="2015252"/>
            <a:chOff x="8049312" y="1756661"/>
            <a:chExt cx="1910462" cy="2015252"/>
          </a:xfrm>
        </p:grpSpPr>
        <p:sp>
          <p:nvSpPr>
            <p:cNvPr id="59" name="TextBox 32"/>
            <p:cNvSpPr txBox="1"/>
            <p:nvPr/>
          </p:nvSpPr>
          <p:spPr>
            <a:xfrm>
              <a:off x="8049312" y="2143299"/>
              <a:ext cx="1910462" cy="1628614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60" name="TextBox 33"/>
            <p:cNvSpPr txBox="1"/>
            <p:nvPr/>
          </p:nvSpPr>
          <p:spPr>
            <a:xfrm>
              <a:off x="8049312" y="1756661"/>
              <a:ext cx="18764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62" name="1"/>
          <p:cNvGrpSpPr/>
          <p:nvPr>
            <p:custDataLst>
              <p:tags r:id="rId11"/>
            </p:custDataLst>
          </p:nvPr>
        </p:nvGrpSpPr>
        <p:grpSpPr>
          <a:xfrm>
            <a:off x="8458437" y="3866402"/>
            <a:ext cx="2944673" cy="2015252"/>
            <a:chOff x="8049312" y="1756661"/>
            <a:chExt cx="1910462" cy="2015252"/>
          </a:xfrm>
        </p:grpSpPr>
        <p:sp>
          <p:nvSpPr>
            <p:cNvPr id="63" name="TextBox 32"/>
            <p:cNvSpPr txBox="1"/>
            <p:nvPr/>
          </p:nvSpPr>
          <p:spPr>
            <a:xfrm>
              <a:off x="8049312" y="2143299"/>
              <a:ext cx="1910462" cy="1628614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64" name="TextBox 33"/>
            <p:cNvSpPr txBox="1"/>
            <p:nvPr/>
          </p:nvSpPr>
          <p:spPr>
            <a:xfrm>
              <a:off x="8049312" y="1756661"/>
              <a:ext cx="18764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48530" y="1734132"/>
            <a:ext cx="2236434" cy="1937069"/>
          </a:xfrm>
          <a:prstGeom prst="rect">
            <a:avLst/>
          </a:prstGeom>
        </p:spPr>
      </p:pic>
      <p:pic>
        <p:nvPicPr>
          <p:cNvPr id="26" name="图形 25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8739999" y="1734552"/>
            <a:ext cx="2236434" cy="193706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42203" y="1573785"/>
            <a:ext cx="3106868" cy="2097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4802" y="4414671"/>
            <a:ext cx="6243260" cy="2341727"/>
            <a:chOff x="833451" y="4016258"/>
            <a:chExt cx="7572817" cy="284041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772003" y="325394"/>
            <a:ext cx="4850960" cy="2867306"/>
            <a:chOff x="2110346" y="352502"/>
            <a:chExt cx="4850960" cy="286730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346" y="352502"/>
              <a:ext cx="4850960" cy="286730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3170942" y="1429570"/>
              <a:ext cx="31487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blipFill>
                    <a:blip r:embed="rId9"/>
                    <a:stretch>
                      <a:fillRect/>
                    </a:stretch>
                  </a:blipFill>
                  <a:latin typeface="Broadway" panose="04040905080B02020502" pitchFamily="82" charset="0"/>
                  <a:cs typeface="+mn-ea"/>
                  <a:sym typeface="+mn-lt"/>
                </a:rPr>
                <a:t>CONTENTS</a:t>
              </a:r>
              <a:endParaRPr lang="zh-CN" altLang="en-US" sz="3600" b="1" dirty="0">
                <a:blipFill>
                  <a:blip r:embed="rId9"/>
                  <a:stretch>
                    <a:fillRect/>
                  </a:stretch>
                </a:blipFill>
                <a:latin typeface="Broadway" panose="04040905080B02020502" pitchFamily="82" charset="0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74560" y="3054051"/>
            <a:ext cx="3023771" cy="1107347"/>
            <a:chOff x="6509136" y="1114784"/>
            <a:chExt cx="2968284" cy="1107347"/>
          </a:xfrm>
        </p:grpSpPr>
        <p:sp>
          <p:nvSpPr>
            <p:cNvPr id="19" name="文本框 18"/>
            <p:cNvSpPr txBox="1"/>
            <p:nvPr/>
          </p:nvSpPr>
          <p:spPr>
            <a:xfrm>
              <a:off x="6509136" y="1114784"/>
              <a:ext cx="2968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Part 01</a:t>
              </a:r>
              <a:endParaRPr lang="zh-CN" altLang="en-US" sz="3200" b="1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19495" y="1760466"/>
              <a:ext cx="2547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</a:defRPr>
              </a:lvl1pPr>
            </a:lstStyle>
            <a:p>
              <a:r>
                <a:rPr lang="en-US" altLang="zh-CN" dirty="0"/>
                <a:t>To the world you may be one person, but to one person you.</a:t>
              </a:r>
              <a:endParaRPr lang="en-US" altLang="zh-CN" dirty="0"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74560" y="4512512"/>
            <a:ext cx="2968284" cy="1046440"/>
            <a:chOff x="3326666" y="3180455"/>
            <a:chExt cx="2968284" cy="1046440"/>
          </a:xfrm>
        </p:grpSpPr>
        <p:sp>
          <p:nvSpPr>
            <p:cNvPr id="22" name="文本框 21"/>
            <p:cNvSpPr txBox="1"/>
            <p:nvPr/>
          </p:nvSpPr>
          <p:spPr>
            <a:xfrm>
              <a:off x="3326666" y="3180455"/>
              <a:ext cx="2968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Part 02</a:t>
              </a:r>
              <a:endParaRPr lang="zh-CN" altLang="en-US" sz="3200" b="1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534111" y="3765230"/>
              <a:ext cx="2602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</a:defRPr>
              </a:lvl1pPr>
            </a:lstStyle>
            <a:p>
              <a:r>
                <a:rPr lang="en-US" altLang="zh-CN" dirty="0"/>
                <a:t>To the world you may be one person, but to one person you.</a:t>
              </a:r>
              <a:endParaRPr lang="en-US" altLang="zh-CN" dirty="0"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421115" y="3029508"/>
            <a:ext cx="2968284" cy="1113328"/>
            <a:chOff x="5901311" y="3180455"/>
            <a:chExt cx="2968284" cy="1113328"/>
          </a:xfrm>
        </p:grpSpPr>
        <p:sp>
          <p:nvSpPr>
            <p:cNvPr id="25" name="文本框 24"/>
            <p:cNvSpPr txBox="1"/>
            <p:nvPr/>
          </p:nvSpPr>
          <p:spPr>
            <a:xfrm>
              <a:off x="5901311" y="3180455"/>
              <a:ext cx="2968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Part 03</a:t>
              </a:r>
              <a:endParaRPr lang="zh-CN" altLang="en-US" sz="3200" b="1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108475" y="3832118"/>
              <a:ext cx="2611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</a:defRPr>
              </a:lvl1pPr>
            </a:lstStyle>
            <a:p>
              <a:r>
                <a:rPr lang="en-US" altLang="zh-CN" dirty="0"/>
                <a:t>To the world you may be one person, but to one person you.</a:t>
              </a:r>
              <a:endParaRPr lang="en-US" altLang="zh-CN" dirty="0"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60455" y="4445724"/>
            <a:ext cx="2968284" cy="1045794"/>
            <a:chOff x="8507053" y="3136612"/>
            <a:chExt cx="2968284" cy="1045794"/>
          </a:xfrm>
        </p:grpSpPr>
        <p:sp>
          <p:nvSpPr>
            <p:cNvPr id="28" name="文本框 27"/>
            <p:cNvSpPr txBox="1"/>
            <p:nvPr/>
          </p:nvSpPr>
          <p:spPr>
            <a:xfrm>
              <a:off x="8507053" y="3136612"/>
              <a:ext cx="2968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Part 04</a:t>
              </a:r>
              <a:endParaRPr lang="zh-CN" altLang="en-US" sz="3200" b="1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768309" y="3720741"/>
              <a:ext cx="2602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</a:defRPr>
              </a:lvl1pPr>
            </a:lstStyle>
            <a:p>
              <a:r>
                <a:rPr lang="en-US" altLang="zh-CN" dirty="0"/>
                <a:t>To the world you may be one person, but to one person you.</a:t>
              </a:r>
              <a:endParaRPr lang="en-US" altLang="zh-CN" dirty="0">
                <a:sym typeface="+mn-lt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392" y="698911"/>
            <a:ext cx="4327426" cy="41916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5" y="2860187"/>
            <a:ext cx="4611671" cy="368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04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65941" y="1854174"/>
            <a:ext cx="565613" cy="400110"/>
          </a:xfrm>
          <a:prstGeom prst="rect">
            <a:avLst/>
          </a:prstGeom>
          <a:solidFill>
            <a:srgbClr val="D4A7E5"/>
          </a:solidFill>
          <a:ln>
            <a:noFill/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rPr>
              <a:t>01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47543" y="2899452"/>
            <a:ext cx="565613" cy="400110"/>
          </a:xfrm>
          <a:prstGeom prst="rect">
            <a:avLst/>
          </a:prstGeom>
          <a:solidFill>
            <a:srgbClr val="F94359"/>
          </a:solidFill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rPr>
              <a:t>02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65999" y="4034191"/>
            <a:ext cx="565613" cy="400110"/>
          </a:xfrm>
          <a:prstGeom prst="rect">
            <a:avLst/>
          </a:prstGeom>
          <a:solidFill>
            <a:srgbClr val="FAD629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rPr>
              <a:t>03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55781" y="5122014"/>
            <a:ext cx="565613" cy="400110"/>
          </a:xfrm>
          <a:prstGeom prst="rect">
            <a:avLst/>
          </a:prstGeom>
          <a:solidFill>
            <a:srgbClr val="CC2582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rPr>
              <a:t>04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101560" y="1945208"/>
            <a:ext cx="221107" cy="3501338"/>
            <a:chOff x="6294853" y="2455489"/>
            <a:chExt cx="205536" cy="3054727"/>
          </a:xfrm>
          <a:solidFill>
            <a:schemeClr val="bg1">
              <a:lumMod val="85000"/>
            </a:schemeClr>
          </a:solidFill>
        </p:grpSpPr>
        <p:cxnSp>
          <p:nvCxnSpPr>
            <p:cNvPr id="22" name="直接连接符 21"/>
            <p:cNvCxnSpPr>
              <a:stCxn id="23" idx="0"/>
            </p:cNvCxnSpPr>
            <p:nvPr/>
          </p:nvCxnSpPr>
          <p:spPr>
            <a:xfrm>
              <a:off x="6400800" y="2455489"/>
              <a:ext cx="0" cy="3045199"/>
            </a:xfrm>
            <a:prstGeom prst="line">
              <a:avLst/>
            </a:prstGeom>
            <a:grp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6307931" y="2455489"/>
              <a:ext cx="185737" cy="185737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307930" y="3370022"/>
              <a:ext cx="185737" cy="185737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6294853" y="4422215"/>
              <a:ext cx="192459" cy="189368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6314652" y="5324479"/>
              <a:ext cx="185737" cy="185737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6349598" y="1658519"/>
            <a:ext cx="3874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49598" y="2026819"/>
            <a:ext cx="4200525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329630" y="2755360"/>
            <a:ext cx="3874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29630" y="3152870"/>
            <a:ext cx="4200525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zh-CN" altLang="en-US" sz="1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349598" y="3889325"/>
            <a:ext cx="3874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49598" y="4286835"/>
            <a:ext cx="4200525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zh-CN" altLang="en-US" sz="1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339380" y="5003173"/>
            <a:ext cx="3874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339380" y="5400683"/>
            <a:ext cx="4200525" cy="574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zh-CN" altLang="en-US" sz="1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3" y="965815"/>
            <a:ext cx="3920000" cy="49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7" grpId="0" bldLvl="0" animBg="1"/>
      <p:bldP spid="18" grpId="0" bldLvl="0" animBg="1"/>
      <p:bldP spid="19" grpId="0" bldLvl="0" animBg="1"/>
      <p:bldP spid="20" grpId="0" bldLvl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04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86388" y="1405269"/>
            <a:ext cx="2321038" cy="414681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905751" y="1660870"/>
            <a:ext cx="1739181" cy="3254032"/>
            <a:chOff x="1482255" y="4050890"/>
            <a:chExt cx="1739181" cy="2269713"/>
          </a:xfrm>
        </p:grpSpPr>
        <p:sp>
          <p:nvSpPr>
            <p:cNvPr id="17" name="矩形 16"/>
            <p:cNvSpPr/>
            <p:nvPr/>
          </p:nvSpPr>
          <p:spPr>
            <a:xfrm>
              <a:off x="1482255" y="4050890"/>
              <a:ext cx="1146468" cy="226971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400" kern="0" spc="3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519705" y="4050890"/>
              <a:ext cx="701731" cy="203203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800" b="1" spc="300" dirty="0">
                  <a:latin typeface="仓耳玄三M W05" panose="02020400000000000000" pitchFamily="18" charset="-122"/>
                  <a:ea typeface="仓耳玄三M W05" panose="02020400000000000000" pitchFamily="18" charset="-122"/>
                  <a:sym typeface="微软雅黑" panose="020B0503020204020204" charset="-122"/>
                </a:rPr>
                <a:t>添加标题</a:t>
              </a:r>
              <a:endParaRPr lang="zh-CN" altLang="en-US" sz="2800" b="1" spc="300" dirty="0">
                <a:latin typeface="仓耳玄三M W05" panose="02020400000000000000" pitchFamily="18" charset="-122"/>
                <a:ea typeface="仓耳玄三M W05" panose="02020400000000000000" pitchFamily="18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19905" y="1725724"/>
            <a:ext cx="1739181" cy="3189176"/>
            <a:chOff x="1482255" y="4050890"/>
            <a:chExt cx="1739181" cy="2224476"/>
          </a:xfrm>
        </p:grpSpPr>
        <p:sp>
          <p:nvSpPr>
            <p:cNvPr id="20" name="矩形 19"/>
            <p:cNvSpPr/>
            <p:nvPr/>
          </p:nvSpPr>
          <p:spPr>
            <a:xfrm>
              <a:off x="1482255" y="4050890"/>
              <a:ext cx="1146468" cy="222447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19705" y="4050890"/>
              <a:ext cx="701731" cy="203203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800" b="1" spc="300" dirty="0">
                  <a:latin typeface="仓耳玄三M W05" panose="02020400000000000000" pitchFamily="18" charset="-122"/>
                  <a:ea typeface="仓耳玄三M W05" panose="02020400000000000000" pitchFamily="18" charset="-122"/>
                  <a:sym typeface="微软雅黑" panose="020B0503020204020204" charset="-122"/>
                </a:rPr>
                <a:t>添加标题</a:t>
              </a:r>
              <a:endParaRPr lang="zh-CN" altLang="en-US" sz="2800" b="1" spc="300" dirty="0">
                <a:latin typeface="仓耳玄三M W05" panose="02020400000000000000" pitchFamily="18" charset="-122"/>
                <a:ea typeface="仓耳玄三M W05" panose="02020400000000000000" pitchFamily="18" charset="-122"/>
                <a:sym typeface="微软雅黑" panose="020B0503020204020204" charset="-122"/>
              </a:endParaRPr>
            </a:p>
          </p:txBody>
        </p:sp>
      </p:grpSp>
      <p:pic>
        <p:nvPicPr>
          <p:cNvPr id="2" name="图形 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453" y="1360017"/>
            <a:ext cx="5474951" cy="5108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04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grpSp>
        <p:nvGrpSpPr>
          <p:cNvPr id="16" name="3"/>
          <p:cNvGrpSpPr/>
          <p:nvPr>
            <p:custDataLst>
              <p:tags r:id="rId9"/>
            </p:custDataLst>
          </p:nvPr>
        </p:nvGrpSpPr>
        <p:grpSpPr>
          <a:xfrm>
            <a:off x="4349135" y="1931671"/>
            <a:ext cx="6492240" cy="1744345"/>
            <a:chOff x="7648523" y="1705121"/>
            <a:chExt cx="4212073" cy="1744345"/>
          </a:xfrm>
        </p:grpSpPr>
        <p:sp>
          <p:nvSpPr>
            <p:cNvPr id="17" name="TextBox 32"/>
            <p:cNvSpPr txBox="1"/>
            <p:nvPr/>
          </p:nvSpPr>
          <p:spPr>
            <a:xfrm>
              <a:off x="7662942" y="2126126"/>
              <a:ext cx="4197654" cy="1323340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18" name="TextBox 33"/>
            <p:cNvSpPr txBox="1"/>
            <p:nvPr/>
          </p:nvSpPr>
          <p:spPr>
            <a:xfrm>
              <a:off x="7648523" y="1705121"/>
              <a:ext cx="18764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19" name="2"/>
          <p:cNvGrpSpPr/>
          <p:nvPr>
            <p:custDataLst>
              <p:tags r:id="rId10"/>
            </p:custDataLst>
          </p:nvPr>
        </p:nvGrpSpPr>
        <p:grpSpPr>
          <a:xfrm>
            <a:off x="4180223" y="3109485"/>
            <a:ext cx="6448424" cy="880036"/>
            <a:chOff x="7524516" y="1705121"/>
            <a:chExt cx="4183647" cy="880036"/>
          </a:xfrm>
        </p:grpSpPr>
        <p:sp>
          <p:nvSpPr>
            <p:cNvPr id="20" name="TextBox 32"/>
            <p:cNvSpPr txBox="1"/>
            <p:nvPr/>
          </p:nvSpPr>
          <p:spPr>
            <a:xfrm>
              <a:off x="7524516" y="2120411"/>
              <a:ext cx="4183647" cy="464746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 fontScale="92500"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21" name="TextBox 33"/>
            <p:cNvSpPr txBox="1"/>
            <p:nvPr/>
          </p:nvSpPr>
          <p:spPr>
            <a:xfrm>
              <a:off x="7648523" y="1705121"/>
              <a:ext cx="18764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26" name="1"/>
          <p:cNvGrpSpPr/>
          <p:nvPr>
            <p:custDataLst>
              <p:tags r:id="rId11"/>
            </p:custDataLst>
          </p:nvPr>
        </p:nvGrpSpPr>
        <p:grpSpPr>
          <a:xfrm>
            <a:off x="4393585" y="4119609"/>
            <a:ext cx="6470649" cy="885751"/>
            <a:chOff x="7648523" y="1705121"/>
            <a:chExt cx="4198066" cy="885751"/>
          </a:xfrm>
        </p:grpSpPr>
        <p:sp>
          <p:nvSpPr>
            <p:cNvPr id="27" name="TextBox 32"/>
            <p:cNvSpPr txBox="1"/>
            <p:nvPr/>
          </p:nvSpPr>
          <p:spPr>
            <a:xfrm>
              <a:off x="7662942" y="2126126"/>
              <a:ext cx="4183647" cy="464746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28" name="TextBox 33"/>
            <p:cNvSpPr txBox="1"/>
            <p:nvPr/>
          </p:nvSpPr>
          <p:spPr>
            <a:xfrm>
              <a:off x="7648523" y="1705121"/>
              <a:ext cx="18764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1" y="931514"/>
            <a:ext cx="4825935" cy="5629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pPr algn="ctr"/>
            <a:r>
              <a:rPr lang="en-US" altLang="zh-CN" sz="2800" dirty="0">
                <a:latin typeface="+mn-lt"/>
                <a:cs typeface="+mn-lt"/>
              </a:rPr>
              <a:t>04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254994" y="1665752"/>
            <a:ext cx="4103098" cy="1192242"/>
            <a:chOff x="272270" y="1986544"/>
            <a:chExt cx="4103098" cy="1192242"/>
          </a:xfrm>
        </p:grpSpPr>
        <p:sp>
          <p:nvSpPr>
            <p:cNvPr id="72" name="文本框 71"/>
            <p:cNvSpPr txBox="1"/>
            <p:nvPr/>
          </p:nvSpPr>
          <p:spPr>
            <a:xfrm>
              <a:off x="272270" y="1986544"/>
              <a:ext cx="4103098" cy="4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添加标题</a:t>
              </a:r>
              <a:endParaRPr lang="zh-CN" altLang="en-US" sz="2000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815562" y="2400431"/>
              <a:ext cx="3505962" cy="77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20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zh-CN" altLang="en-US" sz="1200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68499" y="3288574"/>
            <a:ext cx="4103098" cy="1192242"/>
            <a:chOff x="272270" y="1986544"/>
            <a:chExt cx="4103098" cy="1192242"/>
          </a:xfrm>
        </p:grpSpPr>
        <p:sp>
          <p:nvSpPr>
            <p:cNvPr id="75" name="文本框 74"/>
            <p:cNvSpPr txBox="1"/>
            <p:nvPr/>
          </p:nvSpPr>
          <p:spPr>
            <a:xfrm>
              <a:off x="272270" y="1986544"/>
              <a:ext cx="4103098" cy="4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添加标题</a:t>
              </a:r>
              <a:endParaRPr lang="zh-CN" altLang="en-US" sz="2000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918798" y="2400431"/>
              <a:ext cx="3402726" cy="77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 fontAlgn="auto">
                <a:lnSpc>
                  <a:spcPct val="200000"/>
                </a:lnSpc>
                <a:defRPr sz="120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zh-CN" altLang="en-US" dirty="0">
                <a:sym typeface="+mn-l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430454" y="1577339"/>
            <a:ext cx="4027727" cy="1561817"/>
            <a:chOff x="-37676" y="1986300"/>
            <a:chExt cx="4027727" cy="1561817"/>
          </a:xfrm>
        </p:grpSpPr>
        <p:sp>
          <p:nvSpPr>
            <p:cNvPr id="78" name="文本框 77"/>
            <p:cNvSpPr txBox="1"/>
            <p:nvPr/>
          </p:nvSpPr>
          <p:spPr>
            <a:xfrm>
              <a:off x="-37676" y="1986300"/>
              <a:ext cx="2360379" cy="4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添加标题</a:t>
              </a:r>
              <a:endParaRPr lang="zh-CN" altLang="en-US" sz="2000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508399" y="2400431"/>
              <a:ext cx="3481652" cy="1147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 fontAlgn="auto">
                <a:lnSpc>
                  <a:spcPct val="200000"/>
                </a:lnSpc>
                <a:defRPr sz="120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dirty="0"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zh-CN" altLang="en-US" dirty="0">
                <a:sym typeface="+mn-lt"/>
              </a:endParaRPr>
            </a:p>
            <a:p>
              <a:pPr algn="l"/>
              <a:endParaRPr lang="zh-CN" altLang="en-US" dirty="0"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7094133" y="4245672"/>
            <a:ext cx="3793677" cy="1473845"/>
            <a:chOff x="-37676" y="1986300"/>
            <a:chExt cx="3793677" cy="1473845"/>
          </a:xfrm>
        </p:grpSpPr>
        <p:sp>
          <p:nvSpPr>
            <p:cNvPr id="81" name="文本框 80"/>
            <p:cNvSpPr txBox="1"/>
            <p:nvPr/>
          </p:nvSpPr>
          <p:spPr>
            <a:xfrm>
              <a:off x="-37676" y="1986300"/>
              <a:ext cx="2315962" cy="4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添加标题</a:t>
              </a:r>
              <a:endParaRPr lang="zh-CN" altLang="en-US" sz="2000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508399" y="2400431"/>
              <a:ext cx="3247602" cy="1059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200000"/>
                </a:lnSpc>
              </a:pPr>
              <a:r>
                <a:rPr lang="zh-CN" altLang="en-US" sz="1100" dirty="0">
                  <a:solidFill>
                    <a:schemeClr val="tx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zh-CN" altLang="en-US" sz="1100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  <a:p>
              <a:pPr fontAlgn="auto">
                <a:lnSpc>
                  <a:spcPct val="200000"/>
                </a:lnSpc>
              </a:pPr>
              <a:endParaRPr lang="zh-CN" altLang="en-US" sz="1100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endParaRPr>
            </a:p>
          </p:txBody>
        </p:sp>
      </p:grpSp>
      <p:pic>
        <p:nvPicPr>
          <p:cNvPr id="83" name="图形 8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68446" y="1065539"/>
            <a:ext cx="5970302" cy="480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2" y="3123001"/>
            <a:ext cx="6465898" cy="3683107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833452" y="4410155"/>
            <a:ext cx="6243260" cy="2341727"/>
            <a:chOff x="833451" y="4016258"/>
            <a:chExt cx="7572817" cy="284041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5" y="2860187"/>
            <a:ext cx="4611671" cy="3688036"/>
          </a:xfrm>
          <a:prstGeom prst="rect">
            <a:avLst/>
          </a:prstGeom>
        </p:spPr>
      </p:pic>
      <p:sp>
        <p:nvSpPr>
          <p:cNvPr id="28" name="标题 1"/>
          <p:cNvSpPr txBox="1"/>
          <p:nvPr/>
        </p:nvSpPr>
        <p:spPr>
          <a:xfrm>
            <a:off x="3953217" y="3083497"/>
            <a:ext cx="7170072" cy="859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600" b="1" spc="600" dirty="0">
                <a:blipFill>
                  <a:blip r:embed="rId10"/>
                  <a:stretch>
                    <a:fillRect/>
                  </a:stretch>
                </a:blipFill>
                <a:effectLst>
                  <a:outerShdw blurRad="38100" dist="38100" dir="2700000" algn="tl">
                    <a:schemeClr val="bg1">
                      <a:lumMod val="50000"/>
                      <a:alpha val="43000"/>
                    </a:scheme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感谢您的欣赏</a:t>
            </a:r>
            <a:endParaRPr lang="zh-CN" altLang="en-US" sz="6600" b="1" spc="600" dirty="0">
              <a:blipFill>
                <a:blip r:embed="rId10"/>
                <a:stretch>
                  <a:fillRect/>
                </a:stretch>
              </a:blipFill>
              <a:effectLst>
                <a:outerShdw blurRad="38100" dist="38100" dir="2700000" algn="tl">
                  <a:schemeClr val="bg1">
                    <a:lumMod val="50000"/>
                    <a:alpha val="43000"/>
                  </a:scheme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72988" y="734557"/>
            <a:ext cx="2949597" cy="3486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67698" y="563344"/>
            <a:ext cx="12192001" cy="6193972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74565" y="4406948"/>
            <a:ext cx="6243260" cy="2341727"/>
            <a:chOff x="833451" y="4016258"/>
            <a:chExt cx="7572817" cy="284041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770" y="2935764"/>
            <a:ext cx="4611671" cy="368803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25" y="832398"/>
            <a:ext cx="4136244" cy="5521661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828955" y="939545"/>
            <a:ext cx="6355989" cy="3756899"/>
            <a:chOff x="3828955" y="939545"/>
            <a:chExt cx="6355989" cy="375689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955" y="939545"/>
              <a:ext cx="6355989" cy="375689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5123647" y="1911362"/>
              <a:ext cx="3723073" cy="1547730"/>
              <a:chOff x="5981610" y="796946"/>
              <a:chExt cx="3654753" cy="154773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374707" y="796946"/>
                <a:ext cx="29682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  <a:sym typeface="+mn-lt"/>
                  </a:rPr>
                  <a:t>Part 01</a:t>
                </a:r>
                <a:endParaRPr lang="zh-CN" altLang="en-US" sz="48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981610" y="1575235"/>
                <a:ext cx="36547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20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</a:defRPr>
                </a:lvl1pPr>
              </a:lstStyle>
              <a:p>
                <a:r>
                  <a:rPr lang="zh-CN" altLang="en-US" sz="4400" dirty="0"/>
                  <a:t>输入此处标题</a:t>
                </a:r>
                <a:endParaRPr lang="en-US" altLang="zh-CN" sz="4400" dirty="0"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341093" y="2280980"/>
            <a:ext cx="6209030" cy="871852"/>
            <a:chOff x="1004981" y="2253726"/>
            <a:chExt cx="6209030" cy="871852"/>
          </a:xfrm>
        </p:grpSpPr>
        <p:sp>
          <p:nvSpPr>
            <p:cNvPr id="17" name="矩形 16"/>
            <p:cNvSpPr/>
            <p:nvPr/>
          </p:nvSpPr>
          <p:spPr>
            <a:xfrm rot="2700000">
              <a:off x="1004981" y="2253726"/>
              <a:ext cx="871852" cy="8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Arial" panose="020B0604020202020204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02326" y="2458820"/>
              <a:ext cx="6771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lt"/>
                  <a:sym typeface="Arial" panose="020B0604020202020204"/>
                </a:rPr>
                <a:t>01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Arial" panose="020B0604020202020204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335306" y="2274046"/>
              <a:ext cx="4878705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Ebrima" panose="02000000000000000000" pitchFamily="2" charset="0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41093" y="3284500"/>
            <a:ext cx="6135370" cy="871852"/>
            <a:chOff x="1004981" y="2253726"/>
            <a:chExt cx="6135370" cy="871852"/>
          </a:xfrm>
        </p:grpSpPr>
        <p:sp>
          <p:nvSpPr>
            <p:cNvPr id="21" name="矩形 20"/>
            <p:cNvSpPr/>
            <p:nvPr/>
          </p:nvSpPr>
          <p:spPr>
            <a:xfrm rot="2700000">
              <a:off x="1004981" y="2253726"/>
              <a:ext cx="871852" cy="8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Arial" panose="020B0604020202020204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02326" y="2458820"/>
              <a:ext cx="6771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lt"/>
                  <a:sym typeface="Arial" panose="020B0604020202020204"/>
                </a:rPr>
                <a:t>02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Arial" panose="020B0604020202020204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335306" y="2274046"/>
              <a:ext cx="4805045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41093" y="4288020"/>
            <a:ext cx="6208619" cy="871852"/>
            <a:chOff x="1004981" y="2253726"/>
            <a:chExt cx="6208619" cy="871852"/>
          </a:xfrm>
        </p:grpSpPr>
        <p:sp>
          <p:nvSpPr>
            <p:cNvPr id="25" name="矩形 24"/>
            <p:cNvSpPr/>
            <p:nvPr/>
          </p:nvSpPr>
          <p:spPr>
            <a:xfrm rot="2700000">
              <a:off x="1004981" y="2253726"/>
              <a:ext cx="871852" cy="8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Arial" panose="020B0604020202020204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102326" y="2458820"/>
              <a:ext cx="6771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lt"/>
                  <a:sym typeface="Arial" panose="020B0604020202020204"/>
                </a:rPr>
                <a:t>03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Arial" panose="020B0604020202020204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335312" y="2274153"/>
              <a:ext cx="4878288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01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4" y="1257916"/>
            <a:ext cx="3435401" cy="5153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687713" y="1864941"/>
            <a:ext cx="5737931" cy="1196347"/>
            <a:chOff x="3260159" y="1696527"/>
            <a:chExt cx="5737931" cy="1196347"/>
          </a:xfrm>
        </p:grpSpPr>
        <p:sp>
          <p:nvSpPr>
            <p:cNvPr id="18" name="矩形 17"/>
            <p:cNvSpPr/>
            <p:nvPr/>
          </p:nvSpPr>
          <p:spPr>
            <a:xfrm>
              <a:off x="3295043" y="2288989"/>
              <a:ext cx="5703047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Ebrima" panose="02000000000000000000" pitchFamily="2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260159" y="1696527"/>
              <a:ext cx="33788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Arial" panose="020B0604020202020204"/>
                </a:rPr>
                <a:t>添加标题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Arial" panose="020B0604020202020204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788974" y="3703487"/>
            <a:ext cx="5767361" cy="1188660"/>
            <a:chOff x="3230729" y="1704214"/>
            <a:chExt cx="5767361" cy="1188660"/>
          </a:xfrm>
        </p:grpSpPr>
        <p:sp>
          <p:nvSpPr>
            <p:cNvPr id="21" name="矩形 20"/>
            <p:cNvSpPr/>
            <p:nvPr/>
          </p:nvSpPr>
          <p:spPr>
            <a:xfrm>
              <a:off x="3295043" y="2288989"/>
              <a:ext cx="5703047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200" kern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200" kern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30729" y="1704214"/>
              <a:ext cx="33788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Arial" panose="020B0604020202020204"/>
                </a:rPr>
                <a:t>添加标题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Arial" panose="020B0604020202020204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01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5" y="1181312"/>
            <a:ext cx="4825935" cy="5629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27215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5718147" y="1629600"/>
            <a:ext cx="755703" cy="755703"/>
          </a:xfrm>
          <a:prstGeom prst="rect">
            <a:avLst/>
          </a:prstGeom>
          <a:solidFill>
            <a:srgbClr val="FB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sp>
        <p:nvSpPr>
          <p:cNvPr id="17" name="Rectangle 8"/>
          <p:cNvSpPr/>
          <p:nvPr/>
        </p:nvSpPr>
        <p:spPr>
          <a:xfrm>
            <a:off x="5718147" y="2638095"/>
            <a:ext cx="755703" cy="755703"/>
          </a:xfrm>
          <a:prstGeom prst="rect">
            <a:avLst/>
          </a:prstGeom>
          <a:solidFill>
            <a:srgbClr val="D4A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5718147" y="3646590"/>
            <a:ext cx="755703" cy="755703"/>
          </a:xfrm>
          <a:prstGeom prst="rect">
            <a:avLst/>
          </a:prstGeom>
          <a:solidFill>
            <a:srgbClr val="FAD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sp>
        <p:nvSpPr>
          <p:cNvPr id="19" name="Rectangle 10"/>
          <p:cNvSpPr/>
          <p:nvPr/>
        </p:nvSpPr>
        <p:spPr>
          <a:xfrm>
            <a:off x="5718148" y="4655085"/>
            <a:ext cx="755703" cy="755703"/>
          </a:xfrm>
          <a:prstGeom prst="rect">
            <a:avLst/>
          </a:prstGeom>
          <a:solidFill>
            <a:srgbClr val="F94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5815252" y="1679066"/>
            <a:ext cx="601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</a:rPr>
              <a:t>01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5798469" y="3725811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</a:rPr>
              <a:t>03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775295" y="2717316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</a:rPr>
              <a:t>02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5775295" y="4728672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</a:rPr>
              <a:t>04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</a:endParaRPr>
          </a:p>
        </p:txBody>
      </p:sp>
      <p:grpSp>
        <p:nvGrpSpPr>
          <p:cNvPr id="28" name="Group 22"/>
          <p:cNvGrpSpPr/>
          <p:nvPr/>
        </p:nvGrpSpPr>
        <p:grpSpPr>
          <a:xfrm>
            <a:off x="6649283" y="1534680"/>
            <a:ext cx="4182840" cy="994796"/>
            <a:chOff x="7855640" y="3619632"/>
            <a:chExt cx="4182840" cy="994796"/>
          </a:xfrm>
        </p:grpSpPr>
        <p:sp>
          <p:nvSpPr>
            <p:cNvPr id="29" name="TextBox 20"/>
            <p:cNvSpPr txBox="1"/>
            <p:nvPr/>
          </p:nvSpPr>
          <p:spPr>
            <a:xfrm>
              <a:off x="7855640" y="3619632"/>
              <a:ext cx="110236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GB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lang="zh-CN" altLang="en-GB" b="1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30" name="Rectangle 21"/>
            <p:cNvSpPr/>
            <p:nvPr/>
          </p:nvSpPr>
          <p:spPr>
            <a:xfrm>
              <a:off x="7855640" y="3914813"/>
              <a:ext cx="4182840" cy="6996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4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31" name="Group 26"/>
          <p:cNvGrpSpPr/>
          <p:nvPr/>
        </p:nvGrpSpPr>
        <p:grpSpPr>
          <a:xfrm flipH="1">
            <a:off x="1416486" y="2505343"/>
            <a:ext cx="4182840" cy="1013288"/>
            <a:chOff x="8047128" y="3619632"/>
            <a:chExt cx="4182840" cy="1013288"/>
          </a:xfrm>
        </p:grpSpPr>
        <p:sp>
          <p:nvSpPr>
            <p:cNvPr id="32" name="TextBox 27"/>
            <p:cNvSpPr txBox="1"/>
            <p:nvPr/>
          </p:nvSpPr>
          <p:spPr>
            <a:xfrm>
              <a:off x="8126028" y="3619632"/>
              <a:ext cx="110236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GB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lang="zh-CN" altLang="en-GB" b="1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33" name="Rectangle 28"/>
            <p:cNvSpPr/>
            <p:nvPr/>
          </p:nvSpPr>
          <p:spPr>
            <a:xfrm>
              <a:off x="8047128" y="3933305"/>
              <a:ext cx="4182840" cy="6996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500"/>
                </a:lnSpc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34" name="Group 29"/>
          <p:cNvGrpSpPr/>
          <p:nvPr/>
        </p:nvGrpSpPr>
        <p:grpSpPr>
          <a:xfrm flipH="1">
            <a:off x="1360927" y="4502892"/>
            <a:ext cx="4182840" cy="1036333"/>
            <a:chOff x="8094828" y="3619632"/>
            <a:chExt cx="4182840" cy="1036333"/>
          </a:xfrm>
        </p:grpSpPr>
        <p:sp>
          <p:nvSpPr>
            <p:cNvPr id="35" name="TextBox 30"/>
            <p:cNvSpPr txBox="1"/>
            <p:nvPr/>
          </p:nvSpPr>
          <p:spPr>
            <a:xfrm>
              <a:off x="8126028" y="3619632"/>
              <a:ext cx="110236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GB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lang="zh-CN" altLang="en-GB" b="1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36" name="Rectangle 31"/>
            <p:cNvSpPr/>
            <p:nvPr/>
          </p:nvSpPr>
          <p:spPr>
            <a:xfrm>
              <a:off x="8094828" y="3956350"/>
              <a:ext cx="4182840" cy="6996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500"/>
                </a:lnSpc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grpSp>
        <p:nvGrpSpPr>
          <p:cNvPr id="37" name="Group 32"/>
          <p:cNvGrpSpPr/>
          <p:nvPr/>
        </p:nvGrpSpPr>
        <p:grpSpPr>
          <a:xfrm>
            <a:off x="6649283" y="3524622"/>
            <a:ext cx="4182840" cy="994796"/>
            <a:chOff x="7855640" y="3619632"/>
            <a:chExt cx="4182840" cy="994796"/>
          </a:xfrm>
        </p:grpSpPr>
        <p:sp>
          <p:nvSpPr>
            <p:cNvPr id="38" name="TextBox 33"/>
            <p:cNvSpPr txBox="1"/>
            <p:nvPr/>
          </p:nvSpPr>
          <p:spPr>
            <a:xfrm>
              <a:off x="7855640" y="3619632"/>
              <a:ext cx="110236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GB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添加标题</a:t>
              </a:r>
              <a:endParaRPr lang="zh-CN" altLang="en-GB" b="1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39" name="Rectangle 34"/>
            <p:cNvSpPr/>
            <p:nvPr/>
          </p:nvSpPr>
          <p:spPr>
            <a:xfrm>
              <a:off x="7855640" y="3914813"/>
              <a:ext cx="418284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4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01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bldLvl="0" animBg="1"/>
      <p:bldP spid="17" grpId="0" bldLvl="0" animBg="1"/>
      <p:bldP spid="18" grpId="0" bldLvl="0" animBg="1"/>
      <p:bldP spid="19" grpId="0" bldLvl="0" animBg="1"/>
      <p:bldP spid="24" grpId="0"/>
      <p:bldP spid="25" grpId="0"/>
      <p:bldP spid="26" grpId="0"/>
      <p:bldP spid="2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153341" y="2686680"/>
            <a:ext cx="2590290" cy="101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71046" y="1839065"/>
            <a:ext cx="3917409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</a:rPr>
              <a:t>添加标题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847734" y="2686680"/>
            <a:ext cx="2590290" cy="101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53341" y="4035414"/>
            <a:ext cx="2590290" cy="101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847734" y="4035414"/>
            <a:ext cx="2590290" cy="101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ea"/>
            </a:endParaRPr>
          </a:p>
        </p:txBody>
      </p:sp>
      <p:pic>
        <p:nvPicPr>
          <p:cNvPr id="3" name="图形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315" y="1599583"/>
            <a:ext cx="4531936" cy="409133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01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18" grpId="0"/>
      <p:bldP spid="19" grpId="0"/>
      <p:bldP spid="2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74565" y="4406948"/>
            <a:ext cx="6243260" cy="2341727"/>
            <a:chOff x="833451" y="4016258"/>
            <a:chExt cx="7572817" cy="284041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770" y="2935764"/>
            <a:ext cx="4611671" cy="368803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25" y="832398"/>
            <a:ext cx="4136244" cy="5521661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828955" y="939545"/>
            <a:ext cx="6355989" cy="3756899"/>
            <a:chOff x="3828955" y="939545"/>
            <a:chExt cx="6355989" cy="375689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955" y="939545"/>
              <a:ext cx="6355989" cy="375689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5123647" y="1911362"/>
              <a:ext cx="3723073" cy="1547730"/>
              <a:chOff x="5981610" y="796946"/>
              <a:chExt cx="3654753" cy="154773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374707" y="796946"/>
                <a:ext cx="29682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  <a:sym typeface="+mn-lt"/>
                  </a:rPr>
                  <a:t>Part 02</a:t>
                </a:r>
                <a:endParaRPr lang="zh-CN" altLang="en-US" sz="4800" b="1" dirty="0">
                  <a:latin typeface="仓耳玄三M W05" panose="02020400000000000000" pitchFamily="18" charset="-122"/>
                  <a:ea typeface="仓耳玄三M W05" panose="02020400000000000000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981610" y="1575235"/>
                <a:ext cx="36547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200">
                    <a:latin typeface="仓耳玄三M W05" panose="02020400000000000000" pitchFamily="18" charset="-122"/>
                    <a:ea typeface="仓耳玄三M W05" panose="02020400000000000000" pitchFamily="18" charset="-122"/>
                    <a:cs typeface="+mn-ea"/>
                  </a:defRPr>
                </a:lvl1pPr>
              </a:lstStyle>
              <a:p>
                <a:r>
                  <a:rPr lang="zh-CN" altLang="en-US" sz="4400" dirty="0"/>
                  <a:t>输入此处标题</a:t>
                </a:r>
                <a:endParaRPr lang="en-US" altLang="zh-CN" sz="4400" dirty="0"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6207" y="332014"/>
            <a:ext cx="11439586" cy="6193972"/>
          </a:xfrm>
          <a:prstGeom prst="rect">
            <a:avLst/>
          </a:prstGeom>
          <a:solidFill>
            <a:schemeClr val="bg1"/>
          </a:solidFill>
          <a:ln w="120650">
            <a:solidFill>
              <a:srgbClr val="A509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6207" y="516420"/>
            <a:ext cx="12192001" cy="6193972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66">
            <a:off x="9906096" y="3664634"/>
            <a:ext cx="2922968" cy="23375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9076" y="527020"/>
            <a:ext cx="28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</a:defRPr>
            </a:lvl1pPr>
          </a:lstStyle>
          <a:p>
            <a:r>
              <a:rPr lang="en-US" altLang="zh-CN" sz="2800" dirty="0">
                <a:latin typeface="+mn-lt"/>
                <a:cs typeface="+mn-lt"/>
              </a:rPr>
              <a:t>02 </a:t>
            </a:r>
            <a:r>
              <a:rPr lang="zh-CN" altLang="en-US" sz="2800" dirty="0">
                <a:latin typeface="+mn-lt"/>
                <a:cs typeface="+mn-lt"/>
              </a:rPr>
              <a:t>输入此处标题</a:t>
            </a:r>
            <a:endParaRPr lang="en-US" altLang="zh-CN" sz="2800" dirty="0">
              <a:latin typeface="+mn-lt"/>
              <a:cs typeface="+mn-lt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flipH="1">
            <a:off x="8539855" y="5369612"/>
            <a:ext cx="3353664" cy="1257895"/>
            <a:chOff x="833451" y="4016258"/>
            <a:chExt cx="7572817" cy="28404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35" y="4437865"/>
              <a:ext cx="2496989" cy="179215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65" y="4016258"/>
              <a:ext cx="3346042" cy="222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51" y="4526971"/>
              <a:ext cx="3954449" cy="22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35" y="4710373"/>
              <a:ext cx="3583233" cy="21463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49" y="4997345"/>
              <a:ext cx="3073758" cy="1841134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1419325" y="2674548"/>
            <a:ext cx="1349313" cy="1092547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algn="ctr"/>
            <a:r>
              <a:rPr lang="en-US" altLang="zh-CN" sz="6530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rPr>
              <a:t>01</a:t>
            </a:r>
            <a:endParaRPr lang="en-US" altLang="zh-CN" sz="6530" dirty="0"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81681" y="2674548"/>
            <a:ext cx="1349313" cy="1092547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algn="ctr"/>
            <a:r>
              <a:rPr lang="en-US" altLang="zh-CN" sz="6530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rPr>
              <a:t>02</a:t>
            </a:r>
            <a:endParaRPr lang="en-US" altLang="zh-CN" sz="6530" dirty="0"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44038" y="2674548"/>
            <a:ext cx="1349313" cy="1092547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algn="ctr"/>
            <a:r>
              <a:rPr lang="en-US" altLang="zh-CN" sz="6530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lt"/>
                <a:sym typeface="+mn-lt"/>
              </a:rPr>
              <a:t>03</a:t>
            </a:r>
            <a:endParaRPr lang="en-US" altLang="zh-CN" sz="6530" dirty="0">
              <a:latin typeface="仓耳玄三M W05" panose="02020400000000000000" pitchFamily="18" charset="-122"/>
              <a:ea typeface="仓耳玄三M W05" panose="02020400000000000000" pitchFamily="18" charset="-122"/>
              <a:cs typeface="+mn-lt"/>
              <a:sym typeface="+mn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3262766" y="2761620"/>
            <a:ext cx="11776" cy="85980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6076096" y="2761620"/>
            <a:ext cx="11776" cy="85980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059414" y="3935015"/>
            <a:ext cx="2081831" cy="45529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ctr"/>
            <a:r>
              <a:rPr lang="zh-CN" altLang="en-US" sz="2400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97988" y="4414129"/>
            <a:ext cx="2444858" cy="85534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marL="0" marR="0" lvl="0" indent="0" algn="ctr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5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lang="zh-CN" altLang="en-US" sz="1050" kern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34807" y="3935015"/>
            <a:ext cx="2081831" cy="45529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ctr"/>
            <a:r>
              <a:rPr lang="zh-CN" altLang="en-US" sz="2400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573379" y="4414129"/>
            <a:ext cx="2444858" cy="85534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marL="0" marR="0" lvl="0" indent="0" algn="ctr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5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lang="zh-CN" altLang="en-US" sz="1050" kern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83933" y="3935015"/>
            <a:ext cx="2081831" cy="45529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ctr"/>
            <a:r>
              <a:rPr lang="zh-CN" altLang="en-US" sz="2400" dirty="0">
                <a:latin typeface="仓耳玄三M W05" panose="02020400000000000000" pitchFamily="18" charset="-122"/>
                <a:ea typeface="仓耳玄三M W05" panose="02020400000000000000" pitchFamily="18" charset="-122"/>
                <a:cs typeface="+mn-ea"/>
                <a:sym typeface="+mn-lt"/>
              </a:rPr>
              <a:t>添加标题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22505" y="4414129"/>
            <a:ext cx="2444858" cy="85534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marL="0" marR="0" lvl="0" indent="0" algn="ctr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50" kern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sym typeface="+mn-ea"/>
              </a:rPr>
              <a:t>请在此处添加具体内容，文字尽量言简意赅，简单说明即可，不必过于繁琐，注意版面美观度。</a:t>
            </a:r>
            <a:endParaRPr lang="zh-CN" altLang="en-US" sz="1050" kern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ea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8145" y="709765"/>
            <a:ext cx="3546457" cy="5006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23" grpId="0"/>
      <p:bldP spid="24" grpId="0"/>
      <p:bldP spid="25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ISPRING_PRESENTATION_TITLE" val="艺术节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3004</Words>
  <Application>WPS 演示</Application>
  <PresentationFormat>宽屏</PresentationFormat>
  <Paragraphs>308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仓耳玄三M W05</vt:lpstr>
      <vt:lpstr>印品丫丫体-D版</vt:lpstr>
      <vt:lpstr>Broadway</vt:lpstr>
      <vt:lpstr>Gabriola</vt:lpstr>
      <vt:lpstr>Arial</vt:lpstr>
      <vt:lpstr>Ebrima</vt:lpstr>
      <vt:lpstr>等线</vt:lpstr>
      <vt:lpstr>微软雅黑</vt:lpstr>
      <vt:lpstr>Arial Unicode MS</vt:lpstr>
      <vt:lpstr>等线 Light</vt:lpstr>
      <vt:lpstr>【嵐】萌系一号</vt:lpstr>
      <vt:lpstr>Gill Sans</vt:lpstr>
      <vt:lpstr>Times New Roman</vt:lpstr>
      <vt:lpstr>MS UI Gothic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艺术节2</dc:title>
  <dc:creator>张 建春</dc:creator>
  <cp:lastModifiedBy>一颗苹果</cp:lastModifiedBy>
  <cp:revision>43</cp:revision>
  <dcterms:created xsi:type="dcterms:W3CDTF">2018-12-06T01:56:00Z</dcterms:created>
  <dcterms:modified xsi:type="dcterms:W3CDTF">2021-09-11T03:26:37Z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ED99B7FE9F5642AEBE1DF2E0646C638C</vt:lpwstr>
  </property>
</Properties>
</file>