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8E8E8"/>
    <a:srgbClr val="F1F0EF"/>
    <a:srgbClr val="F4F1F0"/>
    <a:srgbClr val="E6E4E2"/>
    <a:srgbClr val="E8EAE9"/>
    <a:srgbClr val="FCFCFC"/>
    <a:srgbClr val="CCD0D1"/>
    <a:srgbClr val="D7D9E1"/>
    <a:srgbClr val="D5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60"/>
  </p:normalViewPr>
  <p:slideViewPr>
    <p:cSldViewPr>
      <p:cViewPr varScale="1">
        <p:scale>
          <a:sx n="143" d="100"/>
          <a:sy n="143" d="100"/>
        </p:scale>
        <p:origin x="960" y="12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678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E8E8E8"/>
              </a:gs>
              <a:gs pos="50000">
                <a:srgbClr val="F3F3F3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50000">
              <a:srgbClr val="ECECEC"/>
            </a:gs>
            <a:gs pos="0">
              <a:srgbClr val="E2E2E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17.wdp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microsoft.com/office/2007/relationships/hdphoto" Target="../media/image6.wdp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671"/>
            <a:ext cx="2793498" cy="17922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8" y="2766055"/>
            <a:ext cx="4055372" cy="23774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850069" y="4515966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09308" y="4515966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68547" y="4515966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27786" y="4515966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87024" y="4515966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3308108" y="1756380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3275856" y="1085518"/>
            <a:ext cx="53285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创业</a:t>
            </a: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商业融资计划书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7"/>
          <p:cNvSpPr>
            <a:spLocks noChangeArrowheads="1"/>
          </p:cNvSpPr>
          <p:nvPr/>
        </p:nvSpPr>
        <p:spPr bwMode="auto">
          <a:xfrm>
            <a:off x="3275856" y="572894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latin typeface="LilyUPC" panose="020B0604020202020204" pitchFamily="34" charset="-34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latin typeface="LilyUPC" panose="020B0604020202020204" pitchFamily="34" charset="-34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46 -0.08333 L 2.22222E-6 -3.7037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项目来源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需求分析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项目解决了什么问题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行业前景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  <a:endParaRPr lang="zh-CN" altLang="en-US" sz="2000" b="1" dirty="0"/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  <a:endParaRPr lang="zh-CN" altLang="en-US" sz="20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  <a:endParaRPr lang="zh-CN" altLang="en-US" sz="2000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竞争对手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整体规模较小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市场认知度低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可行性分析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9881" y="300991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7761" y="2302489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t="-54708" b="-20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产品概述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产品形式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>
              <a:latin typeface="微软雅黑 Light" pitchFamily="34" charset="-122"/>
              <a:ea typeface="微软雅黑 Light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网络营销方案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91451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02516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KSO_Shape"/>
          <p:cNvSpPr/>
          <p:nvPr/>
        </p:nvSpPr>
        <p:spPr bwMode="auto">
          <a:xfrm>
            <a:off x="1193566" y="222902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62264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KSO_Shape"/>
          <p:cNvSpPr/>
          <p:nvPr/>
        </p:nvSpPr>
        <p:spPr bwMode="auto">
          <a:xfrm>
            <a:off x="2848830" y="2233038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2012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4429776" y="2172795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81760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KSO_Shape"/>
          <p:cNvSpPr/>
          <p:nvPr/>
        </p:nvSpPr>
        <p:spPr bwMode="auto">
          <a:xfrm>
            <a:off x="6034180" y="219775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741508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KSO_Shape"/>
          <p:cNvSpPr/>
          <p:nvPr/>
        </p:nvSpPr>
        <p:spPr bwMode="auto">
          <a:xfrm>
            <a:off x="7633681" y="2162208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长期的战略目标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融资与资本运作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415" y="189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地面推广方案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代理推广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利润分析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1075" y="2809240"/>
            <a:ext cx="309054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dirty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32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t="-54708" b="-20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公司战略目标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五年发展规划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  <a:endParaRPr lang="zh-CN" altLang="en-US" sz="3200" dirty="0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  <a:endParaRPr lang="zh-CN" altLang="en-US" sz="3200" dirty="0"/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  <a:endParaRPr lang="zh-CN" altLang="en-US" sz="3200" dirty="0"/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短期盈利计划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产品开发计划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市场拓展计划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市场</a:t>
            </a:r>
            <a:endParaRPr lang="zh-CN" altLang="en-US" sz="2400" b="1" dirty="0"/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t="-54708" b="-20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t="-54708" b="-20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其他成本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单击此处添加标题文本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融资用途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45085" y="2603108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57053" y="1874090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  <a:endParaRPr lang="zh-CN" altLang="en-US" sz="45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63888" y="4520298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23127" y="4520298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82366" y="4520298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41605" y="4520298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0843" y="4520298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1331640" y="1313355"/>
            <a:ext cx="62460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公司简介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团队介绍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我们是一支专业的团队。我们的成员拥有多年的信息安全专业技术背景，来自国内知名安全公司的一线骨干。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我们是一支专注的团队。我们坚信，安全的品牌源自客户的信任。只有专注，才能做好安全。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行动力强</a:t>
              </a:r>
              <a:endParaRPr lang="zh-CN" altLang="en-US" sz="20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核心成员介绍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主要人员构成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组织架构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  <a:solidFill>
            <a:schemeClr val="accent2"/>
          </a:solidFill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  <a:solidFill>
            <a:schemeClr val="accent2"/>
          </a:solidFill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  <a:solidFill>
            <a:schemeClr val="accent2"/>
          </a:solidFill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  <a:solidFill>
            <a:schemeClr val="accent2"/>
          </a:solidFill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  <a:solidFill>
            <a:schemeClr val="accent2"/>
          </a:solidFill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  <a:solidFill>
            <a:schemeClr val="accent2"/>
          </a:solidFill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  <a:solidFill>
            <a:schemeClr val="accent2"/>
          </a:solidFill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  <a:solidFill>
            <a:schemeClr val="accent2"/>
          </a:solidFill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  <a:solidFill>
            <a:schemeClr val="accent2"/>
          </a:solidFill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  <a:solidFill>
            <a:schemeClr val="accent2"/>
          </a:solidFill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  <a:solidFill>
            <a:schemeClr val="accent1"/>
          </a:solidFill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  <a:solidFill>
            <a:schemeClr val="accent1"/>
          </a:solidFill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  <a:solidFill>
            <a:schemeClr val="accent1"/>
          </a:solidFill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  <a:solidFill>
            <a:schemeClr val="accent1"/>
          </a:solidFill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  <a:solidFill>
            <a:schemeClr val="accent1"/>
          </a:solidFill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  <a:solidFill>
            <a:schemeClr val="accent1"/>
          </a:solidFill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  <a:solidFill>
            <a:schemeClr val="accent1"/>
          </a:solidFill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  <a:solidFill>
            <a:schemeClr val="accent1"/>
          </a:solidFill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  <a:solidFill>
            <a:schemeClr val="accent1"/>
          </a:solidFill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  <a:solidFill>
            <a:schemeClr val="accent1"/>
          </a:solidFill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  <a:solidFill>
            <a:schemeClr val="accent1"/>
          </a:solidFill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  <a:solidFill>
            <a:schemeClr val="accent1"/>
          </a:solidFill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  <a:solidFill>
            <a:schemeClr val="accent1"/>
          </a:solidFill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  <a:solidFill>
            <a:schemeClr val="accent1"/>
          </a:solidFill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  <a:solidFill>
            <a:schemeClr val="accent1"/>
          </a:solidFill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  <a:solidFill>
            <a:schemeClr val="accent1"/>
          </a:solidFill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  <a:solidFill>
            <a:schemeClr val="accent1"/>
          </a:solidFill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  <a:solidFill>
            <a:schemeClr val="accent1"/>
          </a:solidFill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  <a:solidFill>
            <a:schemeClr val="accent1"/>
          </a:solidFill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  <a:solidFill>
            <a:schemeClr val="accent1"/>
          </a:solidFill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  <a:solidFill>
            <a:schemeClr val="accent1"/>
          </a:solidFill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  <a:solidFill>
            <a:schemeClr val="accent1"/>
          </a:solidFill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  <a:solidFill>
            <a:schemeClr val="accent1"/>
          </a:solidFill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  <a:solidFill>
            <a:schemeClr val="accent1"/>
          </a:solidFill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  <a:solidFill>
            <a:schemeClr val="accent1"/>
          </a:solidFill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  <a:solidFill>
            <a:schemeClr val="accent1"/>
          </a:solidFill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  <a:solidFill>
            <a:schemeClr val="accent1"/>
          </a:solidFill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t="-54708" b="-207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ISPRING_PRESENTATION_TITLE" val="财富积累投资理财PPT模板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DBB061"/>
      </a:accent1>
      <a:accent2>
        <a:srgbClr val="A6742D"/>
      </a:accent2>
      <a:accent3>
        <a:srgbClr val="8A5142"/>
      </a:accent3>
      <a:accent4>
        <a:srgbClr val="FFFFFF"/>
      </a:accent4>
      <a:accent5>
        <a:srgbClr val="FFFFFF"/>
      </a:accent5>
      <a:accent6>
        <a:srgbClr val="CC33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5331</Words>
  <Application>WPS 演示</Application>
  <PresentationFormat>全屏显示(16:9)</PresentationFormat>
  <Paragraphs>811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Swis721 Th BT</vt:lpstr>
      <vt:lpstr>Segoe Print</vt:lpstr>
      <vt:lpstr>LilyUPC</vt:lpstr>
      <vt:lpstr>方正兰亭纤黑简体</vt:lpstr>
      <vt:lpstr>黑体</vt:lpstr>
      <vt:lpstr>方正兰亭特黑_GBK</vt:lpstr>
      <vt:lpstr>Arial Unicode MS</vt:lpstr>
      <vt:lpstr>Kozuka Gothic Pr6N M</vt:lpstr>
      <vt:lpstr>微软雅黑 Light</vt:lpstr>
      <vt:lpstr>Swiss911 XCm BT</vt:lpstr>
      <vt:lpstr>MS Mincho</vt:lpstr>
      <vt:lpstr>Office 主题​​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财富积累投资理财PPT模板</dc:title>
  <dc:creator>优品PPT</dc:creator>
  <cp:keywords>http:/www.ypppt.com</cp:keywords>
  <dc:description>http://www.ypppt.com/</dc:description>
  <cp:lastModifiedBy>南蛮姑娘</cp:lastModifiedBy>
  <cp:revision>334</cp:revision>
  <dcterms:created xsi:type="dcterms:W3CDTF">2015-04-24T01:01:00Z</dcterms:created>
  <dcterms:modified xsi:type="dcterms:W3CDTF">2021-09-16T08:57:42Z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DC291C41E06B4371A6C9F1CF405BC765</vt:lpwstr>
  </property>
</Properties>
</file>