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5"/>
  </p:notesMasterIdLst>
  <p:sldIdLst>
    <p:sldId id="292" r:id="rId4"/>
    <p:sldId id="257" r:id="rId6"/>
    <p:sldId id="258" r:id="rId7"/>
    <p:sldId id="262" r:id="rId8"/>
    <p:sldId id="267" r:id="rId9"/>
    <p:sldId id="268" r:id="rId10"/>
    <p:sldId id="269" r:id="rId11"/>
    <p:sldId id="293" r:id="rId12"/>
    <p:sldId id="270" r:id="rId13"/>
    <p:sldId id="271" r:id="rId14"/>
    <p:sldId id="272" r:id="rId15"/>
    <p:sldId id="279" r:id="rId16"/>
    <p:sldId id="294" r:id="rId17"/>
    <p:sldId id="264" r:id="rId18"/>
    <p:sldId id="273" r:id="rId19"/>
    <p:sldId id="274" r:id="rId20"/>
    <p:sldId id="275" r:id="rId21"/>
    <p:sldId id="295" r:id="rId22"/>
    <p:sldId id="265" r:id="rId23"/>
    <p:sldId id="276" r:id="rId24"/>
    <p:sldId id="277" r:id="rId25"/>
    <p:sldId id="278" r:id="rId26"/>
    <p:sldId id="296" r:id="rId27"/>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B9C2"/>
    <a:srgbClr val="65CED7"/>
    <a:srgbClr val="903E6C"/>
    <a:srgbClr val="D5B171"/>
    <a:srgbClr val="3792A3"/>
    <a:srgbClr val="6D3F49"/>
    <a:srgbClr val="3D7F88"/>
    <a:srgbClr val="204049"/>
    <a:srgbClr val="692A29"/>
    <a:srgbClr val="124D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9" autoAdjust="0"/>
    <p:restoredTop sz="94660"/>
  </p:normalViewPr>
  <p:slideViewPr>
    <p:cSldViewPr snapToGrid="0">
      <p:cViewPr varScale="1">
        <p:scale>
          <a:sx n="106" d="100"/>
          <a:sy n="106" d="100"/>
        </p:scale>
        <p:origin x="114" y="210"/>
      </p:cViewPr>
      <p:guideLst>
        <p:guide orient="horz" pos="2948"/>
        <p:guide pos="385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1" Type="http://schemas.openxmlformats.org/officeDocument/2006/relationships/tags" Target="tags/tag28.xml"/><Relationship Id="rId30" Type="http://schemas.openxmlformats.org/officeDocument/2006/relationships/tableStyles" Target="tableStyles.xml"/><Relationship Id="rId3" Type="http://schemas.openxmlformats.org/officeDocument/2006/relationships/slideMaster" Target="slideMasters/slideMaster2.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099337-D13B-4323-AD3A-46F434631B4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3F37E8-6FBE-4E20-8B7D-01DF906FB6F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3F37E8-6FBE-4E20-8B7D-01DF906FB6FA}"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3F37E8-6FBE-4E20-8B7D-01DF906FB6FA}"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3F37E8-6FBE-4E20-8B7D-01DF906FB6FA}"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3F37E8-6FBE-4E20-8B7D-01DF906FB6FA}"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3F37E8-6FBE-4E20-8B7D-01DF906FB6FA}"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3F37E8-6FBE-4E20-8B7D-01DF906FB6FA}"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3F37E8-6FBE-4E20-8B7D-01DF906FB6FA}"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3F37E8-6FBE-4E20-8B7D-01DF906FB6FA}"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3F37E8-6FBE-4E20-8B7D-01DF906FB6FA}"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3F37E8-6FBE-4E20-8B7D-01DF906FB6FA}"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3F37E8-6FBE-4E20-8B7D-01DF906FB6F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3F37E8-6FBE-4E20-8B7D-01DF906FB6FA}"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3F37E8-6FBE-4E20-8B7D-01DF906FB6FA}"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3F37E8-6FBE-4E20-8B7D-01DF906FB6FA}"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3F37E8-6FBE-4E20-8B7D-01DF906FB6FA}"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3F37E8-6FBE-4E20-8B7D-01DF906FB6FA}"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3F37E8-6FBE-4E20-8B7D-01DF906FB6FA}"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3F37E8-6FBE-4E20-8B7D-01DF906FB6FA}"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3F37E8-6FBE-4E20-8B7D-01DF906FB6FA}"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3F37E8-6FBE-4E20-8B7D-01DF906FB6FA}"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3F37E8-6FBE-4E20-8B7D-01DF906FB6FA}"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3F37E8-6FBE-4E20-8B7D-01DF906FB6FA}"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3F37E8-6FBE-4E20-8B7D-01DF906FB6F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998EE1DD-FB4C-46CA-AF93-923BE4319C1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525C12E-D7B0-41B8-9DA5-DDD33F6C950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98EE1DD-FB4C-46CA-AF93-923BE4319C1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525C12E-D7B0-41B8-9DA5-DDD33F6C950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98EE1DD-FB4C-46CA-AF93-923BE4319C1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525C12E-D7B0-41B8-9DA5-DDD33F6C950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endParaRPr lang="zh-CN" altLang="en-US" dirty="0"/>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endParaRPr lang="zh-CN" altLang="en-US" dirty="0"/>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87C0E1D-24C4-406F-9615-DBDA8D2D1F93}" type="slidenum">
              <a:rPr lang="zh-CN" altLang="en-US" smtClean="0"/>
            </a:fld>
            <a:endParaRPr lang="zh-CN" altLang="en-US"/>
          </a:p>
        </p:txBody>
      </p:sp>
      <p:sp>
        <p:nvSpPr>
          <p:cNvPr id="5" name="标题 4"/>
          <p:cNvSpPr>
            <a:spLocks noGrp="1"/>
          </p:cNvSpPr>
          <p:nvPr>
            <p:ph type="title" hasCustomPrompt="1"/>
          </p:nvPr>
        </p:nvSpPr>
        <p:spPr>
          <a:xfrm>
            <a:off x="838200" y="2187443"/>
            <a:ext cx="10515600" cy="2483115"/>
          </a:xfrm>
        </p:spPr>
        <p:txBody>
          <a:bodyPr>
            <a:normAutofit/>
          </a:bodyPr>
          <a:lstStyle>
            <a:lvl1pPr algn="ctr">
              <a:defRPr sz="6000" b="0"/>
            </a:lvl1pPr>
          </a:lstStyle>
          <a:p>
            <a:r>
              <a:rPr lang="zh-CN" altLang="en-US" dirty="0"/>
              <a:t>单击此处编辑标题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endParaRPr lang="zh-CN" altLang="en-US"/>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endParaRPr lang="zh-CN" altLang="en-US" dirty="0"/>
          </a:p>
        </p:txBody>
      </p:sp>
      <p:sp>
        <p:nvSpPr>
          <p:cNvPr id="3" name="日期占位符 2"/>
          <p:cNvSpPr>
            <a:spLocks noGrp="1"/>
          </p:cNvSpPr>
          <p:nvPr>
            <p:ph type="dt" sz="half" idx="10"/>
          </p:nvPr>
        </p:nvSpPr>
        <p:spPr/>
        <p:txBody>
          <a:bodyPr/>
          <a:lstStyle/>
          <a:p>
            <a:fld id="{20DD7636-5BE1-44BC-BB5F-15739D9E18E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87C0E1D-24C4-406F-9615-DBDA8D2D1F93}" type="slidenum">
              <a:rPr lang="zh-CN" altLang="en-US" smtClean="0"/>
            </a:fld>
            <a:endParaRPr lang="zh-CN" altLang="en-US"/>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dirty="0"/>
              <a:t>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98EE1DD-FB4C-46CA-AF93-923BE4319C1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525C12E-D7B0-41B8-9DA5-DDD33F6C950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endParaRPr lang="zh-CN" altLang="en-US" dirty="0"/>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endParaRPr lang="zh-CN" altLang="en-US" dirty="0"/>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998EE1DD-FB4C-46CA-AF93-923BE4319C1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525C12E-D7B0-41B8-9DA5-DDD33F6C950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998EE1DD-FB4C-46CA-AF93-923BE4319C1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525C12E-D7B0-41B8-9DA5-DDD33F6C950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998EE1DD-FB4C-46CA-AF93-923BE4319C17}"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525C12E-D7B0-41B8-9DA5-DDD33F6C950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998EE1DD-FB4C-46CA-AF93-923BE4319C1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525C12E-D7B0-41B8-9DA5-DDD33F6C950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98EE1DD-FB4C-46CA-AF93-923BE4319C17}"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525C12E-D7B0-41B8-9DA5-DDD33F6C950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998EE1DD-FB4C-46CA-AF93-923BE4319C1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525C12E-D7B0-41B8-9DA5-DDD33F6C950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998EE1DD-FB4C-46CA-AF93-923BE4319C1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525C12E-D7B0-41B8-9DA5-DDD33F6C950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4" Type="http://schemas.openxmlformats.org/officeDocument/2006/relationships/theme" Target="../theme/theme2.xml"/><Relationship Id="rId13" Type="http://schemas.openxmlformats.org/officeDocument/2006/relationships/tags" Target="../tags/tag3.xml"/><Relationship Id="rId12" Type="http://schemas.openxmlformats.org/officeDocument/2006/relationships/tags" Target="../tags/tag2.xml"/><Relationship Id="rId11" Type="http://schemas.openxmlformats.org/officeDocument/2006/relationships/tags" Target="../tags/tag1.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4049"/>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8EE1DD-FB4C-46CA-AF93-923BE4319C17}"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25C12E-D7B0-41B8-9DA5-DDD33F6C950C}"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204049"/>
        </a:solidFill>
        <a:effectLst/>
      </p:bgPr>
    </p:bg>
    <p:spTree>
      <p:nvGrpSpPr>
        <p:cNvPr id="1" name=""/>
        <p:cNvGrpSpPr/>
        <p:nvPr/>
      </p:nvGrpSpPr>
      <p:grpSpPr>
        <a:xfrm>
          <a:off x="0" y="0"/>
          <a:ext cx="0" cy="0"/>
          <a:chOff x="0" y="0"/>
          <a:chExt cx="0" cy="0"/>
        </a:xfrm>
      </p:grpSpPr>
      <p:sp>
        <p:nvSpPr>
          <p:cNvPr id="7" name="标题占位符 1"/>
          <p:cNvSpPr>
            <a:spLocks noGrp="1"/>
          </p:cNvSpPr>
          <p:nvPr>
            <p:ph type="title"/>
            <p:custDataLst>
              <p:tags r:id="rId11"/>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8" name="文本占位符 2"/>
          <p:cNvSpPr>
            <a:spLocks noGrp="1"/>
          </p:cNvSpPr>
          <p:nvPr>
            <p:ph type="body" idx="1"/>
            <p:custDataLst>
              <p:tags r:id="rId12"/>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fld>
            <a:endParaRPr lang="zh-CN" altLang="en-US" dirty="0"/>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fld>
            <a:endParaRPr lang="zh-CN" altLang="en-US"/>
          </a:p>
        </p:txBody>
      </p:sp>
      <p:sp>
        <p:nvSpPr>
          <p:cNvPr id="2" name="KSO_TEMPLATE" hidden="1"/>
          <p:cNvSpPr/>
          <p:nvPr userDrawn="1">
            <p:custDataLst>
              <p:tags r:id="rId1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14.xml"/><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0" Type="http://schemas.openxmlformats.org/officeDocument/2006/relationships/notesSlide" Target="../notesSlides/notesSlide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7.xml"/><Relationship Id="rId2" Type="http://schemas.openxmlformats.org/officeDocument/2006/relationships/image" Target="../media/image20.png"/><Relationship Id="rId1" Type="http://schemas.openxmlformats.org/officeDocument/2006/relationships/image" Target="../media/image15.png"/></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7.xml"/><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16.jpeg"/><Relationship Id="rId1" Type="http://schemas.openxmlformats.org/officeDocument/2006/relationships/image" Target="../media/image15.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7.xml"/><Relationship Id="rId2" Type="http://schemas.openxmlformats.org/officeDocument/2006/relationships/image" Target="../media/image10.jpeg"/><Relationship Id="rId1" Type="http://schemas.openxmlformats.org/officeDocument/2006/relationships/image" Target="../media/image15.png"/></Relationships>
</file>

<file path=ppt/slides/_rels/slide13.xml.rels><?xml version="1.0" encoding="UTF-8" standalone="yes"?>
<Relationships xmlns="http://schemas.openxmlformats.org/package/2006/relationships"><Relationship Id="rId9" Type="http://schemas.openxmlformats.org/officeDocument/2006/relationships/notesSlide" Target="../notesSlides/notesSlide13.xml"/><Relationship Id="rId8" Type="http://schemas.openxmlformats.org/officeDocument/2006/relationships/slideLayout" Target="../slideLayouts/slideLayout7.xml"/><Relationship Id="rId7" Type="http://schemas.openxmlformats.org/officeDocument/2006/relationships/image" Target="../media/image12.jpeg"/><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7.xml"/><Relationship Id="rId2" Type="http://schemas.openxmlformats.org/officeDocument/2006/relationships/image" Target="../media/image15.png"/><Relationship Id="rId1"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16.xml"/><Relationship Id="rId5" Type="http://schemas.openxmlformats.org/officeDocument/2006/relationships/slideLayout" Target="../slideLayouts/slideLayout7.xml"/><Relationship Id="rId4" Type="http://schemas.openxmlformats.org/officeDocument/2006/relationships/image" Target="../media/image15.png"/><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17.xml"/><Relationship Id="rId6"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24.jpeg"/><Relationship Id="rId3" Type="http://schemas.openxmlformats.org/officeDocument/2006/relationships/image" Target="../media/image18.jpeg"/><Relationship Id="rId2" Type="http://schemas.openxmlformats.org/officeDocument/2006/relationships/image" Target="../media/image23.jpeg"/><Relationship Id="rId1" Type="http://schemas.openxmlformats.org/officeDocument/2006/relationships/image" Target="../media/image22.jpeg"/></Relationships>
</file>

<file path=ppt/slides/_rels/slide18.xml.rels><?xml version="1.0" encoding="UTF-8" standalone="yes"?>
<Relationships xmlns="http://schemas.openxmlformats.org/package/2006/relationships"><Relationship Id="rId9" Type="http://schemas.openxmlformats.org/officeDocument/2006/relationships/notesSlide" Target="../notesSlides/notesSlide18.xml"/><Relationship Id="rId8" Type="http://schemas.openxmlformats.org/officeDocument/2006/relationships/slideLayout" Target="../slideLayouts/slideLayout7.xml"/><Relationship Id="rId7" Type="http://schemas.openxmlformats.org/officeDocument/2006/relationships/image" Target="../media/image12.jpeg"/><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9" Type="http://schemas.openxmlformats.org/officeDocument/2006/relationships/image" Target="../media/image25.jpeg"/><Relationship Id="rId8" Type="http://schemas.openxmlformats.org/officeDocument/2006/relationships/tags" Target="../tags/tag24.xml"/><Relationship Id="rId7" Type="http://schemas.openxmlformats.org/officeDocument/2006/relationships/tags" Target="../tags/tag23.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3" Type="http://schemas.openxmlformats.org/officeDocument/2006/relationships/notesSlide" Target="../notesSlides/notesSlide19.xml"/><Relationship Id="rId12" Type="http://schemas.openxmlformats.org/officeDocument/2006/relationships/slideLayout" Target="../slideLayouts/slideLayout7.xml"/><Relationship Id="rId11" Type="http://schemas.openxmlformats.org/officeDocument/2006/relationships/image" Target="../media/image26.jpeg"/><Relationship Id="rId10" Type="http://schemas.openxmlformats.org/officeDocument/2006/relationships/image" Target="../media/image15.png"/><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9" Type="http://schemas.openxmlformats.org/officeDocument/2006/relationships/image" Target="../media/image9.jpeg"/><Relationship Id="rId8" Type="http://schemas.openxmlformats.org/officeDocument/2006/relationships/image" Target="../media/image2.png"/><Relationship Id="rId7" Type="http://schemas.openxmlformats.org/officeDocument/2006/relationships/image" Target="../media/image1.png"/><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4" Type="http://schemas.openxmlformats.org/officeDocument/2006/relationships/notesSlide" Target="../notesSlides/notesSlide2.xml"/><Relationship Id="rId13" Type="http://schemas.openxmlformats.org/officeDocument/2006/relationships/slideLayout" Target="../slideLayouts/slideLayout7.xml"/><Relationship Id="rId12" Type="http://schemas.openxmlformats.org/officeDocument/2006/relationships/image" Target="../media/image12.jpeg"/><Relationship Id="rId11" Type="http://schemas.openxmlformats.org/officeDocument/2006/relationships/image" Target="../media/image11.jpeg"/><Relationship Id="rId10" Type="http://schemas.openxmlformats.org/officeDocument/2006/relationships/image" Target="../media/image10.jpe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9" Type="http://schemas.openxmlformats.org/officeDocument/2006/relationships/notesSlide" Target="../notesSlides/notesSlide20.xml"/><Relationship Id="rId8" Type="http://schemas.openxmlformats.org/officeDocument/2006/relationships/slideLayout" Target="../slideLayouts/slideLayout7.xml"/><Relationship Id="rId7" Type="http://schemas.openxmlformats.org/officeDocument/2006/relationships/image" Target="../media/image15.png"/><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image" Target="../media/image22.jpeg"/></Relationships>
</file>

<file path=ppt/slides/_rels/slide22.xml.rels><?xml version="1.0" encoding="UTF-8" standalone="yes"?>
<Relationships xmlns="http://schemas.openxmlformats.org/package/2006/relationships"><Relationship Id="rId7" Type="http://schemas.openxmlformats.org/officeDocument/2006/relationships/notesSlide" Target="../notesSlides/notesSlide22.xml"/><Relationship Id="rId6"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png"/><Relationship Id="rId3" Type="http://schemas.openxmlformats.org/officeDocument/2006/relationships/image" Target="../media/image21.jpeg"/><Relationship Id="rId2" Type="http://schemas.openxmlformats.org/officeDocument/2006/relationships/image" Target="../media/image17.jpeg"/><Relationship Id="rId1" Type="http://schemas.openxmlformats.org/officeDocument/2006/relationships/image" Target="../media/image30.jpeg"/></Relationships>
</file>

<file path=ppt/slides/_rels/slide23.xml.rels><?xml version="1.0" encoding="UTF-8" standalone="yes"?>
<Relationships xmlns="http://schemas.openxmlformats.org/package/2006/relationships"><Relationship Id="rId9" Type="http://schemas.openxmlformats.org/officeDocument/2006/relationships/slideLayout" Target="../slideLayouts/slideLayout14.xml"/><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0" Type="http://schemas.openxmlformats.org/officeDocument/2006/relationships/notesSlide" Target="../notesSlides/notesSlide23.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7.xml"/><Relationship Id="rId7" Type="http://schemas.openxmlformats.org/officeDocument/2006/relationships/image" Target="../media/image12.jpeg"/><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7.xml"/><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image" Target="../media/image13.jpeg"/></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7.xml"/><Relationship Id="rId4" Type="http://schemas.openxmlformats.org/officeDocument/2006/relationships/image" Target="../media/image17.jpeg"/><Relationship Id="rId3" Type="http://schemas.openxmlformats.org/officeDocument/2006/relationships/image" Target="../media/image15.png"/><Relationship Id="rId2" Type="http://schemas.openxmlformats.org/officeDocument/2006/relationships/image" Target="../media/image16.jpeg"/><Relationship Id="rId1" Type="http://schemas.openxmlformats.org/officeDocument/2006/relationships/image" Target="../media/image12.jpe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7.xml"/><Relationship Id="rId2" Type="http://schemas.openxmlformats.org/officeDocument/2006/relationships/image" Target="../media/image15.png"/><Relationship Id="rId1" Type="http://schemas.openxmlformats.org/officeDocument/2006/relationships/image" Target="../media/image18.jpe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7.xml"/><Relationship Id="rId2" Type="http://schemas.openxmlformats.org/officeDocument/2006/relationships/image" Target="../media/image15.png"/><Relationship Id="rId1" Type="http://schemas.openxmlformats.org/officeDocument/2006/relationships/image" Target="../media/image19.png"/></Relationships>
</file>

<file path=ppt/slides/_rels/slide8.xml.rels><?xml version="1.0" encoding="UTF-8" standalone="yes"?>
<Relationships xmlns="http://schemas.openxmlformats.org/package/2006/relationships"><Relationship Id="rId9" Type="http://schemas.openxmlformats.org/officeDocument/2006/relationships/notesSlide" Target="../notesSlides/notesSlide8.xml"/><Relationship Id="rId8" Type="http://schemas.openxmlformats.org/officeDocument/2006/relationships/slideLayout" Target="../slideLayouts/slideLayout7.xml"/><Relationship Id="rId7" Type="http://schemas.openxmlformats.org/officeDocument/2006/relationships/image" Target="../media/image12.jpeg"/><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屋檐"/>
          <p:cNvPicPr>
            <a:picLocks noChangeAspect="1"/>
          </p:cNvPicPr>
          <p:nvPr/>
        </p:nvPicPr>
        <p:blipFill>
          <a:blip r:embed="rId1"/>
          <a:stretch>
            <a:fillRect/>
          </a:stretch>
        </p:blipFill>
        <p:spPr>
          <a:xfrm>
            <a:off x="30480" y="-1270"/>
            <a:ext cx="12146915" cy="1160145"/>
          </a:xfrm>
          <a:prstGeom prst="rect">
            <a:avLst/>
          </a:prstGeom>
        </p:spPr>
      </p:pic>
      <p:pic>
        <p:nvPicPr>
          <p:cNvPr id="3" name="图片 2" descr="延禧竹子"/>
          <p:cNvPicPr>
            <a:picLocks noChangeAspect="1"/>
          </p:cNvPicPr>
          <p:nvPr/>
        </p:nvPicPr>
        <p:blipFill>
          <a:blip r:embed="rId2"/>
          <a:stretch>
            <a:fillRect/>
          </a:stretch>
        </p:blipFill>
        <p:spPr>
          <a:xfrm>
            <a:off x="9966960" y="-1270"/>
            <a:ext cx="2210645" cy="2384679"/>
          </a:xfrm>
          <a:prstGeom prst="rect">
            <a:avLst/>
          </a:prstGeom>
        </p:spPr>
      </p:pic>
      <p:pic>
        <p:nvPicPr>
          <p:cNvPr id="4" name="图片 3" descr="延禧图"/>
          <p:cNvPicPr>
            <a:picLocks noChangeAspect="1"/>
          </p:cNvPicPr>
          <p:nvPr/>
        </p:nvPicPr>
        <p:blipFill>
          <a:blip r:embed="rId3"/>
          <a:stretch>
            <a:fillRect/>
          </a:stretch>
        </p:blipFill>
        <p:spPr>
          <a:xfrm>
            <a:off x="7117080" y="2383155"/>
            <a:ext cx="3397885" cy="3396615"/>
          </a:xfrm>
          <a:prstGeom prst="rect">
            <a:avLst/>
          </a:prstGeom>
        </p:spPr>
      </p:pic>
      <p:pic>
        <p:nvPicPr>
          <p:cNvPr id="6" name="图片 5" descr="延禧竖着的字"/>
          <p:cNvPicPr>
            <a:picLocks noChangeAspect="1"/>
          </p:cNvPicPr>
          <p:nvPr/>
        </p:nvPicPr>
        <p:blipFill>
          <a:blip r:embed="rId4"/>
          <a:stretch>
            <a:fillRect/>
          </a:stretch>
        </p:blipFill>
        <p:spPr>
          <a:xfrm>
            <a:off x="348615" y="1480185"/>
            <a:ext cx="653514" cy="4887468"/>
          </a:xfrm>
          <a:prstGeom prst="rect">
            <a:avLst/>
          </a:prstGeom>
        </p:spPr>
      </p:pic>
      <p:pic>
        <p:nvPicPr>
          <p:cNvPr id="7" name="图片 6" descr="延禧云"/>
          <p:cNvPicPr>
            <a:picLocks noChangeAspect="1"/>
          </p:cNvPicPr>
          <p:nvPr/>
        </p:nvPicPr>
        <p:blipFill>
          <a:blip r:embed="rId5"/>
          <a:stretch>
            <a:fillRect/>
          </a:stretch>
        </p:blipFill>
        <p:spPr>
          <a:xfrm>
            <a:off x="1002030" y="5568950"/>
            <a:ext cx="1508125" cy="798195"/>
          </a:xfrm>
          <a:prstGeom prst="rect">
            <a:avLst/>
          </a:prstGeom>
        </p:spPr>
      </p:pic>
      <p:pic>
        <p:nvPicPr>
          <p:cNvPr id="9" name="图片 8" descr="延禧刺绣"/>
          <p:cNvPicPr>
            <a:picLocks noChangeAspect="1"/>
          </p:cNvPicPr>
          <p:nvPr/>
        </p:nvPicPr>
        <p:blipFill>
          <a:blip r:embed="rId6"/>
          <a:stretch>
            <a:fillRect/>
          </a:stretch>
        </p:blipFill>
        <p:spPr>
          <a:xfrm>
            <a:off x="4708525" y="2032635"/>
            <a:ext cx="1677035" cy="3536315"/>
          </a:xfrm>
          <a:prstGeom prst="rect">
            <a:avLst/>
          </a:prstGeom>
        </p:spPr>
      </p:pic>
      <p:pic>
        <p:nvPicPr>
          <p:cNvPr id="10" name="图片 9" descr="延禧祥云"/>
          <p:cNvPicPr>
            <a:picLocks noChangeAspect="1"/>
          </p:cNvPicPr>
          <p:nvPr/>
        </p:nvPicPr>
        <p:blipFill>
          <a:blip r:embed="rId7"/>
          <a:stretch>
            <a:fillRect/>
          </a:stretch>
        </p:blipFill>
        <p:spPr>
          <a:xfrm>
            <a:off x="10778490" y="5681980"/>
            <a:ext cx="1398608" cy="685800"/>
          </a:xfrm>
          <a:prstGeom prst="rect">
            <a:avLst/>
          </a:prstGeom>
        </p:spPr>
      </p:pic>
      <p:pic>
        <p:nvPicPr>
          <p:cNvPr id="11" name="图片 10" descr="延禧祥云"/>
          <p:cNvPicPr>
            <a:picLocks noChangeAspect="1"/>
          </p:cNvPicPr>
          <p:nvPr/>
        </p:nvPicPr>
        <p:blipFill>
          <a:blip r:embed="rId7"/>
          <a:stretch>
            <a:fillRect/>
          </a:stretch>
        </p:blipFill>
        <p:spPr>
          <a:xfrm flipH="1">
            <a:off x="6592570" y="4874260"/>
            <a:ext cx="786717" cy="385763"/>
          </a:xfrm>
          <a:prstGeom prst="rect">
            <a:avLst/>
          </a:prstGeom>
        </p:spPr>
      </p:pic>
      <p:pic>
        <p:nvPicPr>
          <p:cNvPr id="13" name="图片 12" descr="延禧小字"/>
          <p:cNvPicPr>
            <a:picLocks noChangeAspect="1"/>
          </p:cNvPicPr>
          <p:nvPr/>
        </p:nvPicPr>
        <p:blipFill>
          <a:blip r:embed="rId8"/>
          <a:srcRect t="8073" r="43270"/>
          <a:stretch>
            <a:fillRect/>
          </a:stretch>
        </p:blipFill>
        <p:spPr>
          <a:xfrm>
            <a:off x="3185795" y="1964055"/>
            <a:ext cx="1223010" cy="44037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 calcmode="lin" valueType="num">
                                      <p:cBhvr>
                                        <p:cTn id="26" dur="1000" fill="hold"/>
                                        <p:tgtEl>
                                          <p:spTgt spid="4"/>
                                        </p:tgtEl>
                                        <p:attrNameLst>
                                          <p:attrName>style.rotation</p:attrName>
                                        </p:attrNameLst>
                                      </p:cBhvr>
                                      <p:tavLst>
                                        <p:tav tm="0">
                                          <p:val>
                                            <p:fltVal val="90"/>
                                          </p:val>
                                        </p:tav>
                                        <p:tav tm="100000">
                                          <p:val>
                                            <p:fltVal val="0"/>
                                          </p:val>
                                        </p:tav>
                                      </p:tavLst>
                                    </p:anim>
                                    <p:animEffect transition="in" filter="fade">
                                      <p:cBhvr>
                                        <p:cTn id="27" dur="1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circle(in)">
                                      <p:cBhvr>
                                        <p:cTn id="5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3990975" y="745331"/>
            <a:ext cx="4629150" cy="83343"/>
          </a:xfrm>
          <a:custGeom>
            <a:avLst/>
            <a:gdLst>
              <a:gd name="connsiteX0" fmla="*/ 0 w 4191000"/>
              <a:gd name="connsiteY0" fmla="*/ 64293 h 69792"/>
              <a:gd name="connsiteX1" fmla="*/ 495300 w 4191000"/>
              <a:gd name="connsiteY1" fmla="*/ 64293 h 69792"/>
              <a:gd name="connsiteX2" fmla="*/ 1600200 w 4191000"/>
              <a:gd name="connsiteY2" fmla="*/ 7143 h 69792"/>
              <a:gd name="connsiteX3" fmla="*/ 2333625 w 4191000"/>
              <a:gd name="connsiteY3" fmla="*/ 7143 h 69792"/>
              <a:gd name="connsiteX4" fmla="*/ 3505200 w 4191000"/>
              <a:gd name="connsiteY4" fmla="*/ 64293 h 69792"/>
              <a:gd name="connsiteX5" fmla="*/ 4191000 w 4191000"/>
              <a:gd name="connsiteY5" fmla="*/ 7143 h 6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1000" h="69792">
                <a:moveTo>
                  <a:pt x="0" y="64293"/>
                </a:moveTo>
                <a:cubicBezTo>
                  <a:pt x="114300" y="69055"/>
                  <a:pt x="228600" y="73818"/>
                  <a:pt x="495300" y="64293"/>
                </a:cubicBezTo>
                <a:cubicBezTo>
                  <a:pt x="762000" y="54768"/>
                  <a:pt x="1293813" y="16668"/>
                  <a:pt x="1600200" y="7143"/>
                </a:cubicBezTo>
                <a:cubicBezTo>
                  <a:pt x="1906587" y="-2382"/>
                  <a:pt x="2016125" y="-2382"/>
                  <a:pt x="2333625" y="7143"/>
                </a:cubicBezTo>
                <a:cubicBezTo>
                  <a:pt x="2651125" y="16668"/>
                  <a:pt x="3195638" y="64293"/>
                  <a:pt x="3505200" y="64293"/>
                </a:cubicBezTo>
                <a:cubicBezTo>
                  <a:pt x="3814762" y="64293"/>
                  <a:pt x="4002881" y="35718"/>
                  <a:pt x="4191000" y="7143"/>
                </a:cubicBezTo>
              </a:path>
            </a:pathLst>
          </a:cu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288172" y="0"/>
            <a:ext cx="1405605" cy="1430580"/>
          </a:xfrm>
          <a:prstGeom prst="rect">
            <a:avLst/>
          </a:prstGeom>
        </p:spPr>
      </p:pic>
      <p:sp>
        <p:nvSpPr>
          <p:cNvPr id="4" name="矩形 3"/>
          <p:cNvSpPr/>
          <p:nvPr/>
        </p:nvSpPr>
        <p:spPr>
          <a:xfrm>
            <a:off x="4378858" y="341521"/>
            <a:ext cx="3803117" cy="369332"/>
          </a:xfrm>
          <a:prstGeom prst="rect">
            <a:avLst/>
          </a:prstGeom>
        </p:spPr>
        <p:txBody>
          <a:bodyPr wrap="square">
            <a:spAutoFit/>
          </a:bodyPr>
          <a:lstStyle/>
          <a:p>
            <a:r>
              <a:rPr lang="zh-CN" altLang="en-US" dirty="0">
                <a:solidFill>
                  <a:srgbClr val="65CED7"/>
                </a:solidFill>
                <a:latin typeface="叶根友特楷简体" panose="02010601030101010101" pitchFamily="2" charset="-122"/>
                <a:ea typeface="叶根友特楷简体" panose="02010601030101010101" pitchFamily="2" charset="-122"/>
              </a:rPr>
              <a:t>章二</a:t>
            </a:r>
            <a:r>
              <a:rPr lang="en-US" altLang="zh-CN" dirty="0">
                <a:solidFill>
                  <a:srgbClr val="65CED7"/>
                </a:solidFill>
                <a:latin typeface="叶根友特楷简体" panose="02010601030101010101" pitchFamily="2" charset="-122"/>
                <a:ea typeface="叶根友特楷简体" panose="02010601030101010101" pitchFamily="2" charset="-122"/>
              </a:rPr>
              <a:t>:</a:t>
            </a:r>
            <a:r>
              <a:rPr lang="zh-CN" altLang="en-US" dirty="0">
                <a:solidFill>
                  <a:srgbClr val="65CED7"/>
                </a:solidFill>
                <a:latin typeface="叶根友特楷简体" panose="02010601030101010101" pitchFamily="2" charset="-122"/>
                <a:ea typeface="叶根友特楷简体" panose="02010601030101010101" pitchFamily="2" charset="-122"/>
              </a:rPr>
              <a:t>舞衣无力风敛，藕丝秋色染。</a:t>
            </a:r>
            <a:endParaRPr lang="zh-CN" altLang="en-US" dirty="0">
              <a:solidFill>
                <a:srgbClr val="65CED7"/>
              </a:solidFill>
              <a:latin typeface="叶根友特楷简体" panose="02010601030101010101" pitchFamily="2" charset="-122"/>
              <a:ea typeface="叶根友特楷简体" panose="02010601030101010101" pitchFamily="2" charset="-122"/>
            </a:endParaRPr>
          </a:p>
        </p:txBody>
      </p:sp>
      <p:sp>
        <p:nvSpPr>
          <p:cNvPr id="9" name="Content Placeholder 2"/>
          <p:cNvSpPr txBox="1"/>
          <p:nvPr/>
        </p:nvSpPr>
        <p:spPr>
          <a:xfrm>
            <a:off x="1133475" y="3019425"/>
            <a:ext cx="7889875" cy="1997075"/>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pPr>
            <a:r>
              <a:rPr lang="zh-CN" altLang="en-US" sz="1800" dirty="0">
                <a:solidFill>
                  <a:srgbClr val="65CED7"/>
                </a:solidFill>
                <a:latin typeface="叶根友唐楷简08" panose="02010601030101010101" pitchFamily="2" charset="-122"/>
                <a:ea typeface="叶根友唐楷简08" panose="02010601030101010101" pitchFamily="2" charset="-122"/>
              </a:rPr>
              <a:t>双脸，小凤战篦金口。舞衣无力风敛，藕丝秋色染。锦帐绣帏斜掩。</a:t>
            </a:r>
            <a:endParaRPr lang="en-US" altLang="zh-CN" sz="1800" dirty="0">
              <a:solidFill>
                <a:srgbClr val="65CED7"/>
              </a:solidFill>
              <a:latin typeface="叶根友唐楷简08" panose="02010601030101010101" pitchFamily="2" charset="-122"/>
              <a:ea typeface="叶根友唐楷简08" panose="02010601030101010101" pitchFamily="2" charset="-122"/>
            </a:endParaRPr>
          </a:p>
          <a:p>
            <a:pPr>
              <a:lnSpc>
                <a:spcPct val="150000"/>
              </a:lnSpc>
            </a:pPr>
            <a:r>
              <a:rPr lang="zh-CN" altLang="en-US" sz="1800" dirty="0">
                <a:solidFill>
                  <a:srgbClr val="65CED7"/>
                </a:solidFill>
                <a:latin typeface="叶根友唐楷简08" panose="02010601030101010101" pitchFamily="2" charset="-122"/>
                <a:ea typeface="叶根友唐楷简08" panose="02010601030101010101" pitchFamily="2" charset="-122"/>
              </a:rPr>
              <a:t>露珠清晓簟。粉心黄蕊花靥，黛眉山两点。</a:t>
            </a:r>
            <a:endParaRPr lang="zh-CN" altLang="en-US" sz="1800" dirty="0">
              <a:solidFill>
                <a:srgbClr val="65CED7"/>
              </a:solidFill>
              <a:latin typeface="叶根友唐楷简08" panose="02010601030101010101" pitchFamily="2" charset="-122"/>
              <a:ea typeface="叶根友唐楷简08" panose="02010601030101010101" pitchFamily="2" charset="-122"/>
            </a:endParaRPr>
          </a:p>
        </p:txBody>
      </p:sp>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t="19417" r="13493"/>
          <a:stretch>
            <a:fillRect/>
          </a:stretch>
        </p:blipFill>
        <p:spPr>
          <a:xfrm>
            <a:off x="7727950" y="2729230"/>
            <a:ext cx="4431030" cy="4128135"/>
          </a:xfrm>
          <a:prstGeom prst="rect">
            <a:avLst/>
          </a:prstGeom>
        </p:spPr>
      </p:pic>
      <p:grpSp>
        <p:nvGrpSpPr>
          <p:cNvPr id="25" name="组合 24"/>
          <p:cNvGrpSpPr/>
          <p:nvPr/>
        </p:nvGrpSpPr>
        <p:grpSpPr>
          <a:xfrm>
            <a:off x="1614170" y="2125980"/>
            <a:ext cx="2250440" cy="603250"/>
            <a:chOff x="9334" y="2006"/>
            <a:chExt cx="3544" cy="950"/>
          </a:xfrm>
        </p:grpSpPr>
        <p:sp>
          <p:nvSpPr>
            <p:cNvPr id="21" name="矩形 20"/>
            <p:cNvSpPr/>
            <p:nvPr/>
          </p:nvSpPr>
          <p:spPr>
            <a:xfrm>
              <a:off x="9334" y="2006"/>
              <a:ext cx="1888" cy="919"/>
            </a:xfrm>
            <a:prstGeom prst="rect">
              <a:avLst/>
            </a:prstGeom>
          </p:spPr>
          <p:txBody>
            <a:bodyPr wrap="none">
              <a:spAutoFit/>
            </a:bodyPr>
            <a:lstStyle/>
            <a:p>
              <a:r>
                <a:rPr lang="zh-CN" altLang="en-US" sz="3200" b="0" i="0" dirty="0">
                  <a:solidFill>
                    <a:srgbClr val="65CED7"/>
                  </a:solidFill>
                  <a:effectLst/>
                  <a:latin typeface="叶根友唐楷简08" panose="02010601030101010101" pitchFamily="2" charset="-122"/>
                  <a:ea typeface="叶根友唐楷简08" panose="02010601030101010101" pitchFamily="2" charset="-122"/>
                </a:rPr>
                <a:t>匠心 </a:t>
              </a:r>
              <a:endParaRPr lang="en-US" altLang="zh-CN" sz="3200" b="0" i="0" dirty="0">
                <a:solidFill>
                  <a:srgbClr val="65CED7"/>
                </a:solidFill>
                <a:effectLst/>
                <a:latin typeface="叶根友唐楷简08" panose="02010601030101010101" pitchFamily="2" charset="-122"/>
                <a:ea typeface="叶根友唐楷简08" panose="02010601030101010101" pitchFamily="2" charset="-122"/>
              </a:endParaRPr>
            </a:p>
          </p:txBody>
        </p:sp>
        <p:sp>
          <p:nvSpPr>
            <p:cNvPr id="6" name=" 2"/>
            <p:cNvSpPr>
              <a:spLocks noChangeAspect="1"/>
            </p:cNvSpPr>
            <p:nvPr/>
          </p:nvSpPr>
          <p:spPr>
            <a:xfrm>
              <a:off x="10992" y="2424"/>
              <a:ext cx="130" cy="130"/>
            </a:xfrm>
            <a:prstGeom prst="ellipse">
              <a:avLst/>
            </a:prstGeom>
            <a:solidFill>
              <a:srgbClr val="65CE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4" name="矩形 23"/>
            <p:cNvSpPr/>
            <p:nvPr/>
          </p:nvSpPr>
          <p:spPr>
            <a:xfrm>
              <a:off x="11310" y="2038"/>
              <a:ext cx="1568" cy="919"/>
            </a:xfrm>
            <a:prstGeom prst="rect">
              <a:avLst/>
            </a:prstGeom>
          </p:spPr>
          <p:txBody>
            <a:bodyPr wrap="none">
              <a:spAutoFit/>
            </a:bodyPr>
            <a:lstStyle/>
            <a:p>
              <a:r>
                <a:rPr lang="zh-CN" altLang="en-US" sz="3200" b="0" i="0" dirty="0">
                  <a:solidFill>
                    <a:srgbClr val="65CED7"/>
                  </a:solidFill>
                  <a:effectLst/>
                  <a:latin typeface="叶根友唐楷简08" panose="02010601030101010101" pitchFamily="2" charset="-122"/>
                  <a:ea typeface="叶根友唐楷简08" panose="02010601030101010101" pitchFamily="2" charset="-122"/>
                </a:rPr>
                <a:t>锦绣</a:t>
              </a:r>
              <a:endParaRPr lang="zh-CN" altLang="en-US" sz="3200" b="0" i="0" dirty="0">
                <a:solidFill>
                  <a:srgbClr val="65CED7"/>
                </a:solidFill>
                <a:effectLst/>
                <a:latin typeface="叶根友唐楷简08" panose="02010601030101010101" pitchFamily="2" charset="-122"/>
                <a:ea typeface="叶根友唐楷简08" panose="02010601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3990975" y="745331"/>
            <a:ext cx="4629150" cy="83343"/>
          </a:xfrm>
          <a:custGeom>
            <a:avLst/>
            <a:gdLst>
              <a:gd name="connsiteX0" fmla="*/ 0 w 4191000"/>
              <a:gd name="connsiteY0" fmla="*/ 64293 h 69792"/>
              <a:gd name="connsiteX1" fmla="*/ 495300 w 4191000"/>
              <a:gd name="connsiteY1" fmla="*/ 64293 h 69792"/>
              <a:gd name="connsiteX2" fmla="*/ 1600200 w 4191000"/>
              <a:gd name="connsiteY2" fmla="*/ 7143 h 69792"/>
              <a:gd name="connsiteX3" fmla="*/ 2333625 w 4191000"/>
              <a:gd name="connsiteY3" fmla="*/ 7143 h 69792"/>
              <a:gd name="connsiteX4" fmla="*/ 3505200 w 4191000"/>
              <a:gd name="connsiteY4" fmla="*/ 64293 h 69792"/>
              <a:gd name="connsiteX5" fmla="*/ 4191000 w 4191000"/>
              <a:gd name="connsiteY5" fmla="*/ 7143 h 6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1000" h="69792">
                <a:moveTo>
                  <a:pt x="0" y="64293"/>
                </a:moveTo>
                <a:cubicBezTo>
                  <a:pt x="114300" y="69055"/>
                  <a:pt x="228600" y="73818"/>
                  <a:pt x="495300" y="64293"/>
                </a:cubicBezTo>
                <a:cubicBezTo>
                  <a:pt x="762000" y="54768"/>
                  <a:pt x="1293813" y="16668"/>
                  <a:pt x="1600200" y="7143"/>
                </a:cubicBezTo>
                <a:cubicBezTo>
                  <a:pt x="1906587" y="-2382"/>
                  <a:pt x="2016125" y="-2382"/>
                  <a:pt x="2333625" y="7143"/>
                </a:cubicBezTo>
                <a:cubicBezTo>
                  <a:pt x="2651125" y="16668"/>
                  <a:pt x="3195638" y="64293"/>
                  <a:pt x="3505200" y="64293"/>
                </a:cubicBezTo>
                <a:cubicBezTo>
                  <a:pt x="3814762" y="64293"/>
                  <a:pt x="4002881" y="35718"/>
                  <a:pt x="4191000" y="7143"/>
                </a:cubicBezTo>
              </a:path>
            </a:pathLst>
          </a:cu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288172" y="0"/>
            <a:ext cx="1405605" cy="1430580"/>
          </a:xfrm>
          <a:prstGeom prst="rect">
            <a:avLst/>
          </a:prstGeom>
        </p:spPr>
      </p:pic>
      <p:sp>
        <p:nvSpPr>
          <p:cNvPr id="4" name="矩形 3"/>
          <p:cNvSpPr/>
          <p:nvPr/>
        </p:nvSpPr>
        <p:spPr>
          <a:xfrm>
            <a:off x="4378858" y="341521"/>
            <a:ext cx="3803117" cy="369332"/>
          </a:xfrm>
          <a:prstGeom prst="rect">
            <a:avLst/>
          </a:prstGeom>
        </p:spPr>
        <p:txBody>
          <a:bodyPr wrap="square">
            <a:spAutoFit/>
          </a:bodyPr>
          <a:lstStyle/>
          <a:p>
            <a:r>
              <a:rPr lang="zh-CN" altLang="en-US" dirty="0">
                <a:solidFill>
                  <a:srgbClr val="65CED7"/>
                </a:solidFill>
                <a:latin typeface="叶根友特楷简体" panose="02010601030101010101" pitchFamily="2" charset="-122"/>
                <a:ea typeface="叶根友特楷简体" panose="02010601030101010101" pitchFamily="2" charset="-122"/>
              </a:rPr>
              <a:t>章二</a:t>
            </a:r>
            <a:r>
              <a:rPr lang="en-US" altLang="zh-CN" dirty="0">
                <a:solidFill>
                  <a:srgbClr val="65CED7"/>
                </a:solidFill>
                <a:latin typeface="叶根友特楷简体" panose="02010601030101010101" pitchFamily="2" charset="-122"/>
                <a:ea typeface="叶根友特楷简体" panose="02010601030101010101" pitchFamily="2" charset="-122"/>
              </a:rPr>
              <a:t>:</a:t>
            </a:r>
            <a:r>
              <a:rPr lang="zh-CN" altLang="en-US" dirty="0">
                <a:solidFill>
                  <a:srgbClr val="65CED7"/>
                </a:solidFill>
                <a:latin typeface="叶根友特楷简体" panose="02010601030101010101" pitchFamily="2" charset="-122"/>
                <a:ea typeface="叶根友特楷简体" panose="02010601030101010101" pitchFamily="2" charset="-122"/>
              </a:rPr>
              <a:t>舞衣无力风敛，藕丝秋色染。</a:t>
            </a:r>
            <a:endParaRPr lang="zh-CN" altLang="en-US" dirty="0">
              <a:solidFill>
                <a:srgbClr val="65CED7"/>
              </a:solidFill>
              <a:latin typeface="叶根友特楷简体" panose="02010601030101010101" pitchFamily="2" charset="-122"/>
              <a:ea typeface="叶根友特楷简体" panose="02010601030101010101" pitchFamily="2" charset="-122"/>
            </a:endParaRPr>
          </a:p>
        </p:txBody>
      </p:sp>
      <p:sp>
        <p:nvSpPr>
          <p:cNvPr id="5" name="矩形 4"/>
          <p:cNvSpPr/>
          <p:nvPr/>
        </p:nvSpPr>
        <p:spPr>
          <a:xfrm>
            <a:off x="8765931" y="3537497"/>
            <a:ext cx="2667000" cy="1657350"/>
          </a:xfrm>
          <a:prstGeom prst="rect">
            <a:avLst/>
          </a:prstGeom>
          <a:no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叶根友特楷简体" panose="02010601030101010101" pitchFamily="2" charset="-122"/>
              <a:ea typeface="叶根友特楷简体" panose="02010601030101010101" pitchFamily="2" charset="-122"/>
            </a:endParaRPr>
          </a:p>
        </p:txBody>
      </p:sp>
      <p:grpSp>
        <p:nvGrpSpPr>
          <p:cNvPr id="6" name="组合 5"/>
          <p:cNvGrpSpPr/>
          <p:nvPr/>
        </p:nvGrpSpPr>
        <p:grpSpPr>
          <a:xfrm>
            <a:off x="8967477" y="3627508"/>
            <a:ext cx="2263909" cy="1477328"/>
            <a:chOff x="9011483" y="3492843"/>
            <a:chExt cx="2263909" cy="1477328"/>
          </a:xfrm>
        </p:grpSpPr>
        <p:sp>
          <p:nvSpPr>
            <p:cNvPr id="7" name="文本框 17"/>
            <p:cNvSpPr txBox="1"/>
            <p:nvPr/>
          </p:nvSpPr>
          <p:spPr>
            <a:xfrm>
              <a:off x="10758327" y="3492843"/>
              <a:ext cx="517065" cy="1477328"/>
            </a:xfrm>
            <a:prstGeom prst="rect">
              <a:avLst/>
            </a:prstGeom>
            <a:noFill/>
          </p:spPr>
          <p:txBody>
            <a:bodyPr vert="eaVert" wrap="none" rtlCol="0">
              <a:spAutoFit/>
            </a:bodyPr>
            <a:lstStyle>
              <a:defPPr>
                <a:defRPr lang="zh-CN"/>
              </a:defPPr>
              <a:lvl1pPr lvl="0">
                <a:lnSpc>
                  <a:spcPct val="120000"/>
                </a:lnSpc>
                <a:defRPr>
                  <a:latin typeface="+mn-ea"/>
                  <a:cs typeface="Lato Regular"/>
                </a:defRPr>
              </a:lvl1pPr>
            </a:lstStyle>
            <a:p>
              <a:r>
                <a:rPr lang="zh-CN" altLang="en-US" dirty="0">
                  <a:solidFill>
                    <a:srgbClr val="65CED7"/>
                  </a:solidFill>
                  <a:latin typeface="叶根友特楷简体" panose="02010601030101010101" pitchFamily="2" charset="-122"/>
                  <a:ea typeface="叶根友特楷简体" panose="02010601030101010101" pitchFamily="2" charset="-122"/>
                  <a:sym typeface="Bebas" pitchFamily="2" charset="0"/>
                </a:rPr>
                <a:t>添加段落标题</a:t>
              </a:r>
              <a:endParaRPr lang="zh-CN" altLang="en-US" dirty="0">
                <a:solidFill>
                  <a:srgbClr val="65CED7"/>
                </a:solidFill>
                <a:latin typeface="叶根友特楷简体" panose="02010601030101010101" pitchFamily="2" charset="-122"/>
                <a:ea typeface="叶根友特楷简体" panose="02010601030101010101" pitchFamily="2" charset="-122"/>
                <a:sym typeface="Bebas" pitchFamily="2" charset="0"/>
              </a:endParaRPr>
            </a:p>
          </p:txBody>
        </p:sp>
        <p:sp>
          <p:nvSpPr>
            <p:cNvPr id="8" name="矩形 7"/>
            <p:cNvSpPr/>
            <p:nvPr/>
          </p:nvSpPr>
          <p:spPr>
            <a:xfrm>
              <a:off x="9011483" y="3524007"/>
              <a:ext cx="1846659" cy="1415000"/>
            </a:xfrm>
            <a:prstGeom prst="rect">
              <a:avLst/>
            </a:prstGeom>
            <a:noFill/>
          </p:spPr>
          <p:txBody>
            <a:bodyPr vert="eaVert" wrap="square" rtlCol="0">
              <a:spAutoFit/>
            </a:bodyPr>
            <a:lstStyle/>
            <a:p>
              <a:pPr>
                <a:lnSpc>
                  <a:spcPct val="150000"/>
                </a:lnSpc>
              </a:pPr>
              <a:r>
                <a:rPr lang="zh-CN" altLang="en-US" sz="1200" spc="300" dirty="0">
                  <a:solidFill>
                    <a:srgbClr val="65CED7"/>
                  </a:solidFill>
                  <a:latin typeface="叶根友特楷简体" panose="02010601030101010101" pitchFamily="2" charset="-122"/>
                  <a:ea typeface="叶根友特楷简体" panose="02010601030101010101" pitchFamily="2" charset="-122"/>
                </a:rPr>
                <a:t>单击此处添加文字阐述，添加简短问题说明文字，具体说明文字在此处添加此处。</a:t>
              </a:r>
              <a:endParaRPr lang="zh-CN" altLang="en-US" sz="1200" spc="300" dirty="0">
                <a:solidFill>
                  <a:srgbClr val="65CED7"/>
                </a:solidFill>
                <a:latin typeface="叶根友特楷简体" panose="02010601030101010101" pitchFamily="2" charset="-122"/>
                <a:ea typeface="叶根友特楷简体" panose="02010601030101010101" pitchFamily="2" charset="-122"/>
              </a:endParaRPr>
            </a:p>
          </p:txBody>
        </p:sp>
      </p:grpSp>
      <p:sp>
        <p:nvSpPr>
          <p:cNvPr id="9" name="矩形 8"/>
          <p:cNvSpPr/>
          <p:nvPr/>
        </p:nvSpPr>
        <p:spPr>
          <a:xfrm>
            <a:off x="6093069" y="1610205"/>
            <a:ext cx="2667000" cy="1657350"/>
          </a:xfrm>
          <a:prstGeom prst="rect">
            <a:avLst/>
          </a:prstGeom>
          <a:no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叶根友特楷简体" panose="02010601030101010101" pitchFamily="2" charset="-122"/>
              <a:ea typeface="叶根友特楷简体" panose="02010601030101010101" pitchFamily="2" charset="-122"/>
            </a:endParaRPr>
          </a:p>
        </p:txBody>
      </p:sp>
      <p:grpSp>
        <p:nvGrpSpPr>
          <p:cNvPr id="10" name="组合 9"/>
          <p:cNvGrpSpPr/>
          <p:nvPr/>
        </p:nvGrpSpPr>
        <p:grpSpPr>
          <a:xfrm>
            <a:off x="6294615" y="1700216"/>
            <a:ext cx="2263909" cy="1477328"/>
            <a:chOff x="9011483" y="3492843"/>
            <a:chExt cx="2263909" cy="1477328"/>
          </a:xfrm>
        </p:grpSpPr>
        <p:sp>
          <p:nvSpPr>
            <p:cNvPr id="11" name="文本框 17"/>
            <p:cNvSpPr txBox="1"/>
            <p:nvPr/>
          </p:nvSpPr>
          <p:spPr>
            <a:xfrm>
              <a:off x="10758327" y="3492843"/>
              <a:ext cx="517065" cy="1477328"/>
            </a:xfrm>
            <a:prstGeom prst="rect">
              <a:avLst/>
            </a:prstGeom>
            <a:noFill/>
          </p:spPr>
          <p:txBody>
            <a:bodyPr vert="eaVert" wrap="none" rtlCol="0">
              <a:spAutoFit/>
            </a:bodyPr>
            <a:lstStyle>
              <a:defPPr>
                <a:defRPr lang="zh-CN"/>
              </a:defPPr>
              <a:lvl1pPr lvl="0">
                <a:lnSpc>
                  <a:spcPct val="120000"/>
                </a:lnSpc>
                <a:defRPr>
                  <a:latin typeface="+mn-ea"/>
                  <a:cs typeface="Lato Regular"/>
                </a:defRPr>
              </a:lvl1pPr>
            </a:lstStyle>
            <a:p>
              <a:r>
                <a:rPr lang="zh-CN" altLang="en-US" dirty="0">
                  <a:solidFill>
                    <a:srgbClr val="65CED7"/>
                  </a:solidFill>
                  <a:latin typeface="叶根友特楷简体" panose="02010601030101010101" pitchFamily="2" charset="-122"/>
                  <a:ea typeface="叶根友特楷简体" panose="02010601030101010101" pitchFamily="2" charset="-122"/>
                  <a:sym typeface="Bebas" pitchFamily="2" charset="0"/>
                </a:rPr>
                <a:t>添加段落标题</a:t>
              </a:r>
              <a:endParaRPr lang="zh-CN" altLang="en-US" dirty="0">
                <a:solidFill>
                  <a:srgbClr val="65CED7"/>
                </a:solidFill>
                <a:latin typeface="叶根友特楷简体" panose="02010601030101010101" pitchFamily="2" charset="-122"/>
                <a:ea typeface="叶根友特楷简体" panose="02010601030101010101" pitchFamily="2" charset="-122"/>
                <a:sym typeface="Bebas" pitchFamily="2" charset="0"/>
              </a:endParaRPr>
            </a:p>
          </p:txBody>
        </p:sp>
        <p:sp>
          <p:nvSpPr>
            <p:cNvPr id="12" name="矩形 11"/>
            <p:cNvSpPr/>
            <p:nvPr/>
          </p:nvSpPr>
          <p:spPr>
            <a:xfrm>
              <a:off x="9011483" y="3524007"/>
              <a:ext cx="1846659" cy="1415000"/>
            </a:xfrm>
            <a:prstGeom prst="rect">
              <a:avLst/>
            </a:prstGeom>
            <a:noFill/>
          </p:spPr>
          <p:txBody>
            <a:bodyPr vert="eaVert" wrap="square" rtlCol="0">
              <a:spAutoFit/>
            </a:bodyPr>
            <a:lstStyle/>
            <a:p>
              <a:pPr>
                <a:lnSpc>
                  <a:spcPct val="150000"/>
                </a:lnSpc>
              </a:pPr>
              <a:r>
                <a:rPr lang="zh-CN" altLang="en-US" sz="1200" spc="300" dirty="0">
                  <a:solidFill>
                    <a:srgbClr val="65CED7"/>
                  </a:solidFill>
                  <a:latin typeface="叶根友特楷简体" panose="02010601030101010101" pitchFamily="2" charset="-122"/>
                  <a:ea typeface="叶根友特楷简体" panose="02010601030101010101" pitchFamily="2" charset="-122"/>
                </a:rPr>
                <a:t>单击此处添加文字阐述，添加简短问题说明文字，具体说明文字在此处添加此处。</a:t>
              </a:r>
              <a:endParaRPr lang="zh-CN" altLang="en-US" sz="1200" spc="300" dirty="0">
                <a:solidFill>
                  <a:srgbClr val="65CED7"/>
                </a:solidFill>
                <a:latin typeface="叶根友特楷简体" panose="02010601030101010101" pitchFamily="2" charset="-122"/>
                <a:ea typeface="叶根友特楷简体" panose="02010601030101010101" pitchFamily="2" charset="-122"/>
              </a:endParaRPr>
            </a:p>
          </p:txBody>
        </p:sp>
      </p:grpSp>
      <p:sp>
        <p:nvSpPr>
          <p:cNvPr id="13" name="矩形 12"/>
          <p:cNvSpPr/>
          <p:nvPr/>
        </p:nvSpPr>
        <p:spPr>
          <a:xfrm>
            <a:off x="3426069" y="3537497"/>
            <a:ext cx="2667000" cy="1657350"/>
          </a:xfrm>
          <a:prstGeom prst="rect">
            <a:avLst/>
          </a:prstGeom>
          <a:no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叶根友特楷简体" panose="02010601030101010101" pitchFamily="2" charset="-122"/>
              <a:ea typeface="叶根友特楷简体" panose="02010601030101010101" pitchFamily="2" charset="-122"/>
            </a:endParaRPr>
          </a:p>
        </p:txBody>
      </p:sp>
      <p:grpSp>
        <p:nvGrpSpPr>
          <p:cNvPr id="14" name="组合 13"/>
          <p:cNvGrpSpPr/>
          <p:nvPr/>
        </p:nvGrpSpPr>
        <p:grpSpPr>
          <a:xfrm>
            <a:off x="3627615" y="3627508"/>
            <a:ext cx="2263909" cy="1477328"/>
            <a:chOff x="9011483" y="3492843"/>
            <a:chExt cx="2263909" cy="1477328"/>
          </a:xfrm>
        </p:grpSpPr>
        <p:sp>
          <p:nvSpPr>
            <p:cNvPr id="15" name="文本框 17"/>
            <p:cNvSpPr txBox="1"/>
            <p:nvPr/>
          </p:nvSpPr>
          <p:spPr>
            <a:xfrm>
              <a:off x="10758327" y="3492843"/>
              <a:ext cx="517065" cy="1477328"/>
            </a:xfrm>
            <a:prstGeom prst="rect">
              <a:avLst/>
            </a:prstGeom>
            <a:noFill/>
          </p:spPr>
          <p:txBody>
            <a:bodyPr vert="eaVert" wrap="none" rtlCol="0">
              <a:spAutoFit/>
            </a:bodyPr>
            <a:lstStyle>
              <a:defPPr>
                <a:defRPr lang="zh-CN"/>
              </a:defPPr>
              <a:lvl1pPr lvl="0">
                <a:lnSpc>
                  <a:spcPct val="120000"/>
                </a:lnSpc>
                <a:defRPr>
                  <a:latin typeface="+mn-ea"/>
                  <a:cs typeface="Lato Regular"/>
                </a:defRPr>
              </a:lvl1pPr>
            </a:lstStyle>
            <a:p>
              <a:r>
                <a:rPr lang="zh-CN" altLang="en-US" dirty="0">
                  <a:solidFill>
                    <a:srgbClr val="65CED7"/>
                  </a:solidFill>
                  <a:latin typeface="叶根友特楷简体" panose="02010601030101010101" pitchFamily="2" charset="-122"/>
                  <a:ea typeface="叶根友特楷简体" panose="02010601030101010101" pitchFamily="2" charset="-122"/>
                  <a:sym typeface="Bebas" pitchFamily="2" charset="0"/>
                </a:rPr>
                <a:t>添加段落标题</a:t>
              </a:r>
              <a:endParaRPr lang="zh-CN" altLang="en-US" dirty="0">
                <a:solidFill>
                  <a:srgbClr val="65CED7"/>
                </a:solidFill>
                <a:latin typeface="叶根友特楷简体" panose="02010601030101010101" pitchFamily="2" charset="-122"/>
                <a:ea typeface="叶根友特楷简体" panose="02010601030101010101" pitchFamily="2" charset="-122"/>
                <a:sym typeface="Bebas" pitchFamily="2" charset="0"/>
              </a:endParaRPr>
            </a:p>
          </p:txBody>
        </p:sp>
        <p:sp>
          <p:nvSpPr>
            <p:cNvPr id="16" name="矩形 15"/>
            <p:cNvSpPr/>
            <p:nvPr/>
          </p:nvSpPr>
          <p:spPr>
            <a:xfrm>
              <a:off x="9011483" y="3524007"/>
              <a:ext cx="1846659" cy="1415000"/>
            </a:xfrm>
            <a:prstGeom prst="rect">
              <a:avLst/>
            </a:prstGeom>
            <a:noFill/>
          </p:spPr>
          <p:txBody>
            <a:bodyPr vert="eaVert" wrap="square" rtlCol="0">
              <a:spAutoFit/>
            </a:bodyPr>
            <a:lstStyle/>
            <a:p>
              <a:pPr>
                <a:lnSpc>
                  <a:spcPct val="150000"/>
                </a:lnSpc>
              </a:pPr>
              <a:r>
                <a:rPr lang="zh-CN" altLang="en-US" sz="1200" spc="300" dirty="0">
                  <a:solidFill>
                    <a:srgbClr val="65CED7"/>
                  </a:solidFill>
                  <a:latin typeface="叶根友特楷简体" panose="02010601030101010101" pitchFamily="2" charset="-122"/>
                  <a:ea typeface="叶根友特楷简体" panose="02010601030101010101" pitchFamily="2" charset="-122"/>
                </a:rPr>
                <a:t>单击此处添加文字阐述，添加简短问题说明文字，具体说明文字在此处添加此处。</a:t>
              </a:r>
              <a:endParaRPr lang="zh-CN" altLang="en-US" sz="1200" spc="300" dirty="0">
                <a:solidFill>
                  <a:srgbClr val="65CED7"/>
                </a:solidFill>
                <a:latin typeface="叶根友特楷简体" panose="02010601030101010101" pitchFamily="2" charset="-122"/>
                <a:ea typeface="叶根友特楷简体" panose="02010601030101010101" pitchFamily="2" charset="-122"/>
              </a:endParaRPr>
            </a:p>
          </p:txBody>
        </p:sp>
      </p:grpSp>
      <p:sp>
        <p:nvSpPr>
          <p:cNvPr id="17" name="矩形 16"/>
          <p:cNvSpPr/>
          <p:nvPr/>
        </p:nvSpPr>
        <p:spPr>
          <a:xfrm>
            <a:off x="759070" y="1610205"/>
            <a:ext cx="2667000" cy="1657350"/>
          </a:xfrm>
          <a:prstGeom prst="rect">
            <a:avLst/>
          </a:prstGeom>
          <a:no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叶根友特楷简体" panose="02010601030101010101" pitchFamily="2" charset="-122"/>
              <a:ea typeface="叶根友特楷简体" panose="02010601030101010101" pitchFamily="2" charset="-122"/>
            </a:endParaRPr>
          </a:p>
        </p:txBody>
      </p:sp>
      <p:grpSp>
        <p:nvGrpSpPr>
          <p:cNvPr id="18" name="组合 17"/>
          <p:cNvGrpSpPr/>
          <p:nvPr/>
        </p:nvGrpSpPr>
        <p:grpSpPr>
          <a:xfrm>
            <a:off x="960616" y="1700216"/>
            <a:ext cx="2263909" cy="1477328"/>
            <a:chOff x="9011483" y="3492843"/>
            <a:chExt cx="2263909" cy="1477328"/>
          </a:xfrm>
        </p:grpSpPr>
        <p:sp>
          <p:nvSpPr>
            <p:cNvPr id="19" name="文本框 17"/>
            <p:cNvSpPr txBox="1"/>
            <p:nvPr/>
          </p:nvSpPr>
          <p:spPr>
            <a:xfrm>
              <a:off x="10758327" y="3492843"/>
              <a:ext cx="517065" cy="1477328"/>
            </a:xfrm>
            <a:prstGeom prst="rect">
              <a:avLst/>
            </a:prstGeom>
            <a:noFill/>
          </p:spPr>
          <p:txBody>
            <a:bodyPr vert="eaVert" wrap="none" rtlCol="0">
              <a:spAutoFit/>
            </a:bodyPr>
            <a:lstStyle>
              <a:defPPr>
                <a:defRPr lang="zh-CN"/>
              </a:defPPr>
              <a:lvl1pPr lvl="0">
                <a:lnSpc>
                  <a:spcPct val="120000"/>
                </a:lnSpc>
                <a:defRPr>
                  <a:latin typeface="+mn-ea"/>
                  <a:cs typeface="Lato Regular"/>
                </a:defRPr>
              </a:lvl1pPr>
            </a:lstStyle>
            <a:p>
              <a:r>
                <a:rPr lang="zh-CN" altLang="en-US" dirty="0">
                  <a:solidFill>
                    <a:srgbClr val="65CED7"/>
                  </a:solidFill>
                  <a:latin typeface="叶根友特楷简体" panose="02010601030101010101" pitchFamily="2" charset="-122"/>
                  <a:ea typeface="叶根友特楷简体" panose="02010601030101010101" pitchFamily="2" charset="-122"/>
                  <a:sym typeface="Bebas" pitchFamily="2" charset="0"/>
                </a:rPr>
                <a:t>添加段落标题</a:t>
              </a:r>
              <a:endParaRPr lang="zh-CN" altLang="en-US" dirty="0">
                <a:solidFill>
                  <a:srgbClr val="65CED7"/>
                </a:solidFill>
                <a:latin typeface="叶根友特楷简体" panose="02010601030101010101" pitchFamily="2" charset="-122"/>
                <a:ea typeface="叶根友特楷简体" panose="02010601030101010101" pitchFamily="2" charset="-122"/>
                <a:sym typeface="Bebas" pitchFamily="2" charset="0"/>
              </a:endParaRPr>
            </a:p>
          </p:txBody>
        </p:sp>
        <p:sp>
          <p:nvSpPr>
            <p:cNvPr id="20" name="矩形 19"/>
            <p:cNvSpPr/>
            <p:nvPr/>
          </p:nvSpPr>
          <p:spPr>
            <a:xfrm>
              <a:off x="9011483" y="3524007"/>
              <a:ext cx="1846659" cy="1415000"/>
            </a:xfrm>
            <a:prstGeom prst="rect">
              <a:avLst/>
            </a:prstGeom>
            <a:noFill/>
          </p:spPr>
          <p:txBody>
            <a:bodyPr vert="eaVert" wrap="square" rtlCol="0">
              <a:spAutoFit/>
            </a:bodyPr>
            <a:lstStyle/>
            <a:p>
              <a:pPr>
                <a:lnSpc>
                  <a:spcPct val="150000"/>
                </a:lnSpc>
              </a:pPr>
              <a:r>
                <a:rPr lang="zh-CN" altLang="en-US" sz="1200" spc="300" dirty="0">
                  <a:solidFill>
                    <a:srgbClr val="65CED7"/>
                  </a:solidFill>
                  <a:latin typeface="叶根友特楷简体" panose="02010601030101010101" pitchFamily="2" charset="-122"/>
                  <a:ea typeface="叶根友特楷简体" panose="02010601030101010101" pitchFamily="2" charset="-122"/>
                </a:rPr>
                <a:t>单击此处添加文字阐述，添加简短问题说明文字，具体说明文字在此处添加此处。</a:t>
              </a:r>
              <a:endParaRPr lang="zh-CN" altLang="en-US" sz="1200" spc="300" dirty="0">
                <a:solidFill>
                  <a:srgbClr val="65CED7"/>
                </a:solidFill>
                <a:latin typeface="叶根友特楷简体" panose="02010601030101010101" pitchFamily="2" charset="-122"/>
                <a:ea typeface="叶根友特楷简体" panose="02010601030101010101" pitchFamily="2" charset="-122"/>
              </a:endParaRPr>
            </a:p>
          </p:txBody>
        </p:sp>
      </p:grpSp>
      <p:pic>
        <p:nvPicPr>
          <p:cNvPr id="21" name="图片 20" descr="C:\Users\Administrator\Desktop\u=3547927956,4044170029&amp;fm=173&amp;app=25&amp;f=JPEG.jpgu=3547927956,4044170029&amp;fm=173&amp;app=25&amp;f=JPEG"/>
          <p:cNvPicPr>
            <a:picLocks noChangeAspect="1"/>
          </p:cNvPicPr>
          <p:nvPr/>
        </p:nvPicPr>
        <p:blipFill>
          <a:blip r:embed="rId2"/>
          <a:srcRect/>
          <a:stretch>
            <a:fillRect/>
          </a:stretch>
        </p:blipFill>
        <p:spPr>
          <a:xfrm>
            <a:off x="836222" y="3550882"/>
            <a:ext cx="2512695" cy="1629374"/>
          </a:xfrm>
          <a:prstGeom prst="rect">
            <a:avLst/>
          </a:prstGeom>
        </p:spPr>
      </p:pic>
      <p:pic>
        <p:nvPicPr>
          <p:cNvPr id="22" name="图片 21" descr="C:\Users\Administrator\Desktop\20180803103905166_563x350.jpg20180803103905166_563x350"/>
          <p:cNvPicPr>
            <a:picLocks noChangeAspect="1"/>
          </p:cNvPicPr>
          <p:nvPr/>
        </p:nvPicPr>
        <p:blipFill>
          <a:blip r:embed="rId3"/>
          <a:srcRect/>
          <a:stretch>
            <a:fillRect/>
          </a:stretch>
        </p:blipFill>
        <p:spPr>
          <a:xfrm>
            <a:off x="3449246" y="1624193"/>
            <a:ext cx="2620645" cy="1629374"/>
          </a:xfrm>
          <a:prstGeom prst="rect">
            <a:avLst/>
          </a:prstGeom>
        </p:spPr>
      </p:pic>
      <p:pic>
        <p:nvPicPr>
          <p:cNvPr id="23" name="图片 22" descr="C:\Users\Administrator\Desktop\20180803103905166_563x350.jpg20180803103905166_563x350"/>
          <p:cNvPicPr>
            <a:picLocks noChangeAspect="1"/>
          </p:cNvPicPr>
          <p:nvPr/>
        </p:nvPicPr>
        <p:blipFill>
          <a:blip r:embed="rId3"/>
          <a:srcRect/>
          <a:stretch>
            <a:fillRect/>
          </a:stretch>
        </p:blipFill>
        <p:spPr>
          <a:xfrm>
            <a:off x="6125802" y="3553813"/>
            <a:ext cx="2611120" cy="1623516"/>
          </a:xfrm>
          <a:prstGeom prst="rect">
            <a:avLst/>
          </a:prstGeom>
        </p:spPr>
      </p:pic>
      <p:pic>
        <p:nvPicPr>
          <p:cNvPr id="24" name="图片 23" descr="C:\Users\Administrator\Desktop\20180813093709_20830763aa33cdcb0fa84984a3a4cb49_18_看图王.jpg20180813093709_20830763aa33cdcb0fa84984a3a4cb49_18_看图王"/>
          <p:cNvPicPr>
            <a:picLocks noChangeAspect="1"/>
          </p:cNvPicPr>
          <p:nvPr/>
        </p:nvPicPr>
        <p:blipFill>
          <a:blip r:embed="rId4"/>
          <a:srcRect/>
          <a:stretch>
            <a:fillRect/>
          </a:stretch>
        </p:blipFill>
        <p:spPr>
          <a:xfrm flipH="1">
            <a:off x="8760069" y="1712440"/>
            <a:ext cx="2672862" cy="14528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1000" fill="hold"/>
                                        <p:tgtEl>
                                          <p:spTgt spid="18"/>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10" presetClass="entr" presetSubtype="0"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anim calcmode="lin" valueType="num">
                                      <p:cBhvr>
                                        <p:cTn id="44" dur="1000" fill="hold"/>
                                        <p:tgtEl>
                                          <p:spTgt spid="14"/>
                                        </p:tgtEl>
                                        <p:attrNameLst>
                                          <p:attrName>ppt_x</p:attrName>
                                        </p:attrNameLst>
                                      </p:cBhvr>
                                      <p:tavLst>
                                        <p:tav tm="0">
                                          <p:val>
                                            <p:strVal val="#ppt_x"/>
                                          </p:val>
                                        </p:tav>
                                        <p:tav tm="100000">
                                          <p:val>
                                            <p:strVal val="#ppt_x"/>
                                          </p:val>
                                        </p:tav>
                                      </p:tavLst>
                                    </p:anim>
                                    <p:anim calcmode="lin" valueType="num">
                                      <p:cBhvr>
                                        <p:cTn id="45" dur="1000" fill="hold"/>
                                        <p:tgtEl>
                                          <p:spTgt spid="1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10" presetClass="entr" presetSubtype="0"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childTnLst>
                          </p:cTn>
                        </p:par>
                        <p:par>
                          <p:cTn id="50" fill="hold">
                            <p:stCondLst>
                              <p:cond delay="6500"/>
                            </p:stCondLst>
                            <p:childTnLst>
                              <p:par>
                                <p:cTn id="51" presetID="10" presetClass="entr" presetSubtype="0" fill="hold" grpId="0"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500"/>
                                        <p:tgtEl>
                                          <p:spTgt spid="5"/>
                                        </p:tgtEl>
                                      </p:cBhvr>
                                    </p:animEffect>
                                  </p:childTnLst>
                                </p:cTn>
                              </p:par>
                            </p:childTnLst>
                          </p:cTn>
                        </p:par>
                        <p:par>
                          <p:cTn id="54" fill="hold">
                            <p:stCondLst>
                              <p:cond delay="7000"/>
                            </p:stCondLst>
                            <p:childTnLst>
                              <p:par>
                                <p:cTn id="55" presetID="42" presetClass="entr" presetSubtype="0" fill="hold" nodeType="after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1000"/>
                                        <p:tgtEl>
                                          <p:spTgt spid="6"/>
                                        </p:tgtEl>
                                      </p:cBhvr>
                                    </p:animEffect>
                                    <p:anim calcmode="lin" valueType="num">
                                      <p:cBhvr>
                                        <p:cTn id="58" dur="1000" fill="hold"/>
                                        <p:tgtEl>
                                          <p:spTgt spid="6"/>
                                        </p:tgtEl>
                                        <p:attrNameLst>
                                          <p:attrName>ppt_x</p:attrName>
                                        </p:attrNameLst>
                                      </p:cBhvr>
                                      <p:tavLst>
                                        <p:tav tm="0">
                                          <p:val>
                                            <p:strVal val="#ppt_x"/>
                                          </p:val>
                                        </p:tav>
                                        <p:tav tm="100000">
                                          <p:val>
                                            <p:strVal val="#ppt_x"/>
                                          </p:val>
                                        </p:tav>
                                      </p:tavLst>
                                    </p:anim>
                                    <p:anim calcmode="lin" valueType="num">
                                      <p:cBhvr>
                                        <p:cTn id="5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9" grpId="0" bldLvl="0" animBg="1"/>
      <p:bldP spid="13" grpId="0" bldLvl="0" animBg="1"/>
      <p:bldP spid="17"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3990975" y="745331"/>
            <a:ext cx="4629150" cy="83343"/>
          </a:xfrm>
          <a:custGeom>
            <a:avLst/>
            <a:gdLst>
              <a:gd name="connsiteX0" fmla="*/ 0 w 4191000"/>
              <a:gd name="connsiteY0" fmla="*/ 64293 h 69792"/>
              <a:gd name="connsiteX1" fmla="*/ 495300 w 4191000"/>
              <a:gd name="connsiteY1" fmla="*/ 64293 h 69792"/>
              <a:gd name="connsiteX2" fmla="*/ 1600200 w 4191000"/>
              <a:gd name="connsiteY2" fmla="*/ 7143 h 69792"/>
              <a:gd name="connsiteX3" fmla="*/ 2333625 w 4191000"/>
              <a:gd name="connsiteY3" fmla="*/ 7143 h 69792"/>
              <a:gd name="connsiteX4" fmla="*/ 3505200 w 4191000"/>
              <a:gd name="connsiteY4" fmla="*/ 64293 h 69792"/>
              <a:gd name="connsiteX5" fmla="*/ 4191000 w 4191000"/>
              <a:gd name="connsiteY5" fmla="*/ 7143 h 6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1000" h="69792">
                <a:moveTo>
                  <a:pt x="0" y="64293"/>
                </a:moveTo>
                <a:cubicBezTo>
                  <a:pt x="114300" y="69055"/>
                  <a:pt x="228600" y="73818"/>
                  <a:pt x="495300" y="64293"/>
                </a:cubicBezTo>
                <a:cubicBezTo>
                  <a:pt x="762000" y="54768"/>
                  <a:pt x="1293813" y="16668"/>
                  <a:pt x="1600200" y="7143"/>
                </a:cubicBezTo>
                <a:cubicBezTo>
                  <a:pt x="1906587" y="-2382"/>
                  <a:pt x="2016125" y="-2382"/>
                  <a:pt x="2333625" y="7143"/>
                </a:cubicBezTo>
                <a:cubicBezTo>
                  <a:pt x="2651125" y="16668"/>
                  <a:pt x="3195638" y="64293"/>
                  <a:pt x="3505200" y="64293"/>
                </a:cubicBezTo>
                <a:cubicBezTo>
                  <a:pt x="3814762" y="64293"/>
                  <a:pt x="4002881" y="35718"/>
                  <a:pt x="4191000" y="7143"/>
                </a:cubicBezTo>
              </a:path>
            </a:pathLst>
          </a:cu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288172" y="0"/>
            <a:ext cx="1405605" cy="1430580"/>
          </a:xfrm>
          <a:prstGeom prst="rect">
            <a:avLst/>
          </a:prstGeom>
        </p:spPr>
      </p:pic>
      <p:sp>
        <p:nvSpPr>
          <p:cNvPr id="4" name="矩形 3"/>
          <p:cNvSpPr/>
          <p:nvPr/>
        </p:nvSpPr>
        <p:spPr>
          <a:xfrm>
            <a:off x="4378858" y="341521"/>
            <a:ext cx="3803117" cy="369332"/>
          </a:xfrm>
          <a:prstGeom prst="rect">
            <a:avLst/>
          </a:prstGeom>
        </p:spPr>
        <p:txBody>
          <a:bodyPr wrap="square">
            <a:spAutoFit/>
          </a:bodyPr>
          <a:lstStyle/>
          <a:p>
            <a:r>
              <a:rPr lang="zh-CN" altLang="en-US" dirty="0">
                <a:solidFill>
                  <a:srgbClr val="65CED7"/>
                </a:solidFill>
                <a:latin typeface="叶根友特楷简体" panose="02010601030101010101" pitchFamily="2" charset="-122"/>
                <a:ea typeface="叶根友特楷简体" panose="02010601030101010101" pitchFamily="2" charset="-122"/>
              </a:rPr>
              <a:t>章二</a:t>
            </a:r>
            <a:r>
              <a:rPr lang="en-US" altLang="zh-CN" dirty="0">
                <a:solidFill>
                  <a:srgbClr val="65CED7"/>
                </a:solidFill>
                <a:latin typeface="叶根友特楷简体" panose="02010601030101010101" pitchFamily="2" charset="-122"/>
                <a:ea typeface="叶根友特楷简体" panose="02010601030101010101" pitchFamily="2" charset="-122"/>
              </a:rPr>
              <a:t>:</a:t>
            </a:r>
            <a:r>
              <a:rPr lang="zh-CN" altLang="en-US" dirty="0">
                <a:solidFill>
                  <a:srgbClr val="65CED7"/>
                </a:solidFill>
                <a:latin typeface="叶根友特楷简体" panose="02010601030101010101" pitchFamily="2" charset="-122"/>
                <a:ea typeface="叶根友特楷简体" panose="02010601030101010101" pitchFamily="2" charset="-122"/>
              </a:rPr>
              <a:t>舞衣无力风敛，藕丝秋色染。</a:t>
            </a:r>
            <a:endParaRPr lang="zh-CN" altLang="en-US" dirty="0">
              <a:solidFill>
                <a:srgbClr val="65CED7"/>
              </a:solidFill>
              <a:latin typeface="叶根友特楷简体" panose="02010601030101010101" pitchFamily="2" charset="-122"/>
              <a:ea typeface="叶根友特楷简体" panose="02010601030101010101" pitchFamily="2" charset="-122"/>
            </a:endParaRPr>
          </a:p>
        </p:txBody>
      </p:sp>
      <p:sp>
        <p:nvSpPr>
          <p:cNvPr id="7" name="矩形 6"/>
          <p:cNvSpPr/>
          <p:nvPr/>
        </p:nvSpPr>
        <p:spPr>
          <a:xfrm>
            <a:off x="969219" y="1866392"/>
            <a:ext cx="4898181" cy="646331"/>
          </a:xfrm>
          <a:prstGeom prst="rect">
            <a:avLst/>
          </a:prstGeom>
        </p:spPr>
        <p:txBody>
          <a:bodyPr vert="horz" wrap="square">
            <a:spAutoFit/>
          </a:bodyPr>
          <a:lstStyle/>
          <a:p>
            <a:pPr>
              <a:lnSpc>
                <a:spcPct val="150000"/>
              </a:lnSpc>
            </a:pPr>
            <a:r>
              <a:rPr lang="zh-CN" altLang="en-US" sz="1200" b="0" i="0" dirty="0">
                <a:solidFill>
                  <a:srgbClr val="65CED7"/>
                </a:solidFill>
                <a:effectLst/>
                <a:latin typeface="叶根友特楷简体" panose="02010601030101010101" pitchFamily="2" charset="-122"/>
                <a:ea typeface="叶根友特楷简体" panose="02010601030101010101" pitchFamily="2" charset="-122"/>
              </a:rPr>
              <a:t>双脸，小凤战篦金口。舞衣无力风敛，藕丝秋色染。锦帐绣帏斜掩。露珠清晓簟。</a:t>
            </a:r>
            <a:endParaRPr lang="zh-CN" altLang="en-US" sz="1200" b="0" i="0" dirty="0">
              <a:solidFill>
                <a:srgbClr val="65CED7"/>
              </a:solidFill>
              <a:effectLst/>
              <a:latin typeface="叶根友特楷简体" panose="02010601030101010101" pitchFamily="2" charset="-122"/>
              <a:ea typeface="叶根友特楷简体" panose="02010601030101010101" pitchFamily="2" charset="-122"/>
            </a:endParaRPr>
          </a:p>
        </p:txBody>
      </p:sp>
      <p:sp>
        <p:nvSpPr>
          <p:cNvPr id="9" name="矩形 8"/>
          <p:cNvSpPr/>
          <p:nvPr/>
        </p:nvSpPr>
        <p:spPr>
          <a:xfrm>
            <a:off x="969219" y="3682273"/>
            <a:ext cx="4898181" cy="645160"/>
          </a:xfrm>
          <a:prstGeom prst="rect">
            <a:avLst/>
          </a:prstGeom>
        </p:spPr>
        <p:txBody>
          <a:bodyPr vert="horz" wrap="square">
            <a:spAutoFit/>
          </a:bodyPr>
          <a:lstStyle/>
          <a:p>
            <a:pPr>
              <a:lnSpc>
                <a:spcPct val="150000"/>
              </a:lnSpc>
            </a:pPr>
            <a:r>
              <a:rPr lang="zh-CN" altLang="en-US" sz="1200" i="0" dirty="0">
                <a:solidFill>
                  <a:srgbClr val="65CED7"/>
                </a:solidFill>
                <a:effectLst/>
                <a:latin typeface="叶根友特楷简体" panose="02010601030101010101" pitchFamily="2" charset="-122"/>
                <a:ea typeface="叶根友特楷简体" panose="02010601030101010101" pitchFamily="2" charset="-122"/>
              </a:rPr>
              <a:t>双脸，小凤战篦金口。舞衣无力风敛，藕丝秋色染。锦帐绣帏斜掩。露珠清晓簟。</a:t>
            </a:r>
            <a:endParaRPr lang="zh-CN" altLang="en-US" sz="1200" i="0" dirty="0">
              <a:solidFill>
                <a:srgbClr val="65CED7"/>
              </a:solidFill>
              <a:effectLst/>
              <a:latin typeface="叶根友特楷简体" panose="02010601030101010101" pitchFamily="2" charset="-122"/>
              <a:ea typeface="叶根友特楷简体" panose="02010601030101010101" pitchFamily="2" charset="-122"/>
            </a:endParaRPr>
          </a:p>
        </p:txBody>
      </p:sp>
      <p:sp>
        <p:nvSpPr>
          <p:cNvPr id="11" name="矩形 10"/>
          <p:cNvSpPr/>
          <p:nvPr/>
        </p:nvSpPr>
        <p:spPr>
          <a:xfrm>
            <a:off x="969219" y="5498154"/>
            <a:ext cx="4898181" cy="646331"/>
          </a:xfrm>
          <a:prstGeom prst="rect">
            <a:avLst/>
          </a:prstGeom>
        </p:spPr>
        <p:txBody>
          <a:bodyPr vert="horz" wrap="square">
            <a:spAutoFit/>
          </a:bodyPr>
          <a:lstStyle/>
          <a:p>
            <a:pPr>
              <a:lnSpc>
                <a:spcPct val="150000"/>
              </a:lnSpc>
            </a:pPr>
            <a:r>
              <a:rPr lang="zh-CN" altLang="en-US" sz="1200" b="0" i="0" dirty="0">
                <a:solidFill>
                  <a:srgbClr val="65CED7"/>
                </a:solidFill>
                <a:effectLst/>
                <a:latin typeface="叶根友特楷简体" panose="02010601030101010101" pitchFamily="2" charset="-122"/>
                <a:ea typeface="叶根友特楷简体" panose="02010601030101010101" pitchFamily="2" charset="-122"/>
              </a:rPr>
              <a:t>双脸，小凤战篦金口。舞衣无力风敛，藕丝秋色染。锦帐绣帏斜掩。露珠清晓簟。</a:t>
            </a:r>
            <a:endParaRPr lang="zh-CN" altLang="en-US" sz="1200" b="0" i="0" dirty="0">
              <a:solidFill>
                <a:srgbClr val="65CED7"/>
              </a:solidFill>
              <a:effectLst/>
              <a:latin typeface="叶根友特楷简体" panose="02010601030101010101" pitchFamily="2" charset="-122"/>
              <a:ea typeface="叶根友特楷简体" panose="02010601030101010101" pitchFamily="2" charset="-122"/>
            </a:endParaRPr>
          </a:p>
        </p:txBody>
      </p:sp>
      <p:sp>
        <p:nvSpPr>
          <p:cNvPr id="13" name="矩形 12"/>
          <p:cNvSpPr/>
          <p:nvPr/>
        </p:nvSpPr>
        <p:spPr>
          <a:xfrm>
            <a:off x="9462602" y="1866299"/>
            <a:ext cx="1569660" cy="4613656"/>
          </a:xfrm>
          <a:prstGeom prst="rect">
            <a:avLst/>
          </a:prstGeom>
        </p:spPr>
        <p:txBody>
          <a:bodyPr vert="eaVert" wrap="square">
            <a:spAutoFit/>
          </a:bodyPr>
          <a:lstStyle/>
          <a:p>
            <a:r>
              <a:rPr lang="zh-CN" altLang="en-US" b="0" i="0" dirty="0">
                <a:solidFill>
                  <a:schemeClr val="accent1">
                    <a:lumMod val="60000"/>
                    <a:lumOff val="40000"/>
                  </a:schemeClr>
                </a:solidFill>
                <a:effectLst/>
                <a:latin typeface="书体坊向佳红毛笔行书" panose="02010600010101010101" pitchFamily="2" charset="-122"/>
                <a:ea typeface="书体坊向佳红毛笔行书" panose="02010600010101010101" pitchFamily="2" charset="-122"/>
              </a:rPr>
              <a:t>双脸，小凤战篦金口。</a:t>
            </a:r>
            <a:br>
              <a:rPr lang="zh-CN" altLang="en-US" dirty="0">
                <a:solidFill>
                  <a:schemeClr val="accent1">
                    <a:lumMod val="60000"/>
                    <a:lumOff val="40000"/>
                  </a:schemeClr>
                </a:solidFill>
                <a:latin typeface="书体坊向佳红毛笔行书" panose="02010600010101010101" pitchFamily="2" charset="-122"/>
                <a:ea typeface="书体坊向佳红毛笔行书" panose="02010600010101010101" pitchFamily="2" charset="-122"/>
              </a:rPr>
            </a:br>
            <a:r>
              <a:rPr lang="zh-CN" altLang="en-US" b="0" i="0" dirty="0">
                <a:solidFill>
                  <a:schemeClr val="accent1">
                    <a:lumMod val="60000"/>
                    <a:lumOff val="40000"/>
                  </a:schemeClr>
                </a:solidFill>
                <a:effectLst/>
                <a:latin typeface="书体坊向佳红毛笔行书" panose="02010600010101010101" pitchFamily="2" charset="-122"/>
                <a:ea typeface="书体坊向佳红毛笔行书" panose="02010600010101010101" pitchFamily="2" charset="-122"/>
              </a:rPr>
              <a:t>舞衣无力风敛，</a:t>
            </a:r>
            <a:endParaRPr lang="en-US" altLang="zh-CN" b="0" i="0" dirty="0">
              <a:solidFill>
                <a:schemeClr val="accent1">
                  <a:lumMod val="60000"/>
                  <a:lumOff val="40000"/>
                </a:schemeClr>
              </a:solidFill>
              <a:effectLst/>
              <a:latin typeface="书体坊向佳红毛笔行书" panose="02010600010101010101" pitchFamily="2" charset="-122"/>
              <a:ea typeface="书体坊向佳红毛笔行书" panose="02010600010101010101" pitchFamily="2" charset="-122"/>
            </a:endParaRPr>
          </a:p>
          <a:p>
            <a:r>
              <a:rPr lang="zh-CN" altLang="en-US" b="0" i="0" dirty="0">
                <a:solidFill>
                  <a:schemeClr val="accent1">
                    <a:lumMod val="60000"/>
                    <a:lumOff val="40000"/>
                  </a:schemeClr>
                </a:solidFill>
                <a:effectLst/>
                <a:latin typeface="书体坊向佳红毛笔行书" panose="02010600010101010101" pitchFamily="2" charset="-122"/>
                <a:ea typeface="书体坊向佳红毛笔行书" panose="02010600010101010101" pitchFamily="2" charset="-122"/>
              </a:rPr>
              <a:t>藕丝秋色染。</a:t>
            </a:r>
            <a:br>
              <a:rPr lang="zh-CN" altLang="en-US" dirty="0">
                <a:solidFill>
                  <a:schemeClr val="accent1">
                    <a:lumMod val="60000"/>
                    <a:lumOff val="40000"/>
                  </a:schemeClr>
                </a:solidFill>
                <a:latin typeface="书体坊向佳红毛笔行书" panose="02010600010101010101" pitchFamily="2" charset="-122"/>
                <a:ea typeface="书体坊向佳红毛笔行书" panose="02010600010101010101" pitchFamily="2" charset="-122"/>
              </a:rPr>
            </a:br>
            <a:r>
              <a:rPr lang="zh-CN" altLang="en-US" b="0" i="0" dirty="0">
                <a:solidFill>
                  <a:schemeClr val="accent1">
                    <a:lumMod val="60000"/>
                    <a:lumOff val="40000"/>
                  </a:schemeClr>
                </a:solidFill>
                <a:effectLst/>
                <a:latin typeface="书体坊向佳红毛笔行书" panose="02010600010101010101" pitchFamily="2" charset="-122"/>
                <a:ea typeface="书体坊向佳红毛笔行书" panose="02010600010101010101" pitchFamily="2" charset="-122"/>
              </a:rPr>
              <a:t>锦帐绣帏斜掩。露珠清晓簟。</a:t>
            </a:r>
            <a:endParaRPr lang="zh-CN" altLang="en-US" b="0" i="0" dirty="0">
              <a:solidFill>
                <a:schemeClr val="accent1">
                  <a:lumMod val="60000"/>
                  <a:lumOff val="40000"/>
                </a:schemeClr>
              </a:solidFill>
              <a:effectLst/>
              <a:latin typeface="书体坊向佳红毛笔行书" panose="02010600010101010101" pitchFamily="2" charset="-122"/>
              <a:ea typeface="书体坊向佳红毛笔行书" panose="02010600010101010101" pitchFamily="2" charset="-122"/>
            </a:endParaRPr>
          </a:p>
          <a:p>
            <a:r>
              <a:rPr lang="zh-CN" altLang="en-US" b="0" i="0" dirty="0">
                <a:solidFill>
                  <a:schemeClr val="accent1">
                    <a:lumMod val="60000"/>
                    <a:lumOff val="40000"/>
                  </a:schemeClr>
                </a:solidFill>
                <a:effectLst/>
                <a:latin typeface="书体坊向佳红毛笔行书" panose="02010600010101010101" pitchFamily="2" charset="-122"/>
                <a:ea typeface="书体坊向佳红毛笔行书" panose="02010600010101010101" pitchFamily="2" charset="-122"/>
              </a:rPr>
              <a:t>粉心黄蕊花靥，黛眉山两点。</a:t>
            </a:r>
            <a:endParaRPr lang="zh-CN" altLang="en-US" b="0" i="0" dirty="0">
              <a:solidFill>
                <a:schemeClr val="accent1">
                  <a:lumMod val="60000"/>
                  <a:lumOff val="40000"/>
                </a:schemeClr>
              </a:solidFill>
              <a:effectLst/>
              <a:latin typeface="书体坊向佳红毛笔行书" panose="02010600010101010101" pitchFamily="2" charset="-122"/>
              <a:ea typeface="书体坊向佳红毛笔行书" panose="02010600010101010101" pitchFamily="2" charset="-122"/>
            </a:endParaRPr>
          </a:p>
        </p:txBody>
      </p:sp>
      <p:pic>
        <p:nvPicPr>
          <p:cNvPr id="14" name="图片 13"/>
          <p:cNvPicPr>
            <a:picLocks noChangeAspect="1"/>
          </p:cNvPicPr>
          <p:nvPr/>
        </p:nvPicPr>
        <p:blipFill rotWithShape="1">
          <a:blip r:embed="rId2">
            <a:extLst>
              <a:ext uri="{28A0092B-C50C-407E-A947-70E740481C1C}">
                <a14:useLocalDpi xmlns:a14="http://schemas.microsoft.com/office/drawing/2010/main" val="0"/>
              </a:ext>
            </a:extLst>
          </a:blip>
          <a:srcRect l="3466" t="562" r="3466" b="1525"/>
          <a:stretch>
            <a:fillRect/>
          </a:stretch>
        </p:blipFill>
        <p:spPr>
          <a:xfrm>
            <a:off x="6189980" y="2390775"/>
            <a:ext cx="2762885" cy="2791460"/>
          </a:xfrm>
          <a:prstGeom prst="ellipse">
            <a:avLst/>
          </a:prstGeom>
        </p:spPr>
      </p:pic>
      <p:grpSp>
        <p:nvGrpSpPr>
          <p:cNvPr id="25" name="组合 24"/>
          <p:cNvGrpSpPr/>
          <p:nvPr/>
        </p:nvGrpSpPr>
        <p:grpSpPr>
          <a:xfrm>
            <a:off x="1037590" y="1263015"/>
            <a:ext cx="2250440" cy="603250"/>
            <a:chOff x="9334" y="2006"/>
            <a:chExt cx="3544" cy="950"/>
          </a:xfrm>
        </p:grpSpPr>
        <p:sp>
          <p:nvSpPr>
            <p:cNvPr id="21" name="矩形 20"/>
            <p:cNvSpPr/>
            <p:nvPr/>
          </p:nvSpPr>
          <p:spPr>
            <a:xfrm>
              <a:off x="9334" y="2006"/>
              <a:ext cx="1888" cy="919"/>
            </a:xfrm>
            <a:prstGeom prst="rect">
              <a:avLst/>
            </a:prstGeom>
          </p:spPr>
          <p:txBody>
            <a:bodyPr wrap="none">
              <a:spAutoFit/>
            </a:bodyPr>
            <a:lstStyle/>
            <a:p>
              <a:r>
                <a:rPr lang="zh-CN" altLang="en-US" sz="3200" b="0" i="0" dirty="0">
                  <a:solidFill>
                    <a:srgbClr val="65CED7"/>
                  </a:solidFill>
                  <a:effectLst/>
                  <a:latin typeface="叶根友唐楷简08" panose="02010601030101010101" pitchFamily="2" charset="-122"/>
                  <a:ea typeface="叶根友唐楷简08" panose="02010601030101010101" pitchFamily="2" charset="-122"/>
                </a:rPr>
                <a:t>匠心 </a:t>
              </a:r>
              <a:endParaRPr lang="en-US" altLang="zh-CN" sz="3200" b="0" i="0" dirty="0">
                <a:solidFill>
                  <a:srgbClr val="65CED7"/>
                </a:solidFill>
                <a:effectLst/>
                <a:latin typeface="叶根友唐楷简08" panose="02010601030101010101" pitchFamily="2" charset="-122"/>
                <a:ea typeface="叶根友唐楷简08" panose="02010601030101010101" pitchFamily="2" charset="-122"/>
              </a:endParaRPr>
            </a:p>
          </p:txBody>
        </p:sp>
        <p:sp>
          <p:nvSpPr>
            <p:cNvPr id="5" name=" 2"/>
            <p:cNvSpPr>
              <a:spLocks noChangeAspect="1"/>
            </p:cNvSpPr>
            <p:nvPr/>
          </p:nvSpPr>
          <p:spPr>
            <a:xfrm>
              <a:off x="10992" y="2424"/>
              <a:ext cx="130" cy="130"/>
            </a:xfrm>
            <a:prstGeom prst="ellipse">
              <a:avLst/>
            </a:prstGeom>
            <a:solidFill>
              <a:srgbClr val="65CE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4" name="矩形 23"/>
            <p:cNvSpPr/>
            <p:nvPr/>
          </p:nvSpPr>
          <p:spPr>
            <a:xfrm>
              <a:off x="11310" y="2038"/>
              <a:ext cx="1568" cy="919"/>
            </a:xfrm>
            <a:prstGeom prst="rect">
              <a:avLst/>
            </a:prstGeom>
          </p:spPr>
          <p:txBody>
            <a:bodyPr wrap="none">
              <a:spAutoFit/>
            </a:bodyPr>
            <a:lstStyle/>
            <a:p>
              <a:r>
                <a:rPr lang="zh-CN" altLang="en-US" sz="3200" b="0" i="0" dirty="0">
                  <a:solidFill>
                    <a:srgbClr val="65CED7"/>
                  </a:solidFill>
                  <a:effectLst/>
                  <a:latin typeface="叶根友唐楷简08" panose="02010601030101010101" pitchFamily="2" charset="-122"/>
                  <a:ea typeface="叶根友唐楷简08" panose="02010601030101010101" pitchFamily="2" charset="-122"/>
                </a:rPr>
                <a:t>锦绣</a:t>
              </a:r>
              <a:endParaRPr lang="zh-CN" altLang="en-US" sz="3200" b="0" i="0" dirty="0">
                <a:solidFill>
                  <a:srgbClr val="65CED7"/>
                </a:solidFill>
                <a:effectLst/>
                <a:latin typeface="叶根友唐楷简08" panose="02010601030101010101" pitchFamily="2" charset="-122"/>
                <a:ea typeface="叶根友唐楷简08" panose="02010601030101010101" pitchFamily="2" charset="-122"/>
              </a:endParaRPr>
            </a:p>
          </p:txBody>
        </p:sp>
      </p:grpSp>
      <p:grpSp>
        <p:nvGrpSpPr>
          <p:cNvPr id="12" name="组合 11"/>
          <p:cNvGrpSpPr/>
          <p:nvPr/>
        </p:nvGrpSpPr>
        <p:grpSpPr>
          <a:xfrm>
            <a:off x="1093470" y="3098800"/>
            <a:ext cx="2250440" cy="603250"/>
            <a:chOff x="9334" y="2006"/>
            <a:chExt cx="3544" cy="950"/>
          </a:xfrm>
        </p:grpSpPr>
        <p:sp>
          <p:nvSpPr>
            <p:cNvPr id="15" name="矩形 14"/>
            <p:cNvSpPr/>
            <p:nvPr/>
          </p:nvSpPr>
          <p:spPr>
            <a:xfrm>
              <a:off x="9334" y="2006"/>
              <a:ext cx="1888" cy="919"/>
            </a:xfrm>
            <a:prstGeom prst="rect">
              <a:avLst/>
            </a:prstGeom>
          </p:spPr>
          <p:txBody>
            <a:bodyPr wrap="none">
              <a:spAutoFit/>
            </a:bodyPr>
            <a:lstStyle/>
            <a:p>
              <a:r>
                <a:rPr lang="zh-CN" altLang="en-US" sz="3200" b="0" i="0" dirty="0">
                  <a:solidFill>
                    <a:srgbClr val="65CED7"/>
                  </a:solidFill>
                  <a:effectLst/>
                  <a:latin typeface="叶根友唐楷简08" panose="02010601030101010101" pitchFamily="2" charset="-122"/>
                  <a:ea typeface="叶根友唐楷简08" panose="02010601030101010101" pitchFamily="2" charset="-122"/>
                </a:rPr>
                <a:t>匠心 </a:t>
              </a:r>
              <a:endParaRPr lang="en-US" altLang="zh-CN" sz="3200" b="0" i="0" dirty="0">
                <a:solidFill>
                  <a:srgbClr val="65CED7"/>
                </a:solidFill>
                <a:effectLst/>
                <a:latin typeface="叶根友唐楷简08" panose="02010601030101010101" pitchFamily="2" charset="-122"/>
                <a:ea typeface="叶根友唐楷简08" panose="02010601030101010101" pitchFamily="2" charset="-122"/>
              </a:endParaRPr>
            </a:p>
          </p:txBody>
        </p:sp>
        <p:sp>
          <p:nvSpPr>
            <p:cNvPr id="16" name=" 2"/>
            <p:cNvSpPr>
              <a:spLocks noChangeAspect="1"/>
            </p:cNvSpPr>
            <p:nvPr/>
          </p:nvSpPr>
          <p:spPr>
            <a:xfrm>
              <a:off x="10992" y="2424"/>
              <a:ext cx="130" cy="130"/>
            </a:xfrm>
            <a:prstGeom prst="ellipse">
              <a:avLst/>
            </a:prstGeom>
            <a:solidFill>
              <a:srgbClr val="65CE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7" name="矩形 16"/>
            <p:cNvSpPr/>
            <p:nvPr/>
          </p:nvSpPr>
          <p:spPr>
            <a:xfrm>
              <a:off x="11310" y="2038"/>
              <a:ext cx="1568" cy="919"/>
            </a:xfrm>
            <a:prstGeom prst="rect">
              <a:avLst/>
            </a:prstGeom>
          </p:spPr>
          <p:txBody>
            <a:bodyPr wrap="none">
              <a:spAutoFit/>
            </a:bodyPr>
            <a:lstStyle/>
            <a:p>
              <a:r>
                <a:rPr lang="zh-CN" altLang="en-US" sz="3200" b="0" i="0" dirty="0">
                  <a:solidFill>
                    <a:srgbClr val="65CED7"/>
                  </a:solidFill>
                  <a:effectLst/>
                  <a:latin typeface="叶根友唐楷简08" panose="02010601030101010101" pitchFamily="2" charset="-122"/>
                  <a:ea typeface="叶根友唐楷简08" panose="02010601030101010101" pitchFamily="2" charset="-122"/>
                </a:rPr>
                <a:t>锦绣</a:t>
              </a:r>
              <a:endParaRPr lang="zh-CN" altLang="en-US" sz="3200" b="0" i="0" dirty="0">
                <a:solidFill>
                  <a:srgbClr val="65CED7"/>
                </a:solidFill>
                <a:effectLst/>
                <a:latin typeface="叶根友唐楷简08" panose="02010601030101010101" pitchFamily="2" charset="-122"/>
                <a:ea typeface="叶根友唐楷简08" panose="02010601030101010101" pitchFamily="2" charset="-122"/>
              </a:endParaRPr>
            </a:p>
          </p:txBody>
        </p:sp>
      </p:grpSp>
      <p:grpSp>
        <p:nvGrpSpPr>
          <p:cNvPr id="18" name="组合 17"/>
          <p:cNvGrpSpPr/>
          <p:nvPr/>
        </p:nvGrpSpPr>
        <p:grpSpPr>
          <a:xfrm>
            <a:off x="1093470" y="4718050"/>
            <a:ext cx="2250440" cy="603250"/>
            <a:chOff x="9334" y="2006"/>
            <a:chExt cx="3544" cy="950"/>
          </a:xfrm>
        </p:grpSpPr>
        <p:sp>
          <p:nvSpPr>
            <p:cNvPr id="19" name="矩形 18"/>
            <p:cNvSpPr/>
            <p:nvPr/>
          </p:nvSpPr>
          <p:spPr>
            <a:xfrm>
              <a:off x="9334" y="2006"/>
              <a:ext cx="1888" cy="919"/>
            </a:xfrm>
            <a:prstGeom prst="rect">
              <a:avLst/>
            </a:prstGeom>
          </p:spPr>
          <p:txBody>
            <a:bodyPr wrap="none">
              <a:spAutoFit/>
            </a:bodyPr>
            <a:lstStyle/>
            <a:p>
              <a:r>
                <a:rPr lang="zh-CN" altLang="en-US" sz="3200" b="0" i="0" dirty="0">
                  <a:solidFill>
                    <a:srgbClr val="65CED7"/>
                  </a:solidFill>
                  <a:effectLst/>
                  <a:latin typeface="叶根友唐楷简08" panose="02010601030101010101" pitchFamily="2" charset="-122"/>
                  <a:ea typeface="叶根友唐楷简08" panose="02010601030101010101" pitchFamily="2" charset="-122"/>
                </a:rPr>
                <a:t>匠心 </a:t>
              </a:r>
              <a:endParaRPr lang="en-US" altLang="zh-CN" sz="3200" b="0" i="0" dirty="0">
                <a:solidFill>
                  <a:srgbClr val="65CED7"/>
                </a:solidFill>
                <a:effectLst/>
                <a:latin typeface="叶根友唐楷简08" panose="02010601030101010101" pitchFamily="2" charset="-122"/>
                <a:ea typeface="叶根友唐楷简08" panose="02010601030101010101" pitchFamily="2" charset="-122"/>
              </a:endParaRPr>
            </a:p>
          </p:txBody>
        </p:sp>
        <p:sp>
          <p:nvSpPr>
            <p:cNvPr id="20" name=" 2"/>
            <p:cNvSpPr>
              <a:spLocks noChangeAspect="1"/>
            </p:cNvSpPr>
            <p:nvPr/>
          </p:nvSpPr>
          <p:spPr>
            <a:xfrm>
              <a:off x="10992" y="2424"/>
              <a:ext cx="130" cy="130"/>
            </a:xfrm>
            <a:prstGeom prst="ellipse">
              <a:avLst/>
            </a:prstGeom>
            <a:solidFill>
              <a:srgbClr val="65CE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2" name="矩形 21"/>
            <p:cNvSpPr/>
            <p:nvPr/>
          </p:nvSpPr>
          <p:spPr>
            <a:xfrm>
              <a:off x="11310" y="2038"/>
              <a:ext cx="1568" cy="919"/>
            </a:xfrm>
            <a:prstGeom prst="rect">
              <a:avLst/>
            </a:prstGeom>
          </p:spPr>
          <p:txBody>
            <a:bodyPr wrap="none">
              <a:spAutoFit/>
            </a:bodyPr>
            <a:lstStyle/>
            <a:p>
              <a:r>
                <a:rPr lang="zh-CN" altLang="en-US" sz="3200" b="0" i="0" dirty="0">
                  <a:solidFill>
                    <a:srgbClr val="65CED7"/>
                  </a:solidFill>
                  <a:effectLst/>
                  <a:latin typeface="叶根友唐楷简08" panose="02010601030101010101" pitchFamily="2" charset="-122"/>
                  <a:ea typeface="叶根友唐楷简08" panose="02010601030101010101" pitchFamily="2" charset="-122"/>
                </a:rPr>
                <a:t>锦绣</a:t>
              </a:r>
              <a:endParaRPr lang="zh-CN" altLang="en-US" sz="3200" b="0" i="0" dirty="0">
                <a:solidFill>
                  <a:srgbClr val="65CED7"/>
                </a:solidFill>
                <a:effectLst/>
                <a:latin typeface="叶根友唐楷简08" panose="02010601030101010101" pitchFamily="2" charset="-122"/>
                <a:ea typeface="叶根友唐楷简08" panose="02010601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延禧图"/>
          <p:cNvPicPr>
            <a:picLocks noChangeAspect="1"/>
          </p:cNvPicPr>
          <p:nvPr/>
        </p:nvPicPr>
        <p:blipFill>
          <a:blip r:embed="rId1"/>
          <a:stretch>
            <a:fillRect/>
          </a:stretch>
        </p:blipFill>
        <p:spPr>
          <a:xfrm>
            <a:off x="8016240" y="2152650"/>
            <a:ext cx="3194050" cy="3193415"/>
          </a:xfrm>
          <a:prstGeom prst="rect">
            <a:avLst/>
          </a:prstGeom>
        </p:spPr>
      </p:pic>
      <p:sp>
        <p:nvSpPr>
          <p:cNvPr id="34" name="PA_库_矩形 33"/>
          <p:cNvSpPr/>
          <p:nvPr>
            <p:custDataLst>
              <p:tags r:id="rId2"/>
            </p:custDataLst>
          </p:nvPr>
        </p:nvSpPr>
        <p:spPr>
          <a:xfrm>
            <a:off x="4181988" y="1738825"/>
            <a:ext cx="1846659" cy="4022197"/>
          </a:xfrm>
          <a:prstGeom prst="rect">
            <a:avLst/>
          </a:prstGeom>
        </p:spPr>
        <p:txBody>
          <a:bodyPr vert="eaVert" wrap="square">
            <a:spAutoFit/>
          </a:bodyPr>
          <a:lstStyle/>
          <a:p>
            <a:pPr algn="ctr"/>
            <a:r>
              <a:rPr lang="zh-CN" altLang="en-US" b="0" i="0" dirty="0">
                <a:solidFill>
                  <a:srgbClr val="65CED7"/>
                </a:solidFill>
                <a:effectLst/>
                <a:latin typeface="书体坊向佳红毛笔行书" panose="02010600010101010101" pitchFamily="2" charset="-122"/>
                <a:ea typeface="书体坊向佳红毛笔行书" panose="02010600010101010101" pitchFamily="2" charset="-122"/>
              </a:rPr>
              <a:t>双脸，小凤战篦金口。</a:t>
            </a:r>
            <a:br>
              <a:rPr lang="zh-CN" altLang="en-US" dirty="0">
                <a:solidFill>
                  <a:srgbClr val="65CED7"/>
                </a:solidFill>
                <a:latin typeface="书体坊向佳红毛笔行书" panose="02010600010101010101" pitchFamily="2" charset="-122"/>
                <a:ea typeface="书体坊向佳红毛笔行书" panose="02010600010101010101" pitchFamily="2" charset="-122"/>
              </a:rPr>
            </a:br>
            <a:r>
              <a:rPr lang="zh-CN" altLang="en-US" b="0" i="0" dirty="0">
                <a:solidFill>
                  <a:srgbClr val="65CED7"/>
                </a:solidFill>
                <a:effectLst/>
                <a:latin typeface="书体坊向佳红毛笔行书" panose="02010600010101010101" pitchFamily="2" charset="-122"/>
                <a:ea typeface="书体坊向佳红毛笔行书" panose="02010600010101010101" pitchFamily="2" charset="-122"/>
              </a:rPr>
              <a:t>舞衣无力风敛，藕丝秋色染。</a:t>
            </a:r>
            <a:br>
              <a:rPr lang="zh-CN" altLang="en-US" dirty="0">
                <a:solidFill>
                  <a:srgbClr val="65CED7"/>
                </a:solidFill>
                <a:latin typeface="书体坊向佳红毛笔行书" panose="02010600010101010101" pitchFamily="2" charset="-122"/>
                <a:ea typeface="书体坊向佳红毛笔行书" panose="02010600010101010101" pitchFamily="2" charset="-122"/>
              </a:rPr>
            </a:br>
            <a:r>
              <a:rPr lang="zh-CN" altLang="en-US" b="0" i="0" dirty="0">
                <a:solidFill>
                  <a:srgbClr val="65CED7"/>
                </a:solidFill>
                <a:effectLst/>
                <a:latin typeface="书体坊向佳红毛笔行书" panose="02010600010101010101" pitchFamily="2" charset="-122"/>
                <a:ea typeface="书体坊向佳红毛笔行书" panose="02010600010101010101" pitchFamily="2" charset="-122"/>
              </a:rPr>
              <a:t>锦帐绣帏斜掩。</a:t>
            </a:r>
            <a:endParaRPr lang="zh-CN" altLang="en-US" b="0" i="0" dirty="0">
              <a:solidFill>
                <a:srgbClr val="65CED7"/>
              </a:solidFill>
              <a:effectLst/>
              <a:latin typeface="书体坊向佳红毛笔行书" panose="02010600010101010101" pitchFamily="2" charset="-122"/>
              <a:ea typeface="书体坊向佳红毛笔行书" panose="02010600010101010101" pitchFamily="2" charset="-122"/>
            </a:endParaRPr>
          </a:p>
          <a:p>
            <a:pPr algn="ctr"/>
            <a:r>
              <a:rPr lang="zh-CN" altLang="en-US" b="0" i="0" dirty="0">
                <a:solidFill>
                  <a:srgbClr val="65CED7"/>
                </a:solidFill>
                <a:effectLst/>
                <a:latin typeface="书体坊向佳红毛笔行书" panose="02010600010101010101" pitchFamily="2" charset="-122"/>
                <a:ea typeface="书体坊向佳红毛笔行书" panose="02010600010101010101" pitchFamily="2" charset="-122"/>
              </a:rPr>
              <a:t>露珠清晓簟。</a:t>
            </a:r>
            <a:endParaRPr lang="zh-CN" altLang="en-US" b="0" i="0" dirty="0">
              <a:solidFill>
                <a:srgbClr val="65CED7"/>
              </a:solidFill>
              <a:effectLst/>
              <a:latin typeface="书体坊向佳红毛笔行书" panose="02010600010101010101" pitchFamily="2" charset="-122"/>
              <a:ea typeface="书体坊向佳红毛笔行书" panose="02010600010101010101" pitchFamily="2" charset="-122"/>
            </a:endParaRPr>
          </a:p>
          <a:p>
            <a:pPr algn="ctr"/>
            <a:r>
              <a:rPr lang="zh-CN" altLang="en-US" b="0" i="0" dirty="0">
                <a:solidFill>
                  <a:srgbClr val="65CED7"/>
                </a:solidFill>
                <a:effectLst/>
                <a:latin typeface="书体坊向佳红毛笔行书" panose="02010600010101010101" pitchFamily="2" charset="-122"/>
                <a:ea typeface="书体坊向佳红毛笔行书" panose="02010600010101010101" pitchFamily="2" charset="-122"/>
              </a:rPr>
              <a:t>粉心黄蕊花靥，</a:t>
            </a:r>
            <a:endParaRPr lang="zh-CN" altLang="en-US" b="0" i="0" dirty="0">
              <a:solidFill>
                <a:srgbClr val="65CED7"/>
              </a:solidFill>
              <a:effectLst/>
              <a:latin typeface="书体坊向佳红毛笔行书" panose="02010600010101010101" pitchFamily="2" charset="-122"/>
              <a:ea typeface="书体坊向佳红毛笔行书" panose="02010600010101010101" pitchFamily="2" charset="-122"/>
            </a:endParaRPr>
          </a:p>
          <a:p>
            <a:pPr algn="ctr"/>
            <a:r>
              <a:rPr lang="zh-CN" altLang="en-US" b="0" i="0" dirty="0">
                <a:solidFill>
                  <a:srgbClr val="65CED7"/>
                </a:solidFill>
                <a:effectLst/>
                <a:latin typeface="书体坊向佳红毛笔行书" panose="02010600010101010101" pitchFamily="2" charset="-122"/>
                <a:ea typeface="书体坊向佳红毛笔行书" panose="02010600010101010101" pitchFamily="2" charset="-122"/>
              </a:rPr>
              <a:t>黛眉山两点。</a:t>
            </a:r>
            <a:endParaRPr lang="zh-CN" altLang="en-US" b="0" i="0" dirty="0">
              <a:solidFill>
                <a:srgbClr val="65CED7"/>
              </a:solidFill>
              <a:effectLst/>
              <a:latin typeface="书体坊向佳红毛笔行书" panose="02010600010101010101" pitchFamily="2" charset="-122"/>
              <a:ea typeface="书体坊向佳红毛笔行书" panose="02010600010101010101" pitchFamily="2" charset="-122"/>
            </a:endParaRPr>
          </a:p>
        </p:txBody>
      </p:sp>
      <p:sp>
        <p:nvSpPr>
          <p:cNvPr id="35" name="PA_库_矩形 34"/>
          <p:cNvSpPr/>
          <p:nvPr>
            <p:custDataLst>
              <p:tags r:id="rId3"/>
            </p:custDataLst>
          </p:nvPr>
        </p:nvSpPr>
        <p:spPr>
          <a:xfrm>
            <a:off x="6206955" y="2550944"/>
            <a:ext cx="944880" cy="1938020"/>
          </a:xfrm>
          <a:prstGeom prst="rect">
            <a:avLst/>
          </a:prstGeom>
          <a:effectLst>
            <a:outerShdw blurRad="50800" dist="38100" dir="2700000" algn="tl" rotWithShape="0">
              <a:prstClr val="black">
                <a:alpha val="40000"/>
              </a:prstClr>
            </a:outerShdw>
          </a:effectLst>
        </p:spPr>
        <p:txBody>
          <a:bodyPr wrap="none">
            <a:spAutoFit/>
          </a:bodyPr>
          <a:lstStyle/>
          <a:p>
            <a:pPr algn="ctr"/>
            <a:r>
              <a:rPr lang="zh-CN" altLang="en-US" sz="6000" dirty="0">
                <a:solidFill>
                  <a:srgbClr val="65CED7"/>
                </a:solidFill>
                <a:latin typeface="叶根友特楷简体" panose="02010601030101010101" pitchFamily="2" charset="-122"/>
                <a:ea typeface="叶根友特楷简体" panose="02010601030101010101" pitchFamily="2" charset="-122"/>
              </a:rPr>
              <a:t>章</a:t>
            </a:r>
            <a:endParaRPr lang="en-US" altLang="zh-CN" sz="6000" dirty="0">
              <a:solidFill>
                <a:srgbClr val="65CED7"/>
              </a:solidFill>
              <a:latin typeface="叶根友特楷简体" panose="02010601030101010101" pitchFamily="2" charset="-122"/>
              <a:ea typeface="叶根友特楷简体" panose="02010601030101010101" pitchFamily="2" charset="-122"/>
            </a:endParaRPr>
          </a:p>
          <a:p>
            <a:pPr algn="ctr"/>
            <a:r>
              <a:rPr lang="zh-CN" altLang="en-US" sz="6000" dirty="0">
                <a:solidFill>
                  <a:srgbClr val="65CED7"/>
                </a:solidFill>
                <a:latin typeface="叶根友特楷简体" panose="02010601030101010101" pitchFamily="2" charset="-122"/>
                <a:ea typeface="叶根友特楷简体" panose="02010601030101010101" pitchFamily="2" charset="-122"/>
              </a:rPr>
              <a:t>三</a:t>
            </a:r>
            <a:endParaRPr lang="zh-CN" altLang="en-US" sz="6000" dirty="0">
              <a:solidFill>
                <a:srgbClr val="65CED7"/>
              </a:solidFill>
              <a:latin typeface="叶根友特楷简体" panose="02010601030101010101" pitchFamily="2" charset="-122"/>
              <a:ea typeface="叶根友特楷简体" panose="02010601030101010101" pitchFamily="2" charset="-122"/>
            </a:endParaRPr>
          </a:p>
        </p:txBody>
      </p:sp>
      <p:pic>
        <p:nvPicPr>
          <p:cNvPr id="2" name="图片 1" descr="屋檐"/>
          <p:cNvPicPr>
            <a:picLocks noChangeAspect="1"/>
          </p:cNvPicPr>
          <p:nvPr/>
        </p:nvPicPr>
        <p:blipFill>
          <a:blip r:embed="rId4"/>
          <a:stretch>
            <a:fillRect/>
          </a:stretch>
        </p:blipFill>
        <p:spPr>
          <a:xfrm>
            <a:off x="30480" y="-1270"/>
            <a:ext cx="12146915" cy="1160145"/>
          </a:xfrm>
          <a:prstGeom prst="rect">
            <a:avLst/>
          </a:prstGeom>
        </p:spPr>
      </p:pic>
      <p:pic>
        <p:nvPicPr>
          <p:cNvPr id="3" name="图片 2" descr="延禧竹子"/>
          <p:cNvPicPr>
            <a:picLocks noChangeAspect="1"/>
          </p:cNvPicPr>
          <p:nvPr/>
        </p:nvPicPr>
        <p:blipFill>
          <a:blip r:embed="rId5"/>
          <a:stretch>
            <a:fillRect/>
          </a:stretch>
        </p:blipFill>
        <p:spPr>
          <a:xfrm>
            <a:off x="9966960" y="-1270"/>
            <a:ext cx="2210645" cy="2384679"/>
          </a:xfrm>
          <a:prstGeom prst="rect">
            <a:avLst/>
          </a:prstGeom>
        </p:spPr>
      </p:pic>
      <p:pic>
        <p:nvPicPr>
          <p:cNvPr id="6" name="图片 5" descr="延禧竖着的字"/>
          <p:cNvPicPr>
            <a:picLocks noChangeAspect="1"/>
          </p:cNvPicPr>
          <p:nvPr/>
        </p:nvPicPr>
        <p:blipFill>
          <a:blip r:embed="rId6"/>
          <a:stretch>
            <a:fillRect/>
          </a:stretch>
        </p:blipFill>
        <p:spPr>
          <a:xfrm>
            <a:off x="348615" y="1480185"/>
            <a:ext cx="653514" cy="4887468"/>
          </a:xfrm>
          <a:prstGeom prst="rect">
            <a:avLst/>
          </a:prstGeom>
        </p:spPr>
      </p:pic>
      <p:pic>
        <p:nvPicPr>
          <p:cNvPr id="5" name="图片 4"/>
          <p:cNvPicPr>
            <a:picLocks noChangeAspect="1"/>
          </p:cNvPicPr>
          <p:nvPr/>
        </p:nvPicPr>
        <p:blipFill>
          <a:blip r:embed="rId7" cstate="print">
            <a:clrChange>
              <a:clrFrom>
                <a:srgbClr val="010207"/>
              </a:clrFrom>
              <a:clrTo>
                <a:srgbClr val="010207">
                  <a:alpha val="0"/>
                </a:srgbClr>
              </a:clrTo>
            </a:clrChange>
            <a:extLst>
              <a:ext uri="{28A0092B-C50C-407E-A947-70E740481C1C}">
                <a14:useLocalDpi xmlns:a14="http://schemas.microsoft.com/office/drawing/2010/main" val="0"/>
              </a:ext>
            </a:extLst>
          </a:blip>
          <a:srcRect/>
          <a:stretch>
            <a:fillRect/>
          </a:stretch>
        </p:blipFill>
        <p:spPr>
          <a:xfrm flipH="1">
            <a:off x="2059940" y="3233420"/>
            <a:ext cx="1914525" cy="2527300"/>
          </a:xfrm>
          <a:custGeom>
            <a:avLst/>
            <a:gdLst>
              <a:gd name="connsiteX0" fmla="*/ 4146087 w 4503967"/>
              <a:gd name="connsiteY0" fmla="*/ 3594889 h 5946465"/>
              <a:gd name="connsiteX1" fmla="*/ 4146087 w 4503967"/>
              <a:gd name="connsiteY1" fmla="*/ 4088885 h 5946465"/>
              <a:gd name="connsiteX2" fmla="*/ 2240768 w 4503967"/>
              <a:gd name="connsiteY2" fmla="*/ 4088885 h 5946465"/>
              <a:gd name="connsiteX3" fmla="*/ 2240768 w 4503967"/>
              <a:gd name="connsiteY3" fmla="*/ 3594889 h 5946465"/>
              <a:gd name="connsiteX4" fmla="*/ 4503967 w 4503967"/>
              <a:gd name="connsiteY4" fmla="*/ 0 h 5946465"/>
              <a:gd name="connsiteX5" fmla="*/ 0 w 4503967"/>
              <a:gd name="connsiteY5" fmla="*/ 0 h 5946465"/>
              <a:gd name="connsiteX6" fmla="*/ 0 w 4503967"/>
              <a:gd name="connsiteY6" fmla="*/ 5375243 h 5946465"/>
              <a:gd name="connsiteX7" fmla="*/ 813597 w 4503967"/>
              <a:gd name="connsiteY7" fmla="*/ 5375243 h 5946465"/>
              <a:gd name="connsiteX8" fmla="*/ 813597 w 4503967"/>
              <a:gd name="connsiteY8" fmla="*/ 5946465 h 5946465"/>
              <a:gd name="connsiteX9" fmla="*/ 4503967 w 4503967"/>
              <a:gd name="connsiteY9" fmla="*/ 5946465 h 5946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3967" h="5946465">
                <a:moveTo>
                  <a:pt x="4146087" y="3594889"/>
                </a:moveTo>
                <a:lnTo>
                  <a:pt x="4146087" y="4088885"/>
                </a:lnTo>
                <a:lnTo>
                  <a:pt x="2240768" y="4088885"/>
                </a:lnTo>
                <a:lnTo>
                  <a:pt x="2240768" y="3594889"/>
                </a:lnTo>
                <a:close/>
                <a:moveTo>
                  <a:pt x="4503967" y="0"/>
                </a:moveTo>
                <a:lnTo>
                  <a:pt x="0" y="0"/>
                </a:lnTo>
                <a:lnTo>
                  <a:pt x="0" y="5375243"/>
                </a:lnTo>
                <a:lnTo>
                  <a:pt x="813597" y="5375243"/>
                </a:lnTo>
                <a:lnTo>
                  <a:pt x="813597" y="5946465"/>
                </a:lnTo>
                <a:lnTo>
                  <a:pt x="4503967" y="5946465"/>
                </a:lnTo>
                <a:close/>
              </a:path>
            </a:pathLst>
          </a:custGeom>
        </p:spPr>
      </p:pic>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25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750"/>
                                        <p:tgtEl>
                                          <p:spTgt spid="34"/>
                                        </p:tgtEl>
                                      </p:cBhvr>
                                    </p:animEffect>
                                    <p:anim calcmode="lin" valueType="num">
                                      <p:cBhvr>
                                        <p:cTn id="8" dur="1125" fill="hold"/>
                                        <p:tgtEl>
                                          <p:spTgt spid="34"/>
                                        </p:tgtEl>
                                        <p:attrNameLst>
                                          <p:attrName>ppt_w</p:attrName>
                                        </p:attrNameLst>
                                      </p:cBhvr>
                                      <p:tavLst>
                                        <p:tav tm="0" fmla="#ppt_w*cos(2*pi*$)">
                                          <p:val>
                                            <p:fltVal val="0"/>
                                          </p:val>
                                        </p:tav>
                                        <p:tav tm="100000">
                                          <p:val>
                                            <p:fltVal val="1"/>
                                          </p:val>
                                        </p:tav>
                                      </p:tavLst>
                                    </p:anim>
                                    <p:anim calcmode="lin" valueType="num">
                                      <p:cBhvr>
                                        <p:cTn id="9" dur="1500" fill="hold"/>
                                        <p:tgtEl>
                                          <p:spTgt spid="34"/>
                                        </p:tgtEl>
                                        <p:attrNameLst>
                                          <p:attrName>ppt_h</p:attrName>
                                        </p:attrNameLst>
                                      </p:cBhvr>
                                      <p:tavLst>
                                        <p:tav tm="0">
                                          <p:val>
                                            <p:strVal val="#ppt_h"/>
                                          </p:val>
                                        </p:tav>
                                        <p:tav tm="100000">
                                          <p:val>
                                            <p:strVal val="#ppt_h"/>
                                          </p:val>
                                        </p:tav>
                                      </p:tavLst>
                                    </p:anim>
                                    <p:anim to="" calcmode="lin" valueType="num">
                                      <p:cBhvr>
                                        <p:cTn id="10" dur="188" autoRev="1" fill="hold">
                                          <p:stCondLst>
                                            <p:cond delay="1125"/>
                                          </p:stCondLst>
                                        </p:cTn>
                                        <p:tgtEl>
                                          <p:spTgt spid="34"/>
                                        </p:tgtEl>
                                        <p:attrNameLst>
                                          <p:attrName>ppt_w</p:attrName>
                                        </p:attrNameLst>
                                      </p:cBhvr>
                                      <p:tavLst>
                                        <p:tav tm="0" fmla="#ppt_w*cos(0.1*pi*$)">
                                          <p:val>
                                            <p:fltVal val="0"/>
                                          </p:val>
                                        </p:tav>
                                        <p:tav tm="100000">
                                          <p:val>
                                            <p:fltVal val="1"/>
                                          </p:val>
                                        </p:tav>
                                      </p:tavLst>
                                    </p:anim>
                                  </p:childTnLst>
                                </p:cTn>
                              </p:par>
                              <p:par>
                                <p:cTn id="11" presetID="45" presetClass="entr" presetSubtype="0" fill="hold" grpId="0" nodeType="withEffect">
                                  <p:stCondLst>
                                    <p:cond delay="25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750"/>
                                        <p:tgtEl>
                                          <p:spTgt spid="35"/>
                                        </p:tgtEl>
                                      </p:cBhvr>
                                    </p:animEffect>
                                    <p:anim calcmode="lin" valueType="num">
                                      <p:cBhvr>
                                        <p:cTn id="14" dur="1125" fill="hold"/>
                                        <p:tgtEl>
                                          <p:spTgt spid="35"/>
                                        </p:tgtEl>
                                        <p:attrNameLst>
                                          <p:attrName>ppt_w</p:attrName>
                                        </p:attrNameLst>
                                      </p:cBhvr>
                                      <p:tavLst>
                                        <p:tav tm="0" fmla="#ppt_w*cos(2*pi*$)">
                                          <p:val>
                                            <p:fltVal val="0"/>
                                          </p:val>
                                        </p:tav>
                                        <p:tav tm="100000">
                                          <p:val>
                                            <p:fltVal val="1"/>
                                          </p:val>
                                        </p:tav>
                                      </p:tavLst>
                                    </p:anim>
                                    <p:anim calcmode="lin" valueType="num">
                                      <p:cBhvr>
                                        <p:cTn id="15" dur="1500" fill="hold"/>
                                        <p:tgtEl>
                                          <p:spTgt spid="35"/>
                                        </p:tgtEl>
                                        <p:attrNameLst>
                                          <p:attrName>ppt_h</p:attrName>
                                        </p:attrNameLst>
                                      </p:cBhvr>
                                      <p:tavLst>
                                        <p:tav tm="0">
                                          <p:val>
                                            <p:strVal val="#ppt_h"/>
                                          </p:val>
                                        </p:tav>
                                        <p:tav tm="100000">
                                          <p:val>
                                            <p:strVal val="#ppt_h"/>
                                          </p:val>
                                        </p:tav>
                                      </p:tavLst>
                                    </p:anim>
                                    <p:anim to="" calcmode="lin" valueType="num">
                                      <p:cBhvr>
                                        <p:cTn id="16" dur="188" autoRev="1" fill="hold">
                                          <p:stCondLst>
                                            <p:cond delay="1125"/>
                                          </p:stCondLst>
                                        </p:cTn>
                                        <p:tgtEl>
                                          <p:spTgt spid="35"/>
                                        </p:tgtEl>
                                        <p:attrNameLst>
                                          <p:attrName>ppt_w</p:attrName>
                                        </p:attrNameLst>
                                      </p:cBhvr>
                                      <p:tavLst>
                                        <p:tav tm="0" fmla="#ppt_w*cos(0.1*pi*$)">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3990975" y="745331"/>
            <a:ext cx="4629150" cy="83343"/>
          </a:xfrm>
          <a:custGeom>
            <a:avLst/>
            <a:gdLst>
              <a:gd name="connsiteX0" fmla="*/ 0 w 4191000"/>
              <a:gd name="connsiteY0" fmla="*/ 64293 h 69792"/>
              <a:gd name="connsiteX1" fmla="*/ 495300 w 4191000"/>
              <a:gd name="connsiteY1" fmla="*/ 64293 h 69792"/>
              <a:gd name="connsiteX2" fmla="*/ 1600200 w 4191000"/>
              <a:gd name="connsiteY2" fmla="*/ 7143 h 69792"/>
              <a:gd name="connsiteX3" fmla="*/ 2333625 w 4191000"/>
              <a:gd name="connsiteY3" fmla="*/ 7143 h 69792"/>
              <a:gd name="connsiteX4" fmla="*/ 3505200 w 4191000"/>
              <a:gd name="connsiteY4" fmla="*/ 64293 h 69792"/>
              <a:gd name="connsiteX5" fmla="*/ 4191000 w 4191000"/>
              <a:gd name="connsiteY5" fmla="*/ 7143 h 6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1000" h="69792">
                <a:moveTo>
                  <a:pt x="0" y="64293"/>
                </a:moveTo>
                <a:cubicBezTo>
                  <a:pt x="114300" y="69055"/>
                  <a:pt x="228600" y="73818"/>
                  <a:pt x="495300" y="64293"/>
                </a:cubicBezTo>
                <a:cubicBezTo>
                  <a:pt x="762000" y="54768"/>
                  <a:pt x="1293813" y="16668"/>
                  <a:pt x="1600200" y="7143"/>
                </a:cubicBezTo>
                <a:cubicBezTo>
                  <a:pt x="1906587" y="-2382"/>
                  <a:pt x="2016125" y="-2382"/>
                  <a:pt x="2333625" y="7143"/>
                </a:cubicBezTo>
                <a:cubicBezTo>
                  <a:pt x="2651125" y="16668"/>
                  <a:pt x="3195638" y="64293"/>
                  <a:pt x="3505200" y="64293"/>
                </a:cubicBezTo>
                <a:cubicBezTo>
                  <a:pt x="3814762" y="64293"/>
                  <a:pt x="4002881" y="35718"/>
                  <a:pt x="4191000" y="7143"/>
                </a:cubicBezTo>
              </a:path>
            </a:pathLst>
          </a:custGeom>
          <a:noFill/>
          <a:ln>
            <a:solidFill>
              <a:srgbClr val="3792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16"/>
          <p:cNvSpPr txBox="1"/>
          <p:nvPr/>
        </p:nvSpPr>
        <p:spPr>
          <a:xfrm>
            <a:off x="6971417" y="1747884"/>
            <a:ext cx="1569660" cy="424732"/>
          </a:xfrm>
          <a:prstGeom prst="rect">
            <a:avLst/>
          </a:prstGeom>
          <a:noFill/>
        </p:spPr>
        <p:txBody>
          <a:bodyPr wrap="none" rtlCol="0">
            <a:spAutoFit/>
          </a:bodyPr>
          <a:lstStyle/>
          <a:p>
            <a:pPr lvl="0">
              <a:lnSpc>
                <a:spcPct val="120000"/>
              </a:lnSpc>
            </a:pPr>
            <a:r>
              <a:rPr lang="zh-CN" altLang="en-US" dirty="0">
                <a:solidFill>
                  <a:srgbClr val="65CED7"/>
                </a:solidFill>
                <a:latin typeface="叶根友特楷简体" panose="02010601030101010101" pitchFamily="2" charset="-122"/>
                <a:ea typeface="叶根友特楷简体" panose="02010601030101010101" pitchFamily="2" charset="-122"/>
                <a:cs typeface="Lato Regular"/>
                <a:sym typeface="Bebas" pitchFamily="2" charset="0"/>
              </a:rPr>
              <a:t>添加段落标题</a:t>
            </a:r>
            <a:endParaRPr lang="zh-CN" altLang="en-US" dirty="0">
              <a:solidFill>
                <a:srgbClr val="65CED7"/>
              </a:solidFill>
              <a:latin typeface="叶根友特楷简体" panose="02010601030101010101" pitchFamily="2" charset="-122"/>
              <a:ea typeface="叶根友特楷简体" panose="02010601030101010101" pitchFamily="2" charset="-122"/>
              <a:cs typeface="Lato Regular"/>
              <a:sym typeface="Bebas" pitchFamily="2" charset="0"/>
            </a:endParaRPr>
          </a:p>
        </p:txBody>
      </p:sp>
      <p:sp>
        <p:nvSpPr>
          <p:cNvPr id="6" name="矩形 5"/>
          <p:cNvSpPr/>
          <p:nvPr/>
        </p:nvSpPr>
        <p:spPr>
          <a:xfrm>
            <a:off x="6971417" y="2207095"/>
            <a:ext cx="4009425" cy="646331"/>
          </a:xfrm>
          <a:prstGeom prst="rect">
            <a:avLst/>
          </a:prstGeom>
          <a:noFill/>
        </p:spPr>
        <p:txBody>
          <a:bodyPr vert="horz" wrap="square" rtlCol="0">
            <a:spAutoFit/>
          </a:bodyPr>
          <a:lstStyle/>
          <a:p>
            <a:pPr>
              <a:lnSpc>
                <a:spcPct val="150000"/>
              </a:lnSpc>
            </a:pPr>
            <a:r>
              <a:rPr lang="zh-CN" altLang="en-US" sz="1200" spc="300" dirty="0">
                <a:solidFill>
                  <a:srgbClr val="65CED7"/>
                </a:solidFill>
                <a:latin typeface="叶根友特楷简体" panose="02010601030101010101" pitchFamily="2" charset="-122"/>
                <a:ea typeface="叶根友特楷简体" panose="02010601030101010101" pitchFamily="2" charset="-122"/>
              </a:rPr>
              <a:t>单击此处添加文字阐述，添加简短问题说明文字，具体说明文字在此处添加此处。</a:t>
            </a:r>
            <a:endParaRPr lang="zh-CN" altLang="en-US" sz="1200" spc="300" dirty="0">
              <a:solidFill>
                <a:srgbClr val="65CED7"/>
              </a:solidFill>
              <a:latin typeface="叶根友特楷简体" panose="02010601030101010101" pitchFamily="2" charset="-122"/>
              <a:ea typeface="叶根友特楷简体" panose="02010601030101010101" pitchFamily="2" charset="-122"/>
            </a:endParaRPr>
          </a:p>
        </p:txBody>
      </p:sp>
      <p:sp>
        <p:nvSpPr>
          <p:cNvPr id="7" name="矩形 6"/>
          <p:cNvSpPr/>
          <p:nvPr/>
        </p:nvSpPr>
        <p:spPr>
          <a:xfrm>
            <a:off x="625475" y="1664970"/>
            <a:ext cx="5849620" cy="3460750"/>
          </a:xfrm>
          <a:prstGeom prst="rect">
            <a:avLst/>
          </a:prstGeom>
          <a:noFill/>
          <a:ln w="6350">
            <a:solidFill>
              <a:srgbClr val="65CE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p:cNvCxnSpPr/>
          <p:nvPr/>
        </p:nvCxnSpPr>
        <p:spPr>
          <a:xfrm>
            <a:off x="7086600" y="3209925"/>
            <a:ext cx="4295775" cy="0"/>
          </a:xfrm>
          <a:prstGeom prst="line">
            <a:avLst/>
          </a:prstGeom>
          <a:ln>
            <a:solidFill>
              <a:srgbClr val="3792A3"/>
            </a:solidFill>
          </a:ln>
        </p:spPr>
        <p:style>
          <a:lnRef idx="1">
            <a:schemeClr val="accent1"/>
          </a:lnRef>
          <a:fillRef idx="0">
            <a:schemeClr val="accent1"/>
          </a:fillRef>
          <a:effectRef idx="0">
            <a:schemeClr val="accent1"/>
          </a:effectRef>
          <a:fontRef idx="minor">
            <a:schemeClr val="tx1"/>
          </a:fontRef>
        </p:style>
      </p:cxnSp>
      <p:sp>
        <p:nvSpPr>
          <p:cNvPr id="13" name="文本框 16"/>
          <p:cNvSpPr txBox="1"/>
          <p:nvPr/>
        </p:nvSpPr>
        <p:spPr>
          <a:xfrm>
            <a:off x="6971417" y="3763374"/>
            <a:ext cx="1569660" cy="424732"/>
          </a:xfrm>
          <a:prstGeom prst="rect">
            <a:avLst/>
          </a:prstGeom>
          <a:noFill/>
        </p:spPr>
        <p:txBody>
          <a:bodyPr wrap="none" rtlCol="0">
            <a:spAutoFit/>
          </a:bodyPr>
          <a:lstStyle/>
          <a:p>
            <a:pPr lvl="0">
              <a:lnSpc>
                <a:spcPct val="120000"/>
              </a:lnSpc>
            </a:pPr>
            <a:r>
              <a:rPr lang="zh-CN" altLang="en-US" dirty="0">
                <a:solidFill>
                  <a:srgbClr val="65CED7"/>
                </a:solidFill>
                <a:latin typeface="叶根友特楷简体" panose="02010601030101010101" pitchFamily="2" charset="-122"/>
                <a:ea typeface="叶根友特楷简体" panose="02010601030101010101" pitchFamily="2" charset="-122"/>
                <a:cs typeface="Lato Regular"/>
                <a:sym typeface="Bebas" pitchFamily="2" charset="0"/>
              </a:rPr>
              <a:t>添加段落标题</a:t>
            </a:r>
            <a:endParaRPr lang="zh-CN" altLang="en-US" dirty="0">
              <a:solidFill>
                <a:srgbClr val="65CED7"/>
              </a:solidFill>
              <a:latin typeface="叶根友特楷简体" panose="02010601030101010101" pitchFamily="2" charset="-122"/>
              <a:ea typeface="叶根友特楷简体" panose="02010601030101010101" pitchFamily="2" charset="-122"/>
              <a:cs typeface="Lato Regular"/>
              <a:sym typeface="Bebas" pitchFamily="2" charset="0"/>
            </a:endParaRPr>
          </a:p>
        </p:txBody>
      </p:sp>
      <p:sp>
        <p:nvSpPr>
          <p:cNvPr id="14" name="矩形 13"/>
          <p:cNvSpPr/>
          <p:nvPr/>
        </p:nvSpPr>
        <p:spPr>
          <a:xfrm>
            <a:off x="6971417" y="4188295"/>
            <a:ext cx="4009425" cy="646331"/>
          </a:xfrm>
          <a:prstGeom prst="rect">
            <a:avLst/>
          </a:prstGeom>
          <a:noFill/>
        </p:spPr>
        <p:txBody>
          <a:bodyPr vert="horz" wrap="square" rtlCol="0">
            <a:spAutoFit/>
          </a:bodyPr>
          <a:lstStyle/>
          <a:p>
            <a:pPr>
              <a:lnSpc>
                <a:spcPct val="150000"/>
              </a:lnSpc>
            </a:pPr>
            <a:r>
              <a:rPr lang="zh-CN" altLang="en-US" sz="1200" spc="300" dirty="0">
                <a:solidFill>
                  <a:srgbClr val="65CED7"/>
                </a:solidFill>
                <a:latin typeface="叶根友特楷简体" panose="02010601030101010101" pitchFamily="2" charset="-122"/>
                <a:ea typeface="叶根友特楷简体" panose="02010601030101010101" pitchFamily="2" charset="-122"/>
              </a:rPr>
              <a:t>单击此处添加文字阐述，添加简短问题说明文字，具体说明文字在此处添加此处。</a:t>
            </a:r>
            <a:endParaRPr lang="zh-CN" altLang="en-US" sz="1200" spc="300" dirty="0">
              <a:solidFill>
                <a:srgbClr val="65CED7"/>
              </a:solidFill>
              <a:latin typeface="叶根友特楷简体" panose="02010601030101010101" pitchFamily="2" charset="-122"/>
              <a:ea typeface="叶根友特楷简体" panose="02010601030101010101" pitchFamily="2" charset="-122"/>
            </a:endParaRPr>
          </a:p>
        </p:txBody>
      </p:sp>
      <p:sp>
        <p:nvSpPr>
          <p:cNvPr id="15" name="矩形 14"/>
          <p:cNvSpPr/>
          <p:nvPr/>
        </p:nvSpPr>
        <p:spPr>
          <a:xfrm>
            <a:off x="4378858" y="341521"/>
            <a:ext cx="3803117" cy="369332"/>
          </a:xfrm>
          <a:prstGeom prst="rect">
            <a:avLst/>
          </a:prstGeom>
        </p:spPr>
        <p:txBody>
          <a:bodyPr wrap="square">
            <a:spAutoFit/>
          </a:bodyPr>
          <a:lstStyle/>
          <a:p>
            <a:r>
              <a:rPr lang="zh-CN" altLang="en-US" dirty="0">
                <a:solidFill>
                  <a:srgbClr val="65CED7"/>
                </a:solidFill>
                <a:latin typeface="叶根友特楷简体" panose="02010601030101010101" pitchFamily="2" charset="-122"/>
                <a:ea typeface="叶根友特楷简体" panose="02010601030101010101" pitchFamily="2" charset="-122"/>
              </a:rPr>
              <a:t>章三</a:t>
            </a:r>
            <a:r>
              <a:rPr lang="en-US" altLang="zh-CN" dirty="0">
                <a:solidFill>
                  <a:srgbClr val="65CED7"/>
                </a:solidFill>
                <a:latin typeface="叶根友特楷简体" panose="02010601030101010101" pitchFamily="2" charset="-122"/>
                <a:ea typeface="叶根友特楷简体" panose="02010601030101010101" pitchFamily="2" charset="-122"/>
              </a:rPr>
              <a:t>:</a:t>
            </a:r>
            <a:r>
              <a:rPr lang="zh-CN" altLang="en-US" dirty="0">
                <a:solidFill>
                  <a:srgbClr val="65CED7"/>
                </a:solidFill>
                <a:latin typeface="叶根友特楷简体" panose="02010601030101010101" pitchFamily="2" charset="-122"/>
                <a:ea typeface="叶根友特楷简体" panose="02010601030101010101" pitchFamily="2" charset="-122"/>
              </a:rPr>
              <a:t>舞衣无力风敛，藕丝秋色染。</a:t>
            </a:r>
            <a:endParaRPr lang="zh-CN" altLang="en-US" dirty="0">
              <a:solidFill>
                <a:srgbClr val="65CED7"/>
              </a:solidFill>
              <a:latin typeface="叶根友特楷简体" panose="02010601030101010101" pitchFamily="2" charset="-122"/>
              <a:ea typeface="叶根友特楷简体" panose="02010601030101010101" pitchFamily="2" charset="-122"/>
            </a:endParaRPr>
          </a:p>
        </p:txBody>
      </p:sp>
      <p:pic>
        <p:nvPicPr>
          <p:cNvPr id="8" name="图片 7" descr="p131501377.webp"/>
          <p:cNvPicPr>
            <a:picLocks noChangeAspect="1"/>
          </p:cNvPicPr>
          <p:nvPr/>
        </p:nvPicPr>
        <p:blipFill>
          <a:blip r:embed="rId1"/>
          <a:stretch>
            <a:fillRect/>
          </a:stretch>
        </p:blipFill>
        <p:spPr>
          <a:xfrm>
            <a:off x="641350" y="1747520"/>
            <a:ext cx="5796915" cy="3378835"/>
          </a:xfrm>
          <a:prstGeom prst="rect">
            <a:avLst/>
          </a:prstGeom>
        </p:spPr>
      </p:pic>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8172" y="0"/>
            <a:ext cx="1405605" cy="14305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par>
                          <p:cTn id="18" fill="hold">
                            <p:stCondLst>
                              <p:cond delay="2500"/>
                            </p:stCondLst>
                            <p:childTnLst>
                              <p:par>
                                <p:cTn id="19" presetID="16" presetClass="entr" presetSubtype="37"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outVertical)">
                                      <p:cBhvr>
                                        <p:cTn id="21" dur="500"/>
                                        <p:tgtEl>
                                          <p:spTgt spid="12"/>
                                        </p:tgtEl>
                                      </p:cBhvr>
                                    </p:animEffect>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22" presetClass="entr" presetSubtype="8"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bldLvl="0" animBg="1"/>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 y="-58994"/>
            <a:ext cx="7555833" cy="6916994"/>
          </a:xfrm>
          <a:prstGeom prst="rect">
            <a:avLst/>
          </a:prstGeom>
          <a:solidFill>
            <a:srgbClr val="3792A3">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8358300" y="606701"/>
            <a:ext cx="3370153" cy="5673783"/>
          </a:xfrm>
          <a:prstGeom prst="rect">
            <a:avLst/>
          </a:prstGeom>
        </p:spPr>
        <p:txBody>
          <a:bodyPr vert="eaVert" wrap="square">
            <a:spAutoFit/>
          </a:bodyPr>
          <a:lstStyle/>
          <a:p>
            <a:pPr>
              <a:lnSpc>
                <a:spcPct val="150000"/>
              </a:lnSpc>
            </a:pPr>
            <a:r>
              <a:rPr lang="zh-CN" altLang="en-US" sz="4600" spc="1500" dirty="0">
                <a:solidFill>
                  <a:schemeClr val="bg1"/>
                </a:solidFill>
                <a:latin typeface="叶根友特楷简体" panose="02010601030101010101" pitchFamily="2" charset="-122"/>
                <a:ea typeface="叶根友特楷简体" panose="02010601030101010101" pitchFamily="2" charset="-122"/>
              </a:rPr>
              <a:t>舞衣无力风敛，藕丝秋色染。</a:t>
            </a:r>
            <a:endParaRPr lang="en-US" altLang="zh-CN" sz="4600" spc="1500" dirty="0">
              <a:solidFill>
                <a:schemeClr val="bg1"/>
              </a:solidFill>
              <a:latin typeface="叶根友特楷简体" panose="02010601030101010101" pitchFamily="2" charset="-122"/>
              <a:ea typeface="叶根友特楷简体" panose="02010601030101010101" pitchFamily="2" charset="-122"/>
            </a:endParaRPr>
          </a:p>
          <a:p>
            <a:pPr>
              <a:lnSpc>
                <a:spcPct val="150000"/>
              </a:lnSpc>
            </a:pPr>
            <a:r>
              <a:rPr lang="zh-CN" altLang="en-US" sz="4600" spc="1500" dirty="0">
                <a:solidFill>
                  <a:schemeClr val="bg1"/>
                </a:solidFill>
                <a:latin typeface="叶根友特楷简体" panose="02010601030101010101" pitchFamily="2" charset="-122"/>
                <a:ea typeface="叶根友特楷简体" panose="02010601030101010101" pitchFamily="2" charset="-122"/>
              </a:rPr>
              <a:t>锦帐绣帏斜掩。</a:t>
            </a:r>
            <a:endParaRPr lang="zh-CN" altLang="en-US" sz="4600" spc="1500" dirty="0">
              <a:solidFill>
                <a:schemeClr val="bg1"/>
              </a:solidFill>
              <a:latin typeface="叶根友特楷简体" panose="02010601030101010101" pitchFamily="2" charset="-122"/>
              <a:ea typeface="叶根友特楷简体" panose="02010601030101010101" pitchFamily="2" charset="-122"/>
            </a:endParaRPr>
          </a:p>
        </p:txBody>
      </p:sp>
      <p:sp>
        <p:nvSpPr>
          <p:cNvPr id="9" name="Content Placeholder 2"/>
          <p:cNvSpPr txBox="1"/>
          <p:nvPr/>
        </p:nvSpPr>
        <p:spPr>
          <a:xfrm>
            <a:off x="666236" y="896634"/>
            <a:ext cx="5794722" cy="1522716"/>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1450340">
              <a:lnSpc>
                <a:spcPct val="200000"/>
              </a:lnSpc>
              <a:spcBef>
                <a:spcPts val="0"/>
              </a:spcBef>
              <a:buFont typeface="Wingdings" panose="05000000000000000000" pitchFamily="2" charset="2"/>
              <a:buChar char="l"/>
            </a:pPr>
            <a:r>
              <a:rPr lang="zh-CN" altLang="en-US" spc="300" dirty="0">
                <a:solidFill>
                  <a:schemeClr val="bg1"/>
                </a:solidFill>
                <a:latin typeface="叶根友特楷简体" panose="02010601030101010101" pitchFamily="2" charset="-122"/>
                <a:ea typeface="叶根友特楷简体" panose="02010601030101010101" pitchFamily="2" charset="-122"/>
              </a:rPr>
              <a:t>内容打在这里，或者通过复制您的文本内容打在这里，或者通过复制您的文本</a:t>
            </a:r>
            <a:endParaRPr lang="zh-CN" altLang="en-US" dirty="0">
              <a:solidFill>
                <a:schemeClr val="bg1"/>
              </a:solidFill>
              <a:latin typeface="叶根友特楷简体" panose="02010601030101010101" pitchFamily="2" charset="-122"/>
              <a:ea typeface="叶根友特楷简体" panose="02010601030101010101" pitchFamily="2" charset="-122"/>
            </a:endParaRPr>
          </a:p>
        </p:txBody>
      </p:sp>
      <p:sp>
        <p:nvSpPr>
          <p:cNvPr id="10" name="Content Placeholder 2"/>
          <p:cNvSpPr txBox="1"/>
          <p:nvPr/>
        </p:nvSpPr>
        <p:spPr>
          <a:xfrm>
            <a:off x="666236" y="2769260"/>
            <a:ext cx="5794722" cy="1522716"/>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1450340">
              <a:lnSpc>
                <a:spcPct val="200000"/>
              </a:lnSpc>
              <a:spcBef>
                <a:spcPts val="0"/>
              </a:spcBef>
              <a:buFont typeface="Wingdings" panose="05000000000000000000" pitchFamily="2" charset="2"/>
              <a:buChar char="l"/>
            </a:pPr>
            <a:r>
              <a:rPr lang="zh-CN" altLang="en-US" spc="300" dirty="0">
                <a:solidFill>
                  <a:schemeClr val="bg1"/>
                </a:solidFill>
                <a:latin typeface="叶根友特楷简体" panose="02010601030101010101" pitchFamily="2" charset="-122"/>
                <a:ea typeface="叶根友特楷简体" panose="02010601030101010101" pitchFamily="2" charset="-122"/>
              </a:rPr>
              <a:t>内容打在这里，或者通过复制您的文本内容打在这里，或者通过复制您的文本</a:t>
            </a:r>
            <a:endParaRPr lang="zh-CN" altLang="en-US" dirty="0">
              <a:solidFill>
                <a:schemeClr val="bg1"/>
              </a:solidFill>
              <a:latin typeface="叶根友特楷简体" panose="02010601030101010101" pitchFamily="2" charset="-122"/>
              <a:ea typeface="叶根友特楷简体" panose="02010601030101010101" pitchFamily="2" charset="-122"/>
            </a:endParaRPr>
          </a:p>
        </p:txBody>
      </p:sp>
      <p:sp>
        <p:nvSpPr>
          <p:cNvPr id="11" name="Content Placeholder 2"/>
          <p:cNvSpPr txBox="1"/>
          <p:nvPr/>
        </p:nvSpPr>
        <p:spPr>
          <a:xfrm>
            <a:off x="666236" y="4641885"/>
            <a:ext cx="5794722" cy="1522716"/>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1450340">
              <a:lnSpc>
                <a:spcPct val="200000"/>
              </a:lnSpc>
              <a:spcBef>
                <a:spcPts val="0"/>
              </a:spcBef>
              <a:buFont typeface="Wingdings" panose="05000000000000000000" pitchFamily="2" charset="2"/>
              <a:buChar char="l"/>
            </a:pPr>
            <a:r>
              <a:rPr lang="zh-CN" altLang="en-US" spc="300" dirty="0">
                <a:solidFill>
                  <a:schemeClr val="bg1"/>
                </a:solidFill>
                <a:latin typeface="叶根友特楷简体" panose="02010601030101010101" pitchFamily="2" charset="-122"/>
                <a:ea typeface="叶根友特楷简体" panose="02010601030101010101" pitchFamily="2" charset="-122"/>
              </a:rPr>
              <a:t>内容打在这里，或者通过复制您的文本内容打在这里，或者通过复制您的文本</a:t>
            </a:r>
            <a:endParaRPr lang="zh-CN" altLang="en-US" dirty="0">
              <a:solidFill>
                <a:schemeClr val="bg1"/>
              </a:solidFill>
              <a:latin typeface="叶根友特楷简体" panose="02010601030101010101" pitchFamily="2" charset="-122"/>
              <a:ea typeface="叶根友特楷简体"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3990975" y="745331"/>
            <a:ext cx="4629150" cy="83343"/>
          </a:xfrm>
          <a:custGeom>
            <a:avLst/>
            <a:gdLst>
              <a:gd name="connsiteX0" fmla="*/ 0 w 4191000"/>
              <a:gd name="connsiteY0" fmla="*/ 64293 h 69792"/>
              <a:gd name="connsiteX1" fmla="*/ 495300 w 4191000"/>
              <a:gd name="connsiteY1" fmla="*/ 64293 h 69792"/>
              <a:gd name="connsiteX2" fmla="*/ 1600200 w 4191000"/>
              <a:gd name="connsiteY2" fmla="*/ 7143 h 69792"/>
              <a:gd name="connsiteX3" fmla="*/ 2333625 w 4191000"/>
              <a:gd name="connsiteY3" fmla="*/ 7143 h 69792"/>
              <a:gd name="connsiteX4" fmla="*/ 3505200 w 4191000"/>
              <a:gd name="connsiteY4" fmla="*/ 64293 h 69792"/>
              <a:gd name="connsiteX5" fmla="*/ 4191000 w 4191000"/>
              <a:gd name="connsiteY5" fmla="*/ 7143 h 6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1000" h="69792">
                <a:moveTo>
                  <a:pt x="0" y="64293"/>
                </a:moveTo>
                <a:cubicBezTo>
                  <a:pt x="114300" y="69055"/>
                  <a:pt x="228600" y="73818"/>
                  <a:pt x="495300" y="64293"/>
                </a:cubicBezTo>
                <a:cubicBezTo>
                  <a:pt x="762000" y="54768"/>
                  <a:pt x="1293813" y="16668"/>
                  <a:pt x="1600200" y="7143"/>
                </a:cubicBezTo>
                <a:cubicBezTo>
                  <a:pt x="1906587" y="-2382"/>
                  <a:pt x="2016125" y="-2382"/>
                  <a:pt x="2333625" y="7143"/>
                </a:cubicBezTo>
                <a:cubicBezTo>
                  <a:pt x="2651125" y="16668"/>
                  <a:pt x="3195638" y="64293"/>
                  <a:pt x="3505200" y="64293"/>
                </a:cubicBezTo>
                <a:cubicBezTo>
                  <a:pt x="3814762" y="64293"/>
                  <a:pt x="4002881" y="35718"/>
                  <a:pt x="4191000" y="7143"/>
                </a:cubicBezTo>
              </a:path>
            </a:pathLst>
          </a:custGeom>
          <a:noFill/>
          <a:ln>
            <a:solidFill>
              <a:srgbClr val="3792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78858" y="341521"/>
            <a:ext cx="3803117" cy="369332"/>
          </a:xfrm>
          <a:prstGeom prst="rect">
            <a:avLst/>
          </a:prstGeom>
        </p:spPr>
        <p:txBody>
          <a:bodyPr wrap="square">
            <a:spAutoFit/>
          </a:bodyPr>
          <a:lstStyle/>
          <a:p>
            <a:r>
              <a:rPr lang="zh-CN" altLang="en-US" dirty="0">
                <a:solidFill>
                  <a:srgbClr val="65CED7"/>
                </a:solidFill>
                <a:latin typeface="叶根友特楷简体" panose="02010601030101010101" pitchFamily="2" charset="-122"/>
                <a:ea typeface="叶根友特楷简体" panose="02010601030101010101" pitchFamily="2" charset="-122"/>
              </a:rPr>
              <a:t>章三</a:t>
            </a:r>
            <a:r>
              <a:rPr lang="en-US" altLang="zh-CN" dirty="0">
                <a:solidFill>
                  <a:srgbClr val="65CED7"/>
                </a:solidFill>
                <a:latin typeface="叶根友特楷简体" panose="02010601030101010101" pitchFamily="2" charset="-122"/>
                <a:ea typeface="叶根友特楷简体" panose="02010601030101010101" pitchFamily="2" charset="-122"/>
              </a:rPr>
              <a:t>:</a:t>
            </a:r>
            <a:r>
              <a:rPr lang="zh-CN" altLang="en-US" dirty="0">
                <a:solidFill>
                  <a:srgbClr val="65CED7"/>
                </a:solidFill>
                <a:latin typeface="叶根友特楷简体" panose="02010601030101010101" pitchFamily="2" charset="-122"/>
                <a:ea typeface="叶根友特楷简体" panose="02010601030101010101" pitchFamily="2" charset="-122"/>
              </a:rPr>
              <a:t>舞衣无力风敛，藕丝秋色染。</a:t>
            </a:r>
            <a:endParaRPr lang="zh-CN" altLang="en-US" dirty="0">
              <a:solidFill>
                <a:srgbClr val="65CED7"/>
              </a:solidFill>
              <a:latin typeface="叶根友特楷简体" panose="02010601030101010101" pitchFamily="2" charset="-122"/>
              <a:ea typeface="叶根友特楷简体" panose="02010601030101010101" pitchFamily="2" charset="-122"/>
            </a:endParaRPr>
          </a:p>
        </p:txBody>
      </p:sp>
      <p:grpSp>
        <p:nvGrpSpPr>
          <p:cNvPr id="5" name="组合 4"/>
          <p:cNvGrpSpPr/>
          <p:nvPr/>
        </p:nvGrpSpPr>
        <p:grpSpPr>
          <a:xfrm>
            <a:off x="478265" y="4087799"/>
            <a:ext cx="10870817" cy="1726293"/>
            <a:chOff x="325865" y="4659299"/>
            <a:chExt cx="10870817" cy="1726293"/>
          </a:xfrm>
        </p:grpSpPr>
        <p:sp>
          <p:nvSpPr>
            <p:cNvPr id="6" name="矩形 5"/>
            <p:cNvSpPr/>
            <p:nvPr/>
          </p:nvSpPr>
          <p:spPr>
            <a:xfrm>
              <a:off x="10536544" y="4665943"/>
              <a:ext cx="619125" cy="1714500"/>
            </a:xfrm>
            <a:prstGeom prst="rect">
              <a:avLst/>
            </a:prstGeom>
            <a:solidFill>
              <a:srgbClr val="3792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叶根友唐楷简08" panose="02010601030101010101" pitchFamily="2" charset="-122"/>
                <a:ea typeface="叶根友唐楷简08" panose="02010601030101010101" pitchFamily="2" charset="-122"/>
              </a:endParaRPr>
            </a:p>
          </p:txBody>
        </p:sp>
        <p:sp>
          <p:nvSpPr>
            <p:cNvPr id="7" name="矩形 6"/>
            <p:cNvSpPr/>
            <p:nvPr/>
          </p:nvSpPr>
          <p:spPr>
            <a:xfrm>
              <a:off x="6730664" y="4671092"/>
              <a:ext cx="619125" cy="1714500"/>
            </a:xfrm>
            <a:prstGeom prst="rect">
              <a:avLst/>
            </a:prstGeom>
            <a:solidFill>
              <a:srgbClr val="3792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叶根友唐楷简08" panose="02010601030101010101" pitchFamily="2" charset="-122"/>
                <a:ea typeface="叶根友唐楷简08" panose="02010601030101010101" pitchFamily="2" charset="-122"/>
              </a:endParaRPr>
            </a:p>
          </p:txBody>
        </p:sp>
        <p:sp>
          <p:nvSpPr>
            <p:cNvPr id="8" name="矩形 7"/>
            <p:cNvSpPr/>
            <p:nvPr/>
          </p:nvSpPr>
          <p:spPr>
            <a:xfrm>
              <a:off x="2934060" y="4659299"/>
              <a:ext cx="619125" cy="1714500"/>
            </a:xfrm>
            <a:prstGeom prst="rect">
              <a:avLst/>
            </a:prstGeom>
            <a:solidFill>
              <a:srgbClr val="3792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叶根友唐楷简08" panose="02010601030101010101" pitchFamily="2" charset="-122"/>
                <a:ea typeface="叶根友唐楷简08" panose="02010601030101010101" pitchFamily="2" charset="-122"/>
              </a:endParaRPr>
            </a:p>
          </p:txBody>
        </p:sp>
        <p:sp>
          <p:nvSpPr>
            <p:cNvPr id="9" name="文本框 8"/>
            <p:cNvSpPr txBox="1"/>
            <p:nvPr/>
          </p:nvSpPr>
          <p:spPr>
            <a:xfrm>
              <a:off x="2894890" y="4875493"/>
              <a:ext cx="693278" cy="1323439"/>
            </a:xfrm>
            <a:prstGeom prst="rect">
              <a:avLst/>
            </a:prstGeom>
            <a:noFill/>
          </p:spPr>
          <p:txBody>
            <a:bodyPr wrap="square" rtlCol="0">
              <a:spAutoFit/>
            </a:bodyPr>
            <a:lstStyle/>
            <a:p>
              <a:r>
                <a:rPr lang="zh-CN" altLang="en-US" sz="4000" dirty="0">
                  <a:solidFill>
                    <a:schemeClr val="bg1"/>
                  </a:solidFill>
                  <a:latin typeface="叶根友唐楷简08" panose="02010601030101010101" pitchFamily="2" charset="-122"/>
                  <a:ea typeface="叶根友唐楷简08" panose="02010601030101010101" pitchFamily="2" charset="-122"/>
                  <a:cs typeface="Arial" panose="020B0604020202020204" pitchFamily="34" charset="0"/>
                </a:rPr>
                <a:t>锦绣</a:t>
              </a:r>
              <a:endParaRPr lang="zh-CN" altLang="en-US" sz="4000" dirty="0">
                <a:solidFill>
                  <a:schemeClr val="bg1"/>
                </a:solidFill>
                <a:latin typeface="叶根友唐楷简08" panose="02010601030101010101" pitchFamily="2" charset="-122"/>
                <a:ea typeface="叶根友唐楷简08" panose="02010601030101010101" pitchFamily="2" charset="-122"/>
                <a:cs typeface="Arial" panose="020B0604020202020204" pitchFamily="34" charset="0"/>
              </a:endParaRPr>
            </a:p>
          </p:txBody>
        </p:sp>
        <p:sp>
          <p:nvSpPr>
            <p:cNvPr id="10" name="文本框 9"/>
            <p:cNvSpPr txBox="1"/>
            <p:nvPr/>
          </p:nvSpPr>
          <p:spPr>
            <a:xfrm>
              <a:off x="6699147" y="4895103"/>
              <a:ext cx="693278" cy="1323439"/>
            </a:xfrm>
            <a:prstGeom prst="rect">
              <a:avLst/>
            </a:prstGeom>
            <a:noFill/>
          </p:spPr>
          <p:txBody>
            <a:bodyPr wrap="square" rtlCol="0">
              <a:spAutoFit/>
            </a:bodyPr>
            <a:lstStyle/>
            <a:p>
              <a:r>
                <a:rPr lang="zh-CN" altLang="en-US" sz="4000" dirty="0">
                  <a:solidFill>
                    <a:schemeClr val="bg1"/>
                  </a:solidFill>
                  <a:latin typeface="叶根友唐楷简08" panose="02010601030101010101" pitchFamily="2" charset="-122"/>
                  <a:ea typeface="叶根友唐楷简08" panose="02010601030101010101" pitchFamily="2" charset="-122"/>
                  <a:cs typeface="Arial" panose="020B0604020202020204" pitchFamily="34" charset="0"/>
                </a:rPr>
                <a:t>锦绣</a:t>
              </a:r>
              <a:endParaRPr lang="zh-CN" altLang="en-US" sz="4000" dirty="0">
                <a:solidFill>
                  <a:schemeClr val="bg1"/>
                </a:solidFill>
                <a:latin typeface="叶根友唐楷简08" panose="02010601030101010101" pitchFamily="2" charset="-122"/>
                <a:ea typeface="叶根友唐楷简08" panose="02010601030101010101" pitchFamily="2" charset="-122"/>
                <a:cs typeface="Arial" panose="020B0604020202020204" pitchFamily="34" charset="0"/>
              </a:endParaRPr>
            </a:p>
          </p:txBody>
        </p:sp>
        <p:sp>
          <p:nvSpPr>
            <p:cNvPr id="11" name="文本框 10"/>
            <p:cNvSpPr txBox="1"/>
            <p:nvPr/>
          </p:nvSpPr>
          <p:spPr>
            <a:xfrm>
              <a:off x="10503404" y="4875493"/>
              <a:ext cx="693278" cy="1323439"/>
            </a:xfrm>
            <a:prstGeom prst="rect">
              <a:avLst/>
            </a:prstGeom>
            <a:noFill/>
          </p:spPr>
          <p:txBody>
            <a:bodyPr wrap="square" rtlCol="0">
              <a:spAutoFit/>
            </a:bodyPr>
            <a:lstStyle/>
            <a:p>
              <a:r>
                <a:rPr lang="zh-CN" altLang="en-US" sz="4000" dirty="0">
                  <a:solidFill>
                    <a:schemeClr val="bg1"/>
                  </a:solidFill>
                  <a:latin typeface="叶根友唐楷简08" panose="02010601030101010101" pitchFamily="2" charset="-122"/>
                  <a:ea typeface="叶根友唐楷简08" panose="02010601030101010101" pitchFamily="2" charset="-122"/>
                  <a:cs typeface="Arial" panose="020B0604020202020204" pitchFamily="34" charset="0"/>
                </a:rPr>
                <a:t>锦绣</a:t>
              </a:r>
              <a:endParaRPr lang="zh-CN" altLang="en-US" sz="4000" dirty="0">
                <a:solidFill>
                  <a:schemeClr val="bg1"/>
                </a:solidFill>
                <a:latin typeface="叶根友唐楷简08" panose="02010601030101010101" pitchFamily="2" charset="-122"/>
                <a:ea typeface="叶根友唐楷简08" panose="02010601030101010101" pitchFamily="2" charset="-122"/>
                <a:cs typeface="Arial" panose="020B0604020202020204" pitchFamily="34" charset="0"/>
              </a:endParaRPr>
            </a:p>
          </p:txBody>
        </p:sp>
        <p:sp>
          <p:nvSpPr>
            <p:cNvPr id="12" name="矩形 11"/>
            <p:cNvSpPr/>
            <p:nvPr/>
          </p:nvSpPr>
          <p:spPr>
            <a:xfrm>
              <a:off x="325865" y="4812630"/>
              <a:ext cx="2534042" cy="1384995"/>
            </a:xfrm>
            <a:prstGeom prst="rect">
              <a:avLst/>
            </a:prstGeom>
          </p:spPr>
          <p:txBody>
            <a:bodyPr wrap="square">
              <a:spAutoFit/>
            </a:bodyPr>
            <a:lstStyle/>
            <a:p>
              <a:pPr>
                <a:lnSpc>
                  <a:spcPct val="150000"/>
                </a:lnSpc>
              </a:pPr>
              <a:r>
                <a:rPr lang="zh-CN" altLang="en-US" sz="1400" spc="300" dirty="0">
                  <a:solidFill>
                    <a:srgbClr val="65CED7"/>
                  </a:solidFill>
                  <a:latin typeface="叶根友唐楷简08" panose="02010601030101010101" pitchFamily="2" charset="-122"/>
                  <a:ea typeface="叶根友唐楷简08" panose="02010601030101010101" pitchFamily="2" charset="-122"/>
                </a:rPr>
                <a:t>单击此处添加文字阐述，添加简短问题说明文字，具体说明文字在此处添加此处。</a:t>
              </a:r>
              <a:endParaRPr lang="zh-CN" altLang="en-US" sz="1400" spc="300" dirty="0">
                <a:solidFill>
                  <a:srgbClr val="65CED7"/>
                </a:solidFill>
                <a:latin typeface="叶根友唐楷简08" panose="02010601030101010101" pitchFamily="2" charset="-122"/>
                <a:ea typeface="叶根友唐楷简08" panose="02010601030101010101" pitchFamily="2" charset="-122"/>
              </a:endParaRPr>
            </a:p>
          </p:txBody>
        </p:sp>
        <p:sp>
          <p:nvSpPr>
            <p:cNvPr id="13" name="矩形 12"/>
            <p:cNvSpPr/>
            <p:nvPr/>
          </p:nvSpPr>
          <p:spPr>
            <a:xfrm>
              <a:off x="4075754" y="4812630"/>
              <a:ext cx="2534042" cy="1384995"/>
            </a:xfrm>
            <a:prstGeom prst="rect">
              <a:avLst/>
            </a:prstGeom>
          </p:spPr>
          <p:txBody>
            <a:bodyPr wrap="square">
              <a:spAutoFit/>
            </a:bodyPr>
            <a:lstStyle/>
            <a:p>
              <a:pPr>
                <a:lnSpc>
                  <a:spcPct val="150000"/>
                </a:lnSpc>
              </a:pPr>
              <a:r>
                <a:rPr lang="zh-CN" altLang="en-US" sz="1400" spc="300" dirty="0">
                  <a:solidFill>
                    <a:srgbClr val="65CED7"/>
                  </a:solidFill>
                  <a:latin typeface="叶根友唐楷简08" panose="02010601030101010101" pitchFamily="2" charset="-122"/>
                  <a:ea typeface="叶根友唐楷简08" panose="02010601030101010101" pitchFamily="2" charset="-122"/>
                </a:rPr>
                <a:t>单击此处添加文字阐述，添加简短问题说明文字，具体说明文字在此处添加此处。</a:t>
              </a:r>
              <a:endParaRPr lang="zh-CN" altLang="en-US" sz="1400" spc="300" dirty="0">
                <a:solidFill>
                  <a:srgbClr val="65CED7"/>
                </a:solidFill>
                <a:latin typeface="叶根友唐楷简08" panose="02010601030101010101" pitchFamily="2" charset="-122"/>
                <a:ea typeface="叶根友唐楷简08" panose="02010601030101010101" pitchFamily="2" charset="-122"/>
              </a:endParaRPr>
            </a:p>
          </p:txBody>
        </p:sp>
        <p:sp>
          <p:nvSpPr>
            <p:cNvPr id="14" name="矩形 13"/>
            <p:cNvSpPr/>
            <p:nvPr/>
          </p:nvSpPr>
          <p:spPr>
            <a:xfrm>
              <a:off x="7905148" y="4812629"/>
              <a:ext cx="2534042" cy="1384995"/>
            </a:xfrm>
            <a:prstGeom prst="rect">
              <a:avLst/>
            </a:prstGeom>
          </p:spPr>
          <p:txBody>
            <a:bodyPr wrap="square">
              <a:spAutoFit/>
            </a:bodyPr>
            <a:lstStyle/>
            <a:p>
              <a:pPr>
                <a:lnSpc>
                  <a:spcPct val="150000"/>
                </a:lnSpc>
              </a:pPr>
              <a:r>
                <a:rPr lang="zh-CN" altLang="en-US" sz="1400" spc="300" dirty="0">
                  <a:solidFill>
                    <a:srgbClr val="65CED7"/>
                  </a:solidFill>
                  <a:latin typeface="叶根友唐楷简08" panose="02010601030101010101" pitchFamily="2" charset="-122"/>
                  <a:ea typeface="叶根友唐楷简08" panose="02010601030101010101" pitchFamily="2" charset="-122"/>
                </a:rPr>
                <a:t>单击此处添加文字阐述，添加简短问题说明文字，具体说明文字在此处添加此处。</a:t>
              </a:r>
              <a:endParaRPr lang="zh-CN" altLang="en-US" sz="1400" spc="300" dirty="0">
                <a:solidFill>
                  <a:srgbClr val="65CED7"/>
                </a:solidFill>
                <a:latin typeface="叶根友唐楷简08" panose="02010601030101010101" pitchFamily="2" charset="-122"/>
                <a:ea typeface="叶根友唐楷简08" panose="02010601030101010101" pitchFamily="2" charset="-122"/>
              </a:endParaRPr>
            </a:p>
          </p:txBody>
        </p:sp>
      </p:grpSp>
      <p:sp>
        <p:nvSpPr>
          <p:cNvPr id="49" name="椭圆 48"/>
          <p:cNvSpPr>
            <a:spLocks noChangeAspect="1"/>
          </p:cNvSpPr>
          <p:nvPr/>
        </p:nvSpPr>
        <p:spPr>
          <a:xfrm>
            <a:off x="834174" y="1653935"/>
            <a:ext cx="2286900" cy="2286900"/>
          </a:xfrm>
          <a:prstGeom prst="ellipse">
            <a:avLst/>
          </a:prstGeom>
          <a:blipFill>
            <a:blip r:embed="rId1"/>
            <a:stretch>
              <a:fillRect/>
            </a:stretch>
          </a:blip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硬笔楷书简体" panose="03000509000000000000" pitchFamily="65" charset="-122"/>
              <a:ea typeface="方正硬笔楷书简体" panose="03000509000000000000" pitchFamily="65" charset="-122"/>
            </a:endParaRPr>
          </a:p>
        </p:txBody>
      </p:sp>
      <p:sp>
        <p:nvSpPr>
          <p:cNvPr id="48" name="椭圆 47"/>
          <p:cNvSpPr>
            <a:spLocks noChangeAspect="1"/>
          </p:cNvSpPr>
          <p:nvPr/>
        </p:nvSpPr>
        <p:spPr>
          <a:xfrm>
            <a:off x="4584665" y="1638695"/>
            <a:ext cx="2286900" cy="2286900"/>
          </a:xfrm>
          <a:prstGeom prst="ellipse">
            <a:avLst/>
          </a:prstGeom>
          <a:blipFill>
            <a:blip r:embed="rId2"/>
            <a:stretch>
              <a:fillRect/>
            </a:stretch>
          </a:blip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硬笔楷书简体" panose="03000509000000000000" pitchFamily="65" charset="-122"/>
              <a:ea typeface="方正硬笔楷书简体" panose="03000509000000000000" pitchFamily="65" charset="-122"/>
            </a:endParaRPr>
          </a:p>
        </p:txBody>
      </p:sp>
      <p:sp>
        <p:nvSpPr>
          <p:cNvPr id="47" name="椭圆 46"/>
          <p:cNvSpPr>
            <a:spLocks noChangeAspect="1"/>
          </p:cNvSpPr>
          <p:nvPr/>
        </p:nvSpPr>
        <p:spPr>
          <a:xfrm>
            <a:off x="8182121" y="1638695"/>
            <a:ext cx="2286900" cy="2286900"/>
          </a:xfrm>
          <a:prstGeom prst="ellipse">
            <a:avLst/>
          </a:prstGeom>
          <a:blipFill>
            <a:blip r:embed="rId3"/>
            <a:stretch>
              <a:fillRect/>
            </a:stretch>
          </a:blip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方正硬笔楷书简体" panose="03000509000000000000" pitchFamily="65" charset="-122"/>
              <a:ea typeface="方正硬笔楷书简体" panose="03000509000000000000" pitchFamily="65" charset="-122"/>
            </a:endParaRPr>
          </a:p>
        </p:txBody>
      </p:sp>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88172" y="0"/>
            <a:ext cx="1405605" cy="14305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3990975" y="745331"/>
            <a:ext cx="4629150" cy="83343"/>
          </a:xfrm>
          <a:custGeom>
            <a:avLst/>
            <a:gdLst>
              <a:gd name="connsiteX0" fmla="*/ 0 w 4191000"/>
              <a:gd name="connsiteY0" fmla="*/ 64293 h 69792"/>
              <a:gd name="connsiteX1" fmla="*/ 495300 w 4191000"/>
              <a:gd name="connsiteY1" fmla="*/ 64293 h 69792"/>
              <a:gd name="connsiteX2" fmla="*/ 1600200 w 4191000"/>
              <a:gd name="connsiteY2" fmla="*/ 7143 h 69792"/>
              <a:gd name="connsiteX3" fmla="*/ 2333625 w 4191000"/>
              <a:gd name="connsiteY3" fmla="*/ 7143 h 69792"/>
              <a:gd name="connsiteX4" fmla="*/ 3505200 w 4191000"/>
              <a:gd name="connsiteY4" fmla="*/ 64293 h 69792"/>
              <a:gd name="connsiteX5" fmla="*/ 4191000 w 4191000"/>
              <a:gd name="connsiteY5" fmla="*/ 7143 h 6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1000" h="69792">
                <a:moveTo>
                  <a:pt x="0" y="64293"/>
                </a:moveTo>
                <a:cubicBezTo>
                  <a:pt x="114300" y="69055"/>
                  <a:pt x="228600" y="73818"/>
                  <a:pt x="495300" y="64293"/>
                </a:cubicBezTo>
                <a:cubicBezTo>
                  <a:pt x="762000" y="54768"/>
                  <a:pt x="1293813" y="16668"/>
                  <a:pt x="1600200" y="7143"/>
                </a:cubicBezTo>
                <a:cubicBezTo>
                  <a:pt x="1906587" y="-2382"/>
                  <a:pt x="2016125" y="-2382"/>
                  <a:pt x="2333625" y="7143"/>
                </a:cubicBezTo>
                <a:cubicBezTo>
                  <a:pt x="2651125" y="16668"/>
                  <a:pt x="3195638" y="64293"/>
                  <a:pt x="3505200" y="64293"/>
                </a:cubicBezTo>
                <a:cubicBezTo>
                  <a:pt x="3814762" y="64293"/>
                  <a:pt x="4002881" y="35718"/>
                  <a:pt x="4191000" y="7143"/>
                </a:cubicBezTo>
              </a:path>
            </a:pathLst>
          </a:custGeom>
          <a:noFill/>
          <a:ln>
            <a:solidFill>
              <a:srgbClr val="3792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78858" y="341521"/>
            <a:ext cx="3803117" cy="369332"/>
          </a:xfrm>
          <a:prstGeom prst="rect">
            <a:avLst/>
          </a:prstGeom>
        </p:spPr>
        <p:txBody>
          <a:bodyPr wrap="square">
            <a:spAutoFit/>
          </a:bodyPr>
          <a:lstStyle/>
          <a:p>
            <a:r>
              <a:rPr lang="zh-CN" altLang="en-US" dirty="0">
                <a:solidFill>
                  <a:srgbClr val="65CED7"/>
                </a:solidFill>
                <a:latin typeface="叶根友特楷简体" panose="02010601030101010101" pitchFamily="2" charset="-122"/>
                <a:ea typeface="叶根友特楷简体" panose="02010601030101010101" pitchFamily="2" charset="-122"/>
              </a:rPr>
              <a:t>章三</a:t>
            </a:r>
            <a:r>
              <a:rPr lang="en-US" altLang="zh-CN" dirty="0">
                <a:solidFill>
                  <a:srgbClr val="65CED7"/>
                </a:solidFill>
                <a:latin typeface="叶根友特楷简体" panose="02010601030101010101" pitchFamily="2" charset="-122"/>
                <a:ea typeface="叶根友特楷简体" panose="02010601030101010101" pitchFamily="2" charset="-122"/>
              </a:rPr>
              <a:t>:</a:t>
            </a:r>
            <a:r>
              <a:rPr lang="zh-CN" altLang="en-US" dirty="0">
                <a:solidFill>
                  <a:srgbClr val="65CED7"/>
                </a:solidFill>
                <a:latin typeface="叶根友特楷简体" panose="02010601030101010101" pitchFamily="2" charset="-122"/>
                <a:ea typeface="叶根友特楷简体" panose="02010601030101010101" pitchFamily="2" charset="-122"/>
              </a:rPr>
              <a:t>舞衣无力风敛，藕丝秋色染。</a:t>
            </a:r>
            <a:endParaRPr lang="zh-CN" altLang="en-US" dirty="0">
              <a:solidFill>
                <a:srgbClr val="65CED7"/>
              </a:solidFill>
              <a:latin typeface="叶根友特楷简体" panose="02010601030101010101" pitchFamily="2" charset="-122"/>
              <a:ea typeface="叶根友特楷简体" panose="02010601030101010101" pitchFamily="2" charset="-122"/>
            </a:endParaRPr>
          </a:p>
        </p:txBody>
      </p:sp>
      <p:cxnSp>
        <p:nvCxnSpPr>
          <p:cNvPr id="9" name="直接连接符 8"/>
          <p:cNvCxnSpPr/>
          <p:nvPr/>
        </p:nvCxnSpPr>
        <p:spPr>
          <a:xfrm>
            <a:off x="0" y="1493976"/>
            <a:ext cx="12192000" cy="0"/>
          </a:xfrm>
          <a:prstGeom prst="line">
            <a:avLst/>
          </a:prstGeom>
          <a:ln>
            <a:solidFill>
              <a:srgbClr val="3792A3"/>
            </a:solidFill>
          </a:ln>
        </p:spPr>
        <p:style>
          <a:lnRef idx="1">
            <a:schemeClr val="accent1"/>
          </a:lnRef>
          <a:fillRef idx="0">
            <a:schemeClr val="accent1"/>
          </a:fillRef>
          <a:effectRef idx="0">
            <a:schemeClr val="accent1"/>
          </a:effectRef>
          <a:fontRef idx="minor">
            <a:schemeClr val="tx1"/>
          </a:fontRef>
        </p:style>
      </p:cxnSp>
      <p:sp>
        <p:nvSpPr>
          <p:cNvPr id="10" name="文本框 16"/>
          <p:cNvSpPr txBox="1"/>
          <p:nvPr/>
        </p:nvSpPr>
        <p:spPr>
          <a:xfrm>
            <a:off x="9964804" y="4150454"/>
            <a:ext cx="517065" cy="1477328"/>
          </a:xfrm>
          <a:prstGeom prst="rect">
            <a:avLst/>
          </a:prstGeom>
          <a:noFill/>
        </p:spPr>
        <p:txBody>
          <a:bodyPr vert="eaVert" wrap="none" rtlCol="0">
            <a:spAutoFit/>
          </a:bodyPr>
          <a:lstStyle/>
          <a:p>
            <a:pPr lvl="0">
              <a:lnSpc>
                <a:spcPct val="120000"/>
              </a:lnSpc>
            </a:pPr>
            <a:r>
              <a:rPr lang="zh-CN" altLang="en-US" dirty="0">
                <a:solidFill>
                  <a:srgbClr val="65CED7"/>
                </a:solidFill>
                <a:latin typeface="叶根友唐楷简08" panose="02010601030101010101" pitchFamily="2" charset="-122"/>
                <a:ea typeface="叶根友唐楷简08" panose="02010601030101010101" pitchFamily="2" charset="-122"/>
                <a:cs typeface="Lato Regular"/>
                <a:sym typeface="Bebas" pitchFamily="2" charset="0"/>
              </a:rPr>
              <a:t>添加段落标题</a:t>
            </a:r>
            <a:endParaRPr lang="zh-CN" altLang="en-US" dirty="0">
              <a:solidFill>
                <a:srgbClr val="65CED7"/>
              </a:solidFill>
              <a:latin typeface="叶根友唐楷简08" panose="02010601030101010101" pitchFamily="2" charset="-122"/>
              <a:ea typeface="叶根友唐楷简08" panose="02010601030101010101" pitchFamily="2" charset="-122"/>
              <a:cs typeface="Lato Regular"/>
              <a:sym typeface="Bebas" pitchFamily="2" charset="0"/>
            </a:endParaRPr>
          </a:p>
        </p:txBody>
      </p:sp>
      <p:sp>
        <p:nvSpPr>
          <p:cNvPr id="11" name="矩形 10"/>
          <p:cNvSpPr/>
          <p:nvPr/>
        </p:nvSpPr>
        <p:spPr>
          <a:xfrm>
            <a:off x="8295872" y="4156802"/>
            <a:ext cx="1292662" cy="2053027"/>
          </a:xfrm>
          <a:prstGeom prst="rect">
            <a:avLst/>
          </a:prstGeom>
          <a:noFill/>
        </p:spPr>
        <p:txBody>
          <a:bodyPr vert="eaVert" wrap="square" rtlCol="0">
            <a:spAutoFit/>
          </a:bodyPr>
          <a:lstStyle/>
          <a:p>
            <a:pPr>
              <a:lnSpc>
                <a:spcPct val="150000"/>
              </a:lnSpc>
            </a:pPr>
            <a:r>
              <a:rPr lang="zh-CN" altLang="en-US" sz="1200" spc="300" dirty="0">
                <a:solidFill>
                  <a:srgbClr val="65CED7"/>
                </a:solidFill>
                <a:latin typeface="叶根友唐楷简08" panose="02010601030101010101" pitchFamily="2" charset="-122"/>
                <a:ea typeface="叶根友唐楷简08" panose="02010601030101010101" pitchFamily="2" charset="-122"/>
              </a:rPr>
              <a:t>单击此处添加文字阐述，添加简短问题说明文字，具体说明文字在此处添加此处。</a:t>
            </a:r>
            <a:endParaRPr lang="zh-CN" altLang="en-US" sz="1200" spc="300" dirty="0">
              <a:solidFill>
                <a:srgbClr val="65CED7"/>
              </a:solidFill>
              <a:latin typeface="叶根友唐楷简08" panose="02010601030101010101" pitchFamily="2" charset="-122"/>
              <a:ea typeface="叶根友唐楷简08" panose="02010601030101010101" pitchFamily="2" charset="-122"/>
            </a:endParaRPr>
          </a:p>
        </p:txBody>
      </p:sp>
      <p:sp>
        <p:nvSpPr>
          <p:cNvPr id="12" name="矩形 11"/>
          <p:cNvSpPr/>
          <p:nvPr/>
        </p:nvSpPr>
        <p:spPr>
          <a:xfrm>
            <a:off x="6481586" y="4156802"/>
            <a:ext cx="1292662" cy="2053027"/>
          </a:xfrm>
          <a:prstGeom prst="rect">
            <a:avLst/>
          </a:prstGeom>
          <a:noFill/>
        </p:spPr>
        <p:txBody>
          <a:bodyPr vert="eaVert" wrap="square" rtlCol="0">
            <a:spAutoFit/>
          </a:bodyPr>
          <a:lstStyle/>
          <a:p>
            <a:pPr>
              <a:lnSpc>
                <a:spcPct val="150000"/>
              </a:lnSpc>
            </a:pPr>
            <a:r>
              <a:rPr lang="zh-CN" altLang="en-US" sz="1200" spc="300" dirty="0">
                <a:solidFill>
                  <a:srgbClr val="65CED7"/>
                </a:solidFill>
                <a:latin typeface="叶根友唐楷简08" panose="02010601030101010101" pitchFamily="2" charset="-122"/>
                <a:ea typeface="叶根友唐楷简08" panose="02010601030101010101" pitchFamily="2" charset="-122"/>
              </a:rPr>
              <a:t>单击此处添加文字阐述，添加简短问题说明文字，具体说明文字在此处添加此处。</a:t>
            </a:r>
            <a:endParaRPr lang="zh-CN" altLang="en-US" sz="1200" spc="300" dirty="0">
              <a:solidFill>
                <a:srgbClr val="65CED7"/>
              </a:solidFill>
              <a:latin typeface="叶根友唐楷简08" panose="02010601030101010101" pitchFamily="2" charset="-122"/>
              <a:ea typeface="叶根友唐楷简08" panose="02010601030101010101" pitchFamily="2" charset="-122"/>
            </a:endParaRPr>
          </a:p>
        </p:txBody>
      </p:sp>
      <p:sp>
        <p:nvSpPr>
          <p:cNvPr id="13" name="矩形 12"/>
          <p:cNvSpPr/>
          <p:nvPr/>
        </p:nvSpPr>
        <p:spPr>
          <a:xfrm>
            <a:off x="4667301" y="4156802"/>
            <a:ext cx="1292662" cy="2053027"/>
          </a:xfrm>
          <a:prstGeom prst="rect">
            <a:avLst/>
          </a:prstGeom>
          <a:noFill/>
        </p:spPr>
        <p:txBody>
          <a:bodyPr vert="eaVert" wrap="square" rtlCol="0">
            <a:spAutoFit/>
          </a:bodyPr>
          <a:lstStyle/>
          <a:p>
            <a:pPr>
              <a:lnSpc>
                <a:spcPct val="150000"/>
              </a:lnSpc>
            </a:pPr>
            <a:r>
              <a:rPr lang="zh-CN" altLang="en-US" sz="1200" spc="300" dirty="0">
                <a:solidFill>
                  <a:srgbClr val="65CED7"/>
                </a:solidFill>
                <a:latin typeface="叶根友唐楷简08" panose="02010601030101010101" pitchFamily="2" charset="-122"/>
                <a:ea typeface="叶根友唐楷简08" panose="02010601030101010101" pitchFamily="2" charset="-122"/>
              </a:rPr>
              <a:t>单击此处添加文字阐述，添加简短问题说明文字，具体说明文字在此处添加此处。</a:t>
            </a:r>
            <a:endParaRPr lang="zh-CN" altLang="en-US" sz="1200" spc="300" dirty="0">
              <a:solidFill>
                <a:srgbClr val="65CED7"/>
              </a:solidFill>
              <a:latin typeface="叶根友唐楷简08" panose="02010601030101010101" pitchFamily="2" charset="-122"/>
              <a:ea typeface="叶根友唐楷简08" panose="02010601030101010101" pitchFamily="2" charset="-122"/>
            </a:endParaRPr>
          </a:p>
        </p:txBody>
      </p:sp>
      <p:sp>
        <p:nvSpPr>
          <p:cNvPr id="14" name="矩形 13"/>
          <p:cNvSpPr/>
          <p:nvPr/>
        </p:nvSpPr>
        <p:spPr>
          <a:xfrm>
            <a:off x="2853016" y="4156802"/>
            <a:ext cx="1292662" cy="2053027"/>
          </a:xfrm>
          <a:prstGeom prst="rect">
            <a:avLst/>
          </a:prstGeom>
          <a:noFill/>
        </p:spPr>
        <p:txBody>
          <a:bodyPr vert="eaVert" wrap="square" rtlCol="0">
            <a:spAutoFit/>
          </a:bodyPr>
          <a:lstStyle/>
          <a:p>
            <a:pPr>
              <a:lnSpc>
                <a:spcPct val="150000"/>
              </a:lnSpc>
            </a:pPr>
            <a:r>
              <a:rPr lang="zh-CN" altLang="en-US" sz="1200" spc="300" dirty="0">
                <a:solidFill>
                  <a:srgbClr val="65CED7"/>
                </a:solidFill>
                <a:latin typeface="叶根友唐楷简08" panose="02010601030101010101" pitchFamily="2" charset="-122"/>
                <a:ea typeface="叶根友唐楷简08" panose="02010601030101010101" pitchFamily="2" charset="-122"/>
              </a:rPr>
              <a:t>单击此处添加文字阐述，添加简短问题说明文字，具体说明文字在此处添加此处。</a:t>
            </a:r>
            <a:endParaRPr lang="zh-CN" altLang="en-US" sz="1200" spc="300" dirty="0">
              <a:solidFill>
                <a:srgbClr val="65CED7"/>
              </a:solidFill>
              <a:latin typeface="叶根友唐楷简08" panose="02010601030101010101" pitchFamily="2" charset="-122"/>
              <a:ea typeface="叶根友唐楷简08" panose="02010601030101010101" pitchFamily="2" charset="-122"/>
            </a:endParaRPr>
          </a:p>
        </p:txBody>
      </p:sp>
      <p:pic>
        <p:nvPicPr>
          <p:cNvPr id="15" name="图片 14" descr="148712319"/>
          <p:cNvPicPr>
            <a:picLocks noChangeAspect="1"/>
          </p:cNvPicPr>
          <p:nvPr/>
        </p:nvPicPr>
        <p:blipFill>
          <a:blip r:embed="rId1"/>
          <a:stretch>
            <a:fillRect/>
          </a:stretch>
        </p:blipFill>
        <p:spPr>
          <a:xfrm>
            <a:off x="2853690" y="1856740"/>
            <a:ext cx="1214755" cy="2029460"/>
          </a:xfrm>
          <a:prstGeom prst="rect">
            <a:avLst/>
          </a:prstGeom>
        </p:spPr>
      </p:pic>
      <p:pic>
        <p:nvPicPr>
          <p:cNvPr id="16" name="图片 15" descr="148712330"/>
          <p:cNvPicPr>
            <a:picLocks noChangeAspect="1"/>
          </p:cNvPicPr>
          <p:nvPr/>
        </p:nvPicPr>
        <p:blipFill>
          <a:blip r:embed="rId2"/>
          <a:stretch>
            <a:fillRect/>
          </a:stretch>
        </p:blipFill>
        <p:spPr>
          <a:xfrm>
            <a:off x="4745990" y="1856740"/>
            <a:ext cx="1214120" cy="2016760"/>
          </a:xfrm>
          <a:prstGeom prst="rect">
            <a:avLst/>
          </a:prstGeom>
        </p:spPr>
      </p:pic>
      <p:pic>
        <p:nvPicPr>
          <p:cNvPr id="17" name="图片 16" descr="148712332"/>
          <p:cNvPicPr>
            <a:picLocks noChangeAspect="1"/>
          </p:cNvPicPr>
          <p:nvPr/>
        </p:nvPicPr>
        <p:blipFill>
          <a:blip r:embed="rId3"/>
          <a:stretch>
            <a:fillRect/>
          </a:stretch>
        </p:blipFill>
        <p:spPr>
          <a:xfrm>
            <a:off x="6591300" y="1869440"/>
            <a:ext cx="1183005" cy="2016760"/>
          </a:xfrm>
          <a:prstGeom prst="rect">
            <a:avLst/>
          </a:prstGeom>
        </p:spPr>
      </p:pic>
      <p:pic>
        <p:nvPicPr>
          <p:cNvPr id="18" name="图片 17" descr="148712334"/>
          <p:cNvPicPr>
            <a:picLocks noChangeAspect="1"/>
          </p:cNvPicPr>
          <p:nvPr/>
        </p:nvPicPr>
        <p:blipFill>
          <a:blip r:embed="rId4"/>
          <a:stretch>
            <a:fillRect/>
          </a:stretch>
        </p:blipFill>
        <p:spPr>
          <a:xfrm>
            <a:off x="8620125" y="1869440"/>
            <a:ext cx="1151255" cy="2030730"/>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88172" y="0"/>
            <a:ext cx="1405605" cy="14305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wipe(right)">
                                      <p:cBhvr>
                                        <p:cTn id="17" dur="500"/>
                                        <p:tgtEl>
                                          <p:spTgt spid="11">
                                            <p:txEl>
                                              <p:pRg st="0" end="0"/>
                                            </p:txEl>
                                          </p:spTgt>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animEffect transition="in" filter="wipe(right)">
                                      <p:cBhvr>
                                        <p:cTn id="21" dur="500"/>
                                        <p:tgtEl>
                                          <p:spTgt spid="12">
                                            <p:txEl>
                                              <p:pRg st="0" end="0"/>
                                            </p:txEl>
                                          </p:spTgt>
                                        </p:tgtEl>
                                      </p:cBhvr>
                                    </p:animEffect>
                                  </p:childTnLst>
                                </p:cTn>
                              </p:par>
                            </p:childTnLst>
                          </p:cTn>
                        </p:par>
                        <p:par>
                          <p:cTn id="22" fill="hold">
                            <p:stCondLst>
                              <p:cond delay="2500"/>
                            </p:stCondLst>
                            <p:childTnLst>
                              <p:par>
                                <p:cTn id="23" presetID="22" presetClass="entr" presetSubtype="2" fill="hold" nodeType="afterEffect">
                                  <p:stCondLst>
                                    <p:cond delay="0"/>
                                  </p:stCondLst>
                                  <p:childTnLst>
                                    <p:set>
                                      <p:cBhvr>
                                        <p:cTn id="24" dur="1" fill="hold">
                                          <p:stCondLst>
                                            <p:cond delay="0"/>
                                          </p:stCondLst>
                                        </p:cTn>
                                        <p:tgtEl>
                                          <p:spTgt spid="13">
                                            <p:txEl>
                                              <p:pRg st="0" end="0"/>
                                            </p:txEl>
                                          </p:spTgt>
                                        </p:tgtEl>
                                        <p:attrNameLst>
                                          <p:attrName>style.visibility</p:attrName>
                                        </p:attrNameLst>
                                      </p:cBhvr>
                                      <p:to>
                                        <p:strVal val="visible"/>
                                      </p:to>
                                    </p:set>
                                    <p:animEffect transition="in" filter="wipe(right)">
                                      <p:cBhvr>
                                        <p:cTn id="25" dur="500"/>
                                        <p:tgtEl>
                                          <p:spTgt spid="13">
                                            <p:txEl>
                                              <p:pRg st="0" end="0"/>
                                            </p:txEl>
                                          </p:spTgt>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
                                            <p:txEl>
                                              <p:pRg st="0" end="0"/>
                                            </p:txEl>
                                          </p:spTgt>
                                        </p:tgtEl>
                                        <p:attrNameLst>
                                          <p:attrName>style.visibility</p:attrName>
                                        </p:attrNameLst>
                                      </p:cBhvr>
                                      <p:to>
                                        <p:strVal val="visible"/>
                                      </p:to>
                                    </p:set>
                                    <p:animEffect transition="in" filter="wipe(right)">
                                      <p:cBhvr>
                                        <p:cTn id="29"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延禧图"/>
          <p:cNvPicPr>
            <a:picLocks noChangeAspect="1"/>
          </p:cNvPicPr>
          <p:nvPr/>
        </p:nvPicPr>
        <p:blipFill>
          <a:blip r:embed="rId1"/>
          <a:stretch>
            <a:fillRect/>
          </a:stretch>
        </p:blipFill>
        <p:spPr>
          <a:xfrm>
            <a:off x="8016240" y="2152650"/>
            <a:ext cx="3194050" cy="3193415"/>
          </a:xfrm>
          <a:prstGeom prst="rect">
            <a:avLst/>
          </a:prstGeom>
        </p:spPr>
      </p:pic>
      <p:sp>
        <p:nvSpPr>
          <p:cNvPr id="34" name="PA_库_矩形 33"/>
          <p:cNvSpPr/>
          <p:nvPr>
            <p:custDataLst>
              <p:tags r:id="rId2"/>
            </p:custDataLst>
          </p:nvPr>
        </p:nvSpPr>
        <p:spPr>
          <a:xfrm>
            <a:off x="4181988" y="1738825"/>
            <a:ext cx="1846659" cy="4022197"/>
          </a:xfrm>
          <a:prstGeom prst="rect">
            <a:avLst/>
          </a:prstGeom>
        </p:spPr>
        <p:txBody>
          <a:bodyPr vert="eaVert" wrap="square">
            <a:spAutoFit/>
          </a:bodyPr>
          <a:lstStyle/>
          <a:p>
            <a:pPr algn="ctr"/>
            <a:r>
              <a:rPr lang="zh-CN" altLang="en-US" b="0" i="0" dirty="0">
                <a:solidFill>
                  <a:srgbClr val="65CED7"/>
                </a:solidFill>
                <a:effectLst/>
                <a:latin typeface="书体坊向佳红毛笔行书" panose="02010600010101010101" pitchFamily="2" charset="-122"/>
                <a:ea typeface="书体坊向佳红毛笔行书" panose="02010600010101010101" pitchFamily="2" charset="-122"/>
              </a:rPr>
              <a:t>双脸，小凤战篦金口。</a:t>
            </a:r>
            <a:br>
              <a:rPr lang="zh-CN" altLang="en-US" dirty="0">
                <a:solidFill>
                  <a:srgbClr val="65CED7"/>
                </a:solidFill>
                <a:latin typeface="书体坊向佳红毛笔行书" panose="02010600010101010101" pitchFamily="2" charset="-122"/>
                <a:ea typeface="书体坊向佳红毛笔行书" panose="02010600010101010101" pitchFamily="2" charset="-122"/>
              </a:rPr>
            </a:br>
            <a:r>
              <a:rPr lang="zh-CN" altLang="en-US" b="0" i="0" dirty="0">
                <a:solidFill>
                  <a:srgbClr val="65CED7"/>
                </a:solidFill>
                <a:effectLst/>
                <a:latin typeface="书体坊向佳红毛笔行书" panose="02010600010101010101" pitchFamily="2" charset="-122"/>
                <a:ea typeface="书体坊向佳红毛笔行书" panose="02010600010101010101" pitchFamily="2" charset="-122"/>
              </a:rPr>
              <a:t>舞衣无力风敛，藕丝秋色染。</a:t>
            </a:r>
            <a:br>
              <a:rPr lang="zh-CN" altLang="en-US" dirty="0">
                <a:solidFill>
                  <a:srgbClr val="65CED7"/>
                </a:solidFill>
                <a:latin typeface="书体坊向佳红毛笔行书" panose="02010600010101010101" pitchFamily="2" charset="-122"/>
                <a:ea typeface="书体坊向佳红毛笔行书" panose="02010600010101010101" pitchFamily="2" charset="-122"/>
              </a:rPr>
            </a:br>
            <a:r>
              <a:rPr lang="zh-CN" altLang="en-US" b="0" i="0" dirty="0">
                <a:solidFill>
                  <a:srgbClr val="65CED7"/>
                </a:solidFill>
                <a:effectLst/>
                <a:latin typeface="书体坊向佳红毛笔行书" panose="02010600010101010101" pitchFamily="2" charset="-122"/>
                <a:ea typeface="书体坊向佳红毛笔行书" panose="02010600010101010101" pitchFamily="2" charset="-122"/>
              </a:rPr>
              <a:t>锦帐绣帏斜掩。</a:t>
            </a:r>
            <a:endParaRPr lang="zh-CN" altLang="en-US" b="0" i="0" dirty="0">
              <a:solidFill>
                <a:srgbClr val="65CED7"/>
              </a:solidFill>
              <a:effectLst/>
              <a:latin typeface="书体坊向佳红毛笔行书" panose="02010600010101010101" pitchFamily="2" charset="-122"/>
              <a:ea typeface="书体坊向佳红毛笔行书" panose="02010600010101010101" pitchFamily="2" charset="-122"/>
            </a:endParaRPr>
          </a:p>
          <a:p>
            <a:pPr algn="ctr"/>
            <a:r>
              <a:rPr lang="zh-CN" altLang="en-US" b="0" i="0" dirty="0">
                <a:solidFill>
                  <a:srgbClr val="65CED7"/>
                </a:solidFill>
                <a:effectLst/>
                <a:latin typeface="书体坊向佳红毛笔行书" panose="02010600010101010101" pitchFamily="2" charset="-122"/>
                <a:ea typeface="书体坊向佳红毛笔行书" panose="02010600010101010101" pitchFamily="2" charset="-122"/>
              </a:rPr>
              <a:t>露珠清晓簟。</a:t>
            </a:r>
            <a:endParaRPr lang="zh-CN" altLang="en-US" b="0" i="0" dirty="0">
              <a:solidFill>
                <a:srgbClr val="65CED7"/>
              </a:solidFill>
              <a:effectLst/>
              <a:latin typeface="书体坊向佳红毛笔行书" panose="02010600010101010101" pitchFamily="2" charset="-122"/>
              <a:ea typeface="书体坊向佳红毛笔行书" panose="02010600010101010101" pitchFamily="2" charset="-122"/>
            </a:endParaRPr>
          </a:p>
          <a:p>
            <a:pPr algn="ctr"/>
            <a:r>
              <a:rPr lang="zh-CN" altLang="en-US" b="0" i="0" dirty="0">
                <a:solidFill>
                  <a:srgbClr val="65CED7"/>
                </a:solidFill>
                <a:effectLst/>
                <a:latin typeface="书体坊向佳红毛笔行书" panose="02010600010101010101" pitchFamily="2" charset="-122"/>
                <a:ea typeface="书体坊向佳红毛笔行书" panose="02010600010101010101" pitchFamily="2" charset="-122"/>
              </a:rPr>
              <a:t>粉心黄蕊花靥，</a:t>
            </a:r>
            <a:endParaRPr lang="zh-CN" altLang="en-US" b="0" i="0" dirty="0">
              <a:solidFill>
                <a:srgbClr val="65CED7"/>
              </a:solidFill>
              <a:effectLst/>
              <a:latin typeface="书体坊向佳红毛笔行书" panose="02010600010101010101" pitchFamily="2" charset="-122"/>
              <a:ea typeface="书体坊向佳红毛笔行书" panose="02010600010101010101" pitchFamily="2" charset="-122"/>
            </a:endParaRPr>
          </a:p>
          <a:p>
            <a:pPr algn="ctr"/>
            <a:r>
              <a:rPr lang="zh-CN" altLang="en-US" b="0" i="0" dirty="0">
                <a:solidFill>
                  <a:srgbClr val="65CED7"/>
                </a:solidFill>
                <a:effectLst/>
                <a:latin typeface="书体坊向佳红毛笔行书" panose="02010600010101010101" pitchFamily="2" charset="-122"/>
                <a:ea typeface="书体坊向佳红毛笔行书" panose="02010600010101010101" pitchFamily="2" charset="-122"/>
              </a:rPr>
              <a:t>黛眉山两点。</a:t>
            </a:r>
            <a:endParaRPr lang="zh-CN" altLang="en-US" b="0" i="0" dirty="0">
              <a:solidFill>
                <a:srgbClr val="65CED7"/>
              </a:solidFill>
              <a:effectLst/>
              <a:latin typeface="书体坊向佳红毛笔行书" panose="02010600010101010101" pitchFamily="2" charset="-122"/>
              <a:ea typeface="书体坊向佳红毛笔行书" panose="02010600010101010101" pitchFamily="2" charset="-122"/>
            </a:endParaRPr>
          </a:p>
        </p:txBody>
      </p:sp>
      <p:sp>
        <p:nvSpPr>
          <p:cNvPr id="35" name="PA_库_矩形 34"/>
          <p:cNvSpPr/>
          <p:nvPr>
            <p:custDataLst>
              <p:tags r:id="rId3"/>
            </p:custDataLst>
          </p:nvPr>
        </p:nvSpPr>
        <p:spPr>
          <a:xfrm>
            <a:off x="6206955" y="2550944"/>
            <a:ext cx="944880" cy="1938020"/>
          </a:xfrm>
          <a:prstGeom prst="rect">
            <a:avLst/>
          </a:prstGeom>
          <a:effectLst>
            <a:outerShdw blurRad="50800" dist="38100" dir="2700000" algn="tl" rotWithShape="0">
              <a:prstClr val="black">
                <a:alpha val="40000"/>
              </a:prstClr>
            </a:outerShdw>
          </a:effectLst>
        </p:spPr>
        <p:txBody>
          <a:bodyPr wrap="none">
            <a:spAutoFit/>
          </a:bodyPr>
          <a:lstStyle/>
          <a:p>
            <a:pPr algn="ctr"/>
            <a:r>
              <a:rPr lang="zh-CN" altLang="en-US" sz="6000" dirty="0">
                <a:solidFill>
                  <a:srgbClr val="65CED7"/>
                </a:solidFill>
                <a:latin typeface="叶根友特楷简体" panose="02010601030101010101" pitchFamily="2" charset="-122"/>
                <a:ea typeface="叶根友特楷简体" panose="02010601030101010101" pitchFamily="2" charset="-122"/>
              </a:rPr>
              <a:t>章</a:t>
            </a:r>
            <a:endParaRPr lang="en-US" altLang="zh-CN" sz="6000" dirty="0">
              <a:solidFill>
                <a:srgbClr val="65CED7"/>
              </a:solidFill>
              <a:latin typeface="叶根友特楷简体" panose="02010601030101010101" pitchFamily="2" charset="-122"/>
              <a:ea typeface="叶根友特楷简体" panose="02010601030101010101" pitchFamily="2" charset="-122"/>
            </a:endParaRPr>
          </a:p>
          <a:p>
            <a:pPr algn="ctr"/>
            <a:r>
              <a:rPr lang="zh-CN" altLang="en-US" sz="6000" dirty="0">
                <a:solidFill>
                  <a:srgbClr val="65CED7"/>
                </a:solidFill>
                <a:latin typeface="叶根友特楷简体" panose="02010601030101010101" pitchFamily="2" charset="-122"/>
                <a:ea typeface="叶根友特楷简体" panose="02010601030101010101" pitchFamily="2" charset="-122"/>
              </a:rPr>
              <a:t>四</a:t>
            </a:r>
            <a:endParaRPr lang="zh-CN" altLang="en-US" sz="6000" dirty="0">
              <a:solidFill>
                <a:srgbClr val="65CED7"/>
              </a:solidFill>
              <a:latin typeface="叶根友特楷简体" panose="02010601030101010101" pitchFamily="2" charset="-122"/>
              <a:ea typeface="叶根友特楷简体" panose="02010601030101010101" pitchFamily="2" charset="-122"/>
            </a:endParaRPr>
          </a:p>
        </p:txBody>
      </p:sp>
      <p:pic>
        <p:nvPicPr>
          <p:cNvPr id="2" name="图片 1" descr="屋檐"/>
          <p:cNvPicPr>
            <a:picLocks noChangeAspect="1"/>
          </p:cNvPicPr>
          <p:nvPr/>
        </p:nvPicPr>
        <p:blipFill>
          <a:blip r:embed="rId4"/>
          <a:stretch>
            <a:fillRect/>
          </a:stretch>
        </p:blipFill>
        <p:spPr>
          <a:xfrm>
            <a:off x="30480" y="-1270"/>
            <a:ext cx="12146915" cy="1160145"/>
          </a:xfrm>
          <a:prstGeom prst="rect">
            <a:avLst/>
          </a:prstGeom>
        </p:spPr>
      </p:pic>
      <p:pic>
        <p:nvPicPr>
          <p:cNvPr id="3" name="图片 2" descr="延禧竹子"/>
          <p:cNvPicPr>
            <a:picLocks noChangeAspect="1"/>
          </p:cNvPicPr>
          <p:nvPr/>
        </p:nvPicPr>
        <p:blipFill>
          <a:blip r:embed="rId5"/>
          <a:stretch>
            <a:fillRect/>
          </a:stretch>
        </p:blipFill>
        <p:spPr>
          <a:xfrm>
            <a:off x="9966960" y="-1270"/>
            <a:ext cx="2210645" cy="2384679"/>
          </a:xfrm>
          <a:prstGeom prst="rect">
            <a:avLst/>
          </a:prstGeom>
        </p:spPr>
      </p:pic>
      <p:pic>
        <p:nvPicPr>
          <p:cNvPr id="6" name="图片 5" descr="延禧竖着的字"/>
          <p:cNvPicPr>
            <a:picLocks noChangeAspect="1"/>
          </p:cNvPicPr>
          <p:nvPr/>
        </p:nvPicPr>
        <p:blipFill>
          <a:blip r:embed="rId6"/>
          <a:stretch>
            <a:fillRect/>
          </a:stretch>
        </p:blipFill>
        <p:spPr>
          <a:xfrm>
            <a:off x="348615" y="1480185"/>
            <a:ext cx="653514" cy="4887468"/>
          </a:xfrm>
          <a:prstGeom prst="rect">
            <a:avLst/>
          </a:prstGeom>
        </p:spPr>
      </p:pic>
      <p:pic>
        <p:nvPicPr>
          <p:cNvPr id="5" name="图片 4"/>
          <p:cNvPicPr>
            <a:picLocks noChangeAspect="1"/>
          </p:cNvPicPr>
          <p:nvPr/>
        </p:nvPicPr>
        <p:blipFill>
          <a:blip r:embed="rId7" cstate="print">
            <a:clrChange>
              <a:clrFrom>
                <a:srgbClr val="010207"/>
              </a:clrFrom>
              <a:clrTo>
                <a:srgbClr val="010207">
                  <a:alpha val="0"/>
                </a:srgbClr>
              </a:clrTo>
            </a:clrChange>
            <a:extLst>
              <a:ext uri="{28A0092B-C50C-407E-A947-70E740481C1C}">
                <a14:useLocalDpi xmlns:a14="http://schemas.microsoft.com/office/drawing/2010/main" val="0"/>
              </a:ext>
            </a:extLst>
          </a:blip>
          <a:srcRect/>
          <a:stretch>
            <a:fillRect/>
          </a:stretch>
        </p:blipFill>
        <p:spPr>
          <a:xfrm flipH="1">
            <a:off x="2059940" y="3233420"/>
            <a:ext cx="1914525" cy="2527300"/>
          </a:xfrm>
          <a:custGeom>
            <a:avLst/>
            <a:gdLst>
              <a:gd name="connsiteX0" fmla="*/ 4146087 w 4503967"/>
              <a:gd name="connsiteY0" fmla="*/ 3594889 h 5946465"/>
              <a:gd name="connsiteX1" fmla="*/ 4146087 w 4503967"/>
              <a:gd name="connsiteY1" fmla="*/ 4088885 h 5946465"/>
              <a:gd name="connsiteX2" fmla="*/ 2240768 w 4503967"/>
              <a:gd name="connsiteY2" fmla="*/ 4088885 h 5946465"/>
              <a:gd name="connsiteX3" fmla="*/ 2240768 w 4503967"/>
              <a:gd name="connsiteY3" fmla="*/ 3594889 h 5946465"/>
              <a:gd name="connsiteX4" fmla="*/ 4503967 w 4503967"/>
              <a:gd name="connsiteY4" fmla="*/ 0 h 5946465"/>
              <a:gd name="connsiteX5" fmla="*/ 0 w 4503967"/>
              <a:gd name="connsiteY5" fmla="*/ 0 h 5946465"/>
              <a:gd name="connsiteX6" fmla="*/ 0 w 4503967"/>
              <a:gd name="connsiteY6" fmla="*/ 5375243 h 5946465"/>
              <a:gd name="connsiteX7" fmla="*/ 813597 w 4503967"/>
              <a:gd name="connsiteY7" fmla="*/ 5375243 h 5946465"/>
              <a:gd name="connsiteX8" fmla="*/ 813597 w 4503967"/>
              <a:gd name="connsiteY8" fmla="*/ 5946465 h 5946465"/>
              <a:gd name="connsiteX9" fmla="*/ 4503967 w 4503967"/>
              <a:gd name="connsiteY9" fmla="*/ 5946465 h 5946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3967" h="5946465">
                <a:moveTo>
                  <a:pt x="4146087" y="3594889"/>
                </a:moveTo>
                <a:lnTo>
                  <a:pt x="4146087" y="4088885"/>
                </a:lnTo>
                <a:lnTo>
                  <a:pt x="2240768" y="4088885"/>
                </a:lnTo>
                <a:lnTo>
                  <a:pt x="2240768" y="3594889"/>
                </a:lnTo>
                <a:close/>
                <a:moveTo>
                  <a:pt x="4503967" y="0"/>
                </a:moveTo>
                <a:lnTo>
                  <a:pt x="0" y="0"/>
                </a:lnTo>
                <a:lnTo>
                  <a:pt x="0" y="5375243"/>
                </a:lnTo>
                <a:lnTo>
                  <a:pt x="813597" y="5375243"/>
                </a:lnTo>
                <a:lnTo>
                  <a:pt x="813597" y="5946465"/>
                </a:lnTo>
                <a:lnTo>
                  <a:pt x="4503967" y="5946465"/>
                </a:lnTo>
                <a:close/>
              </a:path>
            </a:pathLst>
          </a:custGeom>
        </p:spPr>
      </p:pic>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25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750"/>
                                        <p:tgtEl>
                                          <p:spTgt spid="34"/>
                                        </p:tgtEl>
                                      </p:cBhvr>
                                    </p:animEffect>
                                    <p:anim calcmode="lin" valueType="num">
                                      <p:cBhvr>
                                        <p:cTn id="8" dur="1125" fill="hold"/>
                                        <p:tgtEl>
                                          <p:spTgt spid="34"/>
                                        </p:tgtEl>
                                        <p:attrNameLst>
                                          <p:attrName>ppt_w</p:attrName>
                                        </p:attrNameLst>
                                      </p:cBhvr>
                                      <p:tavLst>
                                        <p:tav tm="0" fmla="#ppt_w*cos(2*pi*$)">
                                          <p:val>
                                            <p:fltVal val="0"/>
                                          </p:val>
                                        </p:tav>
                                        <p:tav tm="100000">
                                          <p:val>
                                            <p:fltVal val="1"/>
                                          </p:val>
                                        </p:tav>
                                      </p:tavLst>
                                    </p:anim>
                                    <p:anim calcmode="lin" valueType="num">
                                      <p:cBhvr>
                                        <p:cTn id="9" dur="1500" fill="hold"/>
                                        <p:tgtEl>
                                          <p:spTgt spid="34"/>
                                        </p:tgtEl>
                                        <p:attrNameLst>
                                          <p:attrName>ppt_h</p:attrName>
                                        </p:attrNameLst>
                                      </p:cBhvr>
                                      <p:tavLst>
                                        <p:tav tm="0">
                                          <p:val>
                                            <p:strVal val="#ppt_h"/>
                                          </p:val>
                                        </p:tav>
                                        <p:tav tm="100000">
                                          <p:val>
                                            <p:strVal val="#ppt_h"/>
                                          </p:val>
                                        </p:tav>
                                      </p:tavLst>
                                    </p:anim>
                                    <p:anim to="" calcmode="lin" valueType="num">
                                      <p:cBhvr>
                                        <p:cTn id="10" dur="188" autoRev="1" fill="hold">
                                          <p:stCondLst>
                                            <p:cond delay="1125"/>
                                          </p:stCondLst>
                                        </p:cTn>
                                        <p:tgtEl>
                                          <p:spTgt spid="34"/>
                                        </p:tgtEl>
                                        <p:attrNameLst>
                                          <p:attrName>ppt_w</p:attrName>
                                        </p:attrNameLst>
                                      </p:cBhvr>
                                      <p:tavLst>
                                        <p:tav tm="0" fmla="#ppt_w*cos(0.1*pi*$)">
                                          <p:val>
                                            <p:fltVal val="0"/>
                                          </p:val>
                                        </p:tav>
                                        <p:tav tm="100000">
                                          <p:val>
                                            <p:fltVal val="1"/>
                                          </p:val>
                                        </p:tav>
                                      </p:tavLst>
                                    </p:anim>
                                  </p:childTnLst>
                                </p:cTn>
                              </p:par>
                              <p:par>
                                <p:cTn id="11" presetID="45" presetClass="entr" presetSubtype="0" fill="hold" grpId="0" nodeType="withEffect">
                                  <p:stCondLst>
                                    <p:cond delay="25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750"/>
                                        <p:tgtEl>
                                          <p:spTgt spid="35"/>
                                        </p:tgtEl>
                                      </p:cBhvr>
                                    </p:animEffect>
                                    <p:anim calcmode="lin" valueType="num">
                                      <p:cBhvr>
                                        <p:cTn id="14" dur="1125" fill="hold"/>
                                        <p:tgtEl>
                                          <p:spTgt spid="35"/>
                                        </p:tgtEl>
                                        <p:attrNameLst>
                                          <p:attrName>ppt_w</p:attrName>
                                        </p:attrNameLst>
                                      </p:cBhvr>
                                      <p:tavLst>
                                        <p:tav tm="0" fmla="#ppt_w*cos(2*pi*$)">
                                          <p:val>
                                            <p:fltVal val="0"/>
                                          </p:val>
                                        </p:tav>
                                        <p:tav tm="100000">
                                          <p:val>
                                            <p:fltVal val="1"/>
                                          </p:val>
                                        </p:tav>
                                      </p:tavLst>
                                    </p:anim>
                                    <p:anim calcmode="lin" valueType="num">
                                      <p:cBhvr>
                                        <p:cTn id="15" dur="1500" fill="hold"/>
                                        <p:tgtEl>
                                          <p:spTgt spid="35"/>
                                        </p:tgtEl>
                                        <p:attrNameLst>
                                          <p:attrName>ppt_h</p:attrName>
                                        </p:attrNameLst>
                                      </p:cBhvr>
                                      <p:tavLst>
                                        <p:tav tm="0">
                                          <p:val>
                                            <p:strVal val="#ppt_h"/>
                                          </p:val>
                                        </p:tav>
                                        <p:tav tm="100000">
                                          <p:val>
                                            <p:strVal val="#ppt_h"/>
                                          </p:val>
                                        </p:tav>
                                      </p:tavLst>
                                    </p:anim>
                                    <p:anim to="" calcmode="lin" valueType="num">
                                      <p:cBhvr>
                                        <p:cTn id="16" dur="188" autoRev="1" fill="hold">
                                          <p:stCondLst>
                                            <p:cond delay="1125"/>
                                          </p:stCondLst>
                                        </p:cTn>
                                        <p:tgtEl>
                                          <p:spTgt spid="35"/>
                                        </p:tgtEl>
                                        <p:attrNameLst>
                                          <p:attrName>ppt_w</p:attrName>
                                        </p:attrNameLst>
                                      </p:cBhvr>
                                      <p:tavLst>
                                        <p:tav tm="0" fmla="#ppt_w*cos(0.1*pi*$)">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3966210" y="711041"/>
            <a:ext cx="4629150" cy="83343"/>
          </a:xfrm>
          <a:custGeom>
            <a:avLst/>
            <a:gdLst>
              <a:gd name="connsiteX0" fmla="*/ 0 w 4191000"/>
              <a:gd name="connsiteY0" fmla="*/ 64293 h 69792"/>
              <a:gd name="connsiteX1" fmla="*/ 495300 w 4191000"/>
              <a:gd name="connsiteY1" fmla="*/ 64293 h 69792"/>
              <a:gd name="connsiteX2" fmla="*/ 1600200 w 4191000"/>
              <a:gd name="connsiteY2" fmla="*/ 7143 h 69792"/>
              <a:gd name="connsiteX3" fmla="*/ 2333625 w 4191000"/>
              <a:gd name="connsiteY3" fmla="*/ 7143 h 69792"/>
              <a:gd name="connsiteX4" fmla="*/ 3505200 w 4191000"/>
              <a:gd name="connsiteY4" fmla="*/ 64293 h 69792"/>
              <a:gd name="connsiteX5" fmla="*/ 4191000 w 4191000"/>
              <a:gd name="connsiteY5" fmla="*/ 7143 h 6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1000" h="69792">
                <a:moveTo>
                  <a:pt x="0" y="64293"/>
                </a:moveTo>
                <a:cubicBezTo>
                  <a:pt x="114300" y="69055"/>
                  <a:pt x="228600" y="73818"/>
                  <a:pt x="495300" y="64293"/>
                </a:cubicBezTo>
                <a:cubicBezTo>
                  <a:pt x="762000" y="54768"/>
                  <a:pt x="1293813" y="16668"/>
                  <a:pt x="1600200" y="7143"/>
                </a:cubicBezTo>
                <a:cubicBezTo>
                  <a:pt x="1906587" y="-2382"/>
                  <a:pt x="2016125" y="-2382"/>
                  <a:pt x="2333625" y="7143"/>
                </a:cubicBezTo>
                <a:cubicBezTo>
                  <a:pt x="2651125" y="16668"/>
                  <a:pt x="3195638" y="64293"/>
                  <a:pt x="3505200" y="64293"/>
                </a:cubicBezTo>
                <a:cubicBezTo>
                  <a:pt x="3814762" y="64293"/>
                  <a:pt x="4002881" y="35718"/>
                  <a:pt x="4191000" y="7143"/>
                </a:cubicBezTo>
              </a:path>
            </a:pathLst>
          </a:custGeom>
          <a:noFill/>
          <a:ln>
            <a:solidFill>
              <a:srgbClr val="65CE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265322" y="3603866"/>
            <a:ext cx="1415772" cy="461665"/>
          </a:xfrm>
          <a:prstGeom prst="rect">
            <a:avLst/>
          </a:prstGeom>
        </p:spPr>
        <p:txBody>
          <a:bodyPr vert="horz" wrap="none">
            <a:spAutoFit/>
          </a:bodyPr>
          <a:lstStyle/>
          <a:p>
            <a:r>
              <a:rPr lang="zh-CN" altLang="en-US" sz="2400" dirty="0">
                <a:solidFill>
                  <a:srgbClr val="65CED7"/>
                </a:solidFill>
                <a:latin typeface="叶根友唐楷简08" panose="02010601030101010101" pitchFamily="2" charset="-122"/>
                <a:ea typeface="叶根友唐楷简08" panose="02010601030101010101" pitchFamily="2" charset="-122"/>
              </a:rPr>
              <a:t>添加标题</a:t>
            </a:r>
            <a:endParaRPr lang="zh-CN" altLang="en-US" sz="2400" dirty="0">
              <a:solidFill>
                <a:srgbClr val="65CED7"/>
              </a:solidFill>
              <a:latin typeface="叶根友唐楷简08" panose="02010601030101010101" pitchFamily="2" charset="-122"/>
              <a:ea typeface="叶根友唐楷简08" panose="02010601030101010101" pitchFamily="2" charset="-122"/>
            </a:endParaRPr>
          </a:p>
        </p:txBody>
      </p:sp>
      <p:sp>
        <p:nvSpPr>
          <p:cNvPr id="6" name="矩形 5"/>
          <p:cNvSpPr/>
          <p:nvPr/>
        </p:nvSpPr>
        <p:spPr>
          <a:xfrm>
            <a:off x="6265323" y="4065531"/>
            <a:ext cx="4907642" cy="617670"/>
          </a:xfrm>
          <a:prstGeom prst="rect">
            <a:avLst/>
          </a:prstGeom>
        </p:spPr>
        <p:txBody>
          <a:bodyPr vert="horz" wrap="square">
            <a:spAutoFit/>
          </a:bodyPr>
          <a:lstStyle/>
          <a:p>
            <a:pPr>
              <a:lnSpc>
                <a:spcPct val="150000"/>
              </a:lnSpc>
            </a:pPr>
            <a:r>
              <a:rPr lang="zh-CN" altLang="en-US" sz="1200" spc="600" dirty="0">
                <a:solidFill>
                  <a:srgbClr val="65CED7"/>
                </a:solidFill>
                <a:latin typeface="叶根友唐楷简08" panose="02010601030101010101" pitchFamily="2" charset="-122"/>
                <a:ea typeface="叶根友唐楷简08" panose="02010601030101010101" pitchFamily="2" charset="-122"/>
              </a:rPr>
              <a:t>双脸，小凤战篦金口。舞衣无力风敛，藕丝秋色染。锦帐绣帏斜掩。露珠清晓簟。</a:t>
            </a:r>
            <a:endParaRPr lang="zh-CN" altLang="en-US" sz="1200" spc="600" dirty="0">
              <a:solidFill>
                <a:srgbClr val="65CED7"/>
              </a:solidFill>
              <a:latin typeface="叶根友唐楷简08" panose="02010601030101010101" pitchFamily="2" charset="-122"/>
              <a:ea typeface="叶根友唐楷简08" panose="02010601030101010101" pitchFamily="2" charset="-122"/>
            </a:endParaRPr>
          </a:p>
        </p:txBody>
      </p:sp>
      <p:sp>
        <p:nvSpPr>
          <p:cNvPr id="7" name="PA_库_矩形 6"/>
          <p:cNvSpPr/>
          <p:nvPr>
            <p:custDataLst>
              <p:tags r:id="rId1"/>
            </p:custDataLst>
          </p:nvPr>
        </p:nvSpPr>
        <p:spPr>
          <a:xfrm>
            <a:off x="2472729" y="1314227"/>
            <a:ext cx="1107996" cy="1200329"/>
          </a:xfrm>
          <a:prstGeom prst="rect">
            <a:avLst/>
          </a:prstGeom>
        </p:spPr>
        <p:txBody>
          <a:bodyPr wrap="none">
            <a:spAutoFit/>
          </a:bodyPr>
          <a:lstStyle/>
          <a:p>
            <a:r>
              <a:rPr lang="zh-CN" altLang="en-US" sz="7200" b="0" i="0" dirty="0">
                <a:solidFill>
                  <a:srgbClr val="65CED7"/>
                </a:solidFill>
                <a:effectLst/>
                <a:latin typeface="叶根友唐楷简08" panose="02010601030101010101" pitchFamily="2" charset="-122"/>
                <a:ea typeface="叶根友唐楷简08" panose="02010601030101010101" pitchFamily="2" charset="-122"/>
              </a:rPr>
              <a:t>锦</a:t>
            </a:r>
            <a:endParaRPr lang="zh-CN" altLang="en-US" sz="7200" b="0" i="0" dirty="0">
              <a:solidFill>
                <a:srgbClr val="65CED7"/>
              </a:solidFill>
              <a:effectLst/>
              <a:latin typeface="叶根友唐楷简08" panose="02010601030101010101" pitchFamily="2" charset="-122"/>
              <a:ea typeface="叶根友唐楷简08" panose="02010601030101010101" pitchFamily="2" charset="-122"/>
            </a:endParaRPr>
          </a:p>
        </p:txBody>
      </p:sp>
      <p:sp>
        <p:nvSpPr>
          <p:cNvPr id="8" name="PA_库_矩形 7"/>
          <p:cNvSpPr/>
          <p:nvPr>
            <p:custDataLst>
              <p:tags r:id="rId2"/>
            </p:custDataLst>
          </p:nvPr>
        </p:nvSpPr>
        <p:spPr>
          <a:xfrm>
            <a:off x="8541530" y="1360393"/>
            <a:ext cx="1021080" cy="1106805"/>
          </a:xfrm>
          <a:prstGeom prst="rect">
            <a:avLst/>
          </a:prstGeom>
        </p:spPr>
        <p:txBody>
          <a:bodyPr wrap="none">
            <a:spAutoFit/>
          </a:bodyPr>
          <a:lstStyle/>
          <a:p>
            <a:r>
              <a:rPr lang="zh-CN" altLang="en-US" sz="6600" b="0" i="0" dirty="0">
                <a:solidFill>
                  <a:srgbClr val="65CED7"/>
                </a:solidFill>
                <a:effectLst/>
                <a:latin typeface="叶根友唐楷简08" panose="02010601030101010101" pitchFamily="2" charset="-122"/>
                <a:ea typeface="叶根友唐楷简08" panose="02010601030101010101" pitchFamily="2" charset="-122"/>
              </a:rPr>
              <a:t>心</a:t>
            </a:r>
            <a:endParaRPr lang="zh-CN" altLang="en-US" sz="6600" b="0" i="0" dirty="0">
              <a:solidFill>
                <a:srgbClr val="65CED7"/>
              </a:solidFill>
              <a:effectLst/>
              <a:latin typeface="叶根友唐楷简08" panose="02010601030101010101" pitchFamily="2" charset="-122"/>
              <a:ea typeface="叶根友唐楷简08" panose="02010601030101010101" pitchFamily="2" charset="-122"/>
            </a:endParaRPr>
          </a:p>
        </p:txBody>
      </p:sp>
      <p:sp>
        <p:nvSpPr>
          <p:cNvPr id="9" name="PA_库_矩形 8"/>
          <p:cNvSpPr/>
          <p:nvPr>
            <p:custDataLst>
              <p:tags r:id="rId3"/>
            </p:custDataLst>
          </p:nvPr>
        </p:nvSpPr>
        <p:spPr>
          <a:xfrm>
            <a:off x="4495663" y="1314227"/>
            <a:ext cx="1107996" cy="1200329"/>
          </a:xfrm>
          <a:prstGeom prst="rect">
            <a:avLst/>
          </a:prstGeom>
        </p:spPr>
        <p:txBody>
          <a:bodyPr wrap="none">
            <a:spAutoFit/>
          </a:bodyPr>
          <a:lstStyle/>
          <a:p>
            <a:r>
              <a:rPr lang="zh-CN" altLang="en-US" sz="7200" b="0" i="0" dirty="0">
                <a:solidFill>
                  <a:srgbClr val="65CED7"/>
                </a:solidFill>
                <a:effectLst/>
                <a:latin typeface="叶根友唐楷简08" panose="02010601030101010101" pitchFamily="2" charset="-122"/>
                <a:ea typeface="叶根友唐楷简08" panose="02010601030101010101" pitchFamily="2" charset="-122"/>
              </a:rPr>
              <a:t>绣</a:t>
            </a:r>
            <a:endParaRPr lang="zh-CN" altLang="en-US" sz="7200" b="0" i="0" dirty="0">
              <a:solidFill>
                <a:srgbClr val="65CED7"/>
              </a:solidFill>
              <a:effectLst/>
              <a:latin typeface="叶根友唐楷简08" panose="02010601030101010101" pitchFamily="2" charset="-122"/>
              <a:ea typeface="叶根友唐楷简08" panose="02010601030101010101" pitchFamily="2" charset="-122"/>
            </a:endParaRPr>
          </a:p>
        </p:txBody>
      </p:sp>
      <p:sp>
        <p:nvSpPr>
          <p:cNvPr id="10" name="PA_库_矩形 9"/>
          <p:cNvSpPr/>
          <p:nvPr>
            <p:custDataLst>
              <p:tags r:id="rId4"/>
            </p:custDataLst>
          </p:nvPr>
        </p:nvSpPr>
        <p:spPr>
          <a:xfrm>
            <a:off x="6518597" y="1314227"/>
            <a:ext cx="1097280" cy="1198880"/>
          </a:xfrm>
          <a:prstGeom prst="rect">
            <a:avLst/>
          </a:prstGeom>
        </p:spPr>
        <p:txBody>
          <a:bodyPr wrap="none">
            <a:spAutoFit/>
          </a:bodyPr>
          <a:lstStyle/>
          <a:p>
            <a:r>
              <a:rPr lang="zh-CN" altLang="en-US" sz="7200" b="0" i="0" dirty="0">
                <a:solidFill>
                  <a:srgbClr val="65CED7"/>
                </a:solidFill>
                <a:effectLst/>
                <a:latin typeface="叶根友唐楷简08" panose="02010601030101010101" pitchFamily="2" charset="-122"/>
                <a:ea typeface="叶根友唐楷简08" panose="02010601030101010101" pitchFamily="2" charset="-122"/>
              </a:rPr>
              <a:t>匠</a:t>
            </a:r>
            <a:endParaRPr lang="zh-CN" altLang="en-US" sz="7200" b="0" i="0" dirty="0">
              <a:solidFill>
                <a:srgbClr val="65CED7"/>
              </a:solidFill>
              <a:effectLst/>
              <a:latin typeface="叶根友唐楷简08" panose="02010601030101010101" pitchFamily="2" charset="-122"/>
              <a:ea typeface="叶根友唐楷简08" panose="02010601030101010101" pitchFamily="2" charset="-122"/>
            </a:endParaRPr>
          </a:p>
        </p:txBody>
      </p:sp>
      <p:sp>
        <p:nvSpPr>
          <p:cNvPr id="11" name="PA_库_矩形 10"/>
          <p:cNvSpPr/>
          <p:nvPr>
            <p:custDataLst>
              <p:tags r:id="rId5"/>
            </p:custDataLst>
          </p:nvPr>
        </p:nvSpPr>
        <p:spPr>
          <a:xfrm>
            <a:off x="3327445" y="1646202"/>
            <a:ext cx="615553" cy="558807"/>
          </a:xfrm>
          <a:prstGeom prst="rect">
            <a:avLst/>
          </a:prstGeom>
        </p:spPr>
        <p:txBody>
          <a:bodyPr vert="eaVert" wrap="none">
            <a:spAutoFit/>
          </a:bodyPr>
          <a:lstStyle/>
          <a:p>
            <a:pPr algn="ctr"/>
            <a:r>
              <a:rPr lang="en-US" altLang="zh-CN" sz="2800" b="0" i="0" dirty="0">
                <a:solidFill>
                  <a:schemeClr val="bg2">
                    <a:lumMod val="50000"/>
                  </a:schemeClr>
                </a:solidFill>
                <a:effectLst/>
                <a:latin typeface="方正清刻本悦宋简体" panose="02000000000000000000" pitchFamily="2" charset="-122"/>
                <a:ea typeface="方正清刻本悦宋简体" panose="02000000000000000000" pitchFamily="2" charset="-122"/>
              </a:rPr>
              <a:t>JIN</a:t>
            </a:r>
            <a:endParaRPr lang="zh-CN" altLang="en-US" sz="2800" b="0" i="0" dirty="0">
              <a:solidFill>
                <a:schemeClr val="bg2">
                  <a:lumMod val="50000"/>
                </a:schemeClr>
              </a:solidFill>
              <a:effectLst/>
              <a:latin typeface="方正清刻本悦宋简体" panose="02000000000000000000" pitchFamily="2" charset="-122"/>
              <a:ea typeface="方正清刻本悦宋简体" panose="02000000000000000000" pitchFamily="2" charset="-122"/>
            </a:endParaRPr>
          </a:p>
        </p:txBody>
      </p:sp>
      <p:sp>
        <p:nvSpPr>
          <p:cNvPr id="12" name="PA_库_矩形 11"/>
          <p:cNvSpPr/>
          <p:nvPr>
            <p:custDataLst>
              <p:tags r:id="rId6"/>
            </p:custDataLst>
          </p:nvPr>
        </p:nvSpPr>
        <p:spPr>
          <a:xfrm>
            <a:off x="9324097" y="1613186"/>
            <a:ext cx="613410" cy="624840"/>
          </a:xfrm>
          <a:prstGeom prst="rect">
            <a:avLst/>
          </a:prstGeom>
        </p:spPr>
        <p:txBody>
          <a:bodyPr vert="eaVert" wrap="none">
            <a:spAutoFit/>
          </a:bodyPr>
          <a:lstStyle/>
          <a:p>
            <a:pPr algn="ctr"/>
            <a:r>
              <a:rPr lang="en-US" sz="2800" b="0" i="0" dirty="0">
                <a:solidFill>
                  <a:schemeClr val="bg2">
                    <a:lumMod val="50000"/>
                  </a:schemeClr>
                </a:solidFill>
                <a:effectLst/>
                <a:latin typeface="方正清刻本悦宋简体" panose="02000000000000000000" pitchFamily="2" charset="-122"/>
                <a:ea typeface="方正清刻本悦宋简体" panose="02000000000000000000" pitchFamily="2" charset="-122"/>
              </a:rPr>
              <a:t>XIN</a:t>
            </a:r>
            <a:endParaRPr lang="en-US" sz="2800" b="0" i="0" dirty="0">
              <a:solidFill>
                <a:schemeClr val="bg2">
                  <a:lumMod val="50000"/>
                </a:schemeClr>
              </a:solidFill>
              <a:effectLst/>
              <a:latin typeface="方正清刻本悦宋简体" panose="02000000000000000000" pitchFamily="2" charset="-122"/>
              <a:ea typeface="方正清刻本悦宋简体" panose="02000000000000000000" pitchFamily="2" charset="-122"/>
            </a:endParaRPr>
          </a:p>
        </p:txBody>
      </p:sp>
      <p:sp>
        <p:nvSpPr>
          <p:cNvPr id="13" name="PA_库_矩形 12"/>
          <p:cNvSpPr/>
          <p:nvPr>
            <p:custDataLst>
              <p:tags r:id="rId7"/>
            </p:custDataLst>
          </p:nvPr>
        </p:nvSpPr>
        <p:spPr>
          <a:xfrm>
            <a:off x="5311643" y="1612539"/>
            <a:ext cx="615553" cy="626133"/>
          </a:xfrm>
          <a:prstGeom prst="rect">
            <a:avLst/>
          </a:prstGeom>
        </p:spPr>
        <p:txBody>
          <a:bodyPr vert="eaVert" wrap="none">
            <a:spAutoFit/>
          </a:bodyPr>
          <a:lstStyle/>
          <a:p>
            <a:pPr algn="ctr"/>
            <a:r>
              <a:rPr lang="en-US" altLang="zh-CN" sz="2800" dirty="0">
                <a:solidFill>
                  <a:schemeClr val="bg2">
                    <a:lumMod val="50000"/>
                  </a:schemeClr>
                </a:solidFill>
                <a:latin typeface="方正清刻本悦宋简体" panose="02000000000000000000" pitchFamily="2" charset="-122"/>
                <a:ea typeface="方正清刻本悦宋简体" panose="02000000000000000000" pitchFamily="2" charset="-122"/>
              </a:rPr>
              <a:t>XIU</a:t>
            </a:r>
            <a:endParaRPr lang="zh-CN" altLang="en-US" sz="2800" b="0" i="0" dirty="0">
              <a:solidFill>
                <a:schemeClr val="bg2">
                  <a:lumMod val="50000"/>
                </a:schemeClr>
              </a:solidFill>
              <a:effectLst/>
              <a:latin typeface="方正清刻本悦宋简体" panose="02000000000000000000" pitchFamily="2" charset="-122"/>
              <a:ea typeface="方正清刻本悦宋简体" panose="02000000000000000000" pitchFamily="2" charset="-122"/>
            </a:endParaRPr>
          </a:p>
        </p:txBody>
      </p:sp>
      <p:sp>
        <p:nvSpPr>
          <p:cNvPr id="14" name="PA_库_矩形 13"/>
          <p:cNvSpPr/>
          <p:nvPr>
            <p:custDataLst>
              <p:tags r:id="rId8"/>
            </p:custDataLst>
          </p:nvPr>
        </p:nvSpPr>
        <p:spPr>
          <a:xfrm>
            <a:off x="7323863" y="1435387"/>
            <a:ext cx="613410" cy="980440"/>
          </a:xfrm>
          <a:prstGeom prst="rect">
            <a:avLst/>
          </a:prstGeom>
        </p:spPr>
        <p:txBody>
          <a:bodyPr vert="eaVert" wrap="none">
            <a:spAutoFit/>
          </a:bodyPr>
          <a:lstStyle/>
          <a:p>
            <a:pPr algn="ctr"/>
            <a:r>
              <a:rPr lang="en-US" altLang="zh-CN" sz="2800" b="0" i="0" dirty="0">
                <a:solidFill>
                  <a:schemeClr val="bg2">
                    <a:lumMod val="50000"/>
                  </a:schemeClr>
                </a:solidFill>
                <a:effectLst/>
                <a:latin typeface="方正清刻本悦宋简体" panose="02000000000000000000" pitchFamily="2" charset="-122"/>
                <a:ea typeface="方正清刻本悦宋简体" panose="02000000000000000000" pitchFamily="2" charset="-122"/>
              </a:rPr>
              <a:t>JIAIG</a:t>
            </a:r>
            <a:endParaRPr lang="zh-CN" altLang="en-US" sz="2800" b="0" i="0" dirty="0">
              <a:solidFill>
                <a:schemeClr val="bg2">
                  <a:lumMod val="50000"/>
                </a:schemeClr>
              </a:solidFill>
              <a:effectLst/>
              <a:latin typeface="方正清刻本悦宋简体" panose="02000000000000000000" pitchFamily="2" charset="-122"/>
              <a:ea typeface="方正清刻本悦宋简体" panose="02000000000000000000" pitchFamily="2" charset="-122"/>
            </a:endParaRPr>
          </a:p>
        </p:txBody>
      </p:sp>
      <p:sp>
        <p:nvSpPr>
          <p:cNvPr id="15" name="矩形 14"/>
          <p:cNvSpPr/>
          <p:nvPr/>
        </p:nvSpPr>
        <p:spPr>
          <a:xfrm>
            <a:off x="4378858" y="341521"/>
            <a:ext cx="3803117" cy="369332"/>
          </a:xfrm>
          <a:prstGeom prst="rect">
            <a:avLst/>
          </a:prstGeom>
        </p:spPr>
        <p:txBody>
          <a:bodyPr wrap="square">
            <a:spAutoFit/>
          </a:bodyPr>
          <a:lstStyle/>
          <a:p>
            <a:r>
              <a:rPr lang="zh-CN" altLang="en-US" dirty="0">
                <a:solidFill>
                  <a:srgbClr val="65CED7"/>
                </a:solidFill>
                <a:latin typeface="叶根友特楷简体" panose="02010601030101010101" pitchFamily="2" charset="-122"/>
                <a:ea typeface="叶根友特楷简体" panose="02010601030101010101" pitchFamily="2" charset="-122"/>
              </a:rPr>
              <a:t>章四</a:t>
            </a:r>
            <a:r>
              <a:rPr lang="en-US" altLang="zh-CN" dirty="0">
                <a:solidFill>
                  <a:srgbClr val="65CED7"/>
                </a:solidFill>
                <a:latin typeface="叶根友特楷简体" panose="02010601030101010101" pitchFamily="2" charset="-122"/>
                <a:ea typeface="叶根友特楷简体" panose="02010601030101010101" pitchFamily="2" charset="-122"/>
              </a:rPr>
              <a:t>:</a:t>
            </a:r>
            <a:r>
              <a:rPr lang="zh-CN" altLang="en-US" dirty="0">
                <a:solidFill>
                  <a:srgbClr val="65CED7"/>
                </a:solidFill>
                <a:latin typeface="叶根友特楷简体" panose="02010601030101010101" pitchFamily="2" charset="-122"/>
                <a:ea typeface="叶根友特楷简体" panose="02010601030101010101" pitchFamily="2" charset="-122"/>
              </a:rPr>
              <a:t>舞衣无力风敛，藕丝秋色染。</a:t>
            </a:r>
            <a:endParaRPr lang="zh-CN" altLang="en-US" dirty="0">
              <a:solidFill>
                <a:srgbClr val="65CED7"/>
              </a:solidFill>
              <a:latin typeface="叶根友特楷简体" panose="02010601030101010101" pitchFamily="2" charset="-122"/>
              <a:ea typeface="叶根友特楷简体" panose="02010601030101010101" pitchFamily="2" charset="-122"/>
            </a:endParaRPr>
          </a:p>
        </p:txBody>
      </p:sp>
      <p:sp>
        <p:nvSpPr>
          <p:cNvPr id="16" name="矩形 15"/>
          <p:cNvSpPr/>
          <p:nvPr/>
        </p:nvSpPr>
        <p:spPr>
          <a:xfrm>
            <a:off x="6265322" y="4925190"/>
            <a:ext cx="4907642" cy="617670"/>
          </a:xfrm>
          <a:prstGeom prst="rect">
            <a:avLst/>
          </a:prstGeom>
        </p:spPr>
        <p:txBody>
          <a:bodyPr vert="horz" wrap="square">
            <a:spAutoFit/>
          </a:bodyPr>
          <a:lstStyle/>
          <a:p>
            <a:pPr>
              <a:lnSpc>
                <a:spcPct val="150000"/>
              </a:lnSpc>
            </a:pPr>
            <a:r>
              <a:rPr lang="zh-CN" altLang="en-US" sz="1200" spc="600" dirty="0">
                <a:solidFill>
                  <a:srgbClr val="65CED7"/>
                </a:solidFill>
                <a:latin typeface="叶根友唐楷简08" panose="02010601030101010101" pitchFamily="2" charset="-122"/>
                <a:ea typeface="叶根友唐楷简08" panose="02010601030101010101" pitchFamily="2" charset="-122"/>
              </a:rPr>
              <a:t>双脸，小凤战篦金口。舞衣无力风敛，藕丝秋色染。锦帐绣帏斜掩。露珠清晓簟。</a:t>
            </a:r>
            <a:endParaRPr lang="zh-CN" altLang="en-US" sz="1200" spc="600" dirty="0">
              <a:solidFill>
                <a:srgbClr val="65CED7"/>
              </a:solidFill>
              <a:latin typeface="叶根友唐楷简08" panose="02010601030101010101" pitchFamily="2" charset="-122"/>
              <a:ea typeface="叶根友唐楷简08" panose="02010601030101010101" pitchFamily="2" charset="-122"/>
            </a:endParaRPr>
          </a:p>
        </p:txBody>
      </p:sp>
      <p:pic>
        <p:nvPicPr>
          <p:cNvPr id="17" name="图片 16" descr="20180816032016_a9af92aca2deb5691ff084eac9a276cc_1"/>
          <p:cNvPicPr>
            <a:picLocks noChangeAspect="1"/>
          </p:cNvPicPr>
          <p:nvPr/>
        </p:nvPicPr>
        <p:blipFill>
          <a:blip r:embed="rId9"/>
          <a:srcRect l="5209" t="7501" r="11593" b="7937"/>
          <a:stretch>
            <a:fillRect/>
          </a:stretch>
        </p:blipFill>
        <p:spPr>
          <a:xfrm>
            <a:off x="2103755" y="3040380"/>
            <a:ext cx="3063240" cy="3113405"/>
          </a:xfrm>
          <a:prstGeom prst="ellipse">
            <a:avLst/>
          </a:prstGeom>
        </p:spPr>
      </p:pic>
      <p:pic>
        <p:nvPicPr>
          <p:cNvPr id="18" name="图片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88172" y="0"/>
            <a:ext cx="1405605" cy="1430580"/>
          </a:xfrm>
          <a:prstGeom prst="rect">
            <a:avLst/>
          </a:prstGeom>
        </p:spPr>
      </p:pic>
      <p:pic>
        <p:nvPicPr>
          <p:cNvPr id="4" name="图片 3"/>
          <p:cNvPicPr>
            <a:picLocks noChangeAspect="1"/>
          </p:cNvPicPr>
          <p:nvPr/>
        </p:nvPicPr>
        <p:blipFill>
          <a:blip r:embed="rId11" cstate="print">
            <a:clrChange>
              <a:clrFrom>
                <a:srgbClr val="010207"/>
              </a:clrFrom>
              <a:clrTo>
                <a:srgbClr val="010207">
                  <a:alpha val="0"/>
                </a:srgbClr>
              </a:clrTo>
            </a:clrChange>
            <a:extLst>
              <a:ext uri="{28A0092B-C50C-407E-A947-70E740481C1C}">
                <a14:useLocalDpi xmlns:a14="http://schemas.microsoft.com/office/drawing/2010/main" val="0"/>
              </a:ext>
            </a:extLst>
          </a:blip>
          <a:srcRect/>
          <a:stretch>
            <a:fillRect/>
          </a:stretch>
        </p:blipFill>
        <p:spPr>
          <a:xfrm rot="21420000" flipH="1">
            <a:off x="970280" y="4679315"/>
            <a:ext cx="1096010" cy="1447165"/>
          </a:xfrm>
          <a:custGeom>
            <a:avLst/>
            <a:gdLst>
              <a:gd name="connsiteX0" fmla="*/ 4146087 w 4503967"/>
              <a:gd name="connsiteY0" fmla="*/ 3594889 h 5946465"/>
              <a:gd name="connsiteX1" fmla="*/ 4146087 w 4503967"/>
              <a:gd name="connsiteY1" fmla="*/ 4088885 h 5946465"/>
              <a:gd name="connsiteX2" fmla="*/ 2240768 w 4503967"/>
              <a:gd name="connsiteY2" fmla="*/ 4088885 h 5946465"/>
              <a:gd name="connsiteX3" fmla="*/ 2240768 w 4503967"/>
              <a:gd name="connsiteY3" fmla="*/ 3594889 h 5946465"/>
              <a:gd name="connsiteX4" fmla="*/ 4503967 w 4503967"/>
              <a:gd name="connsiteY4" fmla="*/ 0 h 5946465"/>
              <a:gd name="connsiteX5" fmla="*/ 0 w 4503967"/>
              <a:gd name="connsiteY5" fmla="*/ 0 h 5946465"/>
              <a:gd name="connsiteX6" fmla="*/ 0 w 4503967"/>
              <a:gd name="connsiteY6" fmla="*/ 5375243 h 5946465"/>
              <a:gd name="connsiteX7" fmla="*/ 813597 w 4503967"/>
              <a:gd name="connsiteY7" fmla="*/ 5375243 h 5946465"/>
              <a:gd name="connsiteX8" fmla="*/ 813597 w 4503967"/>
              <a:gd name="connsiteY8" fmla="*/ 5946465 h 5946465"/>
              <a:gd name="connsiteX9" fmla="*/ 4503967 w 4503967"/>
              <a:gd name="connsiteY9" fmla="*/ 5946465 h 5946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3967" h="5946465">
                <a:moveTo>
                  <a:pt x="4146087" y="3594889"/>
                </a:moveTo>
                <a:lnTo>
                  <a:pt x="4146087" y="4088885"/>
                </a:lnTo>
                <a:lnTo>
                  <a:pt x="2240768" y="4088885"/>
                </a:lnTo>
                <a:lnTo>
                  <a:pt x="2240768" y="3594889"/>
                </a:lnTo>
                <a:close/>
                <a:moveTo>
                  <a:pt x="4503967" y="0"/>
                </a:moveTo>
                <a:lnTo>
                  <a:pt x="0" y="0"/>
                </a:lnTo>
                <a:lnTo>
                  <a:pt x="0" y="5375243"/>
                </a:lnTo>
                <a:lnTo>
                  <a:pt x="813597" y="5375243"/>
                </a:lnTo>
                <a:lnTo>
                  <a:pt x="813597" y="5946465"/>
                </a:lnTo>
                <a:lnTo>
                  <a:pt x="4503967" y="5946465"/>
                </a:lnTo>
                <a:close/>
              </a:path>
            </a:pathLst>
          </a:custGeom>
        </p:spPr>
      </p:pic>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childTnLst>
                                </p:cTn>
                              </p:par>
                              <p:par>
                                <p:cTn id="14" presetID="45" presetClass="entr" presetSubtype="0" fill="hold" grpId="0" nodeType="withEffect">
                                  <p:stCondLst>
                                    <p:cond delay="25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750"/>
                                        <p:tgtEl>
                                          <p:spTgt spid="7"/>
                                        </p:tgtEl>
                                      </p:cBhvr>
                                    </p:animEffect>
                                    <p:anim calcmode="lin" valueType="num">
                                      <p:cBhvr>
                                        <p:cTn id="17" dur="1125" fill="hold"/>
                                        <p:tgtEl>
                                          <p:spTgt spid="7"/>
                                        </p:tgtEl>
                                        <p:attrNameLst>
                                          <p:attrName>ppt_w</p:attrName>
                                        </p:attrNameLst>
                                      </p:cBhvr>
                                      <p:tavLst>
                                        <p:tav tm="0" fmla="#ppt_w*cos(2*pi*$)">
                                          <p:val>
                                            <p:fltVal val="0"/>
                                          </p:val>
                                        </p:tav>
                                        <p:tav tm="100000">
                                          <p:val>
                                            <p:fltVal val="1"/>
                                          </p:val>
                                        </p:tav>
                                      </p:tavLst>
                                    </p:anim>
                                    <p:anim calcmode="lin" valueType="num">
                                      <p:cBhvr>
                                        <p:cTn id="18" dur="1500" fill="hold"/>
                                        <p:tgtEl>
                                          <p:spTgt spid="7"/>
                                        </p:tgtEl>
                                        <p:attrNameLst>
                                          <p:attrName>ppt_h</p:attrName>
                                        </p:attrNameLst>
                                      </p:cBhvr>
                                      <p:tavLst>
                                        <p:tav tm="0">
                                          <p:val>
                                            <p:strVal val="#ppt_h"/>
                                          </p:val>
                                        </p:tav>
                                        <p:tav tm="100000">
                                          <p:val>
                                            <p:strVal val="#ppt_h"/>
                                          </p:val>
                                        </p:tav>
                                      </p:tavLst>
                                    </p:anim>
                                    <p:anim to="" calcmode="lin" valueType="num">
                                      <p:cBhvr>
                                        <p:cTn id="19" dur="188" autoRev="1" fill="hold">
                                          <p:stCondLst>
                                            <p:cond delay="1125"/>
                                          </p:stCondLst>
                                        </p:cTn>
                                        <p:tgtEl>
                                          <p:spTgt spid="7"/>
                                        </p:tgtEl>
                                        <p:attrNameLst>
                                          <p:attrName>ppt_w</p:attrName>
                                        </p:attrNameLst>
                                      </p:cBhvr>
                                      <p:tavLst>
                                        <p:tav tm="0" fmla="#ppt_w*cos(0.1*pi*$)">
                                          <p:val>
                                            <p:fltVal val="0"/>
                                          </p:val>
                                        </p:tav>
                                        <p:tav tm="100000">
                                          <p:val>
                                            <p:fltVal val="1"/>
                                          </p:val>
                                        </p:tav>
                                      </p:tavLst>
                                    </p:anim>
                                  </p:childTnLst>
                                </p:cTn>
                              </p:par>
                              <p:par>
                                <p:cTn id="20" presetID="45" presetClass="entr" presetSubtype="0" fill="hold" grpId="0" nodeType="withEffect">
                                  <p:stCondLst>
                                    <p:cond delay="25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750"/>
                                        <p:tgtEl>
                                          <p:spTgt spid="8"/>
                                        </p:tgtEl>
                                      </p:cBhvr>
                                    </p:animEffect>
                                    <p:anim calcmode="lin" valueType="num">
                                      <p:cBhvr>
                                        <p:cTn id="23" dur="1125" fill="hold"/>
                                        <p:tgtEl>
                                          <p:spTgt spid="8"/>
                                        </p:tgtEl>
                                        <p:attrNameLst>
                                          <p:attrName>ppt_w</p:attrName>
                                        </p:attrNameLst>
                                      </p:cBhvr>
                                      <p:tavLst>
                                        <p:tav tm="0" fmla="#ppt_w*cos(2*pi*$)">
                                          <p:val>
                                            <p:fltVal val="0"/>
                                          </p:val>
                                        </p:tav>
                                        <p:tav tm="100000">
                                          <p:val>
                                            <p:fltVal val="1"/>
                                          </p:val>
                                        </p:tav>
                                      </p:tavLst>
                                    </p:anim>
                                    <p:anim calcmode="lin" valueType="num">
                                      <p:cBhvr>
                                        <p:cTn id="24" dur="1500" fill="hold"/>
                                        <p:tgtEl>
                                          <p:spTgt spid="8"/>
                                        </p:tgtEl>
                                        <p:attrNameLst>
                                          <p:attrName>ppt_h</p:attrName>
                                        </p:attrNameLst>
                                      </p:cBhvr>
                                      <p:tavLst>
                                        <p:tav tm="0">
                                          <p:val>
                                            <p:strVal val="#ppt_h"/>
                                          </p:val>
                                        </p:tav>
                                        <p:tav tm="100000">
                                          <p:val>
                                            <p:strVal val="#ppt_h"/>
                                          </p:val>
                                        </p:tav>
                                      </p:tavLst>
                                    </p:anim>
                                    <p:anim to="" calcmode="lin" valueType="num">
                                      <p:cBhvr>
                                        <p:cTn id="25" dur="188" autoRev="1" fill="hold">
                                          <p:stCondLst>
                                            <p:cond delay="1125"/>
                                          </p:stCondLst>
                                        </p:cTn>
                                        <p:tgtEl>
                                          <p:spTgt spid="8"/>
                                        </p:tgtEl>
                                        <p:attrNameLst>
                                          <p:attrName>ppt_w</p:attrName>
                                        </p:attrNameLst>
                                      </p:cBhvr>
                                      <p:tavLst>
                                        <p:tav tm="0" fmla="#ppt_w*cos(0.1*pi*$)">
                                          <p:val>
                                            <p:fltVal val="0"/>
                                          </p:val>
                                        </p:tav>
                                        <p:tav tm="100000">
                                          <p:val>
                                            <p:fltVal val="1"/>
                                          </p:val>
                                        </p:tav>
                                      </p:tavLst>
                                    </p:anim>
                                  </p:childTnLst>
                                </p:cTn>
                              </p:par>
                              <p:par>
                                <p:cTn id="26" presetID="45" presetClass="entr" presetSubtype="0" fill="hold" grpId="0" nodeType="withEffect">
                                  <p:stCondLst>
                                    <p:cond delay="25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750"/>
                                        <p:tgtEl>
                                          <p:spTgt spid="9"/>
                                        </p:tgtEl>
                                      </p:cBhvr>
                                    </p:animEffect>
                                    <p:anim calcmode="lin" valueType="num">
                                      <p:cBhvr>
                                        <p:cTn id="29" dur="1125" fill="hold"/>
                                        <p:tgtEl>
                                          <p:spTgt spid="9"/>
                                        </p:tgtEl>
                                        <p:attrNameLst>
                                          <p:attrName>ppt_w</p:attrName>
                                        </p:attrNameLst>
                                      </p:cBhvr>
                                      <p:tavLst>
                                        <p:tav tm="0" fmla="#ppt_w*cos(2*pi*$)">
                                          <p:val>
                                            <p:fltVal val="0"/>
                                          </p:val>
                                        </p:tav>
                                        <p:tav tm="100000">
                                          <p:val>
                                            <p:fltVal val="1"/>
                                          </p:val>
                                        </p:tav>
                                      </p:tavLst>
                                    </p:anim>
                                    <p:anim calcmode="lin" valueType="num">
                                      <p:cBhvr>
                                        <p:cTn id="30" dur="1500" fill="hold"/>
                                        <p:tgtEl>
                                          <p:spTgt spid="9"/>
                                        </p:tgtEl>
                                        <p:attrNameLst>
                                          <p:attrName>ppt_h</p:attrName>
                                        </p:attrNameLst>
                                      </p:cBhvr>
                                      <p:tavLst>
                                        <p:tav tm="0">
                                          <p:val>
                                            <p:strVal val="#ppt_h"/>
                                          </p:val>
                                        </p:tav>
                                        <p:tav tm="100000">
                                          <p:val>
                                            <p:strVal val="#ppt_h"/>
                                          </p:val>
                                        </p:tav>
                                      </p:tavLst>
                                    </p:anim>
                                    <p:anim to="" calcmode="lin" valueType="num">
                                      <p:cBhvr>
                                        <p:cTn id="31" dur="188" autoRev="1" fill="hold">
                                          <p:stCondLst>
                                            <p:cond delay="1125"/>
                                          </p:stCondLst>
                                        </p:cTn>
                                        <p:tgtEl>
                                          <p:spTgt spid="9"/>
                                        </p:tgtEl>
                                        <p:attrNameLst>
                                          <p:attrName>ppt_w</p:attrName>
                                        </p:attrNameLst>
                                      </p:cBhvr>
                                      <p:tavLst>
                                        <p:tav tm="0" fmla="#ppt_w*cos(0.1*pi*$)">
                                          <p:val>
                                            <p:fltVal val="0"/>
                                          </p:val>
                                        </p:tav>
                                        <p:tav tm="100000">
                                          <p:val>
                                            <p:fltVal val="1"/>
                                          </p:val>
                                        </p:tav>
                                      </p:tavLst>
                                    </p:anim>
                                  </p:childTnLst>
                                </p:cTn>
                              </p:par>
                              <p:par>
                                <p:cTn id="32" presetID="45" presetClass="entr" presetSubtype="0" fill="hold" grpId="0" nodeType="withEffect">
                                  <p:stCondLst>
                                    <p:cond delay="25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750"/>
                                        <p:tgtEl>
                                          <p:spTgt spid="10"/>
                                        </p:tgtEl>
                                      </p:cBhvr>
                                    </p:animEffect>
                                    <p:anim calcmode="lin" valueType="num">
                                      <p:cBhvr>
                                        <p:cTn id="35" dur="1125" fill="hold"/>
                                        <p:tgtEl>
                                          <p:spTgt spid="10"/>
                                        </p:tgtEl>
                                        <p:attrNameLst>
                                          <p:attrName>ppt_w</p:attrName>
                                        </p:attrNameLst>
                                      </p:cBhvr>
                                      <p:tavLst>
                                        <p:tav tm="0" fmla="#ppt_w*cos(2*pi*$)">
                                          <p:val>
                                            <p:fltVal val="0"/>
                                          </p:val>
                                        </p:tav>
                                        <p:tav tm="100000">
                                          <p:val>
                                            <p:fltVal val="1"/>
                                          </p:val>
                                        </p:tav>
                                      </p:tavLst>
                                    </p:anim>
                                    <p:anim calcmode="lin" valueType="num">
                                      <p:cBhvr>
                                        <p:cTn id="36" dur="1500" fill="hold"/>
                                        <p:tgtEl>
                                          <p:spTgt spid="10"/>
                                        </p:tgtEl>
                                        <p:attrNameLst>
                                          <p:attrName>ppt_h</p:attrName>
                                        </p:attrNameLst>
                                      </p:cBhvr>
                                      <p:tavLst>
                                        <p:tav tm="0">
                                          <p:val>
                                            <p:strVal val="#ppt_h"/>
                                          </p:val>
                                        </p:tav>
                                        <p:tav tm="100000">
                                          <p:val>
                                            <p:strVal val="#ppt_h"/>
                                          </p:val>
                                        </p:tav>
                                      </p:tavLst>
                                    </p:anim>
                                    <p:anim to="" calcmode="lin" valueType="num">
                                      <p:cBhvr>
                                        <p:cTn id="37" dur="188" autoRev="1" fill="hold">
                                          <p:stCondLst>
                                            <p:cond delay="1125"/>
                                          </p:stCondLst>
                                        </p:cTn>
                                        <p:tgtEl>
                                          <p:spTgt spid="10"/>
                                        </p:tgtEl>
                                        <p:attrNameLst>
                                          <p:attrName>ppt_w</p:attrName>
                                        </p:attrNameLst>
                                      </p:cBhvr>
                                      <p:tavLst>
                                        <p:tav tm="0" fmla="#ppt_w*cos(0.1*pi*$)">
                                          <p:val>
                                            <p:fltVal val="0"/>
                                          </p:val>
                                        </p:tav>
                                        <p:tav tm="100000">
                                          <p:val>
                                            <p:fltVal val="1"/>
                                          </p:val>
                                        </p:tav>
                                      </p:tavLst>
                                    </p:anim>
                                  </p:childTnLst>
                                </p:cTn>
                              </p:par>
                              <p:par>
                                <p:cTn id="38" presetID="45" presetClass="entr" presetSubtype="0" fill="hold" grpId="0" nodeType="withEffect">
                                  <p:stCondLst>
                                    <p:cond delay="25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750"/>
                                        <p:tgtEl>
                                          <p:spTgt spid="11"/>
                                        </p:tgtEl>
                                      </p:cBhvr>
                                    </p:animEffect>
                                    <p:anim calcmode="lin" valueType="num">
                                      <p:cBhvr>
                                        <p:cTn id="41" dur="1125" fill="hold"/>
                                        <p:tgtEl>
                                          <p:spTgt spid="11"/>
                                        </p:tgtEl>
                                        <p:attrNameLst>
                                          <p:attrName>ppt_w</p:attrName>
                                        </p:attrNameLst>
                                      </p:cBhvr>
                                      <p:tavLst>
                                        <p:tav tm="0" fmla="#ppt_w*sin(2.5*pi*$)">
                                          <p:val>
                                            <p:fltVal val="0"/>
                                          </p:val>
                                        </p:tav>
                                        <p:tav tm="100000">
                                          <p:val>
                                            <p:fltVal val="1"/>
                                          </p:val>
                                        </p:tav>
                                      </p:tavLst>
                                    </p:anim>
                                    <p:anim calcmode="lin" valueType="num">
                                      <p:cBhvr>
                                        <p:cTn id="42" dur="1500" fill="hold"/>
                                        <p:tgtEl>
                                          <p:spTgt spid="11"/>
                                        </p:tgtEl>
                                        <p:attrNameLst>
                                          <p:attrName>ppt_h</p:attrName>
                                        </p:attrNameLst>
                                      </p:cBhvr>
                                      <p:tavLst>
                                        <p:tav tm="0">
                                          <p:val>
                                            <p:strVal val="#ppt_h"/>
                                          </p:val>
                                        </p:tav>
                                        <p:tav tm="100000">
                                          <p:val>
                                            <p:strVal val="#ppt_h"/>
                                          </p:val>
                                        </p:tav>
                                      </p:tavLst>
                                    </p:anim>
                                    <p:anim to="" calcmode="lin" valueType="num">
                                      <p:cBhvr>
                                        <p:cTn id="43" dur="188" autoRev="1" fill="hold">
                                          <p:stCondLst>
                                            <p:cond delay="1125"/>
                                          </p:stCondLst>
                                        </p:cTn>
                                        <p:tgtEl>
                                          <p:spTgt spid="11"/>
                                        </p:tgtEl>
                                        <p:attrNameLst>
                                          <p:attrName>ppt_w</p:attrName>
                                        </p:attrNameLst>
                                      </p:cBhvr>
                                      <p:tavLst>
                                        <p:tav tm="0" fmla="#ppt_w*cos(0.1*pi*$)">
                                          <p:val>
                                            <p:fltVal val="0"/>
                                          </p:val>
                                        </p:tav>
                                        <p:tav tm="100000">
                                          <p:val>
                                            <p:fltVal val="1"/>
                                          </p:val>
                                        </p:tav>
                                      </p:tavLst>
                                    </p:anim>
                                  </p:childTnLst>
                                </p:cTn>
                              </p:par>
                              <p:par>
                                <p:cTn id="44" presetID="45" presetClass="entr" presetSubtype="0" fill="hold" grpId="0" nodeType="withEffect">
                                  <p:stCondLst>
                                    <p:cond delay="25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750"/>
                                        <p:tgtEl>
                                          <p:spTgt spid="12"/>
                                        </p:tgtEl>
                                      </p:cBhvr>
                                    </p:animEffect>
                                    <p:anim calcmode="lin" valueType="num">
                                      <p:cBhvr>
                                        <p:cTn id="47" dur="1125" fill="hold"/>
                                        <p:tgtEl>
                                          <p:spTgt spid="12"/>
                                        </p:tgtEl>
                                        <p:attrNameLst>
                                          <p:attrName>ppt_w</p:attrName>
                                        </p:attrNameLst>
                                      </p:cBhvr>
                                      <p:tavLst>
                                        <p:tav tm="0" fmla="#ppt_w*cos(2*pi*$)">
                                          <p:val>
                                            <p:fltVal val="0"/>
                                          </p:val>
                                        </p:tav>
                                        <p:tav tm="100000">
                                          <p:val>
                                            <p:fltVal val="1"/>
                                          </p:val>
                                        </p:tav>
                                      </p:tavLst>
                                    </p:anim>
                                    <p:anim calcmode="lin" valueType="num">
                                      <p:cBhvr>
                                        <p:cTn id="48" dur="1500" fill="hold"/>
                                        <p:tgtEl>
                                          <p:spTgt spid="12"/>
                                        </p:tgtEl>
                                        <p:attrNameLst>
                                          <p:attrName>ppt_h</p:attrName>
                                        </p:attrNameLst>
                                      </p:cBhvr>
                                      <p:tavLst>
                                        <p:tav tm="0">
                                          <p:val>
                                            <p:strVal val="#ppt_h"/>
                                          </p:val>
                                        </p:tav>
                                        <p:tav tm="100000">
                                          <p:val>
                                            <p:strVal val="#ppt_h"/>
                                          </p:val>
                                        </p:tav>
                                      </p:tavLst>
                                    </p:anim>
                                    <p:anim to="" calcmode="lin" valueType="num">
                                      <p:cBhvr>
                                        <p:cTn id="49" dur="188" autoRev="1" fill="hold">
                                          <p:stCondLst>
                                            <p:cond delay="1125"/>
                                          </p:stCondLst>
                                        </p:cTn>
                                        <p:tgtEl>
                                          <p:spTgt spid="12"/>
                                        </p:tgtEl>
                                        <p:attrNameLst>
                                          <p:attrName>ppt_w</p:attrName>
                                        </p:attrNameLst>
                                      </p:cBhvr>
                                      <p:tavLst>
                                        <p:tav tm="0" fmla="#ppt_w*cos(0.1*pi*$)">
                                          <p:val>
                                            <p:fltVal val="0"/>
                                          </p:val>
                                        </p:tav>
                                        <p:tav tm="100000">
                                          <p:val>
                                            <p:fltVal val="1"/>
                                          </p:val>
                                        </p:tav>
                                      </p:tavLst>
                                    </p:anim>
                                  </p:childTnLst>
                                </p:cTn>
                              </p:par>
                              <p:par>
                                <p:cTn id="50" presetID="45" presetClass="entr" presetSubtype="0" fill="hold" grpId="0" nodeType="withEffect">
                                  <p:stCondLst>
                                    <p:cond delay="25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750"/>
                                        <p:tgtEl>
                                          <p:spTgt spid="13"/>
                                        </p:tgtEl>
                                      </p:cBhvr>
                                    </p:animEffect>
                                    <p:anim calcmode="lin" valueType="num">
                                      <p:cBhvr>
                                        <p:cTn id="53" dur="1125" fill="hold"/>
                                        <p:tgtEl>
                                          <p:spTgt spid="13"/>
                                        </p:tgtEl>
                                        <p:attrNameLst>
                                          <p:attrName>ppt_w</p:attrName>
                                        </p:attrNameLst>
                                      </p:cBhvr>
                                      <p:tavLst>
                                        <p:tav tm="0" fmla="#ppt_w*cos(2*pi*$)">
                                          <p:val>
                                            <p:fltVal val="0"/>
                                          </p:val>
                                        </p:tav>
                                        <p:tav tm="100000">
                                          <p:val>
                                            <p:fltVal val="1"/>
                                          </p:val>
                                        </p:tav>
                                      </p:tavLst>
                                    </p:anim>
                                    <p:anim calcmode="lin" valueType="num">
                                      <p:cBhvr>
                                        <p:cTn id="54" dur="1500" fill="hold"/>
                                        <p:tgtEl>
                                          <p:spTgt spid="13"/>
                                        </p:tgtEl>
                                        <p:attrNameLst>
                                          <p:attrName>ppt_h</p:attrName>
                                        </p:attrNameLst>
                                      </p:cBhvr>
                                      <p:tavLst>
                                        <p:tav tm="0">
                                          <p:val>
                                            <p:strVal val="#ppt_h"/>
                                          </p:val>
                                        </p:tav>
                                        <p:tav tm="100000">
                                          <p:val>
                                            <p:strVal val="#ppt_h"/>
                                          </p:val>
                                        </p:tav>
                                      </p:tavLst>
                                    </p:anim>
                                    <p:anim to="" calcmode="lin" valueType="num">
                                      <p:cBhvr>
                                        <p:cTn id="55" dur="188" autoRev="1" fill="hold">
                                          <p:stCondLst>
                                            <p:cond delay="1125"/>
                                          </p:stCondLst>
                                        </p:cTn>
                                        <p:tgtEl>
                                          <p:spTgt spid="13"/>
                                        </p:tgtEl>
                                        <p:attrNameLst>
                                          <p:attrName>ppt_w</p:attrName>
                                        </p:attrNameLst>
                                      </p:cBhvr>
                                      <p:tavLst>
                                        <p:tav tm="0" fmla="#ppt_w*cos(0.1*pi*$)">
                                          <p:val>
                                            <p:fltVal val="0"/>
                                          </p:val>
                                        </p:tav>
                                        <p:tav tm="100000">
                                          <p:val>
                                            <p:fltVal val="1"/>
                                          </p:val>
                                        </p:tav>
                                      </p:tavLst>
                                    </p:anim>
                                  </p:childTnLst>
                                </p:cTn>
                              </p:par>
                              <p:par>
                                <p:cTn id="56" presetID="45" presetClass="entr" presetSubtype="0" fill="hold" grpId="0" nodeType="withEffect">
                                  <p:stCondLst>
                                    <p:cond delay="25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750"/>
                                        <p:tgtEl>
                                          <p:spTgt spid="14"/>
                                        </p:tgtEl>
                                      </p:cBhvr>
                                    </p:animEffect>
                                    <p:anim calcmode="lin" valueType="num">
                                      <p:cBhvr>
                                        <p:cTn id="59" dur="1125" fill="hold"/>
                                        <p:tgtEl>
                                          <p:spTgt spid="14"/>
                                        </p:tgtEl>
                                        <p:attrNameLst>
                                          <p:attrName>ppt_w</p:attrName>
                                        </p:attrNameLst>
                                      </p:cBhvr>
                                      <p:tavLst>
                                        <p:tav tm="0" fmla="#ppt_w*cos(2*pi*$)">
                                          <p:val>
                                            <p:fltVal val="0"/>
                                          </p:val>
                                        </p:tav>
                                        <p:tav tm="100000">
                                          <p:val>
                                            <p:fltVal val="1"/>
                                          </p:val>
                                        </p:tav>
                                      </p:tavLst>
                                    </p:anim>
                                    <p:anim calcmode="lin" valueType="num">
                                      <p:cBhvr>
                                        <p:cTn id="60" dur="1500" fill="hold"/>
                                        <p:tgtEl>
                                          <p:spTgt spid="14"/>
                                        </p:tgtEl>
                                        <p:attrNameLst>
                                          <p:attrName>ppt_h</p:attrName>
                                        </p:attrNameLst>
                                      </p:cBhvr>
                                      <p:tavLst>
                                        <p:tav tm="0">
                                          <p:val>
                                            <p:strVal val="#ppt_h"/>
                                          </p:val>
                                        </p:tav>
                                        <p:tav tm="100000">
                                          <p:val>
                                            <p:strVal val="#ppt_h"/>
                                          </p:val>
                                        </p:tav>
                                      </p:tavLst>
                                    </p:anim>
                                    <p:anim to="" calcmode="lin" valueType="num">
                                      <p:cBhvr>
                                        <p:cTn id="61" dur="188" autoRev="1" fill="hold">
                                          <p:stCondLst>
                                            <p:cond delay="1125"/>
                                          </p:stCondLst>
                                        </p:cTn>
                                        <p:tgtEl>
                                          <p:spTgt spid="14"/>
                                        </p:tgtEl>
                                        <p:attrNameLst>
                                          <p:attrName>ppt_w</p:attrName>
                                        </p:attrNameLst>
                                      </p:cBhvr>
                                      <p:tavLst>
                                        <p:tav tm="0" fmla="#ppt_w*cos(0.1*pi*$)">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延禧图"/>
          <p:cNvPicPr>
            <a:picLocks noChangeAspect="1"/>
          </p:cNvPicPr>
          <p:nvPr/>
        </p:nvPicPr>
        <p:blipFill>
          <a:blip r:embed="rId1"/>
          <a:stretch>
            <a:fillRect/>
          </a:stretch>
        </p:blipFill>
        <p:spPr>
          <a:xfrm>
            <a:off x="1076960" y="2026285"/>
            <a:ext cx="3397885" cy="3396615"/>
          </a:xfrm>
          <a:prstGeom prst="rect">
            <a:avLst/>
          </a:prstGeom>
        </p:spPr>
      </p:pic>
      <p:grpSp>
        <p:nvGrpSpPr>
          <p:cNvPr id="8" name="组合 7"/>
          <p:cNvGrpSpPr/>
          <p:nvPr/>
        </p:nvGrpSpPr>
        <p:grpSpPr>
          <a:xfrm>
            <a:off x="5459730" y="2458085"/>
            <a:ext cx="5182235" cy="3923030"/>
            <a:chOff x="8598" y="3463"/>
            <a:chExt cx="8161" cy="6178"/>
          </a:xfrm>
        </p:grpSpPr>
        <p:sp>
          <p:nvSpPr>
            <p:cNvPr id="34" name="PA_库_矩形 33"/>
            <p:cNvSpPr/>
            <p:nvPr>
              <p:custDataLst>
                <p:tags r:id="rId2"/>
              </p:custDataLst>
            </p:nvPr>
          </p:nvSpPr>
          <p:spPr>
            <a:xfrm>
              <a:off x="8598" y="3463"/>
              <a:ext cx="1454" cy="6106"/>
            </a:xfrm>
            <a:prstGeom prst="rect">
              <a:avLst/>
            </a:prstGeom>
          </p:spPr>
          <p:txBody>
            <a:bodyPr vert="eaVert" wrap="square">
              <a:spAutoFit/>
            </a:bodyPr>
            <a:lstStyle/>
            <a:p>
              <a:r>
                <a:rPr lang="zh-CN" altLang="en-US" sz="2400" b="0" i="0" dirty="0">
                  <a:solidFill>
                    <a:srgbClr val="65CED7"/>
                  </a:solidFill>
                  <a:effectLst/>
                  <a:latin typeface="叶根友特楷简体" panose="02010601030101010101" pitchFamily="2" charset="-122"/>
                  <a:ea typeface="叶根友特楷简体" panose="02010601030101010101" pitchFamily="2" charset="-122"/>
                </a:rPr>
                <a:t>舞衣无力风敛，藕丝秋色染。锦帐绣帏斜掩。</a:t>
              </a:r>
              <a:endParaRPr lang="zh-CN" altLang="en-US" sz="2400" b="0" i="0" dirty="0">
                <a:solidFill>
                  <a:srgbClr val="65CED7"/>
                </a:solidFill>
                <a:effectLst/>
                <a:latin typeface="叶根友特楷简体" panose="02010601030101010101" pitchFamily="2" charset="-122"/>
                <a:ea typeface="叶根友特楷简体" panose="02010601030101010101" pitchFamily="2" charset="-122"/>
              </a:endParaRPr>
            </a:p>
          </p:txBody>
        </p:sp>
        <p:sp>
          <p:nvSpPr>
            <p:cNvPr id="35" name="PA_库_矩形 34"/>
            <p:cNvSpPr/>
            <p:nvPr>
              <p:custDataLst>
                <p:tags r:id="rId3"/>
              </p:custDataLst>
            </p:nvPr>
          </p:nvSpPr>
          <p:spPr>
            <a:xfrm>
              <a:off x="10809" y="3463"/>
              <a:ext cx="1454" cy="6106"/>
            </a:xfrm>
            <a:prstGeom prst="rect">
              <a:avLst/>
            </a:prstGeom>
          </p:spPr>
          <p:txBody>
            <a:bodyPr vert="eaVert" wrap="square">
              <a:spAutoFit/>
            </a:bodyPr>
            <a:lstStyle/>
            <a:p>
              <a:r>
                <a:rPr lang="zh-CN" altLang="en-US" sz="2400" b="0" i="0" dirty="0">
                  <a:solidFill>
                    <a:srgbClr val="65CED7"/>
                  </a:solidFill>
                  <a:effectLst/>
                  <a:latin typeface="叶根友特楷简体" panose="02010601030101010101" pitchFamily="2" charset="-122"/>
                  <a:ea typeface="叶根友特楷简体" panose="02010601030101010101" pitchFamily="2" charset="-122"/>
                </a:rPr>
                <a:t>舞衣无力风敛，藕丝秋色染。锦帐绣帏斜掩。</a:t>
              </a:r>
              <a:endParaRPr lang="zh-CN" altLang="en-US" sz="2400" b="0" i="0" dirty="0">
                <a:solidFill>
                  <a:srgbClr val="65CED7"/>
                </a:solidFill>
                <a:effectLst/>
                <a:latin typeface="叶根友特楷简体" panose="02010601030101010101" pitchFamily="2" charset="-122"/>
                <a:ea typeface="叶根友特楷简体" panose="02010601030101010101" pitchFamily="2" charset="-122"/>
              </a:endParaRPr>
            </a:p>
          </p:txBody>
        </p:sp>
        <p:sp>
          <p:nvSpPr>
            <p:cNvPr id="36" name="PA_库_矩形 35"/>
            <p:cNvSpPr/>
            <p:nvPr>
              <p:custDataLst>
                <p:tags r:id="rId4"/>
              </p:custDataLst>
            </p:nvPr>
          </p:nvSpPr>
          <p:spPr>
            <a:xfrm>
              <a:off x="13094" y="3535"/>
              <a:ext cx="1454" cy="6106"/>
            </a:xfrm>
            <a:prstGeom prst="rect">
              <a:avLst/>
            </a:prstGeom>
          </p:spPr>
          <p:txBody>
            <a:bodyPr vert="eaVert" wrap="square">
              <a:spAutoFit/>
            </a:bodyPr>
            <a:lstStyle/>
            <a:p>
              <a:r>
                <a:rPr lang="zh-CN" altLang="en-US" sz="2400" b="0" i="0" dirty="0">
                  <a:solidFill>
                    <a:srgbClr val="65CED7"/>
                  </a:solidFill>
                  <a:effectLst/>
                  <a:latin typeface="叶根友特楷简体" panose="02010601030101010101" pitchFamily="2" charset="-122"/>
                  <a:ea typeface="叶根友特楷简体" panose="02010601030101010101" pitchFamily="2" charset="-122"/>
                </a:rPr>
                <a:t>舞衣无力风敛，藕丝秋色染。锦帐绣帏斜掩。</a:t>
              </a:r>
              <a:endParaRPr lang="zh-CN" altLang="en-US" sz="2400" b="0" i="0" dirty="0">
                <a:solidFill>
                  <a:srgbClr val="65CED7"/>
                </a:solidFill>
                <a:effectLst/>
                <a:latin typeface="叶根友特楷简体" panose="02010601030101010101" pitchFamily="2" charset="-122"/>
                <a:ea typeface="叶根友特楷简体" panose="02010601030101010101" pitchFamily="2" charset="-122"/>
              </a:endParaRPr>
            </a:p>
          </p:txBody>
        </p:sp>
        <p:sp>
          <p:nvSpPr>
            <p:cNvPr id="37" name="PA_库_矩形 36"/>
            <p:cNvSpPr/>
            <p:nvPr>
              <p:custDataLst>
                <p:tags r:id="rId5"/>
              </p:custDataLst>
            </p:nvPr>
          </p:nvSpPr>
          <p:spPr>
            <a:xfrm>
              <a:off x="15305" y="3535"/>
              <a:ext cx="1454" cy="6106"/>
            </a:xfrm>
            <a:prstGeom prst="rect">
              <a:avLst/>
            </a:prstGeom>
          </p:spPr>
          <p:txBody>
            <a:bodyPr vert="eaVert" wrap="square">
              <a:spAutoFit/>
            </a:bodyPr>
            <a:lstStyle/>
            <a:p>
              <a:r>
                <a:rPr lang="zh-CN" altLang="en-US" sz="2400" b="0" i="0" dirty="0">
                  <a:solidFill>
                    <a:srgbClr val="65CED7"/>
                  </a:solidFill>
                  <a:effectLst/>
                  <a:latin typeface="叶根友特楷简体" panose="02010601030101010101" pitchFamily="2" charset="-122"/>
                  <a:ea typeface="叶根友特楷简体" panose="02010601030101010101" pitchFamily="2" charset="-122"/>
                </a:rPr>
                <a:t>舞衣无力风敛，藕丝秋色染。锦帐绣帏斜掩。</a:t>
              </a:r>
              <a:endParaRPr lang="zh-CN" altLang="en-US" sz="2400" b="0" i="0" dirty="0">
                <a:solidFill>
                  <a:srgbClr val="65CED7"/>
                </a:solidFill>
                <a:effectLst/>
                <a:latin typeface="叶根友特楷简体" panose="02010601030101010101" pitchFamily="2" charset="-122"/>
                <a:ea typeface="叶根友特楷简体" panose="02010601030101010101" pitchFamily="2" charset="-122"/>
              </a:endParaRPr>
            </a:p>
          </p:txBody>
        </p:sp>
      </p:grpSp>
      <p:sp>
        <p:nvSpPr>
          <p:cNvPr id="2" name="PA_库_矩形 1"/>
          <p:cNvSpPr/>
          <p:nvPr>
            <p:custDataLst>
              <p:tags r:id="rId6"/>
            </p:custDataLst>
          </p:nvPr>
        </p:nvSpPr>
        <p:spPr>
          <a:xfrm>
            <a:off x="2067530" y="2245033"/>
            <a:ext cx="1415772" cy="3046988"/>
          </a:xfrm>
          <a:prstGeom prst="rect">
            <a:avLst/>
          </a:prstGeom>
          <a:effectLst>
            <a:outerShdw blurRad="50800" dist="38100" dir="2700000" algn="tl" rotWithShape="0">
              <a:prstClr val="black">
                <a:alpha val="40000"/>
              </a:prstClr>
            </a:outerShdw>
          </a:effectLst>
        </p:spPr>
        <p:txBody>
          <a:bodyPr wrap="none">
            <a:spAutoFit/>
          </a:bodyPr>
          <a:lstStyle/>
          <a:p>
            <a:pPr algn="ctr"/>
            <a:r>
              <a:rPr lang="zh-CN" altLang="en-US" sz="9600" dirty="0">
                <a:solidFill>
                  <a:schemeClr val="accent1">
                    <a:lumMod val="60000"/>
                    <a:lumOff val="40000"/>
                  </a:schemeClr>
                </a:solidFill>
                <a:latin typeface="叶根友特楷简体" panose="02010601030101010101" pitchFamily="2" charset="-122"/>
                <a:ea typeface="叶根友特楷简体" panose="02010601030101010101" pitchFamily="2" charset="-122"/>
              </a:rPr>
              <a:t>目</a:t>
            </a:r>
            <a:endParaRPr lang="en-US" altLang="zh-CN" sz="9600" dirty="0">
              <a:solidFill>
                <a:schemeClr val="accent1">
                  <a:lumMod val="60000"/>
                  <a:lumOff val="40000"/>
                </a:schemeClr>
              </a:solidFill>
              <a:latin typeface="叶根友特楷简体" panose="02010601030101010101" pitchFamily="2" charset="-122"/>
              <a:ea typeface="叶根友特楷简体" panose="02010601030101010101" pitchFamily="2" charset="-122"/>
            </a:endParaRPr>
          </a:p>
          <a:p>
            <a:pPr algn="ctr"/>
            <a:r>
              <a:rPr lang="zh-CN" altLang="en-US" sz="9600" dirty="0">
                <a:solidFill>
                  <a:schemeClr val="accent1">
                    <a:lumMod val="60000"/>
                    <a:lumOff val="40000"/>
                  </a:schemeClr>
                </a:solidFill>
                <a:latin typeface="叶根友特楷简体" panose="02010601030101010101" pitchFamily="2" charset="-122"/>
                <a:ea typeface="叶根友特楷简体" panose="02010601030101010101" pitchFamily="2" charset="-122"/>
              </a:rPr>
              <a:t>录</a:t>
            </a:r>
            <a:endParaRPr lang="zh-CN" altLang="en-US" sz="9600" dirty="0">
              <a:solidFill>
                <a:schemeClr val="accent1">
                  <a:lumMod val="60000"/>
                  <a:lumOff val="40000"/>
                </a:schemeClr>
              </a:solidFill>
              <a:latin typeface="叶根友特楷简体" panose="02010601030101010101" pitchFamily="2" charset="-122"/>
              <a:ea typeface="叶根友特楷简体" panose="02010601030101010101" pitchFamily="2" charset="-122"/>
            </a:endParaRPr>
          </a:p>
        </p:txBody>
      </p:sp>
      <p:pic>
        <p:nvPicPr>
          <p:cNvPr id="4" name="图片 3" descr="屋檐"/>
          <p:cNvPicPr>
            <a:picLocks noChangeAspect="1"/>
          </p:cNvPicPr>
          <p:nvPr/>
        </p:nvPicPr>
        <p:blipFill>
          <a:blip r:embed="rId7"/>
          <a:stretch>
            <a:fillRect/>
          </a:stretch>
        </p:blipFill>
        <p:spPr>
          <a:xfrm>
            <a:off x="30480" y="-1270"/>
            <a:ext cx="12146915" cy="1160145"/>
          </a:xfrm>
          <a:prstGeom prst="rect">
            <a:avLst/>
          </a:prstGeom>
        </p:spPr>
      </p:pic>
      <p:pic>
        <p:nvPicPr>
          <p:cNvPr id="5" name="图片 4" descr="延禧竹子"/>
          <p:cNvPicPr>
            <a:picLocks noChangeAspect="1"/>
          </p:cNvPicPr>
          <p:nvPr/>
        </p:nvPicPr>
        <p:blipFill>
          <a:blip r:embed="rId8"/>
          <a:stretch>
            <a:fillRect/>
          </a:stretch>
        </p:blipFill>
        <p:spPr>
          <a:xfrm>
            <a:off x="10297795" y="-1270"/>
            <a:ext cx="1879600" cy="2027555"/>
          </a:xfrm>
          <a:prstGeom prst="rect">
            <a:avLst/>
          </a:prstGeom>
        </p:spPr>
      </p:pic>
      <p:sp>
        <p:nvSpPr>
          <p:cNvPr id="49" name="椭圆 48"/>
          <p:cNvSpPr>
            <a:spLocks noChangeAspect="1"/>
          </p:cNvSpPr>
          <p:nvPr/>
        </p:nvSpPr>
        <p:spPr>
          <a:xfrm>
            <a:off x="5460365" y="1483360"/>
            <a:ext cx="842010" cy="842010"/>
          </a:xfrm>
          <a:prstGeom prst="ellipse">
            <a:avLst/>
          </a:prstGeom>
          <a:blipFill>
            <a:blip r:embed="rId9"/>
            <a:stretch>
              <a:fillRect/>
            </a:stretch>
          </a:blip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硬笔楷书简体" panose="03000509000000000000" pitchFamily="65" charset="-122"/>
              <a:ea typeface="方正硬笔楷书简体" panose="03000509000000000000" pitchFamily="65" charset="-122"/>
            </a:endParaRPr>
          </a:p>
        </p:txBody>
      </p:sp>
      <p:sp>
        <p:nvSpPr>
          <p:cNvPr id="48" name="椭圆 47"/>
          <p:cNvSpPr>
            <a:spLocks noChangeAspect="1"/>
          </p:cNvSpPr>
          <p:nvPr/>
        </p:nvSpPr>
        <p:spPr>
          <a:xfrm>
            <a:off x="6964045" y="1483360"/>
            <a:ext cx="761365" cy="761365"/>
          </a:xfrm>
          <a:prstGeom prst="ellipse">
            <a:avLst/>
          </a:prstGeom>
          <a:blipFill>
            <a:blip r:embed="rId10"/>
            <a:stretch>
              <a:fillRect/>
            </a:stretch>
          </a:blip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硬笔楷书简体" panose="03000509000000000000" pitchFamily="65" charset="-122"/>
              <a:ea typeface="方正硬笔楷书简体" panose="03000509000000000000" pitchFamily="65" charset="-122"/>
            </a:endParaRPr>
          </a:p>
        </p:txBody>
      </p:sp>
      <p:sp>
        <p:nvSpPr>
          <p:cNvPr id="47" name="椭圆 46"/>
          <p:cNvSpPr>
            <a:spLocks noChangeAspect="1"/>
          </p:cNvSpPr>
          <p:nvPr/>
        </p:nvSpPr>
        <p:spPr>
          <a:xfrm>
            <a:off x="8363585" y="1451610"/>
            <a:ext cx="808990" cy="808990"/>
          </a:xfrm>
          <a:prstGeom prst="ellipse">
            <a:avLst/>
          </a:prstGeom>
          <a:blipFill>
            <a:blip r:embed="rId11"/>
            <a:stretch>
              <a:fillRect/>
            </a:stretch>
          </a:blip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方正硬笔楷书简体" panose="03000509000000000000" pitchFamily="65" charset="-122"/>
              <a:ea typeface="方正硬笔楷书简体" panose="03000509000000000000" pitchFamily="65" charset="-122"/>
            </a:endParaRPr>
          </a:p>
        </p:txBody>
      </p:sp>
      <p:sp>
        <p:nvSpPr>
          <p:cNvPr id="14" name="椭圆 13"/>
          <p:cNvSpPr>
            <a:spLocks noChangeAspect="1"/>
          </p:cNvSpPr>
          <p:nvPr/>
        </p:nvSpPr>
        <p:spPr>
          <a:xfrm>
            <a:off x="9783445" y="1450975"/>
            <a:ext cx="793750" cy="793750"/>
          </a:xfrm>
          <a:prstGeom prst="ellipse">
            <a:avLst/>
          </a:prstGeom>
          <a:blipFill>
            <a:blip r:embed="rId10"/>
            <a:stretch>
              <a:fillRect/>
            </a:stretch>
          </a:blip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硬笔楷书简体" panose="03000509000000000000" pitchFamily="65" charset="-122"/>
              <a:ea typeface="方正硬笔楷书简体" panose="03000509000000000000" pitchFamily="65" charset="-122"/>
            </a:endParaRPr>
          </a:p>
        </p:txBody>
      </p:sp>
      <p:pic>
        <p:nvPicPr>
          <p:cNvPr id="38" name="图片 37"/>
          <p:cNvPicPr>
            <a:picLocks noChangeAspect="1"/>
          </p:cNvPicPr>
          <p:nvPr/>
        </p:nvPicPr>
        <p:blipFill>
          <a:blip r:embed="rId12" cstate="print">
            <a:clrChange>
              <a:clrFrom>
                <a:srgbClr val="010207"/>
              </a:clrFrom>
              <a:clrTo>
                <a:srgbClr val="010207">
                  <a:alpha val="0"/>
                </a:srgbClr>
              </a:clrTo>
            </a:clrChange>
            <a:extLst>
              <a:ext uri="{28A0092B-C50C-407E-A947-70E740481C1C}">
                <a14:useLocalDpi xmlns:a14="http://schemas.microsoft.com/office/drawing/2010/main" val="0"/>
              </a:ext>
            </a:extLst>
          </a:blip>
          <a:srcRect/>
          <a:stretch>
            <a:fillRect/>
          </a:stretch>
        </p:blipFill>
        <p:spPr>
          <a:xfrm flipH="1">
            <a:off x="30480" y="4224020"/>
            <a:ext cx="1914525" cy="2527300"/>
          </a:xfrm>
          <a:custGeom>
            <a:avLst/>
            <a:gdLst>
              <a:gd name="connsiteX0" fmla="*/ 4146087 w 4503967"/>
              <a:gd name="connsiteY0" fmla="*/ 3594889 h 5946465"/>
              <a:gd name="connsiteX1" fmla="*/ 4146087 w 4503967"/>
              <a:gd name="connsiteY1" fmla="*/ 4088885 h 5946465"/>
              <a:gd name="connsiteX2" fmla="*/ 2240768 w 4503967"/>
              <a:gd name="connsiteY2" fmla="*/ 4088885 h 5946465"/>
              <a:gd name="connsiteX3" fmla="*/ 2240768 w 4503967"/>
              <a:gd name="connsiteY3" fmla="*/ 3594889 h 5946465"/>
              <a:gd name="connsiteX4" fmla="*/ 4503967 w 4503967"/>
              <a:gd name="connsiteY4" fmla="*/ 0 h 5946465"/>
              <a:gd name="connsiteX5" fmla="*/ 0 w 4503967"/>
              <a:gd name="connsiteY5" fmla="*/ 0 h 5946465"/>
              <a:gd name="connsiteX6" fmla="*/ 0 w 4503967"/>
              <a:gd name="connsiteY6" fmla="*/ 5375243 h 5946465"/>
              <a:gd name="connsiteX7" fmla="*/ 813597 w 4503967"/>
              <a:gd name="connsiteY7" fmla="*/ 5375243 h 5946465"/>
              <a:gd name="connsiteX8" fmla="*/ 813597 w 4503967"/>
              <a:gd name="connsiteY8" fmla="*/ 5946465 h 5946465"/>
              <a:gd name="connsiteX9" fmla="*/ 4503967 w 4503967"/>
              <a:gd name="connsiteY9" fmla="*/ 5946465 h 5946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3967" h="5946465">
                <a:moveTo>
                  <a:pt x="4146087" y="3594889"/>
                </a:moveTo>
                <a:lnTo>
                  <a:pt x="4146087" y="4088885"/>
                </a:lnTo>
                <a:lnTo>
                  <a:pt x="2240768" y="4088885"/>
                </a:lnTo>
                <a:lnTo>
                  <a:pt x="2240768" y="3594889"/>
                </a:lnTo>
                <a:close/>
                <a:moveTo>
                  <a:pt x="4503967" y="0"/>
                </a:moveTo>
                <a:lnTo>
                  <a:pt x="0" y="0"/>
                </a:lnTo>
                <a:lnTo>
                  <a:pt x="0" y="5375243"/>
                </a:lnTo>
                <a:lnTo>
                  <a:pt x="813597" y="5375243"/>
                </a:lnTo>
                <a:lnTo>
                  <a:pt x="813597" y="5946465"/>
                </a:lnTo>
                <a:lnTo>
                  <a:pt x="4503967" y="5946465"/>
                </a:lnTo>
                <a:close/>
              </a:path>
            </a:pathLst>
          </a:custGeom>
        </p:spPr>
      </p:pic>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1)">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fade">
                                      <p:cBhvr>
                                        <p:cTn id="29" dur="1000"/>
                                        <p:tgtEl>
                                          <p:spTgt spid="38"/>
                                        </p:tgtEl>
                                      </p:cBhvr>
                                    </p:animEffect>
                                    <p:anim calcmode="lin" valueType="num">
                                      <p:cBhvr>
                                        <p:cTn id="30" dur="1000" fill="hold"/>
                                        <p:tgtEl>
                                          <p:spTgt spid="38"/>
                                        </p:tgtEl>
                                        <p:attrNameLst>
                                          <p:attrName>ppt_x</p:attrName>
                                        </p:attrNameLst>
                                      </p:cBhvr>
                                      <p:tavLst>
                                        <p:tav tm="0">
                                          <p:val>
                                            <p:strVal val="#ppt_x"/>
                                          </p:val>
                                        </p:tav>
                                        <p:tav tm="100000">
                                          <p:val>
                                            <p:strVal val="#ppt_x"/>
                                          </p:val>
                                        </p:tav>
                                      </p:tavLst>
                                    </p:anim>
                                    <p:anim calcmode="lin" valueType="num">
                                      <p:cBhvr>
                                        <p:cTn id="3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circle(in)">
                                      <p:cBhvr>
                                        <p:cTn id="36" dur="2000"/>
                                        <p:tgtEl>
                                          <p:spTgt spid="49"/>
                                        </p:tgtEl>
                                      </p:cBhvr>
                                    </p:animEffect>
                                  </p:childTnLst>
                                </p:cTn>
                              </p:par>
                              <p:par>
                                <p:cTn id="37" presetID="6" presetClass="entr" presetSubtype="16"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circle(in)">
                                      <p:cBhvr>
                                        <p:cTn id="39" dur="2000"/>
                                        <p:tgtEl>
                                          <p:spTgt spid="8"/>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circle(in)">
                                      <p:cBhvr>
                                        <p:cTn id="42" dur="2000"/>
                                        <p:tgtEl>
                                          <p:spTgt spid="48"/>
                                        </p:tgtEl>
                                      </p:cBhvr>
                                    </p:animEffect>
                                  </p:childTnLst>
                                </p:cTn>
                              </p:par>
                              <p:par>
                                <p:cTn id="43" presetID="6" presetClass="entr" presetSubtype="16" fill="hold" grpId="0"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circle(in)">
                                      <p:cBhvr>
                                        <p:cTn id="45" dur="2000"/>
                                        <p:tgtEl>
                                          <p:spTgt spid="47"/>
                                        </p:tgtEl>
                                      </p:cBhvr>
                                    </p:animEffect>
                                  </p:childTnLst>
                                </p:cTn>
                              </p:par>
                              <p:par>
                                <p:cTn id="46" presetID="6" presetClass="entr" presetSubtype="16"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circle(in)">
                                      <p:cBhvr>
                                        <p:cTn id="48"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9" grpId="0" animBg="1"/>
      <p:bldP spid="48" grpId="0" animBg="1"/>
      <p:bldP spid="47"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t0103eefaa12f035969"/>
          <p:cNvPicPr>
            <a:picLocks noChangeAspect="1"/>
          </p:cNvPicPr>
          <p:nvPr/>
        </p:nvPicPr>
        <p:blipFill>
          <a:blip r:embed="rId1"/>
          <a:srcRect l="7153" t="6658" r="6066" b="7043"/>
          <a:stretch>
            <a:fillRect/>
          </a:stretch>
        </p:blipFill>
        <p:spPr>
          <a:xfrm>
            <a:off x="8336280" y="1966595"/>
            <a:ext cx="3026410" cy="3010535"/>
          </a:xfrm>
          <a:prstGeom prst="ellipse">
            <a:avLst/>
          </a:prstGeom>
        </p:spPr>
      </p:pic>
      <p:pic>
        <p:nvPicPr>
          <p:cNvPr id="9" name="图片 8" descr="p131500849.webp"/>
          <p:cNvPicPr>
            <a:picLocks noChangeAspect="1"/>
          </p:cNvPicPr>
          <p:nvPr/>
        </p:nvPicPr>
        <p:blipFill>
          <a:blip r:embed="rId2"/>
          <a:srcRect l="4514" t="4766" r="4142" b="3636"/>
          <a:stretch>
            <a:fillRect/>
          </a:stretch>
        </p:blipFill>
        <p:spPr>
          <a:xfrm>
            <a:off x="4379595" y="1758315"/>
            <a:ext cx="3225165" cy="3234690"/>
          </a:xfrm>
          <a:prstGeom prst="ellipse">
            <a:avLst/>
          </a:prstGeom>
        </p:spPr>
      </p:pic>
      <p:pic>
        <p:nvPicPr>
          <p:cNvPr id="8" name="图片 7" descr="20180816032016_a9af92aca2deb5691ff084eac9a276cc_8"/>
          <p:cNvPicPr>
            <a:picLocks noChangeAspect="1"/>
          </p:cNvPicPr>
          <p:nvPr/>
        </p:nvPicPr>
        <p:blipFill>
          <a:blip r:embed="rId3"/>
          <a:srcRect l="10926" t="8172" r="11503" b="12484"/>
          <a:stretch>
            <a:fillRect/>
          </a:stretch>
        </p:blipFill>
        <p:spPr>
          <a:xfrm>
            <a:off x="579755" y="1645920"/>
            <a:ext cx="3183255" cy="3256915"/>
          </a:xfrm>
          <a:prstGeom prst="ellipse">
            <a:avLst/>
          </a:prstGeom>
        </p:spPr>
      </p:pic>
      <p:sp>
        <p:nvSpPr>
          <p:cNvPr id="3" name="任意多边形 2"/>
          <p:cNvSpPr/>
          <p:nvPr/>
        </p:nvSpPr>
        <p:spPr>
          <a:xfrm>
            <a:off x="3990975" y="745331"/>
            <a:ext cx="4629150" cy="83343"/>
          </a:xfrm>
          <a:custGeom>
            <a:avLst/>
            <a:gdLst>
              <a:gd name="connsiteX0" fmla="*/ 0 w 4191000"/>
              <a:gd name="connsiteY0" fmla="*/ 64293 h 69792"/>
              <a:gd name="connsiteX1" fmla="*/ 495300 w 4191000"/>
              <a:gd name="connsiteY1" fmla="*/ 64293 h 69792"/>
              <a:gd name="connsiteX2" fmla="*/ 1600200 w 4191000"/>
              <a:gd name="connsiteY2" fmla="*/ 7143 h 69792"/>
              <a:gd name="connsiteX3" fmla="*/ 2333625 w 4191000"/>
              <a:gd name="connsiteY3" fmla="*/ 7143 h 69792"/>
              <a:gd name="connsiteX4" fmla="*/ 3505200 w 4191000"/>
              <a:gd name="connsiteY4" fmla="*/ 64293 h 69792"/>
              <a:gd name="connsiteX5" fmla="*/ 4191000 w 4191000"/>
              <a:gd name="connsiteY5" fmla="*/ 7143 h 6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1000" h="69792">
                <a:moveTo>
                  <a:pt x="0" y="64293"/>
                </a:moveTo>
                <a:cubicBezTo>
                  <a:pt x="114300" y="69055"/>
                  <a:pt x="228600" y="73818"/>
                  <a:pt x="495300" y="64293"/>
                </a:cubicBezTo>
                <a:cubicBezTo>
                  <a:pt x="762000" y="54768"/>
                  <a:pt x="1293813" y="16668"/>
                  <a:pt x="1600200" y="7143"/>
                </a:cubicBezTo>
                <a:cubicBezTo>
                  <a:pt x="1906587" y="-2382"/>
                  <a:pt x="2016125" y="-2382"/>
                  <a:pt x="2333625" y="7143"/>
                </a:cubicBezTo>
                <a:cubicBezTo>
                  <a:pt x="2651125" y="16668"/>
                  <a:pt x="3195638" y="64293"/>
                  <a:pt x="3505200" y="64293"/>
                </a:cubicBezTo>
                <a:cubicBezTo>
                  <a:pt x="3814762" y="64293"/>
                  <a:pt x="4002881" y="35718"/>
                  <a:pt x="4191000" y="7143"/>
                </a:cubicBezTo>
              </a:path>
            </a:pathLst>
          </a:custGeom>
          <a:noFill/>
          <a:ln>
            <a:solidFill>
              <a:srgbClr val="65CE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78858" y="341521"/>
            <a:ext cx="3803117" cy="369332"/>
          </a:xfrm>
          <a:prstGeom prst="rect">
            <a:avLst/>
          </a:prstGeom>
        </p:spPr>
        <p:txBody>
          <a:bodyPr wrap="square">
            <a:spAutoFit/>
          </a:bodyPr>
          <a:lstStyle/>
          <a:p>
            <a:r>
              <a:rPr lang="zh-CN" altLang="en-US" dirty="0">
                <a:solidFill>
                  <a:srgbClr val="65CED7"/>
                </a:solidFill>
                <a:latin typeface="叶根友特楷简体" panose="02010601030101010101" pitchFamily="2" charset="-122"/>
                <a:ea typeface="叶根友特楷简体" panose="02010601030101010101" pitchFamily="2" charset="-122"/>
              </a:rPr>
              <a:t>章四</a:t>
            </a:r>
            <a:r>
              <a:rPr lang="en-US" altLang="zh-CN" dirty="0">
                <a:solidFill>
                  <a:srgbClr val="65CED7"/>
                </a:solidFill>
                <a:latin typeface="叶根友特楷简体" panose="02010601030101010101" pitchFamily="2" charset="-122"/>
                <a:ea typeface="叶根友特楷简体" panose="02010601030101010101" pitchFamily="2" charset="-122"/>
              </a:rPr>
              <a:t>:</a:t>
            </a:r>
            <a:r>
              <a:rPr lang="zh-CN" altLang="en-US" dirty="0">
                <a:solidFill>
                  <a:srgbClr val="65CED7"/>
                </a:solidFill>
                <a:latin typeface="叶根友特楷简体" panose="02010601030101010101" pitchFamily="2" charset="-122"/>
                <a:ea typeface="叶根友特楷简体" panose="02010601030101010101" pitchFamily="2" charset="-122"/>
              </a:rPr>
              <a:t>舞衣无力风敛，藕丝秋色染。</a:t>
            </a:r>
            <a:endParaRPr lang="zh-CN" altLang="en-US" dirty="0">
              <a:solidFill>
                <a:srgbClr val="65CED7"/>
              </a:solidFill>
              <a:latin typeface="叶根友特楷简体" panose="02010601030101010101" pitchFamily="2" charset="-122"/>
              <a:ea typeface="叶根友特楷简体" panose="02010601030101010101" pitchFamily="2" charset="-122"/>
            </a:endParaRPr>
          </a:p>
        </p:txBody>
      </p:sp>
      <p:cxnSp>
        <p:nvCxnSpPr>
          <p:cNvPr id="6" name="直接连接符 5"/>
          <p:cNvCxnSpPr/>
          <p:nvPr/>
        </p:nvCxnSpPr>
        <p:spPr>
          <a:xfrm>
            <a:off x="0" y="1393724"/>
            <a:ext cx="12192000" cy="22123"/>
          </a:xfrm>
          <a:prstGeom prst="line">
            <a:avLst/>
          </a:prstGeom>
          <a:ln w="3175">
            <a:solidFill>
              <a:srgbClr val="8B281E">
                <a:alpha val="40000"/>
              </a:srgb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0" y="5442153"/>
            <a:ext cx="12192000" cy="22123"/>
          </a:xfrm>
          <a:prstGeom prst="line">
            <a:avLst/>
          </a:prstGeom>
          <a:ln w="3175">
            <a:solidFill>
              <a:srgbClr val="8B281E">
                <a:alpha val="40000"/>
              </a:srgbClr>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1315085" y="5674360"/>
            <a:ext cx="9662160" cy="414020"/>
          </a:xfrm>
          <a:prstGeom prst="rect">
            <a:avLst/>
          </a:prstGeom>
        </p:spPr>
        <p:txBody>
          <a:bodyPr wrap="square">
            <a:spAutoFit/>
          </a:bodyPr>
          <a:lstStyle/>
          <a:p>
            <a:pPr>
              <a:lnSpc>
                <a:spcPct val="150000"/>
              </a:lnSpc>
            </a:pPr>
            <a:r>
              <a:rPr lang="zh-CN" altLang="en-US" sz="1400" noProof="1">
                <a:solidFill>
                  <a:srgbClr val="5BB9C2"/>
                </a:solidFill>
              </a:rPr>
              <a:t>请输入你的内容</a:t>
            </a:r>
            <a:r>
              <a:rPr lang="zh-CN" altLang="en-US" sz="1400">
                <a:solidFill>
                  <a:srgbClr val="5BB9C2"/>
                </a:solidFill>
                <a:sym typeface="+mn-ea"/>
              </a:rPr>
              <a:t>请输入你的内容请输入你的内容请输入你的内容请输入你的内容请输入你的内容请输入你的内容</a:t>
            </a:r>
            <a:endParaRPr lang="zh-CN" altLang="en-US" sz="1400" noProof="1">
              <a:solidFill>
                <a:srgbClr val="5BB9C2"/>
              </a:solidFill>
            </a:endParaRPr>
          </a:p>
        </p:txBody>
      </p:sp>
      <p:sp>
        <p:nvSpPr>
          <p:cNvPr id="14" name="PA_库_文本框 13"/>
          <p:cNvSpPr txBox="1"/>
          <p:nvPr>
            <p:custDataLst>
              <p:tags r:id="rId4"/>
            </p:custDataLst>
          </p:nvPr>
        </p:nvSpPr>
        <p:spPr>
          <a:xfrm>
            <a:off x="1136650" y="5181600"/>
            <a:ext cx="1731645" cy="460375"/>
          </a:xfrm>
          <a:prstGeom prst="rect">
            <a:avLst/>
          </a:prstGeom>
          <a:noFill/>
        </p:spPr>
        <p:txBody>
          <a:bodyPr vert="horz" wrap="square" rtlCol="0">
            <a:spAutoFit/>
          </a:bodyPr>
          <a:lstStyle/>
          <a:p>
            <a:r>
              <a:rPr lang="zh-CN" altLang="en-US" sz="2400" dirty="0">
                <a:solidFill>
                  <a:srgbClr val="65CED7"/>
                </a:solidFill>
                <a:latin typeface="叶根友唐楷简08" panose="02010601030101010101" pitchFamily="2" charset="-122"/>
                <a:ea typeface="叶根友唐楷简08" panose="02010601030101010101" pitchFamily="2" charset="-122"/>
              </a:rPr>
              <a:t>输入标题</a:t>
            </a:r>
            <a:endParaRPr lang="zh-CN" altLang="en-US" sz="2400" dirty="0">
              <a:solidFill>
                <a:srgbClr val="65CED7"/>
              </a:solidFill>
              <a:latin typeface="叶根友唐楷简08" panose="02010601030101010101" pitchFamily="2" charset="-122"/>
              <a:ea typeface="叶根友唐楷简08" panose="02010601030101010101" pitchFamily="2" charset="-122"/>
            </a:endParaRPr>
          </a:p>
        </p:txBody>
      </p:sp>
      <p:sp>
        <p:nvSpPr>
          <p:cNvPr id="11" name="PA_库_文本框 13"/>
          <p:cNvSpPr txBox="1"/>
          <p:nvPr>
            <p:custDataLst>
              <p:tags r:id="rId5"/>
            </p:custDataLst>
          </p:nvPr>
        </p:nvSpPr>
        <p:spPr>
          <a:xfrm>
            <a:off x="5168265" y="5213350"/>
            <a:ext cx="1731645" cy="460375"/>
          </a:xfrm>
          <a:prstGeom prst="rect">
            <a:avLst/>
          </a:prstGeom>
          <a:noFill/>
        </p:spPr>
        <p:txBody>
          <a:bodyPr vert="horz" wrap="square" rtlCol="0">
            <a:spAutoFit/>
          </a:bodyPr>
          <a:lstStyle/>
          <a:p>
            <a:r>
              <a:rPr lang="zh-CN" altLang="en-US" sz="2400" dirty="0">
                <a:solidFill>
                  <a:srgbClr val="65CED7"/>
                </a:solidFill>
                <a:latin typeface="叶根友唐楷简08" panose="02010601030101010101" pitchFamily="2" charset="-122"/>
                <a:ea typeface="叶根友唐楷简08" panose="02010601030101010101" pitchFamily="2" charset="-122"/>
              </a:rPr>
              <a:t>输入标题</a:t>
            </a:r>
            <a:endParaRPr lang="zh-CN" altLang="en-US" sz="2400" dirty="0">
              <a:solidFill>
                <a:srgbClr val="65CED7"/>
              </a:solidFill>
              <a:latin typeface="叶根友唐楷简08" panose="02010601030101010101" pitchFamily="2" charset="-122"/>
              <a:ea typeface="叶根友唐楷简08" panose="02010601030101010101" pitchFamily="2" charset="-122"/>
            </a:endParaRPr>
          </a:p>
        </p:txBody>
      </p:sp>
      <p:sp>
        <p:nvSpPr>
          <p:cNvPr id="18" name="PA_库_文本框 13"/>
          <p:cNvSpPr txBox="1"/>
          <p:nvPr>
            <p:custDataLst>
              <p:tags r:id="rId6"/>
            </p:custDataLst>
          </p:nvPr>
        </p:nvSpPr>
        <p:spPr>
          <a:xfrm>
            <a:off x="9090660" y="5196840"/>
            <a:ext cx="1731645" cy="460375"/>
          </a:xfrm>
          <a:prstGeom prst="rect">
            <a:avLst/>
          </a:prstGeom>
          <a:noFill/>
        </p:spPr>
        <p:txBody>
          <a:bodyPr vert="horz" wrap="square" rtlCol="0">
            <a:spAutoFit/>
          </a:bodyPr>
          <a:lstStyle/>
          <a:p>
            <a:r>
              <a:rPr lang="zh-CN" altLang="en-US" sz="2400" dirty="0">
                <a:solidFill>
                  <a:srgbClr val="65CED7"/>
                </a:solidFill>
                <a:latin typeface="叶根友唐楷简08" panose="02010601030101010101" pitchFamily="2" charset="-122"/>
                <a:ea typeface="叶根友唐楷简08" panose="02010601030101010101" pitchFamily="2" charset="-122"/>
              </a:rPr>
              <a:t>输入标题</a:t>
            </a:r>
            <a:endParaRPr lang="zh-CN" altLang="en-US" sz="2400" dirty="0">
              <a:solidFill>
                <a:srgbClr val="65CED7"/>
              </a:solidFill>
              <a:latin typeface="叶根友唐楷简08" panose="02010601030101010101" pitchFamily="2" charset="-122"/>
              <a:ea typeface="叶根友唐楷简08" panose="02010601030101010101" pitchFamily="2" charset="-122"/>
            </a:endParaRPr>
          </a:p>
        </p:txBody>
      </p:sp>
      <p:pic>
        <p:nvPicPr>
          <p:cNvPr id="19" name="图片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88172" y="0"/>
            <a:ext cx="1405605" cy="14305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25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500" fill="hold"/>
                                        <p:tgtEl>
                                          <p:spTgt spid="14"/>
                                        </p:tgtEl>
                                        <p:attrNameLst>
                                          <p:attrName>ppt_x</p:attrName>
                                        </p:attrNameLst>
                                      </p:cBhvr>
                                      <p:tavLst>
                                        <p:tav tm="0">
                                          <p:val>
                                            <p:strVal val="0-#ppt_w/2"/>
                                          </p:val>
                                        </p:tav>
                                        <p:tav tm="100000">
                                          <p:val>
                                            <p:strVal val="#ppt_x"/>
                                          </p:val>
                                        </p:tav>
                                      </p:tavLst>
                                    </p:anim>
                                    <p:anim calcmode="lin" valueType="num">
                                      <p:cBhvr additive="base">
                                        <p:cTn id="8" dur="1500" fill="hold"/>
                                        <p:tgtEl>
                                          <p:spTgt spid="14"/>
                                        </p:tgtEl>
                                        <p:attrNameLst>
                                          <p:attrName>ppt_y</p:attrName>
                                        </p:attrNameLst>
                                      </p:cBhvr>
                                      <p:tavLst>
                                        <p:tav tm="0">
                                          <p:val>
                                            <p:strVal val="#ppt_y"/>
                                          </p:val>
                                        </p:tav>
                                        <p:tav tm="100000">
                                          <p:val>
                                            <p:strVal val="#ppt_y"/>
                                          </p:val>
                                        </p:tav>
                                      </p:tavLst>
                                    </p:anim>
                                    <p:set>
                                      <p:cBhvr>
                                        <p:cTn id="9" dur="1" fill="hold">
                                          <p:stCondLst>
                                            <p:cond delay="0"/>
                                          </p:stCondLst>
                                        </p:cTn>
                                        <p:tgtEl>
                                          <p:spTgt spid="14"/>
                                        </p:tgtEl>
                                        <p:attrNameLst>
                                          <p:attrName>style.visibility</p:attrName>
                                        </p:attrNameLst>
                                      </p:cBhvr>
                                      <p:to>
                                        <p:strVal val="visible"/>
                                      </p:to>
                                    </p:set>
                                    <p:anim to="" calcmode="lin" valueType="num">
                                      <p:cBhvr>
                                        <p:cTn id="10" dur="1500" fill="hold">
                                          <p:stCondLst>
                                            <p:cond delay="0"/>
                                          </p:stCondLst>
                                        </p:cTn>
                                        <p:tgtEl>
                                          <p:spTgt spid="14"/>
                                        </p:tgtEl>
                                        <p:attrNameLst>
                                          <p:attrName>ppt_w</p:attrName>
                                        </p:attrNameLst>
                                      </p:cBhvr>
                                      <p:tavLst>
                                        <p:tav tm="0">
                                          <p:val>
                                            <p:fltVal val="0"/>
                                          </p:val>
                                        </p:tav>
                                        <p:tav tm="100000">
                                          <p:val>
                                            <p:strVal val="#ppt_w"/>
                                          </p:val>
                                        </p:tav>
                                      </p:tavLst>
                                    </p:anim>
                                    <p:anim to="" calcmode="lin" valueType="num">
                                      <p:cBhvr>
                                        <p:cTn id="11" dur="1500" fill="hold">
                                          <p:stCondLst>
                                            <p:cond delay="0"/>
                                          </p:stCondLst>
                                        </p:cTn>
                                        <p:tgtEl>
                                          <p:spTgt spid="14"/>
                                        </p:tgtEl>
                                        <p:attrNameLst>
                                          <p:attrName>ppt_h</p:attrName>
                                        </p:attrNameLst>
                                      </p:cBhvr>
                                      <p:tavLst>
                                        <p:tav tm="0">
                                          <p:val>
                                            <p:fltVal val="0"/>
                                          </p:val>
                                        </p:tav>
                                        <p:tav tm="100000">
                                          <p:val>
                                            <p:strVal val="#ppt_h"/>
                                          </p:val>
                                        </p:tav>
                                      </p:tavLst>
                                    </p:anim>
                                    <p:animEffect filter="fade">
                                      <p:cBhvr>
                                        <p:cTn id="12" dur="1500">
                                          <p:stCondLst>
                                            <p:cond delay="0"/>
                                          </p:stCondLst>
                                        </p:cTn>
                                        <p:tgtEl>
                                          <p:spTgt spid="14"/>
                                        </p:tgtEl>
                                      </p:cBhvr>
                                    </p:animEffect>
                                  </p:childTnLst>
                                </p:cTn>
                              </p:par>
                              <p:par>
                                <p:cTn id="13" presetID="2" presetClass="entr" presetSubtype="8" decel="100000" fill="hold" grpId="0" nodeType="withEffect">
                                  <p:stCondLst>
                                    <p:cond delay="25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500" fill="hold"/>
                                        <p:tgtEl>
                                          <p:spTgt spid="11"/>
                                        </p:tgtEl>
                                        <p:attrNameLst>
                                          <p:attrName>ppt_x</p:attrName>
                                        </p:attrNameLst>
                                      </p:cBhvr>
                                      <p:tavLst>
                                        <p:tav tm="0">
                                          <p:val>
                                            <p:strVal val="0-#ppt_w/2"/>
                                          </p:val>
                                        </p:tav>
                                        <p:tav tm="100000">
                                          <p:val>
                                            <p:strVal val="#ppt_x"/>
                                          </p:val>
                                        </p:tav>
                                      </p:tavLst>
                                    </p:anim>
                                    <p:anim calcmode="lin" valueType="num">
                                      <p:cBhvr additive="base">
                                        <p:cTn id="16" dur="1500" fill="hold"/>
                                        <p:tgtEl>
                                          <p:spTgt spid="11"/>
                                        </p:tgtEl>
                                        <p:attrNameLst>
                                          <p:attrName>ppt_y</p:attrName>
                                        </p:attrNameLst>
                                      </p:cBhvr>
                                      <p:tavLst>
                                        <p:tav tm="0">
                                          <p:val>
                                            <p:strVal val="#ppt_y"/>
                                          </p:val>
                                        </p:tav>
                                        <p:tav tm="100000">
                                          <p:val>
                                            <p:strVal val="#ppt_y"/>
                                          </p:val>
                                        </p:tav>
                                      </p:tavLst>
                                    </p:anim>
                                    <p:set>
                                      <p:cBhvr>
                                        <p:cTn id="17" dur="1" fill="hold">
                                          <p:stCondLst>
                                            <p:cond delay="0"/>
                                          </p:stCondLst>
                                        </p:cTn>
                                        <p:tgtEl>
                                          <p:spTgt spid="11"/>
                                        </p:tgtEl>
                                        <p:attrNameLst>
                                          <p:attrName>style.visibility</p:attrName>
                                        </p:attrNameLst>
                                      </p:cBhvr>
                                      <p:to>
                                        <p:strVal val="visible"/>
                                      </p:to>
                                    </p:set>
                                    <p:anim to="" calcmode="lin" valueType="num">
                                      <p:cBhvr>
                                        <p:cTn id="18" dur="1500" fill="hold">
                                          <p:stCondLst>
                                            <p:cond delay="0"/>
                                          </p:stCondLst>
                                        </p:cTn>
                                        <p:tgtEl>
                                          <p:spTgt spid="11"/>
                                        </p:tgtEl>
                                        <p:attrNameLst>
                                          <p:attrName>ppt_w</p:attrName>
                                        </p:attrNameLst>
                                      </p:cBhvr>
                                      <p:tavLst>
                                        <p:tav tm="0">
                                          <p:val>
                                            <p:fltVal val="0"/>
                                          </p:val>
                                        </p:tav>
                                        <p:tav tm="100000">
                                          <p:val>
                                            <p:strVal val="#ppt_w"/>
                                          </p:val>
                                        </p:tav>
                                      </p:tavLst>
                                    </p:anim>
                                    <p:anim to="" calcmode="lin" valueType="num">
                                      <p:cBhvr>
                                        <p:cTn id="19" dur="1500" fill="hold">
                                          <p:stCondLst>
                                            <p:cond delay="0"/>
                                          </p:stCondLst>
                                        </p:cTn>
                                        <p:tgtEl>
                                          <p:spTgt spid="11"/>
                                        </p:tgtEl>
                                        <p:attrNameLst>
                                          <p:attrName>ppt_h</p:attrName>
                                        </p:attrNameLst>
                                      </p:cBhvr>
                                      <p:tavLst>
                                        <p:tav tm="0">
                                          <p:val>
                                            <p:fltVal val="0"/>
                                          </p:val>
                                        </p:tav>
                                        <p:tav tm="100000">
                                          <p:val>
                                            <p:strVal val="#ppt_h"/>
                                          </p:val>
                                        </p:tav>
                                      </p:tavLst>
                                    </p:anim>
                                    <p:animEffect filter="fade">
                                      <p:cBhvr>
                                        <p:cTn id="20" dur="1500">
                                          <p:stCondLst>
                                            <p:cond delay="0"/>
                                          </p:stCondLst>
                                        </p:cTn>
                                        <p:tgtEl>
                                          <p:spTgt spid="11"/>
                                        </p:tgtEl>
                                      </p:cBhvr>
                                    </p:animEffect>
                                  </p:childTnLst>
                                </p:cTn>
                              </p:par>
                              <p:par>
                                <p:cTn id="21" presetID="2" presetClass="entr" presetSubtype="8" decel="100000" fill="hold" grpId="0" nodeType="withEffect">
                                  <p:stCondLst>
                                    <p:cond delay="25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1500" fill="hold"/>
                                        <p:tgtEl>
                                          <p:spTgt spid="18"/>
                                        </p:tgtEl>
                                        <p:attrNameLst>
                                          <p:attrName>ppt_x</p:attrName>
                                        </p:attrNameLst>
                                      </p:cBhvr>
                                      <p:tavLst>
                                        <p:tav tm="0">
                                          <p:val>
                                            <p:strVal val="0-#ppt_w/2"/>
                                          </p:val>
                                        </p:tav>
                                        <p:tav tm="100000">
                                          <p:val>
                                            <p:strVal val="#ppt_x"/>
                                          </p:val>
                                        </p:tav>
                                      </p:tavLst>
                                    </p:anim>
                                    <p:anim calcmode="lin" valueType="num">
                                      <p:cBhvr additive="base">
                                        <p:cTn id="24" dur="1500" fill="hold"/>
                                        <p:tgtEl>
                                          <p:spTgt spid="18"/>
                                        </p:tgtEl>
                                        <p:attrNameLst>
                                          <p:attrName>ppt_y</p:attrName>
                                        </p:attrNameLst>
                                      </p:cBhvr>
                                      <p:tavLst>
                                        <p:tav tm="0">
                                          <p:val>
                                            <p:strVal val="#ppt_y"/>
                                          </p:val>
                                        </p:tav>
                                        <p:tav tm="100000">
                                          <p:val>
                                            <p:strVal val="#ppt_y"/>
                                          </p:val>
                                        </p:tav>
                                      </p:tavLst>
                                    </p:anim>
                                    <p:set>
                                      <p:cBhvr>
                                        <p:cTn id="25" dur="1" fill="hold">
                                          <p:stCondLst>
                                            <p:cond delay="0"/>
                                          </p:stCondLst>
                                        </p:cTn>
                                        <p:tgtEl>
                                          <p:spTgt spid="18"/>
                                        </p:tgtEl>
                                        <p:attrNameLst>
                                          <p:attrName>style.visibility</p:attrName>
                                        </p:attrNameLst>
                                      </p:cBhvr>
                                      <p:to>
                                        <p:strVal val="visible"/>
                                      </p:to>
                                    </p:set>
                                    <p:anim to="" calcmode="lin" valueType="num">
                                      <p:cBhvr>
                                        <p:cTn id="26" dur="1500" fill="hold">
                                          <p:stCondLst>
                                            <p:cond delay="0"/>
                                          </p:stCondLst>
                                        </p:cTn>
                                        <p:tgtEl>
                                          <p:spTgt spid="18"/>
                                        </p:tgtEl>
                                        <p:attrNameLst>
                                          <p:attrName>ppt_w</p:attrName>
                                        </p:attrNameLst>
                                      </p:cBhvr>
                                      <p:tavLst>
                                        <p:tav tm="0">
                                          <p:val>
                                            <p:fltVal val="0"/>
                                          </p:val>
                                        </p:tav>
                                        <p:tav tm="100000">
                                          <p:val>
                                            <p:strVal val="#ppt_w"/>
                                          </p:val>
                                        </p:tav>
                                      </p:tavLst>
                                    </p:anim>
                                    <p:anim to="" calcmode="lin" valueType="num">
                                      <p:cBhvr>
                                        <p:cTn id="27" dur="1500" fill="hold">
                                          <p:stCondLst>
                                            <p:cond delay="0"/>
                                          </p:stCondLst>
                                        </p:cTn>
                                        <p:tgtEl>
                                          <p:spTgt spid="18"/>
                                        </p:tgtEl>
                                        <p:attrNameLst>
                                          <p:attrName>ppt_h</p:attrName>
                                        </p:attrNameLst>
                                      </p:cBhvr>
                                      <p:tavLst>
                                        <p:tav tm="0">
                                          <p:val>
                                            <p:fltVal val="0"/>
                                          </p:val>
                                        </p:tav>
                                        <p:tav tm="100000">
                                          <p:val>
                                            <p:strVal val="#ppt_h"/>
                                          </p:val>
                                        </p:tav>
                                      </p:tavLst>
                                    </p:anim>
                                    <p:animEffect filter="fade">
                                      <p:cBhvr>
                                        <p:cTn id="28" dur="1500">
                                          <p:stCondLst>
                                            <p:cond delay="0"/>
                                          </p:stCondLst>
                                        </p:cTn>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660265" y="2023745"/>
            <a:ext cx="6646545" cy="4001135"/>
            <a:chOff x="5563" y="3187"/>
            <a:chExt cx="10467" cy="6301"/>
          </a:xfrm>
        </p:grpSpPr>
        <p:sp>
          <p:nvSpPr>
            <p:cNvPr id="11" name="矩形 10"/>
            <p:cNvSpPr/>
            <p:nvPr/>
          </p:nvSpPr>
          <p:spPr>
            <a:xfrm>
              <a:off x="5563" y="3187"/>
              <a:ext cx="10467" cy="582"/>
            </a:xfrm>
            <a:prstGeom prst="rect">
              <a:avLst/>
            </a:prstGeom>
          </p:spPr>
          <p:txBody>
            <a:bodyPr vert="horz" wrap="square">
              <a:spAutoFit/>
            </a:bodyPr>
            <a:lstStyle/>
            <a:p>
              <a:pPr>
                <a:lnSpc>
                  <a:spcPct val="150000"/>
                </a:lnSpc>
              </a:pPr>
              <a:r>
                <a:rPr lang="zh-CN" altLang="en-US" sz="1200" b="0" i="0" dirty="0">
                  <a:solidFill>
                    <a:srgbClr val="65CED7"/>
                  </a:solidFill>
                  <a:effectLst/>
                  <a:latin typeface="叶根友特楷简体" panose="02010601030101010101" pitchFamily="2" charset="-122"/>
                  <a:ea typeface="叶根友特楷简体" panose="02010601030101010101" pitchFamily="2" charset="-122"/>
                </a:rPr>
                <a:t>双脸，小凤战篦金口。舞衣无力风敛，藕丝秋色染。锦帐绣帏斜掩。露珠清晓簟。</a:t>
              </a:r>
              <a:endParaRPr lang="zh-CN" altLang="en-US" sz="1200" b="0" i="0" dirty="0">
                <a:solidFill>
                  <a:srgbClr val="65CED7"/>
                </a:solidFill>
                <a:effectLst/>
                <a:latin typeface="叶根友特楷简体" panose="02010601030101010101" pitchFamily="2" charset="-122"/>
                <a:ea typeface="叶根友特楷简体" panose="02010601030101010101" pitchFamily="2" charset="-122"/>
              </a:endParaRPr>
            </a:p>
          </p:txBody>
        </p:sp>
        <p:sp>
          <p:nvSpPr>
            <p:cNvPr id="13" name="矩形 12"/>
            <p:cNvSpPr/>
            <p:nvPr/>
          </p:nvSpPr>
          <p:spPr>
            <a:xfrm>
              <a:off x="5563" y="6047"/>
              <a:ext cx="10467" cy="582"/>
            </a:xfrm>
            <a:prstGeom prst="rect">
              <a:avLst/>
            </a:prstGeom>
          </p:spPr>
          <p:txBody>
            <a:bodyPr vert="horz" wrap="square">
              <a:spAutoFit/>
            </a:bodyPr>
            <a:lstStyle/>
            <a:p>
              <a:pPr>
                <a:lnSpc>
                  <a:spcPct val="150000"/>
                </a:lnSpc>
              </a:pPr>
              <a:r>
                <a:rPr lang="zh-CN" altLang="en-US" sz="1200" b="0" i="0" dirty="0">
                  <a:solidFill>
                    <a:srgbClr val="65CED7"/>
                  </a:solidFill>
                  <a:effectLst/>
                  <a:latin typeface="叶根友特楷简体" panose="02010601030101010101" pitchFamily="2" charset="-122"/>
                  <a:ea typeface="叶根友特楷简体" panose="02010601030101010101" pitchFamily="2" charset="-122"/>
                </a:rPr>
                <a:t>双脸，小凤战篦金口。舞衣无力风敛，藕丝秋色染。锦帐绣帏斜掩。露珠清晓簟。</a:t>
              </a:r>
              <a:endParaRPr lang="zh-CN" altLang="en-US" sz="1200" b="0" i="0" dirty="0">
                <a:solidFill>
                  <a:srgbClr val="65CED7"/>
                </a:solidFill>
                <a:effectLst/>
                <a:latin typeface="叶根友特楷简体" panose="02010601030101010101" pitchFamily="2" charset="-122"/>
                <a:ea typeface="叶根友特楷简体" panose="02010601030101010101" pitchFamily="2" charset="-122"/>
              </a:endParaRPr>
            </a:p>
          </p:txBody>
        </p:sp>
        <p:sp>
          <p:nvSpPr>
            <p:cNvPr id="15" name="矩形 14"/>
            <p:cNvSpPr/>
            <p:nvPr/>
          </p:nvSpPr>
          <p:spPr>
            <a:xfrm>
              <a:off x="5563" y="8906"/>
              <a:ext cx="10467" cy="582"/>
            </a:xfrm>
            <a:prstGeom prst="rect">
              <a:avLst/>
            </a:prstGeom>
          </p:spPr>
          <p:txBody>
            <a:bodyPr vert="horz" wrap="square">
              <a:spAutoFit/>
            </a:bodyPr>
            <a:lstStyle/>
            <a:p>
              <a:pPr>
                <a:lnSpc>
                  <a:spcPct val="150000"/>
                </a:lnSpc>
              </a:pPr>
              <a:r>
                <a:rPr lang="zh-CN" altLang="en-US" sz="1200" b="0" i="0" dirty="0">
                  <a:solidFill>
                    <a:srgbClr val="65CED7"/>
                  </a:solidFill>
                  <a:effectLst/>
                  <a:latin typeface="叶根友特楷简体" panose="02010601030101010101" pitchFamily="2" charset="-122"/>
                  <a:ea typeface="叶根友特楷简体" panose="02010601030101010101" pitchFamily="2" charset="-122"/>
                </a:rPr>
                <a:t>双脸，小凤战篦金口。舞衣无力风敛，藕丝秋色染。锦帐绣帏斜掩。露珠清晓簟。</a:t>
              </a:r>
              <a:endParaRPr lang="zh-CN" altLang="en-US" sz="1200" b="0" i="0" dirty="0">
                <a:solidFill>
                  <a:srgbClr val="65CED7"/>
                </a:solidFill>
                <a:effectLst/>
                <a:latin typeface="叶根友特楷简体" panose="02010601030101010101" pitchFamily="2" charset="-122"/>
                <a:ea typeface="叶根友特楷简体" panose="02010601030101010101" pitchFamily="2" charset="-122"/>
              </a:endParaRPr>
            </a:p>
          </p:txBody>
        </p:sp>
      </p:grpSp>
      <p:pic>
        <p:nvPicPr>
          <p:cNvPr id="3" name="图片 2" descr="148712319"/>
          <p:cNvPicPr>
            <a:picLocks noChangeAspect="1"/>
          </p:cNvPicPr>
          <p:nvPr/>
        </p:nvPicPr>
        <p:blipFill>
          <a:blip r:embed="rId1"/>
          <a:srcRect b="4125"/>
          <a:stretch>
            <a:fillRect/>
          </a:stretch>
        </p:blipFill>
        <p:spPr>
          <a:xfrm>
            <a:off x="-5080" y="18415"/>
            <a:ext cx="4031615" cy="6837045"/>
          </a:xfrm>
          <a:prstGeom prst="rect">
            <a:avLst/>
          </a:prstGeom>
        </p:spPr>
      </p:pic>
      <p:grpSp>
        <p:nvGrpSpPr>
          <p:cNvPr id="25" name="组合 24"/>
          <p:cNvGrpSpPr/>
          <p:nvPr/>
        </p:nvGrpSpPr>
        <p:grpSpPr>
          <a:xfrm>
            <a:off x="4773930" y="1420495"/>
            <a:ext cx="2250440" cy="603250"/>
            <a:chOff x="9334" y="2006"/>
            <a:chExt cx="3544" cy="950"/>
          </a:xfrm>
        </p:grpSpPr>
        <p:sp>
          <p:nvSpPr>
            <p:cNvPr id="21" name="矩形 20"/>
            <p:cNvSpPr/>
            <p:nvPr/>
          </p:nvSpPr>
          <p:spPr>
            <a:xfrm>
              <a:off x="9334" y="2006"/>
              <a:ext cx="1888" cy="919"/>
            </a:xfrm>
            <a:prstGeom prst="rect">
              <a:avLst/>
            </a:prstGeom>
          </p:spPr>
          <p:txBody>
            <a:bodyPr wrap="none">
              <a:spAutoFit/>
            </a:bodyPr>
            <a:lstStyle/>
            <a:p>
              <a:r>
                <a:rPr lang="zh-CN" altLang="en-US" sz="3200" b="0" i="0" dirty="0">
                  <a:solidFill>
                    <a:srgbClr val="65CED7"/>
                  </a:solidFill>
                  <a:effectLst/>
                  <a:latin typeface="叶根友唐楷简08" panose="02010601030101010101" pitchFamily="2" charset="-122"/>
                  <a:ea typeface="叶根友唐楷简08" panose="02010601030101010101" pitchFamily="2" charset="-122"/>
                </a:rPr>
                <a:t>匠心 </a:t>
              </a:r>
              <a:endParaRPr lang="en-US" altLang="zh-CN" sz="3200" b="0" i="0" dirty="0">
                <a:solidFill>
                  <a:srgbClr val="65CED7"/>
                </a:solidFill>
                <a:effectLst/>
                <a:latin typeface="叶根友唐楷简08" panose="02010601030101010101" pitchFamily="2" charset="-122"/>
                <a:ea typeface="叶根友唐楷简08" panose="02010601030101010101" pitchFamily="2" charset="-122"/>
              </a:endParaRPr>
            </a:p>
          </p:txBody>
        </p:sp>
        <p:sp>
          <p:nvSpPr>
            <p:cNvPr id="2" name=" 2"/>
            <p:cNvSpPr>
              <a:spLocks noChangeAspect="1"/>
            </p:cNvSpPr>
            <p:nvPr/>
          </p:nvSpPr>
          <p:spPr>
            <a:xfrm>
              <a:off x="10992" y="2424"/>
              <a:ext cx="130" cy="130"/>
            </a:xfrm>
            <a:prstGeom prst="ellipse">
              <a:avLst/>
            </a:prstGeom>
            <a:solidFill>
              <a:srgbClr val="65CE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4" name="矩形 23"/>
            <p:cNvSpPr/>
            <p:nvPr/>
          </p:nvSpPr>
          <p:spPr>
            <a:xfrm>
              <a:off x="11310" y="2038"/>
              <a:ext cx="1568" cy="919"/>
            </a:xfrm>
            <a:prstGeom prst="rect">
              <a:avLst/>
            </a:prstGeom>
          </p:spPr>
          <p:txBody>
            <a:bodyPr wrap="none">
              <a:spAutoFit/>
            </a:bodyPr>
            <a:lstStyle/>
            <a:p>
              <a:r>
                <a:rPr lang="zh-CN" altLang="en-US" sz="3200" b="0" i="0" dirty="0">
                  <a:solidFill>
                    <a:srgbClr val="65CED7"/>
                  </a:solidFill>
                  <a:effectLst/>
                  <a:latin typeface="叶根友唐楷简08" panose="02010601030101010101" pitchFamily="2" charset="-122"/>
                  <a:ea typeface="叶根友唐楷简08" panose="02010601030101010101" pitchFamily="2" charset="-122"/>
                </a:rPr>
                <a:t>锦绣</a:t>
              </a:r>
              <a:endParaRPr lang="zh-CN" altLang="en-US" sz="3200" b="0" i="0" dirty="0">
                <a:solidFill>
                  <a:srgbClr val="65CED7"/>
                </a:solidFill>
                <a:effectLst/>
                <a:latin typeface="叶根友唐楷简08" panose="02010601030101010101" pitchFamily="2" charset="-122"/>
                <a:ea typeface="叶根友唐楷简08" panose="02010601030101010101" pitchFamily="2" charset="-122"/>
              </a:endParaRPr>
            </a:p>
          </p:txBody>
        </p:sp>
      </p:grpSp>
      <p:grpSp>
        <p:nvGrpSpPr>
          <p:cNvPr id="5" name="组合 4"/>
          <p:cNvGrpSpPr/>
          <p:nvPr/>
        </p:nvGrpSpPr>
        <p:grpSpPr>
          <a:xfrm>
            <a:off x="4773930" y="3256280"/>
            <a:ext cx="2250440" cy="603250"/>
            <a:chOff x="9334" y="2006"/>
            <a:chExt cx="3544" cy="950"/>
          </a:xfrm>
        </p:grpSpPr>
        <p:sp>
          <p:nvSpPr>
            <p:cNvPr id="6" name="矩形 5"/>
            <p:cNvSpPr/>
            <p:nvPr/>
          </p:nvSpPr>
          <p:spPr>
            <a:xfrm>
              <a:off x="9334" y="2006"/>
              <a:ext cx="1888" cy="919"/>
            </a:xfrm>
            <a:prstGeom prst="rect">
              <a:avLst/>
            </a:prstGeom>
          </p:spPr>
          <p:txBody>
            <a:bodyPr wrap="none">
              <a:spAutoFit/>
            </a:bodyPr>
            <a:lstStyle/>
            <a:p>
              <a:r>
                <a:rPr lang="zh-CN" altLang="en-US" sz="3200" b="0" i="0" dirty="0">
                  <a:solidFill>
                    <a:srgbClr val="65CED7"/>
                  </a:solidFill>
                  <a:effectLst/>
                  <a:latin typeface="叶根友唐楷简08" panose="02010601030101010101" pitchFamily="2" charset="-122"/>
                  <a:ea typeface="叶根友唐楷简08" panose="02010601030101010101" pitchFamily="2" charset="-122"/>
                </a:rPr>
                <a:t>匠心 </a:t>
              </a:r>
              <a:endParaRPr lang="en-US" altLang="zh-CN" sz="3200" b="0" i="0" dirty="0">
                <a:solidFill>
                  <a:srgbClr val="65CED7"/>
                </a:solidFill>
                <a:effectLst/>
                <a:latin typeface="叶根友唐楷简08" panose="02010601030101010101" pitchFamily="2" charset="-122"/>
                <a:ea typeface="叶根友唐楷简08" panose="02010601030101010101" pitchFamily="2" charset="-122"/>
              </a:endParaRPr>
            </a:p>
          </p:txBody>
        </p:sp>
        <p:sp>
          <p:nvSpPr>
            <p:cNvPr id="7" name=" 2"/>
            <p:cNvSpPr>
              <a:spLocks noChangeAspect="1"/>
            </p:cNvSpPr>
            <p:nvPr/>
          </p:nvSpPr>
          <p:spPr>
            <a:xfrm>
              <a:off x="10992" y="2424"/>
              <a:ext cx="130" cy="130"/>
            </a:xfrm>
            <a:prstGeom prst="ellipse">
              <a:avLst/>
            </a:prstGeom>
            <a:solidFill>
              <a:srgbClr val="65CE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8" name="矩形 7"/>
            <p:cNvSpPr/>
            <p:nvPr/>
          </p:nvSpPr>
          <p:spPr>
            <a:xfrm>
              <a:off x="11310" y="2038"/>
              <a:ext cx="1568" cy="919"/>
            </a:xfrm>
            <a:prstGeom prst="rect">
              <a:avLst/>
            </a:prstGeom>
          </p:spPr>
          <p:txBody>
            <a:bodyPr wrap="none">
              <a:spAutoFit/>
            </a:bodyPr>
            <a:lstStyle/>
            <a:p>
              <a:r>
                <a:rPr lang="zh-CN" altLang="en-US" sz="3200" b="0" i="0" dirty="0">
                  <a:solidFill>
                    <a:srgbClr val="65CED7"/>
                  </a:solidFill>
                  <a:effectLst/>
                  <a:latin typeface="叶根友唐楷简08" panose="02010601030101010101" pitchFamily="2" charset="-122"/>
                  <a:ea typeface="叶根友唐楷简08" panose="02010601030101010101" pitchFamily="2" charset="-122"/>
                </a:rPr>
                <a:t>锦绣</a:t>
              </a:r>
              <a:endParaRPr lang="zh-CN" altLang="en-US" sz="3200" b="0" i="0" dirty="0">
                <a:solidFill>
                  <a:srgbClr val="65CED7"/>
                </a:solidFill>
                <a:effectLst/>
                <a:latin typeface="叶根友唐楷简08" panose="02010601030101010101" pitchFamily="2" charset="-122"/>
                <a:ea typeface="叶根友唐楷简08" panose="02010601030101010101" pitchFamily="2" charset="-122"/>
              </a:endParaRPr>
            </a:p>
          </p:txBody>
        </p:sp>
      </p:grpSp>
      <p:grpSp>
        <p:nvGrpSpPr>
          <p:cNvPr id="9" name="组合 8"/>
          <p:cNvGrpSpPr/>
          <p:nvPr/>
        </p:nvGrpSpPr>
        <p:grpSpPr>
          <a:xfrm>
            <a:off x="4829810" y="4961890"/>
            <a:ext cx="2250440" cy="603250"/>
            <a:chOff x="9334" y="2006"/>
            <a:chExt cx="3544" cy="950"/>
          </a:xfrm>
        </p:grpSpPr>
        <p:sp>
          <p:nvSpPr>
            <p:cNvPr id="16" name="矩形 15"/>
            <p:cNvSpPr/>
            <p:nvPr/>
          </p:nvSpPr>
          <p:spPr>
            <a:xfrm>
              <a:off x="9334" y="2006"/>
              <a:ext cx="1888" cy="919"/>
            </a:xfrm>
            <a:prstGeom prst="rect">
              <a:avLst/>
            </a:prstGeom>
          </p:spPr>
          <p:txBody>
            <a:bodyPr wrap="none">
              <a:spAutoFit/>
            </a:bodyPr>
            <a:lstStyle/>
            <a:p>
              <a:r>
                <a:rPr lang="zh-CN" altLang="en-US" sz="3200" b="0" i="0" dirty="0">
                  <a:solidFill>
                    <a:srgbClr val="65CED7"/>
                  </a:solidFill>
                  <a:effectLst/>
                  <a:latin typeface="叶根友唐楷简08" panose="02010601030101010101" pitchFamily="2" charset="-122"/>
                  <a:ea typeface="叶根友唐楷简08" panose="02010601030101010101" pitchFamily="2" charset="-122"/>
                </a:rPr>
                <a:t>匠心 </a:t>
              </a:r>
              <a:endParaRPr lang="en-US" altLang="zh-CN" sz="3200" b="0" i="0" dirty="0">
                <a:solidFill>
                  <a:srgbClr val="65CED7"/>
                </a:solidFill>
                <a:effectLst/>
                <a:latin typeface="叶根友唐楷简08" panose="02010601030101010101" pitchFamily="2" charset="-122"/>
                <a:ea typeface="叶根友唐楷简08" panose="02010601030101010101" pitchFamily="2" charset="-122"/>
              </a:endParaRPr>
            </a:p>
          </p:txBody>
        </p:sp>
        <p:sp>
          <p:nvSpPr>
            <p:cNvPr id="17" name=" 2"/>
            <p:cNvSpPr>
              <a:spLocks noChangeAspect="1"/>
            </p:cNvSpPr>
            <p:nvPr/>
          </p:nvSpPr>
          <p:spPr>
            <a:xfrm>
              <a:off x="10992" y="2424"/>
              <a:ext cx="130" cy="130"/>
            </a:xfrm>
            <a:prstGeom prst="ellipse">
              <a:avLst/>
            </a:prstGeom>
            <a:solidFill>
              <a:srgbClr val="65CE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8" name="矩形 17"/>
            <p:cNvSpPr/>
            <p:nvPr/>
          </p:nvSpPr>
          <p:spPr>
            <a:xfrm>
              <a:off x="11310" y="2038"/>
              <a:ext cx="1568" cy="919"/>
            </a:xfrm>
            <a:prstGeom prst="rect">
              <a:avLst/>
            </a:prstGeom>
          </p:spPr>
          <p:txBody>
            <a:bodyPr wrap="none">
              <a:spAutoFit/>
            </a:bodyPr>
            <a:lstStyle/>
            <a:p>
              <a:r>
                <a:rPr lang="zh-CN" altLang="en-US" sz="3200" b="0" i="0" dirty="0">
                  <a:solidFill>
                    <a:srgbClr val="65CED7"/>
                  </a:solidFill>
                  <a:effectLst/>
                  <a:latin typeface="叶根友唐楷简08" panose="02010601030101010101" pitchFamily="2" charset="-122"/>
                  <a:ea typeface="叶根友唐楷简08" panose="02010601030101010101" pitchFamily="2" charset="-122"/>
                </a:rPr>
                <a:t>锦绣</a:t>
              </a:r>
              <a:endParaRPr lang="zh-CN" altLang="en-US" sz="3200" b="0" i="0" dirty="0">
                <a:solidFill>
                  <a:srgbClr val="65CED7"/>
                </a:solidFill>
                <a:effectLst/>
                <a:latin typeface="叶根友唐楷简08" panose="02010601030101010101" pitchFamily="2" charset="-122"/>
                <a:ea typeface="叶根友唐楷简08" panose="02010601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3990975" y="745331"/>
            <a:ext cx="4629150" cy="83343"/>
          </a:xfrm>
          <a:custGeom>
            <a:avLst/>
            <a:gdLst>
              <a:gd name="connsiteX0" fmla="*/ 0 w 4191000"/>
              <a:gd name="connsiteY0" fmla="*/ 64293 h 69792"/>
              <a:gd name="connsiteX1" fmla="*/ 495300 w 4191000"/>
              <a:gd name="connsiteY1" fmla="*/ 64293 h 69792"/>
              <a:gd name="connsiteX2" fmla="*/ 1600200 w 4191000"/>
              <a:gd name="connsiteY2" fmla="*/ 7143 h 69792"/>
              <a:gd name="connsiteX3" fmla="*/ 2333625 w 4191000"/>
              <a:gd name="connsiteY3" fmla="*/ 7143 h 69792"/>
              <a:gd name="connsiteX4" fmla="*/ 3505200 w 4191000"/>
              <a:gd name="connsiteY4" fmla="*/ 64293 h 69792"/>
              <a:gd name="connsiteX5" fmla="*/ 4191000 w 4191000"/>
              <a:gd name="connsiteY5" fmla="*/ 7143 h 6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1000" h="69792">
                <a:moveTo>
                  <a:pt x="0" y="64293"/>
                </a:moveTo>
                <a:cubicBezTo>
                  <a:pt x="114300" y="69055"/>
                  <a:pt x="228600" y="73818"/>
                  <a:pt x="495300" y="64293"/>
                </a:cubicBezTo>
                <a:cubicBezTo>
                  <a:pt x="762000" y="54768"/>
                  <a:pt x="1293813" y="16668"/>
                  <a:pt x="1600200" y="7143"/>
                </a:cubicBezTo>
                <a:cubicBezTo>
                  <a:pt x="1906587" y="-2382"/>
                  <a:pt x="2016125" y="-2382"/>
                  <a:pt x="2333625" y="7143"/>
                </a:cubicBezTo>
                <a:cubicBezTo>
                  <a:pt x="2651125" y="16668"/>
                  <a:pt x="3195638" y="64293"/>
                  <a:pt x="3505200" y="64293"/>
                </a:cubicBezTo>
                <a:cubicBezTo>
                  <a:pt x="3814762" y="64293"/>
                  <a:pt x="4002881" y="35718"/>
                  <a:pt x="4191000" y="7143"/>
                </a:cubicBezTo>
              </a:path>
            </a:pathLst>
          </a:custGeom>
          <a:noFill/>
          <a:ln>
            <a:solidFill>
              <a:srgbClr val="65CE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78858" y="341521"/>
            <a:ext cx="3803117" cy="369332"/>
          </a:xfrm>
          <a:prstGeom prst="rect">
            <a:avLst/>
          </a:prstGeom>
        </p:spPr>
        <p:txBody>
          <a:bodyPr wrap="square">
            <a:spAutoFit/>
          </a:bodyPr>
          <a:lstStyle/>
          <a:p>
            <a:r>
              <a:rPr lang="zh-CN" altLang="en-US" dirty="0">
                <a:solidFill>
                  <a:srgbClr val="65CED7"/>
                </a:solidFill>
                <a:latin typeface="叶根友特楷简体" panose="02010601030101010101" pitchFamily="2" charset="-122"/>
                <a:ea typeface="叶根友特楷简体" panose="02010601030101010101" pitchFamily="2" charset="-122"/>
              </a:rPr>
              <a:t>章四</a:t>
            </a:r>
            <a:r>
              <a:rPr lang="en-US" altLang="zh-CN" dirty="0">
                <a:solidFill>
                  <a:srgbClr val="65CED7"/>
                </a:solidFill>
                <a:latin typeface="叶根友特楷简体" panose="02010601030101010101" pitchFamily="2" charset="-122"/>
                <a:ea typeface="叶根友特楷简体" panose="02010601030101010101" pitchFamily="2" charset="-122"/>
              </a:rPr>
              <a:t>:</a:t>
            </a:r>
            <a:r>
              <a:rPr lang="zh-CN" altLang="en-US" dirty="0">
                <a:solidFill>
                  <a:srgbClr val="65CED7"/>
                </a:solidFill>
                <a:latin typeface="叶根友特楷简体" panose="02010601030101010101" pitchFamily="2" charset="-122"/>
                <a:ea typeface="叶根友特楷简体" panose="02010601030101010101" pitchFamily="2" charset="-122"/>
              </a:rPr>
              <a:t>舞衣无力风敛，藕丝秋色染。</a:t>
            </a:r>
            <a:endParaRPr lang="zh-CN" altLang="en-US" dirty="0">
              <a:solidFill>
                <a:srgbClr val="65CED7"/>
              </a:solidFill>
              <a:latin typeface="叶根友特楷简体" panose="02010601030101010101" pitchFamily="2" charset="-122"/>
              <a:ea typeface="叶根友特楷简体" panose="02010601030101010101" pitchFamily="2" charset="-122"/>
            </a:endParaRPr>
          </a:p>
        </p:txBody>
      </p:sp>
      <p:cxnSp>
        <p:nvCxnSpPr>
          <p:cNvPr id="8" name="直接连接符 7"/>
          <p:cNvCxnSpPr/>
          <p:nvPr/>
        </p:nvCxnSpPr>
        <p:spPr>
          <a:xfrm flipV="1">
            <a:off x="1194435" y="3467100"/>
            <a:ext cx="9778365" cy="13970"/>
          </a:xfrm>
          <a:prstGeom prst="line">
            <a:avLst/>
          </a:prstGeom>
          <a:ln>
            <a:solidFill>
              <a:srgbClr val="65CED7"/>
            </a:solidFill>
          </a:ln>
        </p:spPr>
        <p:style>
          <a:lnRef idx="1">
            <a:schemeClr val="accent1"/>
          </a:lnRef>
          <a:fillRef idx="0">
            <a:schemeClr val="accent1"/>
          </a:fillRef>
          <a:effectRef idx="0">
            <a:schemeClr val="accent1"/>
          </a:effectRef>
          <a:fontRef idx="minor">
            <a:schemeClr val="tx1"/>
          </a:fontRef>
        </p:style>
      </p:cxnSp>
      <p:sp>
        <p:nvSpPr>
          <p:cNvPr id="12" name="文本框 16"/>
          <p:cNvSpPr txBox="1"/>
          <p:nvPr/>
        </p:nvSpPr>
        <p:spPr>
          <a:xfrm>
            <a:off x="7300337" y="2048674"/>
            <a:ext cx="1569660" cy="424732"/>
          </a:xfrm>
          <a:prstGeom prst="rect">
            <a:avLst/>
          </a:prstGeom>
          <a:noFill/>
        </p:spPr>
        <p:txBody>
          <a:bodyPr wrap="none" rtlCol="0">
            <a:spAutoFit/>
          </a:bodyPr>
          <a:lstStyle/>
          <a:p>
            <a:pPr lvl="0">
              <a:lnSpc>
                <a:spcPct val="120000"/>
              </a:lnSpc>
            </a:pPr>
            <a:r>
              <a:rPr lang="zh-CN" altLang="en-US" dirty="0">
                <a:solidFill>
                  <a:srgbClr val="65CED7"/>
                </a:solidFill>
                <a:latin typeface="叶根友特楷简体" panose="02010601030101010101" pitchFamily="2" charset="-122"/>
                <a:ea typeface="叶根友特楷简体" panose="02010601030101010101" pitchFamily="2" charset="-122"/>
                <a:cs typeface="Lato Regular"/>
                <a:sym typeface="Bebas" pitchFamily="2" charset="0"/>
              </a:rPr>
              <a:t>添加段落标题</a:t>
            </a:r>
            <a:endParaRPr lang="zh-CN" altLang="en-US" dirty="0">
              <a:solidFill>
                <a:srgbClr val="65CED7"/>
              </a:solidFill>
              <a:latin typeface="叶根友特楷简体" panose="02010601030101010101" pitchFamily="2" charset="-122"/>
              <a:ea typeface="叶根友特楷简体" panose="02010601030101010101" pitchFamily="2" charset="-122"/>
              <a:cs typeface="Lato Regular"/>
              <a:sym typeface="Bebas" pitchFamily="2" charset="0"/>
            </a:endParaRPr>
          </a:p>
        </p:txBody>
      </p:sp>
      <p:sp>
        <p:nvSpPr>
          <p:cNvPr id="13" name="矩形 12"/>
          <p:cNvSpPr/>
          <p:nvPr/>
        </p:nvSpPr>
        <p:spPr>
          <a:xfrm>
            <a:off x="7300337" y="2507885"/>
            <a:ext cx="4009425" cy="646331"/>
          </a:xfrm>
          <a:prstGeom prst="rect">
            <a:avLst/>
          </a:prstGeom>
          <a:noFill/>
        </p:spPr>
        <p:txBody>
          <a:bodyPr vert="horz" wrap="square" rtlCol="0">
            <a:spAutoFit/>
          </a:bodyPr>
          <a:lstStyle/>
          <a:p>
            <a:pPr>
              <a:lnSpc>
                <a:spcPct val="150000"/>
              </a:lnSpc>
            </a:pPr>
            <a:r>
              <a:rPr lang="zh-CN" altLang="en-US" sz="1200" spc="300" dirty="0">
                <a:solidFill>
                  <a:srgbClr val="65CED7"/>
                </a:solidFill>
                <a:latin typeface="叶根友特楷简体" panose="02010601030101010101" pitchFamily="2" charset="-122"/>
                <a:ea typeface="叶根友特楷简体" panose="02010601030101010101" pitchFamily="2" charset="-122"/>
              </a:rPr>
              <a:t>单击此处添加文字阐述，添加简短问题说明文字，具体说明文字在此处添加此处。</a:t>
            </a:r>
            <a:endParaRPr lang="zh-CN" altLang="en-US" sz="1200" spc="300" dirty="0">
              <a:solidFill>
                <a:srgbClr val="65CED7"/>
              </a:solidFill>
              <a:latin typeface="叶根友特楷简体" panose="02010601030101010101" pitchFamily="2" charset="-122"/>
              <a:ea typeface="叶根友特楷简体" panose="02010601030101010101" pitchFamily="2" charset="-122"/>
            </a:endParaRPr>
          </a:p>
        </p:txBody>
      </p:sp>
      <p:sp>
        <p:nvSpPr>
          <p:cNvPr id="14" name="文本框 16"/>
          <p:cNvSpPr txBox="1"/>
          <p:nvPr/>
        </p:nvSpPr>
        <p:spPr>
          <a:xfrm>
            <a:off x="7300337" y="4029874"/>
            <a:ext cx="1569660" cy="424732"/>
          </a:xfrm>
          <a:prstGeom prst="rect">
            <a:avLst/>
          </a:prstGeom>
          <a:noFill/>
        </p:spPr>
        <p:txBody>
          <a:bodyPr wrap="none" rtlCol="0">
            <a:spAutoFit/>
          </a:bodyPr>
          <a:lstStyle/>
          <a:p>
            <a:pPr lvl="0">
              <a:lnSpc>
                <a:spcPct val="120000"/>
              </a:lnSpc>
            </a:pPr>
            <a:r>
              <a:rPr lang="zh-CN" altLang="en-US" dirty="0">
                <a:solidFill>
                  <a:srgbClr val="65CED7"/>
                </a:solidFill>
                <a:latin typeface="叶根友特楷简体" panose="02010601030101010101" pitchFamily="2" charset="-122"/>
                <a:ea typeface="叶根友特楷简体" panose="02010601030101010101" pitchFamily="2" charset="-122"/>
                <a:cs typeface="Lato Regular"/>
                <a:sym typeface="Bebas" pitchFamily="2" charset="0"/>
              </a:rPr>
              <a:t>添加段落标题</a:t>
            </a:r>
            <a:endParaRPr lang="zh-CN" altLang="en-US" dirty="0">
              <a:solidFill>
                <a:srgbClr val="65CED7"/>
              </a:solidFill>
              <a:latin typeface="叶根友特楷简体" panose="02010601030101010101" pitchFamily="2" charset="-122"/>
              <a:ea typeface="叶根友特楷简体" panose="02010601030101010101" pitchFamily="2" charset="-122"/>
              <a:cs typeface="Lato Regular"/>
              <a:sym typeface="Bebas" pitchFamily="2" charset="0"/>
            </a:endParaRPr>
          </a:p>
        </p:txBody>
      </p:sp>
      <p:sp>
        <p:nvSpPr>
          <p:cNvPr id="15" name="矩形 14"/>
          <p:cNvSpPr/>
          <p:nvPr/>
        </p:nvSpPr>
        <p:spPr>
          <a:xfrm>
            <a:off x="7300337" y="4489085"/>
            <a:ext cx="4009425" cy="646331"/>
          </a:xfrm>
          <a:prstGeom prst="rect">
            <a:avLst/>
          </a:prstGeom>
          <a:noFill/>
        </p:spPr>
        <p:txBody>
          <a:bodyPr vert="horz" wrap="square" rtlCol="0">
            <a:spAutoFit/>
          </a:bodyPr>
          <a:lstStyle/>
          <a:p>
            <a:pPr>
              <a:lnSpc>
                <a:spcPct val="150000"/>
              </a:lnSpc>
            </a:pPr>
            <a:r>
              <a:rPr lang="zh-CN" altLang="en-US" sz="1200" spc="300" dirty="0">
                <a:solidFill>
                  <a:srgbClr val="65CED7"/>
                </a:solidFill>
                <a:latin typeface="叶根友特楷简体" panose="02010601030101010101" pitchFamily="2" charset="-122"/>
                <a:ea typeface="叶根友特楷简体" panose="02010601030101010101" pitchFamily="2" charset="-122"/>
              </a:rPr>
              <a:t>单击此处添加文字阐述，添加简短问题说明文字，具体说明文字在此处添加此处。</a:t>
            </a:r>
            <a:endParaRPr lang="zh-CN" altLang="en-US" sz="1200" spc="300" dirty="0">
              <a:solidFill>
                <a:srgbClr val="65CED7"/>
              </a:solidFill>
              <a:latin typeface="叶根友特楷简体" panose="02010601030101010101" pitchFamily="2" charset="-122"/>
              <a:ea typeface="叶根友特楷简体" panose="02010601030101010101" pitchFamily="2" charset="-122"/>
            </a:endParaRPr>
          </a:p>
        </p:txBody>
      </p:sp>
      <p:pic>
        <p:nvPicPr>
          <p:cNvPr id="17" name="图片 16" descr="C:\Users\Administrator\Desktop\p131501375.webp.jpgp131501375.webp"/>
          <p:cNvPicPr>
            <a:picLocks noChangeAspect="1"/>
          </p:cNvPicPr>
          <p:nvPr/>
        </p:nvPicPr>
        <p:blipFill>
          <a:blip r:embed="rId1"/>
          <a:srcRect/>
          <a:stretch>
            <a:fillRect/>
          </a:stretch>
        </p:blipFill>
        <p:spPr>
          <a:xfrm>
            <a:off x="4150360" y="1619885"/>
            <a:ext cx="2533650" cy="1630680"/>
          </a:xfrm>
          <a:prstGeom prst="rect">
            <a:avLst/>
          </a:prstGeom>
        </p:spPr>
      </p:pic>
      <p:pic>
        <p:nvPicPr>
          <p:cNvPr id="18" name="图片 17" descr="C:\Users\Administrator\Desktop\p131501376.webp.jpgp131501376.webp"/>
          <p:cNvPicPr>
            <a:picLocks noChangeAspect="1"/>
          </p:cNvPicPr>
          <p:nvPr/>
        </p:nvPicPr>
        <p:blipFill>
          <a:blip r:embed="rId2"/>
          <a:srcRect/>
          <a:stretch>
            <a:fillRect/>
          </a:stretch>
        </p:blipFill>
        <p:spPr>
          <a:xfrm>
            <a:off x="1194435" y="3765550"/>
            <a:ext cx="2567940" cy="1480820"/>
          </a:xfrm>
          <a:prstGeom prst="rect">
            <a:avLst/>
          </a:prstGeom>
        </p:spPr>
      </p:pic>
      <p:pic>
        <p:nvPicPr>
          <p:cNvPr id="19" name="图片 18" descr="C:\Users\Administrator\Desktop\p131501377.webp.jpgp131501377.webp"/>
          <p:cNvPicPr>
            <a:picLocks noChangeAspect="1"/>
          </p:cNvPicPr>
          <p:nvPr/>
        </p:nvPicPr>
        <p:blipFill>
          <a:blip r:embed="rId3"/>
          <a:srcRect/>
          <a:stretch>
            <a:fillRect/>
          </a:stretch>
        </p:blipFill>
        <p:spPr>
          <a:xfrm>
            <a:off x="4150360" y="3766185"/>
            <a:ext cx="2533650" cy="1480185"/>
          </a:xfrm>
          <a:prstGeom prst="rect">
            <a:avLst/>
          </a:prstGeom>
        </p:spPr>
      </p:pic>
      <p:pic>
        <p:nvPicPr>
          <p:cNvPr id="20" name="图片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88172" y="0"/>
            <a:ext cx="1405605" cy="1430580"/>
          </a:xfrm>
          <a:prstGeom prst="rect">
            <a:avLst/>
          </a:prstGeom>
        </p:spPr>
      </p:pic>
      <p:pic>
        <p:nvPicPr>
          <p:cNvPr id="21" name="图片 20" descr="C:\Users\Administrator\Desktop\u=3547927956,4044170029&amp;fm=173&amp;app=25&amp;f=JPEG.jpgu=3547927956,4044170029&amp;fm=173&amp;app=25&amp;f=JPEG"/>
          <p:cNvPicPr>
            <a:picLocks noChangeAspect="1"/>
          </p:cNvPicPr>
          <p:nvPr/>
        </p:nvPicPr>
        <p:blipFill>
          <a:blip r:embed="rId5"/>
          <a:srcRect/>
          <a:stretch>
            <a:fillRect/>
          </a:stretch>
        </p:blipFill>
        <p:spPr>
          <a:xfrm>
            <a:off x="1145540" y="1619885"/>
            <a:ext cx="2665095" cy="16300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3500"/>
                            </p:stCondLst>
                            <p:childTnLst>
                              <p:par>
                                <p:cTn id="29" presetID="10" presetClass="entr" presetSubtype="0"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屋檐"/>
          <p:cNvPicPr>
            <a:picLocks noChangeAspect="1"/>
          </p:cNvPicPr>
          <p:nvPr/>
        </p:nvPicPr>
        <p:blipFill>
          <a:blip r:embed="rId1"/>
          <a:stretch>
            <a:fillRect/>
          </a:stretch>
        </p:blipFill>
        <p:spPr>
          <a:xfrm>
            <a:off x="30480" y="-1270"/>
            <a:ext cx="12146915" cy="1160145"/>
          </a:xfrm>
          <a:prstGeom prst="rect">
            <a:avLst/>
          </a:prstGeom>
        </p:spPr>
      </p:pic>
      <p:pic>
        <p:nvPicPr>
          <p:cNvPr id="3" name="图片 2" descr="延禧竹子"/>
          <p:cNvPicPr>
            <a:picLocks noChangeAspect="1"/>
          </p:cNvPicPr>
          <p:nvPr/>
        </p:nvPicPr>
        <p:blipFill>
          <a:blip r:embed="rId2"/>
          <a:stretch>
            <a:fillRect/>
          </a:stretch>
        </p:blipFill>
        <p:spPr>
          <a:xfrm>
            <a:off x="9966960" y="-1270"/>
            <a:ext cx="2210645" cy="2384679"/>
          </a:xfrm>
          <a:prstGeom prst="rect">
            <a:avLst/>
          </a:prstGeom>
        </p:spPr>
      </p:pic>
      <p:pic>
        <p:nvPicPr>
          <p:cNvPr id="4" name="图片 3" descr="延禧图"/>
          <p:cNvPicPr>
            <a:picLocks noChangeAspect="1"/>
          </p:cNvPicPr>
          <p:nvPr/>
        </p:nvPicPr>
        <p:blipFill>
          <a:blip r:embed="rId3"/>
          <a:stretch>
            <a:fillRect/>
          </a:stretch>
        </p:blipFill>
        <p:spPr>
          <a:xfrm>
            <a:off x="7117080" y="2383155"/>
            <a:ext cx="3397885" cy="3396615"/>
          </a:xfrm>
          <a:prstGeom prst="rect">
            <a:avLst/>
          </a:prstGeom>
        </p:spPr>
      </p:pic>
      <p:pic>
        <p:nvPicPr>
          <p:cNvPr id="6" name="图片 5" descr="延禧竖着的字"/>
          <p:cNvPicPr>
            <a:picLocks noChangeAspect="1"/>
          </p:cNvPicPr>
          <p:nvPr/>
        </p:nvPicPr>
        <p:blipFill>
          <a:blip r:embed="rId4"/>
          <a:stretch>
            <a:fillRect/>
          </a:stretch>
        </p:blipFill>
        <p:spPr>
          <a:xfrm>
            <a:off x="348615" y="1480185"/>
            <a:ext cx="653514" cy="4887468"/>
          </a:xfrm>
          <a:prstGeom prst="rect">
            <a:avLst/>
          </a:prstGeom>
        </p:spPr>
      </p:pic>
      <p:pic>
        <p:nvPicPr>
          <p:cNvPr id="7" name="图片 6" descr="延禧云"/>
          <p:cNvPicPr>
            <a:picLocks noChangeAspect="1"/>
          </p:cNvPicPr>
          <p:nvPr/>
        </p:nvPicPr>
        <p:blipFill>
          <a:blip r:embed="rId5"/>
          <a:stretch>
            <a:fillRect/>
          </a:stretch>
        </p:blipFill>
        <p:spPr>
          <a:xfrm>
            <a:off x="1002030" y="5568950"/>
            <a:ext cx="1508125" cy="798195"/>
          </a:xfrm>
          <a:prstGeom prst="rect">
            <a:avLst/>
          </a:prstGeom>
        </p:spPr>
      </p:pic>
      <p:pic>
        <p:nvPicPr>
          <p:cNvPr id="9" name="图片 8" descr="延禧刺绣"/>
          <p:cNvPicPr>
            <a:picLocks noChangeAspect="1"/>
          </p:cNvPicPr>
          <p:nvPr/>
        </p:nvPicPr>
        <p:blipFill>
          <a:blip r:embed="rId6"/>
          <a:stretch>
            <a:fillRect/>
          </a:stretch>
        </p:blipFill>
        <p:spPr>
          <a:xfrm>
            <a:off x="4708525" y="2032635"/>
            <a:ext cx="1677035" cy="3536315"/>
          </a:xfrm>
          <a:prstGeom prst="rect">
            <a:avLst/>
          </a:prstGeom>
        </p:spPr>
      </p:pic>
      <p:pic>
        <p:nvPicPr>
          <p:cNvPr id="10" name="图片 9" descr="延禧祥云"/>
          <p:cNvPicPr>
            <a:picLocks noChangeAspect="1"/>
          </p:cNvPicPr>
          <p:nvPr/>
        </p:nvPicPr>
        <p:blipFill>
          <a:blip r:embed="rId7"/>
          <a:stretch>
            <a:fillRect/>
          </a:stretch>
        </p:blipFill>
        <p:spPr>
          <a:xfrm>
            <a:off x="10778490" y="5681980"/>
            <a:ext cx="1398608" cy="685800"/>
          </a:xfrm>
          <a:prstGeom prst="rect">
            <a:avLst/>
          </a:prstGeom>
        </p:spPr>
      </p:pic>
      <p:pic>
        <p:nvPicPr>
          <p:cNvPr id="11" name="图片 10" descr="延禧祥云"/>
          <p:cNvPicPr>
            <a:picLocks noChangeAspect="1"/>
          </p:cNvPicPr>
          <p:nvPr/>
        </p:nvPicPr>
        <p:blipFill>
          <a:blip r:embed="rId7"/>
          <a:stretch>
            <a:fillRect/>
          </a:stretch>
        </p:blipFill>
        <p:spPr>
          <a:xfrm flipH="1">
            <a:off x="6592570" y="4874260"/>
            <a:ext cx="786717" cy="385763"/>
          </a:xfrm>
          <a:prstGeom prst="rect">
            <a:avLst/>
          </a:prstGeom>
        </p:spPr>
      </p:pic>
      <p:pic>
        <p:nvPicPr>
          <p:cNvPr id="13" name="图片 12" descr="延禧小字"/>
          <p:cNvPicPr>
            <a:picLocks noChangeAspect="1"/>
          </p:cNvPicPr>
          <p:nvPr/>
        </p:nvPicPr>
        <p:blipFill>
          <a:blip r:embed="rId8"/>
          <a:srcRect t="8073" r="43270"/>
          <a:stretch>
            <a:fillRect/>
          </a:stretch>
        </p:blipFill>
        <p:spPr>
          <a:xfrm>
            <a:off x="3148965" y="2189480"/>
            <a:ext cx="1223010" cy="44037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延禧图"/>
          <p:cNvPicPr>
            <a:picLocks noChangeAspect="1"/>
          </p:cNvPicPr>
          <p:nvPr/>
        </p:nvPicPr>
        <p:blipFill>
          <a:blip r:embed="rId1"/>
          <a:stretch>
            <a:fillRect/>
          </a:stretch>
        </p:blipFill>
        <p:spPr>
          <a:xfrm>
            <a:off x="8016240" y="2152650"/>
            <a:ext cx="3194050" cy="3193415"/>
          </a:xfrm>
          <a:prstGeom prst="rect">
            <a:avLst/>
          </a:prstGeom>
        </p:spPr>
      </p:pic>
      <p:sp>
        <p:nvSpPr>
          <p:cNvPr id="34" name="PA_库_矩形 33"/>
          <p:cNvSpPr/>
          <p:nvPr>
            <p:custDataLst>
              <p:tags r:id="rId2"/>
            </p:custDataLst>
          </p:nvPr>
        </p:nvSpPr>
        <p:spPr>
          <a:xfrm>
            <a:off x="4181988" y="1738825"/>
            <a:ext cx="1846659" cy="4022197"/>
          </a:xfrm>
          <a:prstGeom prst="rect">
            <a:avLst/>
          </a:prstGeom>
        </p:spPr>
        <p:txBody>
          <a:bodyPr vert="eaVert" wrap="square">
            <a:spAutoFit/>
          </a:bodyPr>
          <a:lstStyle/>
          <a:p>
            <a:pPr algn="ctr"/>
            <a:r>
              <a:rPr lang="zh-CN" altLang="en-US" b="0" i="0" dirty="0">
                <a:solidFill>
                  <a:srgbClr val="65CED7"/>
                </a:solidFill>
                <a:effectLst/>
                <a:latin typeface="书体坊向佳红毛笔行书" panose="02010600010101010101" pitchFamily="2" charset="-122"/>
                <a:ea typeface="书体坊向佳红毛笔行书" panose="02010600010101010101" pitchFamily="2" charset="-122"/>
              </a:rPr>
              <a:t>双脸，小凤战篦金口。</a:t>
            </a:r>
            <a:br>
              <a:rPr lang="zh-CN" altLang="en-US" dirty="0">
                <a:solidFill>
                  <a:srgbClr val="65CED7"/>
                </a:solidFill>
                <a:latin typeface="书体坊向佳红毛笔行书" panose="02010600010101010101" pitchFamily="2" charset="-122"/>
                <a:ea typeface="书体坊向佳红毛笔行书" panose="02010600010101010101" pitchFamily="2" charset="-122"/>
              </a:rPr>
            </a:br>
            <a:r>
              <a:rPr lang="zh-CN" altLang="en-US" b="0" i="0" dirty="0">
                <a:solidFill>
                  <a:srgbClr val="65CED7"/>
                </a:solidFill>
                <a:effectLst/>
                <a:latin typeface="书体坊向佳红毛笔行书" panose="02010600010101010101" pitchFamily="2" charset="-122"/>
                <a:ea typeface="书体坊向佳红毛笔行书" panose="02010600010101010101" pitchFamily="2" charset="-122"/>
              </a:rPr>
              <a:t>舞衣无力风敛，藕丝秋色染。</a:t>
            </a:r>
            <a:br>
              <a:rPr lang="zh-CN" altLang="en-US" dirty="0">
                <a:solidFill>
                  <a:srgbClr val="65CED7"/>
                </a:solidFill>
                <a:latin typeface="书体坊向佳红毛笔行书" panose="02010600010101010101" pitchFamily="2" charset="-122"/>
                <a:ea typeface="书体坊向佳红毛笔行书" panose="02010600010101010101" pitchFamily="2" charset="-122"/>
              </a:rPr>
            </a:br>
            <a:r>
              <a:rPr lang="zh-CN" altLang="en-US" b="0" i="0" dirty="0">
                <a:solidFill>
                  <a:srgbClr val="65CED7"/>
                </a:solidFill>
                <a:effectLst/>
                <a:latin typeface="书体坊向佳红毛笔行书" panose="02010600010101010101" pitchFamily="2" charset="-122"/>
                <a:ea typeface="书体坊向佳红毛笔行书" panose="02010600010101010101" pitchFamily="2" charset="-122"/>
              </a:rPr>
              <a:t>锦帐绣帏斜掩。</a:t>
            </a:r>
            <a:endParaRPr lang="zh-CN" altLang="en-US" b="0" i="0" dirty="0">
              <a:solidFill>
                <a:srgbClr val="65CED7"/>
              </a:solidFill>
              <a:effectLst/>
              <a:latin typeface="书体坊向佳红毛笔行书" panose="02010600010101010101" pitchFamily="2" charset="-122"/>
              <a:ea typeface="书体坊向佳红毛笔行书" panose="02010600010101010101" pitchFamily="2" charset="-122"/>
            </a:endParaRPr>
          </a:p>
          <a:p>
            <a:pPr algn="ctr"/>
            <a:r>
              <a:rPr lang="zh-CN" altLang="en-US" b="0" i="0" dirty="0">
                <a:solidFill>
                  <a:srgbClr val="65CED7"/>
                </a:solidFill>
                <a:effectLst/>
                <a:latin typeface="书体坊向佳红毛笔行书" panose="02010600010101010101" pitchFamily="2" charset="-122"/>
                <a:ea typeface="书体坊向佳红毛笔行书" panose="02010600010101010101" pitchFamily="2" charset="-122"/>
              </a:rPr>
              <a:t>露珠清晓簟。</a:t>
            </a:r>
            <a:endParaRPr lang="zh-CN" altLang="en-US" b="0" i="0" dirty="0">
              <a:solidFill>
                <a:srgbClr val="65CED7"/>
              </a:solidFill>
              <a:effectLst/>
              <a:latin typeface="书体坊向佳红毛笔行书" panose="02010600010101010101" pitchFamily="2" charset="-122"/>
              <a:ea typeface="书体坊向佳红毛笔行书" panose="02010600010101010101" pitchFamily="2" charset="-122"/>
            </a:endParaRPr>
          </a:p>
          <a:p>
            <a:pPr algn="ctr"/>
            <a:r>
              <a:rPr lang="zh-CN" altLang="en-US" b="0" i="0" dirty="0">
                <a:solidFill>
                  <a:srgbClr val="65CED7"/>
                </a:solidFill>
                <a:effectLst/>
                <a:latin typeface="书体坊向佳红毛笔行书" panose="02010600010101010101" pitchFamily="2" charset="-122"/>
                <a:ea typeface="书体坊向佳红毛笔行书" panose="02010600010101010101" pitchFamily="2" charset="-122"/>
              </a:rPr>
              <a:t>粉心黄蕊花靥，</a:t>
            </a:r>
            <a:endParaRPr lang="zh-CN" altLang="en-US" b="0" i="0" dirty="0">
              <a:solidFill>
                <a:srgbClr val="65CED7"/>
              </a:solidFill>
              <a:effectLst/>
              <a:latin typeface="书体坊向佳红毛笔行书" panose="02010600010101010101" pitchFamily="2" charset="-122"/>
              <a:ea typeface="书体坊向佳红毛笔行书" panose="02010600010101010101" pitchFamily="2" charset="-122"/>
            </a:endParaRPr>
          </a:p>
          <a:p>
            <a:pPr algn="ctr"/>
            <a:r>
              <a:rPr lang="zh-CN" altLang="en-US" b="0" i="0" dirty="0">
                <a:solidFill>
                  <a:srgbClr val="65CED7"/>
                </a:solidFill>
                <a:effectLst/>
                <a:latin typeface="书体坊向佳红毛笔行书" panose="02010600010101010101" pitchFamily="2" charset="-122"/>
                <a:ea typeface="书体坊向佳红毛笔行书" panose="02010600010101010101" pitchFamily="2" charset="-122"/>
              </a:rPr>
              <a:t>黛眉山两点。</a:t>
            </a:r>
            <a:endParaRPr lang="zh-CN" altLang="en-US" b="0" i="0" dirty="0">
              <a:solidFill>
                <a:srgbClr val="65CED7"/>
              </a:solidFill>
              <a:effectLst/>
              <a:latin typeface="书体坊向佳红毛笔行书" panose="02010600010101010101" pitchFamily="2" charset="-122"/>
              <a:ea typeface="书体坊向佳红毛笔行书" panose="02010600010101010101" pitchFamily="2" charset="-122"/>
            </a:endParaRPr>
          </a:p>
        </p:txBody>
      </p:sp>
      <p:sp>
        <p:nvSpPr>
          <p:cNvPr id="35" name="PA_库_矩形 34"/>
          <p:cNvSpPr/>
          <p:nvPr>
            <p:custDataLst>
              <p:tags r:id="rId3"/>
            </p:custDataLst>
          </p:nvPr>
        </p:nvSpPr>
        <p:spPr>
          <a:xfrm>
            <a:off x="6202341" y="2550944"/>
            <a:ext cx="954107" cy="1938992"/>
          </a:xfrm>
          <a:prstGeom prst="rect">
            <a:avLst/>
          </a:prstGeom>
          <a:effectLst>
            <a:outerShdw blurRad="50800" dist="38100" dir="2700000" algn="tl" rotWithShape="0">
              <a:prstClr val="black">
                <a:alpha val="40000"/>
              </a:prstClr>
            </a:outerShdw>
          </a:effectLst>
        </p:spPr>
        <p:txBody>
          <a:bodyPr wrap="none">
            <a:spAutoFit/>
          </a:bodyPr>
          <a:lstStyle/>
          <a:p>
            <a:pPr algn="ctr"/>
            <a:r>
              <a:rPr lang="zh-CN" altLang="en-US" sz="6000" dirty="0">
                <a:solidFill>
                  <a:srgbClr val="65CED7"/>
                </a:solidFill>
                <a:latin typeface="叶根友特楷简体" panose="02010601030101010101" pitchFamily="2" charset="-122"/>
                <a:ea typeface="叶根友特楷简体" panose="02010601030101010101" pitchFamily="2" charset="-122"/>
              </a:rPr>
              <a:t>章</a:t>
            </a:r>
            <a:endParaRPr lang="en-US" altLang="zh-CN" sz="6000" dirty="0">
              <a:solidFill>
                <a:srgbClr val="65CED7"/>
              </a:solidFill>
              <a:latin typeface="叶根友特楷简体" panose="02010601030101010101" pitchFamily="2" charset="-122"/>
              <a:ea typeface="叶根友特楷简体" panose="02010601030101010101" pitchFamily="2" charset="-122"/>
            </a:endParaRPr>
          </a:p>
          <a:p>
            <a:pPr algn="ctr"/>
            <a:r>
              <a:rPr lang="zh-CN" altLang="en-US" sz="6000" dirty="0">
                <a:solidFill>
                  <a:srgbClr val="65CED7"/>
                </a:solidFill>
                <a:latin typeface="叶根友特楷简体" panose="02010601030101010101" pitchFamily="2" charset="-122"/>
                <a:ea typeface="叶根友特楷简体" panose="02010601030101010101" pitchFamily="2" charset="-122"/>
              </a:rPr>
              <a:t>一</a:t>
            </a:r>
            <a:endParaRPr lang="zh-CN" altLang="en-US" sz="6000" dirty="0">
              <a:solidFill>
                <a:srgbClr val="65CED7"/>
              </a:solidFill>
              <a:latin typeface="叶根友特楷简体" panose="02010601030101010101" pitchFamily="2" charset="-122"/>
              <a:ea typeface="叶根友特楷简体" panose="02010601030101010101" pitchFamily="2" charset="-122"/>
            </a:endParaRPr>
          </a:p>
        </p:txBody>
      </p:sp>
      <p:pic>
        <p:nvPicPr>
          <p:cNvPr id="2" name="图片 1" descr="屋檐"/>
          <p:cNvPicPr>
            <a:picLocks noChangeAspect="1"/>
          </p:cNvPicPr>
          <p:nvPr/>
        </p:nvPicPr>
        <p:blipFill>
          <a:blip r:embed="rId4"/>
          <a:stretch>
            <a:fillRect/>
          </a:stretch>
        </p:blipFill>
        <p:spPr>
          <a:xfrm>
            <a:off x="30480" y="-1270"/>
            <a:ext cx="12146915" cy="1160145"/>
          </a:xfrm>
          <a:prstGeom prst="rect">
            <a:avLst/>
          </a:prstGeom>
        </p:spPr>
      </p:pic>
      <p:pic>
        <p:nvPicPr>
          <p:cNvPr id="3" name="图片 2" descr="延禧竹子"/>
          <p:cNvPicPr>
            <a:picLocks noChangeAspect="1"/>
          </p:cNvPicPr>
          <p:nvPr/>
        </p:nvPicPr>
        <p:blipFill>
          <a:blip r:embed="rId5"/>
          <a:stretch>
            <a:fillRect/>
          </a:stretch>
        </p:blipFill>
        <p:spPr>
          <a:xfrm>
            <a:off x="9966960" y="-1270"/>
            <a:ext cx="2210645" cy="2384679"/>
          </a:xfrm>
          <a:prstGeom prst="rect">
            <a:avLst/>
          </a:prstGeom>
        </p:spPr>
      </p:pic>
      <p:pic>
        <p:nvPicPr>
          <p:cNvPr id="6" name="图片 5" descr="延禧竖着的字"/>
          <p:cNvPicPr>
            <a:picLocks noChangeAspect="1"/>
          </p:cNvPicPr>
          <p:nvPr/>
        </p:nvPicPr>
        <p:blipFill>
          <a:blip r:embed="rId6"/>
          <a:stretch>
            <a:fillRect/>
          </a:stretch>
        </p:blipFill>
        <p:spPr>
          <a:xfrm>
            <a:off x="348615" y="1480185"/>
            <a:ext cx="653514" cy="4887468"/>
          </a:xfrm>
          <a:prstGeom prst="rect">
            <a:avLst/>
          </a:prstGeom>
        </p:spPr>
      </p:pic>
      <p:pic>
        <p:nvPicPr>
          <p:cNvPr id="5" name="图片 4"/>
          <p:cNvPicPr>
            <a:picLocks noChangeAspect="1"/>
          </p:cNvPicPr>
          <p:nvPr/>
        </p:nvPicPr>
        <p:blipFill>
          <a:blip r:embed="rId7" cstate="print">
            <a:clrChange>
              <a:clrFrom>
                <a:srgbClr val="010207"/>
              </a:clrFrom>
              <a:clrTo>
                <a:srgbClr val="010207">
                  <a:alpha val="0"/>
                </a:srgbClr>
              </a:clrTo>
            </a:clrChange>
            <a:extLst>
              <a:ext uri="{28A0092B-C50C-407E-A947-70E740481C1C}">
                <a14:useLocalDpi xmlns:a14="http://schemas.microsoft.com/office/drawing/2010/main" val="0"/>
              </a:ext>
            </a:extLst>
          </a:blip>
          <a:srcRect/>
          <a:stretch>
            <a:fillRect/>
          </a:stretch>
        </p:blipFill>
        <p:spPr>
          <a:xfrm flipH="1">
            <a:off x="2059940" y="3233420"/>
            <a:ext cx="1914525" cy="2527300"/>
          </a:xfrm>
          <a:custGeom>
            <a:avLst/>
            <a:gdLst>
              <a:gd name="connsiteX0" fmla="*/ 4146087 w 4503967"/>
              <a:gd name="connsiteY0" fmla="*/ 3594889 h 5946465"/>
              <a:gd name="connsiteX1" fmla="*/ 4146087 w 4503967"/>
              <a:gd name="connsiteY1" fmla="*/ 4088885 h 5946465"/>
              <a:gd name="connsiteX2" fmla="*/ 2240768 w 4503967"/>
              <a:gd name="connsiteY2" fmla="*/ 4088885 h 5946465"/>
              <a:gd name="connsiteX3" fmla="*/ 2240768 w 4503967"/>
              <a:gd name="connsiteY3" fmla="*/ 3594889 h 5946465"/>
              <a:gd name="connsiteX4" fmla="*/ 4503967 w 4503967"/>
              <a:gd name="connsiteY4" fmla="*/ 0 h 5946465"/>
              <a:gd name="connsiteX5" fmla="*/ 0 w 4503967"/>
              <a:gd name="connsiteY5" fmla="*/ 0 h 5946465"/>
              <a:gd name="connsiteX6" fmla="*/ 0 w 4503967"/>
              <a:gd name="connsiteY6" fmla="*/ 5375243 h 5946465"/>
              <a:gd name="connsiteX7" fmla="*/ 813597 w 4503967"/>
              <a:gd name="connsiteY7" fmla="*/ 5375243 h 5946465"/>
              <a:gd name="connsiteX8" fmla="*/ 813597 w 4503967"/>
              <a:gd name="connsiteY8" fmla="*/ 5946465 h 5946465"/>
              <a:gd name="connsiteX9" fmla="*/ 4503967 w 4503967"/>
              <a:gd name="connsiteY9" fmla="*/ 5946465 h 5946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3967" h="5946465">
                <a:moveTo>
                  <a:pt x="4146087" y="3594889"/>
                </a:moveTo>
                <a:lnTo>
                  <a:pt x="4146087" y="4088885"/>
                </a:lnTo>
                <a:lnTo>
                  <a:pt x="2240768" y="4088885"/>
                </a:lnTo>
                <a:lnTo>
                  <a:pt x="2240768" y="3594889"/>
                </a:lnTo>
                <a:close/>
                <a:moveTo>
                  <a:pt x="4503967" y="0"/>
                </a:moveTo>
                <a:lnTo>
                  <a:pt x="0" y="0"/>
                </a:lnTo>
                <a:lnTo>
                  <a:pt x="0" y="5375243"/>
                </a:lnTo>
                <a:lnTo>
                  <a:pt x="813597" y="5375243"/>
                </a:lnTo>
                <a:lnTo>
                  <a:pt x="813597" y="5946465"/>
                </a:lnTo>
                <a:lnTo>
                  <a:pt x="4503967" y="5946465"/>
                </a:lnTo>
                <a:close/>
              </a:path>
            </a:pathLst>
          </a:custGeom>
        </p:spPr>
      </p:pic>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 calcmode="lin" valueType="num">
                                      <p:cBhvr>
                                        <p:cTn id="14" dur="1000" fill="hold"/>
                                        <p:tgtEl>
                                          <p:spTgt spid="35"/>
                                        </p:tgtEl>
                                        <p:attrNameLst>
                                          <p:attrName>ppt_w</p:attrName>
                                        </p:attrNameLst>
                                      </p:cBhvr>
                                      <p:tavLst>
                                        <p:tav tm="0">
                                          <p:val>
                                            <p:fltVal val="0"/>
                                          </p:val>
                                        </p:tav>
                                        <p:tav tm="100000">
                                          <p:val>
                                            <p:strVal val="#ppt_w"/>
                                          </p:val>
                                        </p:tav>
                                      </p:tavLst>
                                    </p:anim>
                                    <p:anim calcmode="lin" valueType="num">
                                      <p:cBhvr>
                                        <p:cTn id="15" dur="1000" fill="hold"/>
                                        <p:tgtEl>
                                          <p:spTgt spid="35"/>
                                        </p:tgtEl>
                                        <p:attrNameLst>
                                          <p:attrName>ppt_h</p:attrName>
                                        </p:attrNameLst>
                                      </p:cBhvr>
                                      <p:tavLst>
                                        <p:tav tm="0">
                                          <p:val>
                                            <p:fltVal val="0"/>
                                          </p:val>
                                        </p:tav>
                                        <p:tav tm="100000">
                                          <p:val>
                                            <p:strVal val="#ppt_h"/>
                                          </p:val>
                                        </p:tav>
                                      </p:tavLst>
                                    </p:anim>
                                    <p:anim calcmode="lin" valueType="num">
                                      <p:cBhvr>
                                        <p:cTn id="16" dur="1000" fill="hold"/>
                                        <p:tgtEl>
                                          <p:spTgt spid="35"/>
                                        </p:tgtEl>
                                        <p:attrNameLst>
                                          <p:attrName>style.rotation</p:attrName>
                                        </p:attrNameLst>
                                      </p:cBhvr>
                                      <p:tavLst>
                                        <p:tav tm="0">
                                          <p:val>
                                            <p:fltVal val="90"/>
                                          </p:val>
                                        </p:tav>
                                        <p:tav tm="100000">
                                          <p:val>
                                            <p:fltVal val="0"/>
                                          </p:val>
                                        </p:tav>
                                      </p:tavLst>
                                    </p:anim>
                                    <p:animEffect transition="in" filter="fade">
                                      <p:cBhvr>
                                        <p:cTn id="17" dur="10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ppt_x"/>
                                          </p:val>
                                        </p:tav>
                                        <p:tav tm="100000">
                                          <p:val>
                                            <p:strVal val="#ppt_x"/>
                                          </p:val>
                                        </p:tav>
                                      </p:tavLst>
                                    </p:anim>
                                    <p:anim calcmode="lin" valueType="num">
                                      <p:cBhvr additive="base">
                                        <p:cTn id="3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000"/>
                                        <p:tgtEl>
                                          <p:spTgt spid="6"/>
                                        </p:tgtEl>
                                      </p:cBhvr>
                                    </p:animEffect>
                                    <p:anim calcmode="lin" valueType="num">
                                      <p:cBhvr>
                                        <p:cTn id="39" dur="1000" fill="hold"/>
                                        <p:tgtEl>
                                          <p:spTgt spid="6"/>
                                        </p:tgtEl>
                                        <p:attrNameLst>
                                          <p:attrName>ppt_x</p:attrName>
                                        </p:attrNameLst>
                                      </p:cBhvr>
                                      <p:tavLst>
                                        <p:tav tm="0">
                                          <p:val>
                                            <p:strVal val="#ppt_x"/>
                                          </p:val>
                                        </p:tav>
                                        <p:tav tm="100000">
                                          <p:val>
                                            <p:strVal val="#ppt_x"/>
                                          </p:val>
                                        </p:tav>
                                      </p:tavLst>
                                    </p:anim>
                                    <p:anim calcmode="lin" valueType="num">
                                      <p:cBhvr>
                                        <p:cTn id="40" dur="1000" fill="hold"/>
                                        <p:tgtEl>
                                          <p:spTgt spid="6"/>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00"/>
                                        <p:tgtEl>
                                          <p:spTgt spid="5"/>
                                        </p:tgtEl>
                                      </p:cBhvr>
                                    </p:animEffect>
                                    <p:anim calcmode="lin" valueType="num">
                                      <p:cBhvr>
                                        <p:cTn id="44" dur="1000" fill="hold"/>
                                        <p:tgtEl>
                                          <p:spTgt spid="5"/>
                                        </p:tgtEl>
                                        <p:attrNameLst>
                                          <p:attrName>ppt_x</p:attrName>
                                        </p:attrNameLst>
                                      </p:cBhvr>
                                      <p:tavLst>
                                        <p:tav tm="0">
                                          <p:val>
                                            <p:strVal val="#ppt_x"/>
                                          </p:val>
                                        </p:tav>
                                        <p:tav tm="100000">
                                          <p:val>
                                            <p:strVal val="#ppt_x"/>
                                          </p:val>
                                        </p:tav>
                                      </p:tavLst>
                                    </p:anim>
                                    <p:anim calcmode="lin" valueType="num">
                                      <p:cBhvr>
                                        <p:cTn id="4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3990975" y="745332"/>
            <a:ext cx="4191000" cy="69792"/>
          </a:xfrm>
          <a:custGeom>
            <a:avLst/>
            <a:gdLst>
              <a:gd name="connsiteX0" fmla="*/ 0 w 4191000"/>
              <a:gd name="connsiteY0" fmla="*/ 64293 h 69792"/>
              <a:gd name="connsiteX1" fmla="*/ 495300 w 4191000"/>
              <a:gd name="connsiteY1" fmla="*/ 64293 h 69792"/>
              <a:gd name="connsiteX2" fmla="*/ 1600200 w 4191000"/>
              <a:gd name="connsiteY2" fmla="*/ 7143 h 69792"/>
              <a:gd name="connsiteX3" fmla="*/ 2333625 w 4191000"/>
              <a:gd name="connsiteY3" fmla="*/ 7143 h 69792"/>
              <a:gd name="connsiteX4" fmla="*/ 3505200 w 4191000"/>
              <a:gd name="connsiteY4" fmla="*/ 64293 h 69792"/>
              <a:gd name="connsiteX5" fmla="*/ 4191000 w 4191000"/>
              <a:gd name="connsiteY5" fmla="*/ 7143 h 6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1000" h="69792">
                <a:moveTo>
                  <a:pt x="0" y="64293"/>
                </a:moveTo>
                <a:cubicBezTo>
                  <a:pt x="114300" y="69055"/>
                  <a:pt x="228600" y="73818"/>
                  <a:pt x="495300" y="64293"/>
                </a:cubicBezTo>
                <a:cubicBezTo>
                  <a:pt x="762000" y="54768"/>
                  <a:pt x="1293813" y="16668"/>
                  <a:pt x="1600200" y="7143"/>
                </a:cubicBezTo>
                <a:cubicBezTo>
                  <a:pt x="1906587" y="-2382"/>
                  <a:pt x="2016125" y="-2382"/>
                  <a:pt x="2333625" y="7143"/>
                </a:cubicBezTo>
                <a:cubicBezTo>
                  <a:pt x="2651125" y="16668"/>
                  <a:pt x="3195638" y="64293"/>
                  <a:pt x="3505200" y="64293"/>
                </a:cubicBezTo>
                <a:cubicBezTo>
                  <a:pt x="3814762" y="64293"/>
                  <a:pt x="4002881" y="35718"/>
                  <a:pt x="4191000" y="7143"/>
                </a:cubicBezTo>
              </a:path>
            </a:pathLst>
          </a:custGeom>
          <a:noFill/>
          <a:ln>
            <a:solidFill>
              <a:srgbClr val="65CE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16"/>
          <p:cNvSpPr txBox="1"/>
          <p:nvPr/>
        </p:nvSpPr>
        <p:spPr>
          <a:xfrm>
            <a:off x="7360202" y="1911272"/>
            <a:ext cx="1569660" cy="424732"/>
          </a:xfrm>
          <a:prstGeom prst="rect">
            <a:avLst/>
          </a:prstGeom>
          <a:noFill/>
        </p:spPr>
        <p:txBody>
          <a:bodyPr wrap="none" rtlCol="0">
            <a:spAutoFit/>
          </a:bodyPr>
          <a:lstStyle/>
          <a:p>
            <a:pPr lvl="0">
              <a:lnSpc>
                <a:spcPct val="120000"/>
              </a:lnSpc>
            </a:pPr>
            <a:r>
              <a:rPr lang="zh-CN" altLang="en-US" dirty="0">
                <a:solidFill>
                  <a:srgbClr val="65CED7"/>
                </a:solidFill>
                <a:latin typeface="叶根友唐楷简08" panose="02010601030101010101" pitchFamily="2" charset="-122"/>
                <a:ea typeface="叶根友唐楷简08" panose="02010601030101010101" pitchFamily="2" charset="-122"/>
                <a:cs typeface="Lato Regular"/>
                <a:sym typeface="Bebas" pitchFamily="2" charset="0"/>
              </a:rPr>
              <a:t>添加段落标题</a:t>
            </a:r>
            <a:endParaRPr lang="zh-CN" altLang="en-US" dirty="0">
              <a:solidFill>
                <a:srgbClr val="65CED7"/>
              </a:solidFill>
              <a:latin typeface="叶根友唐楷简08" panose="02010601030101010101" pitchFamily="2" charset="-122"/>
              <a:ea typeface="叶根友唐楷简08" panose="02010601030101010101" pitchFamily="2" charset="-122"/>
              <a:cs typeface="Lato Regular"/>
              <a:sym typeface="Bebas" pitchFamily="2" charset="0"/>
            </a:endParaRPr>
          </a:p>
        </p:txBody>
      </p:sp>
      <p:sp>
        <p:nvSpPr>
          <p:cNvPr id="5" name="矩形 4"/>
          <p:cNvSpPr/>
          <p:nvPr/>
        </p:nvSpPr>
        <p:spPr>
          <a:xfrm>
            <a:off x="7360202" y="2370483"/>
            <a:ext cx="4009425" cy="646331"/>
          </a:xfrm>
          <a:prstGeom prst="rect">
            <a:avLst/>
          </a:prstGeom>
          <a:noFill/>
        </p:spPr>
        <p:txBody>
          <a:bodyPr vert="horz" wrap="square" rtlCol="0">
            <a:spAutoFit/>
          </a:bodyPr>
          <a:lstStyle/>
          <a:p>
            <a:pPr>
              <a:lnSpc>
                <a:spcPct val="150000"/>
              </a:lnSpc>
            </a:pPr>
            <a:r>
              <a:rPr lang="zh-CN" altLang="en-US" sz="1200" spc="300" dirty="0">
                <a:solidFill>
                  <a:srgbClr val="65CED7"/>
                </a:solidFill>
                <a:latin typeface="叶根友唐楷简08" panose="02010601030101010101" pitchFamily="2" charset="-122"/>
                <a:ea typeface="叶根友唐楷简08" panose="02010601030101010101" pitchFamily="2" charset="-122"/>
              </a:rPr>
              <a:t>单击此处添加文字阐述，添加简短问题说明文字，具体说明文字在此处添加此处。</a:t>
            </a:r>
            <a:endParaRPr lang="zh-CN" altLang="en-US" sz="1200" spc="300" dirty="0">
              <a:solidFill>
                <a:srgbClr val="65CED7"/>
              </a:solidFill>
              <a:latin typeface="叶根友唐楷简08" panose="02010601030101010101" pitchFamily="2" charset="-122"/>
              <a:ea typeface="叶根友唐楷简08" panose="02010601030101010101" pitchFamily="2" charset="-122"/>
            </a:endParaRPr>
          </a:p>
        </p:txBody>
      </p:sp>
      <p:sp>
        <p:nvSpPr>
          <p:cNvPr id="6" name="文本框 18"/>
          <p:cNvSpPr txBox="1"/>
          <p:nvPr/>
        </p:nvSpPr>
        <p:spPr>
          <a:xfrm>
            <a:off x="7360203" y="3335796"/>
            <a:ext cx="1544012" cy="424732"/>
          </a:xfrm>
          <a:prstGeom prst="rect">
            <a:avLst/>
          </a:prstGeom>
          <a:noFill/>
        </p:spPr>
        <p:txBody>
          <a:bodyPr wrap="none" rtlCol="0">
            <a:spAutoFit/>
          </a:bodyPr>
          <a:lstStyle/>
          <a:p>
            <a:pPr lvl="0">
              <a:lnSpc>
                <a:spcPct val="120000"/>
              </a:lnSpc>
            </a:pPr>
            <a:r>
              <a:rPr lang="zh-CN" altLang="en-US" dirty="0">
                <a:solidFill>
                  <a:srgbClr val="65CED7"/>
                </a:solidFill>
                <a:latin typeface="叶根友唐楷简08" panose="02010601030101010101" pitchFamily="2" charset="-122"/>
                <a:ea typeface="叶根友唐楷简08" panose="02010601030101010101" pitchFamily="2" charset="-122"/>
                <a:cs typeface="Lato Regular"/>
                <a:sym typeface="Bebas" pitchFamily="2" charset="0"/>
              </a:rPr>
              <a:t>添加段落标题</a:t>
            </a:r>
            <a:endParaRPr lang="zh-CN" altLang="en-US" dirty="0">
              <a:solidFill>
                <a:srgbClr val="65CED7"/>
              </a:solidFill>
              <a:latin typeface="叶根友唐楷简08" panose="02010601030101010101" pitchFamily="2" charset="-122"/>
              <a:ea typeface="叶根友唐楷简08" panose="02010601030101010101" pitchFamily="2" charset="-122"/>
              <a:cs typeface="Lato Regular"/>
              <a:sym typeface="Bebas" pitchFamily="2" charset="0"/>
            </a:endParaRPr>
          </a:p>
        </p:txBody>
      </p:sp>
      <p:sp>
        <p:nvSpPr>
          <p:cNvPr id="7" name="矩形 6"/>
          <p:cNvSpPr/>
          <p:nvPr/>
        </p:nvSpPr>
        <p:spPr>
          <a:xfrm>
            <a:off x="7360201" y="3747376"/>
            <a:ext cx="4009425" cy="646331"/>
          </a:xfrm>
          <a:prstGeom prst="rect">
            <a:avLst/>
          </a:prstGeom>
          <a:noFill/>
        </p:spPr>
        <p:txBody>
          <a:bodyPr vert="horz" wrap="square" rtlCol="0">
            <a:spAutoFit/>
          </a:bodyPr>
          <a:lstStyle/>
          <a:p>
            <a:pPr>
              <a:lnSpc>
                <a:spcPct val="150000"/>
              </a:lnSpc>
            </a:pPr>
            <a:r>
              <a:rPr lang="zh-CN" altLang="en-US" sz="1200" spc="300" dirty="0">
                <a:solidFill>
                  <a:srgbClr val="65CED7"/>
                </a:solidFill>
                <a:latin typeface="叶根友唐楷简08" panose="02010601030101010101" pitchFamily="2" charset="-122"/>
                <a:ea typeface="叶根友唐楷简08" panose="02010601030101010101" pitchFamily="2" charset="-122"/>
              </a:rPr>
              <a:t>单击此处添加文字阐述，添加简短问题说明文字，具体说明文字在此处添加此处。</a:t>
            </a:r>
            <a:endParaRPr lang="zh-CN" altLang="en-US" sz="1200" spc="300" dirty="0">
              <a:solidFill>
                <a:srgbClr val="65CED7"/>
              </a:solidFill>
              <a:latin typeface="叶根友唐楷简08" panose="02010601030101010101" pitchFamily="2" charset="-122"/>
              <a:ea typeface="叶根友唐楷简08" panose="02010601030101010101" pitchFamily="2" charset="-122"/>
            </a:endParaRPr>
          </a:p>
        </p:txBody>
      </p:sp>
      <p:sp>
        <p:nvSpPr>
          <p:cNvPr id="8" name="文本框 20"/>
          <p:cNvSpPr txBox="1"/>
          <p:nvPr/>
        </p:nvSpPr>
        <p:spPr>
          <a:xfrm>
            <a:off x="7360202" y="4760320"/>
            <a:ext cx="1544012" cy="424732"/>
          </a:xfrm>
          <a:prstGeom prst="rect">
            <a:avLst/>
          </a:prstGeom>
          <a:noFill/>
        </p:spPr>
        <p:txBody>
          <a:bodyPr wrap="none" rtlCol="0">
            <a:spAutoFit/>
          </a:bodyPr>
          <a:lstStyle/>
          <a:p>
            <a:pPr lvl="0">
              <a:lnSpc>
                <a:spcPct val="120000"/>
              </a:lnSpc>
            </a:pPr>
            <a:r>
              <a:rPr lang="zh-CN" altLang="en-US" dirty="0">
                <a:solidFill>
                  <a:srgbClr val="65CED7"/>
                </a:solidFill>
                <a:latin typeface="叶根友唐楷简08" panose="02010601030101010101" pitchFamily="2" charset="-122"/>
                <a:ea typeface="叶根友唐楷简08" panose="02010601030101010101" pitchFamily="2" charset="-122"/>
                <a:cs typeface="Lato Regular"/>
                <a:sym typeface="Bebas" pitchFamily="2" charset="0"/>
              </a:rPr>
              <a:t>添加段落标题</a:t>
            </a:r>
            <a:endParaRPr lang="zh-CN" altLang="en-US" dirty="0">
              <a:solidFill>
                <a:srgbClr val="65CED7"/>
              </a:solidFill>
              <a:latin typeface="叶根友唐楷简08" panose="02010601030101010101" pitchFamily="2" charset="-122"/>
              <a:ea typeface="叶根友唐楷简08" panose="02010601030101010101" pitchFamily="2" charset="-122"/>
              <a:cs typeface="Lato Regular"/>
              <a:sym typeface="Bebas" pitchFamily="2" charset="0"/>
            </a:endParaRPr>
          </a:p>
        </p:txBody>
      </p:sp>
      <p:sp>
        <p:nvSpPr>
          <p:cNvPr id="9" name="矩形 8"/>
          <p:cNvSpPr/>
          <p:nvPr/>
        </p:nvSpPr>
        <p:spPr>
          <a:xfrm>
            <a:off x="7360201" y="5171900"/>
            <a:ext cx="4110058" cy="646331"/>
          </a:xfrm>
          <a:prstGeom prst="rect">
            <a:avLst/>
          </a:prstGeom>
          <a:noFill/>
        </p:spPr>
        <p:txBody>
          <a:bodyPr vert="horz" wrap="square" rtlCol="0">
            <a:spAutoFit/>
          </a:bodyPr>
          <a:lstStyle/>
          <a:p>
            <a:pPr>
              <a:lnSpc>
                <a:spcPct val="150000"/>
              </a:lnSpc>
            </a:pPr>
            <a:r>
              <a:rPr lang="zh-CN" altLang="en-US" sz="1200" spc="300" dirty="0">
                <a:solidFill>
                  <a:srgbClr val="65CED7"/>
                </a:solidFill>
                <a:latin typeface="叶根友唐楷简08" panose="02010601030101010101" pitchFamily="2" charset="-122"/>
                <a:ea typeface="叶根友唐楷简08" panose="02010601030101010101" pitchFamily="2" charset="-122"/>
              </a:rPr>
              <a:t>单击此处添加</a:t>
            </a:r>
            <a:r>
              <a:rPr lang="en-US" altLang="zh-CN" sz="1200" spc="300" dirty="0">
                <a:solidFill>
                  <a:srgbClr val="65CED7"/>
                </a:solidFill>
                <a:latin typeface="叶根友唐楷简08" panose="02010601030101010101" pitchFamily="2" charset="-122"/>
                <a:ea typeface="叶根友唐楷简08" panose="02010601030101010101" pitchFamily="2" charset="-122"/>
              </a:rPr>
              <a:t>`</a:t>
            </a:r>
            <a:r>
              <a:rPr lang="zh-CN" altLang="en-US" sz="1200" spc="300" dirty="0">
                <a:solidFill>
                  <a:srgbClr val="65CED7"/>
                </a:solidFill>
                <a:latin typeface="叶根友唐楷简08" panose="02010601030101010101" pitchFamily="2" charset="-122"/>
                <a:ea typeface="叶根友唐楷简08" panose="02010601030101010101" pitchFamily="2" charset="-122"/>
              </a:rPr>
              <a:t>文字阐述，添加简短问题说明文字，具体说明文字在此处添加此处。</a:t>
            </a:r>
            <a:endParaRPr lang="zh-CN" altLang="en-US" sz="1200" spc="300" dirty="0">
              <a:solidFill>
                <a:srgbClr val="65CED7"/>
              </a:solidFill>
              <a:latin typeface="叶根友唐楷简08" panose="02010601030101010101" pitchFamily="2" charset="-122"/>
              <a:ea typeface="叶根友唐楷简08" panose="02010601030101010101" pitchFamily="2" charset="-122"/>
            </a:endParaRPr>
          </a:p>
        </p:txBody>
      </p:sp>
      <p:sp>
        <p:nvSpPr>
          <p:cNvPr id="10" name="Rectangle 8"/>
          <p:cNvSpPr>
            <a:spLocks noChangeArrowheads="1"/>
          </p:cNvSpPr>
          <p:nvPr/>
        </p:nvSpPr>
        <p:spPr bwMode="auto">
          <a:xfrm>
            <a:off x="704165" y="3852345"/>
            <a:ext cx="2006600" cy="2061051"/>
          </a:xfrm>
          <a:prstGeom prst="rect">
            <a:avLst/>
          </a:prstGeom>
          <a:noFill/>
          <a:ln w="9525">
            <a:solidFill>
              <a:srgbClr val="65CED7"/>
            </a:solid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45720" rIns="216000" bIns="45720" numCol="1" spcCol="0" rtlCol="0" fromWordArt="0" anchor="ctr" anchorCtr="0" forceAA="0" compatLnSpc="1">
            <a:noAutofit/>
          </a:bodyPr>
          <a:lstStyle/>
          <a:p>
            <a:pPr algn="ctr">
              <a:lnSpc>
                <a:spcPct val="150000"/>
              </a:lnSpc>
            </a:pPr>
            <a:r>
              <a:rPr lang="zh-CN" altLang="en-US" sz="1400" dirty="0">
                <a:solidFill>
                  <a:srgbClr val="65CED7"/>
                </a:solidFill>
                <a:latin typeface="叶根友唐楷简08" panose="02010601030101010101" pitchFamily="2" charset="-122"/>
                <a:ea typeface="叶根友唐楷简08" panose="02010601030101010101" pitchFamily="2" charset="-122"/>
                <a:sym typeface="Bebas" pitchFamily="2" charset="0"/>
              </a:rPr>
              <a:t>在此输入主标题概述文字在此输入主标题概述文字</a:t>
            </a:r>
            <a:endParaRPr lang="zh-CN" altLang="en-US" sz="1400" dirty="0">
              <a:solidFill>
                <a:srgbClr val="65CED7"/>
              </a:solidFill>
              <a:latin typeface="叶根友唐楷简08" panose="02010601030101010101" pitchFamily="2" charset="-122"/>
              <a:ea typeface="叶根友唐楷简08" panose="02010601030101010101" pitchFamily="2" charset="-122"/>
              <a:sym typeface="Bebas" pitchFamily="2" charset="0"/>
            </a:endParaRPr>
          </a:p>
        </p:txBody>
      </p:sp>
      <p:grpSp>
        <p:nvGrpSpPr>
          <p:cNvPr id="11" name="组合 10"/>
          <p:cNvGrpSpPr/>
          <p:nvPr/>
        </p:nvGrpSpPr>
        <p:grpSpPr>
          <a:xfrm>
            <a:off x="6265001" y="2005682"/>
            <a:ext cx="912622" cy="907347"/>
            <a:chOff x="6180780" y="1620672"/>
            <a:chExt cx="912622" cy="907347"/>
          </a:xfrm>
        </p:grpSpPr>
        <p:grpSp>
          <p:nvGrpSpPr>
            <p:cNvPr id="12" name="组合 11"/>
            <p:cNvGrpSpPr/>
            <p:nvPr/>
          </p:nvGrpSpPr>
          <p:grpSpPr>
            <a:xfrm>
              <a:off x="6180780" y="1620672"/>
              <a:ext cx="912622" cy="907347"/>
              <a:chOff x="6963886" y="798260"/>
              <a:chExt cx="738664" cy="734394"/>
            </a:xfrm>
          </p:grpSpPr>
          <p:sp>
            <p:nvSpPr>
              <p:cNvPr id="14" name="椭圆 13"/>
              <p:cNvSpPr/>
              <p:nvPr/>
            </p:nvSpPr>
            <p:spPr>
              <a:xfrm>
                <a:off x="6963886" y="798260"/>
                <a:ext cx="738664" cy="734394"/>
              </a:xfrm>
              <a:prstGeom prst="ellipse">
                <a:avLst/>
              </a:prstGeom>
              <a:noFill/>
              <a:ln w="19050">
                <a:solidFill>
                  <a:srgbClr val="65CE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叶根友唐楷简08" panose="02010601030101010101" pitchFamily="2" charset="-122"/>
                  <a:ea typeface="叶根友唐楷简08" panose="02010601030101010101" pitchFamily="2" charset="-122"/>
                </a:endParaRPr>
              </a:p>
            </p:txBody>
          </p:sp>
          <p:sp>
            <p:nvSpPr>
              <p:cNvPr id="15" name="椭圆 14"/>
              <p:cNvSpPr/>
              <p:nvPr/>
            </p:nvSpPr>
            <p:spPr>
              <a:xfrm>
                <a:off x="7018452" y="850692"/>
                <a:ext cx="629532" cy="629531"/>
              </a:xfrm>
              <a:prstGeom prst="ellipse">
                <a:avLst/>
              </a:prstGeom>
              <a:noFill/>
              <a:ln w="9525">
                <a:solidFill>
                  <a:srgbClr val="65CE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叶根友唐楷简08" panose="02010601030101010101" pitchFamily="2" charset="-122"/>
                  <a:ea typeface="叶根友唐楷简08" panose="02010601030101010101" pitchFamily="2" charset="-122"/>
                </a:endParaRPr>
              </a:p>
            </p:txBody>
          </p:sp>
        </p:grpSp>
        <p:sp>
          <p:nvSpPr>
            <p:cNvPr id="13" name="文本框 12"/>
            <p:cNvSpPr txBox="1"/>
            <p:nvPr/>
          </p:nvSpPr>
          <p:spPr>
            <a:xfrm>
              <a:off x="6356360" y="1644599"/>
              <a:ext cx="401072" cy="830997"/>
            </a:xfrm>
            <a:prstGeom prst="rect">
              <a:avLst/>
            </a:prstGeom>
            <a:noFill/>
          </p:spPr>
          <p:txBody>
            <a:bodyPr wrap="none" rtlCol="0">
              <a:spAutoFit/>
            </a:bodyPr>
            <a:lstStyle/>
            <a:p>
              <a:r>
                <a:rPr lang="en-US" altLang="zh-CN" sz="4800" dirty="0">
                  <a:solidFill>
                    <a:srgbClr val="65CED7"/>
                  </a:solidFill>
                  <a:latin typeface="叶根友唐楷简08" panose="02010601030101010101" pitchFamily="2" charset="-122"/>
                  <a:ea typeface="叶根友唐楷简08" panose="02010601030101010101" pitchFamily="2" charset="-122"/>
                </a:rPr>
                <a:t>1</a:t>
              </a:r>
              <a:endParaRPr lang="en-US" altLang="zh-CN" sz="4800" dirty="0">
                <a:solidFill>
                  <a:srgbClr val="65CED7"/>
                </a:solidFill>
                <a:latin typeface="叶根友唐楷简08" panose="02010601030101010101" pitchFamily="2" charset="-122"/>
                <a:ea typeface="叶根友唐楷简08" panose="02010601030101010101" pitchFamily="2" charset="-122"/>
              </a:endParaRPr>
            </a:p>
          </p:txBody>
        </p:sp>
      </p:grpSp>
      <p:grpSp>
        <p:nvGrpSpPr>
          <p:cNvPr id="16" name="组合 15"/>
          <p:cNvGrpSpPr/>
          <p:nvPr/>
        </p:nvGrpSpPr>
        <p:grpSpPr>
          <a:xfrm>
            <a:off x="6265001" y="3415382"/>
            <a:ext cx="912622" cy="907347"/>
            <a:chOff x="6180780" y="3030372"/>
            <a:chExt cx="912622" cy="907347"/>
          </a:xfrm>
        </p:grpSpPr>
        <p:grpSp>
          <p:nvGrpSpPr>
            <p:cNvPr id="17" name="组合 16"/>
            <p:cNvGrpSpPr/>
            <p:nvPr/>
          </p:nvGrpSpPr>
          <p:grpSpPr>
            <a:xfrm>
              <a:off x="6180780" y="3030372"/>
              <a:ext cx="912622" cy="907347"/>
              <a:chOff x="6963886" y="798260"/>
              <a:chExt cx="738664" cy="734394"/>
            </a:xfrm>
          </p:grpSpPr>
          <p:sp>
            <p:nvSpPr>
              <p:cNvPr id="19" name="椭圆 18"/>
              <p:cNvSpPr/>
              <p:nvPr/>
            </p:nvSpPr>
            <p:spPr>
              <a:xfrm>
                <a:off x="6963886" y="798260"/>
                <a:ext cx="738664" cy="734394"/>
              </a:xfrm>
              <a:prstGeom prst="ellipse">
                <a:avLst/>
              </a:prstGeom>
              <a:noFill/>
              <a:ln w="19050">
                <a:solidFill>
                  <a:srgbClr val="65CE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叶根友唐楷简08" panose="02010601030101010101" pitchFamily="2" charset="-122"/>
                  <a:ea typeface="叶根友唐楷简08" panose="02010601030101010101" pitchFamily="2" charset="-122"/>
                </a:endParaRPr>
              </a:p>
            </p:txBody>
          </p:sp>
          <p:sp>
            <p:nvSpPr>
              <p:cNvPr id="20" name="椭圆 19"/>
              <p:cNvSpPr/>
              <p:nvPr/>
            </p:nvSpPr>
            <p:spPr>
              <a:xfrm>
                <a:off x="7018452" y="850692"/>
                <a:ext cx="629532" cy="629531"/>
              </a:xfrm>
              <a:prstGeom prst="ellipse">
                <a:avLst/>
              </a:prstGeom>
              <a:noFill/>
              <a:ln w="9525">
                <a:solidFill>
                  <a:srgbClr val="65CE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叶根友唐楷简08" panose="02010601030101010101" pitchFamily="2" charset="-122"/>
                  <a:ea typeface="叶根友唐楷简08" panose="02010601030101010101" pitchFamily="2" charset="-122"/>
                </a:endParaRPr>
              </a:p>
            </p:txBody>
          </p:sp>
        </p:grpSp>
        <p:sp>
          <p:nvSpPr>
            <p:cNvPr id="18" name="文本框 17"/>
            <p:cNvSpPr txBox="1"/>
            <p:nvPr/>
          </p:nvSpPr>
          <p:spPr>
            <a:xfrm>
              <a:off x="6356360" y="3054299"/>
              <a:ext cx="486030" cy="830997"/>
            </a:xfrm>
            <a:prstGeom prst="rect">
              <a:avLst/>
            </a:prstGeom>
            <a:noFill/>
          </p:spPr>
          <p:txBody>
            <a:bodyPr wrap="none" rtlCol="0">
              <a:spAutoFit/>
            </a:bodyPr>
            <a:lstStyle/>
            <a:p>
              <a:r>
                <a:rPr lang="en-US" altLang="zh-CN" sz="4800" dirty="0">
                  <a:solidFill>
                    <a:srgbClr val="65CED7"/>
                  </a:solidFill>
                  <a:latin typeface="叶根友唐楷简08" panose="02010601030101010101" pitchFamily="2" charset="-122"/>
                  <a:ea typeface="叶根友唐楷简08" panose="02010601030101010101" pitchFamily="2" charset="-122"/>
                </a:rPr>
                <a:t>2</a:t>
              </a:r>
              <a:endParaRPr lang="en-US" altLang="zh-CN" sz="4800" dirty="0">
                <a:solidFill>
                  <a:srgbClr val="65CED7"/>
                </a:solidFill>
                <a:latin typeface="叶根友唐楷简08" panose="02010601030101010101" pitchFamily="2" charset="-122"/>
                <a:ea typeface="叶根友唐楷简08" panose="02010601030101010101" pitchFamily="2" charset="-122"/>
              </a:endParaRPr>
            </a:p>
          </p:txBody>
        </p:sp>
      </p:grpSp>
      <p:grpSp>
        <p:nvGrpSpPr>
          <p:cNvPr id="21" name="组合 20"/>
          <p:cNvGrpSpPr/>
          <p:nvPr/>
        </p:nvGrpSpPr>
        <p:grpSpPr>
          <a:xfrm>
            <a:off x="6265001" y="4825082"/>
            <a:ext cx="912622" cy="907347"/>
            <a:chOff x="6180780" y="4440072"/>
            <a:chExt cx="912622" cy="907347"/>
          </a:xfrm>
        </p:grpSpPr>
        <p:grpSp>
          <p:nvGrpSpPr>
            <p:cNvPr id="22" name="组合 21"/>
            <p:cNvGrpSpPr/>
            <p:nvPr/>
          </p:nvGrpSpPr>
          <p:grpSpPr>
            <a:xfrm>
              <a:off x="6180780" y="4440072"/>
              <a:ext cx="912622" cy="907347"/>
              <a:chOff x="6963886" y="798260"/>
              <a:chExt cx="738664" cy="734394"/>
            </a:xfrm>
          </p:grpSpPr>
          <p:sp>
            <p:nvSpPr>
              <p:cNvPr id="24" name="椭圆 23"/>
              <p:cNvSpPr/>
              <p:nvPr/>
            </p:nvSpPr>
            <p:spPr>
              <a:xfrm>
                <a:off x="6963886" y="798260"/>
                <a:ext cx="738664" cy="734394"/>
              </a:xfrm>
              <a:prstGeom prst="ellipse">
                <a:avLst/>
              </a:prstGeom>
              <a:noFill/>
              <a:ln w="19050">
                <a:solidFill>
                  <a:srgbClr val="65CE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叶根友唐楷简08" panose="02010601030101010101" pitchFamily="2" charset="-122"/>
                  <a:ea typeface="叶根友唐楷简08" panose="02010601030101010101" pitchFamily="2" charset="-122"/>
                </a:endParaRPr>
              </a:p>
            </p:txBody>
          </p:sp>
          <p:sp>
            <p:nvSpPr>
              <p:cNvPr id="25" name="椭圆 24"/>
              <p:cNvSpPr/>
              <p:nvPr/>
            </p:nvSpPr>
            <p:spPr>
              <a:xfrm>
                <a:off x="7018452" y="850692"/>
                <a:ext cx="629532" cy="629531"/>
              </a:xfrm>
              <a:prstGeom prst="ellipse">
                <a:avLst/>
              </a:prstGeom>
              <a:noFill/>
              <a:ln w="9525">
                <a:solidFill>
                  <a:srgbClr val="65CE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叶根友唐楷简08" panose="02010601030101010101" pitchFamily="2" charset="-122"/>
                  <a:ea typeface="叶根友唐楷简08" panose="02010601030101010101" pitchFamily="2" charset="-122"/>
                </a:endParaRPr>
              </a:p>
            </p:txBody>
          </p:sp>
        </p:grpSp>
        <p:sp>
          <p:nvSpPr>
            <p:cNvPr id="23" name="文本框 22"/>
            <p:cNvSpPr txBox="1"/>
            <p:nvPr/>
          </p:nvSpPr>
          <p:spPr>
            <a:xfrm>
              <a:off x="6356360" y="4463999"/>
              <a:ext cx="522900" cy="830997"/>
            </a:xfrm>
            <a:prstGeom prst="rect">
              <a:avLst/>
            </a:prstGeom>
            <a:noFill/>
          </p:spPr>
          <p:txBody>
            <a:bodyPr wrap="none" rtlCol="0">
              <a:spAutoFit/>
            </a:bodyPr>
            <a:lstStyle/>
            <a:p>
              <a:r>
                <a:rPr lang="en-US" altLang="zh-CN" sz="4800" dirty="0">
                  <a:solidFill>
                    <a:srgbClr val="65CED7"/>
                  </a:solidFill>
                  <a:latin typeface="叶根友唐楷简08" panose="02010601030101010101" pitchFamily="2" charset="-122"/>
                  <a:ea typeface="叶根友唐楷简08" panose="02010601030101010101" pitchFamily="2" charset="-122"/>
                </a:rPr>
                <a:t>3</a:t>
              </a:r>
              <a:endParaRPr lang="en-US" altLang="zh-CN" sz="4800" dirty="0">
                <a:solidFill>
                  <a:srgbClr val="65CED7"/>
                </a:solidFill>
                <a:latin typeface="叶根友唐楷简08" panose="02010601030101010101" pitchFamily="2" charset="-122"/>
                <a:ea typeface="叶根友唐楷简08" panose="02010601030101010101" pitchFamily="2" charset="-122"/>
              </a:endParaRPr>
            </a:p>
          </p:txBody>
        </p:sp>
      </p:grpSp>
      <p:pic>
        <p:nvPicPr>
          <p:cNvPr id="27" name="图片 26" descr="C:\Users\Administrator\Desktop\20180803103905166_563x350.jpg20180803103905166_563x350"/>
          <p:cNvPicPr>
            <a:picLocks noChangeAspect="1"/>
          </p:cNvPicPr>
          <p:nvPr/>
        </p:nvPicPr>
        <p:blipFill rotWithShape="1">
          <a:blip r:embed="rId1"/>
          <a:srcRect/>
          <a:stretch>
            <a:fillRect/>
          </a:stretch>
        </p:blipFill>
        <p:spPr>
          <a:xfrm>
            <a:off x="2779395" y="3852545"/>
            <a:ext cx="2867025" cy="2061845"/>
          </a:xfrm>
          <a:prstGeom prst="rect">
            <a:avLst/>
          </a:prstGeom>
        </p:spPr>
      </p:pic>
      <p:sp>
        <p:nvSpPr>
          <p:cNvPr id="28" name="矩形 27"/>
          <p:cNvSpPr/>
          <p:nvPr/>
        </p:nvSpPr>
        <p:spPr>
          <a:xfrm>
            <a:off x="4378858" y="341521"/>
            <a:ext cx="3803117" cy="369332"/>
          </a:xfrm>
          <a:prstGeom prst="rect">
            <a:avLst/>
          </a:prstGeom>
        </p:spPr>
        <p:txBody>
          <a:bodyPr wrap="square">
            <a:spAutoFit/>
          </a:bodyPr>
          <a:lstStyle/>
          <a:p>
            <a:r>
              <a:rPr lang="zh-CN" altLang="en-US" dirty="0">
                <a:solidFill>
                  <a:srgbClr val="65CED7"/>
                </a:solidFill>
                <a:latin typeface="叶根友特楷简体" panose="02010601030101010101" pitchFamily="2" charset="-122"/>
                <a:ea typeface="叶根友特楷简体" panose="02010601030101010101" pitchFamily="2" charset="-122"/>
              </a:rPr>
              <a:t>章一</a:t>
            </a:r>
            <a:r>
              <a:rPr lang="en-US" altLang="zh-CN" dirty="0">
                <a:solidFill>
                  <a:srgbClr val="65CED7"/>
                </a:solidFill>
                <a:latin typeface="叶根友特楷简体" panose="02010601030101010101" pitchFamily="2" charset="-122"/>
                <a:ea typeface="叶根友特楷简体" panose="02010601030101010101" pitchFamily="2" charset="-122"/>
              </a:rPr>
              <a:t>:</a:t>
            </a:r>
            <a:r>
              <a:rPr lang="zh-CN" altLang="en-US" dirty="0">
                <a:solidFill>
                  <a:srgbClr val="65CED7"/>
                </a:solidFill>
                <a:latin typeface="叶根友特楷简体" panose="02010601030101010101" pitchFamily="2" charset="-122"/>
                <a:ea typeface="叶根友特楷简体" panose="02010601030101010101" pitchFamily="2" charset="-122"/>
              </a:rPr>
              <a:t>舞衣无力风敛，藕丝秋色染。</a:t>
            </a:r>
            <a:endParaRPr lang="zh-CN" altLang="en-US" dirty="0">
              <a:solidFill>
                <a:srgbClr val="65CED7"/>
              </a:solidFill>
              <a:latin typeface="叶根友特楷简体" panose="02010601030101010101" pitchFamily="2" charset="-122"/>
              <a:ea typeface="叶根友特楷简体" panose="02010601030101010101" pitchFamily="2" charset="-122"/>
            </a:endParaRPr>
          </a:p>
        </p:txBody>
      </p:sp>
      <p:pic>
        <p:nvPicPr>
          <p:cNvPr id="30" name="图片 29" descr="20180813093709_20830763aa33cdcb0fa84984a3a4cb49_18_看图王"/>
          <p:cNvPicPr>
            <a:picLocks noChangeAspect="1"/>
          </p:cNvPicPr>
          <p:nvPr/>
        </p:nvPicPr>
        <p:blipFill>
          <a:blip r:embed="rId2"/>
          <a:srcRect t="6927" r="9629"/>
          <a:stretch>
            <a:fillRect/>
          </a:stretch>
        </p:blipFill>
        <p:spPr>
          <a:xfrm>
            <a:off x="704215" y="1252220"/>
            <a:ext cx="4942840" cy="2494915"/>
          </a:xfrm>
          <a:prstGeom prst="rect">
            <a:avLst/>
          </a:prstGeom>
        </p:spPr>
      </p:pic>
      <p:pic>
        <p:nvPicPr>
          <p:cNvPr id="26" name="图片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8172" y="0"/>
            <a:ext cx="1405605" cy="14305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1000" fill="hold"/>
                                        <p:tgtEl>
                                          <p:spTgt spid="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500"/>
                                        <p:tgtEl>
                                          <p:spTgt spid="7"/>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1000"/>
                                        <p:tgtEl>
                                          <p:spTgt spid="8"/>
                                        </p:tgtEl>
                                      </p:cBhvr>
                                    </p:animEffect>
                                    <p:anim calcmode="lin" valueType="num">
                                      <p:cBhvr>
                                        <p:cTn id="54" dur="1000" fill="hold"/>
                                        <p:tgtEl>
                                          <p:spTgt spid="8"/>
                                        </p:tgtEl>
                                        <p:attrNameLst>
                                          <p:attrName>ppt_x</p:attrName>
                                        </p:attrNameLst>
                                      </p:cBhvr>
                                      <p:tavLst>
                                        <p:tav tm="0">
                                          <p:val>
                                            <p:strVal val="#ppt_x"/>
                                          </p:val>
                                        </p:tav>
                                        <p:tav tm="100000">
                                          <p:val>
                                            <p:strVal val="#ppt_x"/>
                                          </p:val>
                                        </p:tav>
                                      </p:tavLst>
                                    </p:anim>
                                    <p:anim calcmode="lin" valueType="num">
                                      <p:cBhvr>
                                        <p:cTn id="55" dur="1000" fill="hold"/>
                                        <p:tgtEl>
                                          <p:spTgt spid="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left)">
                                      <p:cBhvr>
                                        <p:cTn id="5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1" cstate="print">
            <a:clrChange>
              <a:clrFrom>
                <a:srgbClr val="010207"/>
              </a:clrFrom>
              <a:clrTo>
                <a:srgbClr val="010207">
                  <a:alpha val="0"/>
                </a:srgbClr>
              </a:clrTo>
            </a:clrChange>
            <a:extLst>
              <a:ext uri="{28A0092B-C50C-407E-A947-70E740481C1C}">
                <a14:useLocalDpi xmlns:a14="http://schemas.microsoft.com/office/drawing/2010/main" val="0"/>
              </a:ext>
            </a:extLst>
          </a:blip>
          <a:srcRect/>
          <a:stretch>
            <a:fillRect/>
          </a:stretch>
        </p:blipFill>
        <p:spPr>
          <a:xfrm flipH="1">
            <a:off x="-58420" y="2152650"/>
            <a:ext cx="1914525" cy="2527300"/>
          </a:xfrm>
          <a:custGeom>
            <a:avLst/>
            <a:gdLst>
              <a:gd name="connsiteX0" fmla="*/ 4146087 w 4503967"/>
              <a:gd name="connsiteY0" fmla="*/ 3594889 h 5946465"/>
              <a:gd name="connsiteX1" fmla="*/ 4146087 w 4503967"/>
              <a:gd name="connsiteY1" fmla="*/ 4088885 h 5946465"/>
              <a:gd name="connsiteX2" fmla="*/ 2240768 w 4503967"/>
              <a:gd name="connsiteY2" fmla="*/ 4088885 h 5946465"/>
              <a:gd name="connsiteX3" fmla="*/ 2240768 w 4503967"/>
              <a:gd name="connsiteY3" fmla="*/ 3594889 h 5946465"/>
              <a:gd name="connsiteX4" fmla="*/ 4503967 w 4503967"/>
              <a:gd name="connsiteY4" fmla="*/ 0 h 5946465"/>
              <a:gd name="connsiteX5" fmla="*/ 0 w 4503967"/>
              <a:gd name="connsiteY5" fmla="*/ 0 h 5946465"/>
              <a:gd name="connsiteX6" fmla="*/ 0 w 4503967"/>
              <a:gd name="connsiteY6" fmla="*/ 5375243 h 5946465"/>
              <a:gd name="connsiteX7" fmla="*/ 813597 w 4503967"/>
              <a:gd name="connsiteY7" fmla="*/ 5375243 h 5946465"/>
              <a:gd name="connsiteX8" fmla="*/ 813597 w 4503967"/>
              <a:gd name="connsiteY8" fmla="*/ 5946465 h 5946465"/>
              <a:gd name="connsiteX9" fmla="*/ 4503967 w 4503967"/>
              <a:gd name="connsiteY9" fmla="*/ 5946465 h 5946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3967" h="5946465">
                <a:moveTo>
                  <a:pt x="4146087" y="3594889"/>
                </a:moveTo>
                <a:lnTo>
                  <a:pt x="4146087" y="4088885"/>
                </a:lnTo>
                <a:lnTo>
                  <a:pt x="2240768" y="4088885"/>
                </a:lnTo>
                <a:lnTo>
                  <a:pt x="2240768" y="3594889"/>
                </a:lnTo>
                <a:close/>
                <a:moveTo>
                  <a:pt x="4503967" y="0"/>
                </a:moveTo>
                <a:lnTo>
                  <a:pt x="0" y="0"/>
                </a:lnTo>
                <a:lnTo>
                  <a:pt x="0" y="5375243"/>
                </a:lnTo>
                <a:lnTo>
                  <a:pt x="813597" y="5375243"/>
                </a:lnTo>
                <a:lnTo>
                  <a:pt x="813597" y="5946465"/>
                </a:lnTo>
                <a:lnTo>
                  <a:pt x="4503967" y="5946465"/>
                </a:lnTo>
                <a:close/>
              </a:path>
            </a:pathLst>
          </a:custGeom>
        </p:spPr>
      </p:pic>
      <p:sp>
        <p:nvSpPr>
          <p:cNvPr id="3" name="任意多边形 2"/>
          <p:cNvSpPr/>
          <p:nvPr/>
        </p:nvSpPr>
        <p:spPr>
          <a:xfrm>
            <a:off x="3990975" y="745332"/>
            <a:ext cx="4191000" cy="69792"/>
          </a:xfrm>
          <a:custGeom>
            <a:avLst/>
            <a:gdLst>
              <a:gd name="connsiteX0" fmla="*/ 0 w 4191000"/>
              <a:gd name="connsiteY0" fmla="*/ 64293 h 69792"/>
              <a:gd name="connsiteX1" fmla="*/ 495300 w 4191000"/>
              <a:gd name="connsiteY1" fmla="*/ 64293 h 69792"/>
              <a:gd name="connsiteX2" fmla="*/ 1600200 w 4191000"/>
              <a:gd name="connsiteY2" fmla="*/ 7143 h 69792"/>
              <a:gd name="connsiteX3" fmla="*/ 2333625 w 4191000"/>
              <a:gd name="connsiteY3" fmla="*/ 7143 h 69792"/>
              <a:gd name="connsiteX4" fmla="*/ 3505200 w 4191000"/>
              <a:gd name="connsiteY4" fmla="*/ 64293 h 69792"/>
              <a:gd name="connsiteX5" fmla="*/ 4191000 w 4191000"/>
              <a:gd name="connsiteY5" fmla="*/ 7143 h 6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1000" h="69792">
                <a:moveTo>
                  <a:pt x="0" y="64293"/>
                </a:moveTo>
                <a:cubicBezTo>
                  <a:pt x="114300" y="69055"/>
                  <a:pt x="228600" y="73818"/>
                  <a:pt x="495300" y="64293"/>
                </a:cubicBezTo>
                <a:cubicBezTo>
                  <a:pt x="762000" y="54768"/>
                  <a:pt x="1293813" y="16668"/>
                  <a:pt x="1600200" y="7143"/>
                </a:cubicBezTo>
                <a:cubicBezTo>
                  <a:pt x="1906587" y="-2382"/>
                  <a:pt x="2016125" y="-2382"/>
                  <a:pt x="2333625" y="7143"/>
                </a:cubicBezTo>
                <a:cubicBezTo>
                  <a:pt x="2651125" y="16668"/>
                  <a:pt x="3195638" y="64293"/>
                  <a:pt x="3505200" y="64293"/>
                </a:cubicBezTo>
                <a:cubicBezTo>
                  <a:pt x="3814762" y="64293"/>
                  <a:pt x="4002881" y="35718"/>
                  <a:pt x="4191000" y="7143"/>
                </a:cubicBezTo>
              </a:path>
            </a:pathLst>
          </a:custGeom>
          <a:noFill/>
          <a:ln>
            <a:solidFill>
              <a:srgbClr val="65CE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4378858" y="341521"/>
            <a:ext cx="3803117" cy="369332"/>
          </a:xfrm>
          <a:prstGeom prst="rect">
            <a:avLst/>
          </a:prstGeom>
        </p:spPr>
        <p:txBody>
          <a:bodyPr wrap="square">
            <a:spAutoFit/>
          </a:bodyPr>
          <a:lstStyle/>
          <a:p>
            <a:r>
              <a:rPr lang="zh-CN" altLang="en-US" dirty="0">
                <a:solidFill>
                  <a:srgbClr val="65CED7"/>
                </a:solidFill>
                <a:latin typeface="叶根友特楷简体" panose="02010601030101010101" pitchFamily="2" charset="-122"/>
                <a:ea typeface="叶根友特楷简体" panose="02010601030101010101" pitchFamily="2" charset="-122"/>
              </a:rPr>
              <a:t>章一</a:t>
            </a:r>
            <a:r>
              <a:rPr lang="en-US" altLang="zh-CN" dirty="0">
                <a:solidFill>
                  <a:srgbClr val="65CED7"/>
                </a:solidFill>
                <a:latin typeface="叶根友特楷简体" panose="02010601030101010101" pitchFamily="2" charset="-122"/>
                <a:ea typeface="叶根友特楷简体" panose="02010601030101010101" pitchFamily="2" charset="-122"/>
              </a:rPr>
              <a:t>:</a:t>
            </a:r>
            <a:r>
              <a:rPr lang="zh-CN" altLang="en-US" dirty="0">
                <a:solidFill>
                  <a:srgbClr val="65CED7"/>
                </a:solidFill>
                <a:latin typeface="叶根友特楷简体" panose="02010601030101010101" pitchFamily="2" charset="-122"/>
                <a:ea typeface="叶根友特楷简体" panose="02010601030101010101" pitchFamily="2" charset="-122"/>
              </a:rPr>
              <a:t>舞衣无力风敛，藕丝秋色染。</a:t>
            </a:r>
            <a:endParaRPr lang="zh-CN" altLang="en-US" dirty="0">
              <a:solidFill>
                <a:srgbClr val="65CED7"/>
              </a:solidFill>
              <a:latin typeface="叶根友特楷简体" panose="02010601030101010101" pitchFamily="2" charset="-122"/>
              <a:ea typeface="叶根友特楷简体" panose="02010601030101010101" pitchFamily="2" charset="-122"/>
            </a:endParaRPr>
          </a:p>
        </p:txBody>
      </p:sp>
      <p:grpSp>
        <p:nvGrpSpPr>
          <p:cNvPr id="32" name="组合 31"/>
          <p:cNvGrpSpPr/>
          <p:nvPr/>
        </p:nvGrpSpPr>
        <p:grpSpPr>
          <a:xfrm>
            <a:off x="2162909" y="1295400"/>
            <a:ext cx="1644452" cy="2577257"/>
            <a:chOff x="2178149" y="1295400"/>
            <a:chExt cx="1644452" cy="2577257"/>
          </a:xfrm>
        </p:grpSpPr>
        <p:sp>
          <p:nvSpPr>
            <p:cNvPr id="33" name="矩形 32"/>
            <p:cNvSpPr/>
            <p:nvPr/>
          </p:nvSpPr>
          <p:spPr>
            <a:xfrm>
              <a:off x="2571750" y="1295400"/>
              <a:ext cx="857250" cy="857250"/>
            </a:xfrm>
            <a:prstGeom prst="rect">
              <a:avLst/>
            </a:prstGeom>
            <a:noFill/>
            <a:ln>
              <a:solidFill>
                <a:srgbClr val="903E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叶根友唐楷简08" panose="02010601030101010101" pitchFamily="2" charset="-122"/>
                <a:ea typeface="叶根友唐楷简08" panose="02010601030101010101" pitchFamily="2" charset="-122"/>
              </a:endParaRPr>
            </a:p>
          </p:txBody>
        </p:sp>
        <p:sp>
          <p:nvSpPr>
            <p:cNvPr id="34" name="矩形 33"/>
            <p:cNvSpPr/>
            <p:nvPr/>
          </p:nvSpPr>
          <p:spPr>
            <a:xfrm>
              <a:off x="2178149" y="2395329"/>
              <a:ext cx="1644452" cy="1477328"/>
            </a:xfrm>
            <a:prstGeom prst="rect">
              <a:avLst/>
            </a:prstGeom>
          </p:spPr>
          <p:txBody>
            <a:bodyPr wrap="square">
              <a:spAutoFit/>
            </a:bodyPr>
            <a:lstStyle/>
            <a:p>
              <a:pPr algn="ctr">
                <a:lnSpc>
                  <a:spcPct val="150000"/>
                </a:lnSpc>
              </a:pPr>
              <a:r>
                <a:rPr lang="zh-CN" altLang="en-US" sz="1200" spc="300" dirty="0">
                  <a:solidFill>
                    <a:srgbClr val="65CED7"/>
                  </a:solidFill>
                  <a:latin typeface="叶根友唐楷简08" panose="02010601030101010101" pitchFamily="2" charset="-122"/>
                  <a:ea typeface="叶根友唐楷简08" panose="02010601030101010101" pitchFamily="2" charset="-122"/>
                </a:rPr>
                <a:t>单击此处添加文字阐述，添加简短问题说明文字，具体说明文字在此处添加此处。</a:t>
              </a:r>
              <a:endParaRPr lang="zh-CN" altLang="en-US" sz="1200" spc="300" dirty="0">
                <a:solidFill>
                  <a:srgbClr val="65CED7"/>
                </a:solidFill>
                <a:latin typeface="叶根友唐楷简08" panose="02010601030101010101" pitchFamily="2" charset="-122"/>
                <a:ea typeface="叶根友唐楷简08" panose="02010601030101010101" pitchFamily="2" charset="-122"/>
              </a:endParaRPr>
            </a:p>
          </p:txBody>
        </p:sp>
        <p:sp>
          <p:nvSpPr>
            <p:cNvPr id="35" name="矩形 34"/>
            <p:cNvSpPr/>
            <p:nvPr/>
          </p:nvSpPr>
          <p:spPr>
            <a:xfrm>
              <a:off x="2600265" y="1350065"/>
              <a:ext cx="800219" cy="830997"/>
            </a:xfrm>
            <a:prstGeom prst="rect">
              <a:avLst/>
            </a:prstGeom>
            <a:ln>
              <a:solidFill>
                <a:srgbClr val="65CED7"/>
              </a:solidFill>
            </a:ln>
          </p:spPr>
          <p:txBody>
            <a:bodyPr wrap="none">
              <a:spAutoFit/>
            </a:bodyPr>
            <a:lstStyle/>
            <a:p>
              <a:pPr algn="ctr"/>
              <a:r>
                <a:rPr lang="zh-CN" altLang="en-US" sz="4800" dirty="0">
                  <a:solidFill>
                    <a:srgbClr val="65CED7"/>
                  </a:solidFill>
                  <a:latin typeface="叶根友唐楷简08" panose="02010601030101010101" pitchFamily="2" charset="-122"/>
                  <a:ea typeface="叶根友唐楷简08" panose="02010601030101010101" pitchFamily="2" charset="-122"/>
                </a:rPr>
                <a:t>锦</a:t>
              </a:r>
              <a:endParaRPr lang="zh-CN" altLang="en-US" sz="4800" dirty="0">
                <a:solidFill>
                  <a:srgbClr val="65CED7"/>
                </a:solidFill>
                <a:latin typeface="叶根友唐楷简08" panose="02010601030101010101" pitchFamily="2" charset="-122"/>
                <a:ea typeface="叶根友唐楷简08" panose="02010601030101010101" pitchFamily="2" charset="-122"/>
              </a:endParaRPr>
            </a:p>
          </p:txBody>
        </p:sp>
      </p:grpSp>
      <p:grpSp>
        <p:nvGrpSpPr>
          <p:cNvPr id="36" name="组合 35"/>
          <p:cNvGrpSpPr/>
          <p:nvPr/>
        </p:nvGrpSpPr>
        <p:grpSpPr>
          <a:xfrm>
            <a:off x="4387949" y="1295400"/>
            <a:ext cx="1644452" cy="2577257"/>
            <a:chOff x="4387949" y="1295400"/>
            <a:chExt cx="1644452" cy="2577257"/>
          </a:xfrm>
        </p:grpSpPr>
        <p:sp>
          <p:nvSpPr>
            <p:cNvPr id="37" name="矩形 36"/>
            <p:cNvSpPr/>
            <p:nvPr/>
          </p:nvSpPr>
          <p:spPr>
            <a:xfrm>
              <a:off x="4781550" y="1295400"/>
              <a:ext cx="857250" cy="857250"/>
            </a:xfrm>
            <a:prstGeom prst="rect">
              <a:avLst/>
            </a:prstGeom>
            <a:noFill/>
            <a:ln>
              <a:solidFill>
                <a:srgbClr val="65CE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叶根友唐楷简08" panose="02010601030101010101" pitchFamily="2" charset="-122"/>
                <a:ea typeface="叶根友唐楷简08" panose="02010601030101010101" pitchFamily="2" charset="-122"/>
              </a:endParaRPr>
            </a:p>
          </p:txBody>
        </p:sp>
        <p:sp>
          <p:nvSpPr>
            <p:cNvPr id="38" name="矩形 37"/>
            <p:cNvSpPr/>
            <p:nvPr/>
          </p:nvSpPr>
          <p:spPr>
            <a:xfrm>
              <a:off x="4387949" y="2395329"/>
              <a:ext cx="1644452" cy="1477328"/>
            </a:xfrm>
            <a:prstGeom prst="rect">
              <a:avLst/>
            </a:prstGeom>
          </p:spPr>
          <p:txBody>
            <a:bodyPr wrap="square">
              <a:spAutoFit/>
            </a:bodyPr>
            <a:lstStyle/>
            <a:p>
              <a:pPr algn="ctr">
                <a:lnSpc>
                  <a:spcPct val="150000"/>
                </a:lnSpc>
              </a:pPr>
              <a:r>
                <a:rPr lang="zh-CN" altLang="en-US" sz="1200" spc="300" dirty="0">
                  <a:solidFill>
                    <a:srgbClr val="65CED7"/>
                  </a:solidFill>
                  <a:latin typeface="叶根友唐楷简08" panose="02010601030101010101" pitchFamily="2" charset="-122"/>
                  <a:ea typeface="叶根友唐楷简08" panose="02010601030101010101" pitchFamily="2" charset="-122"/>
                </a:rPr>
                <a:t>单击此处添加文字阐述，添加简短问题说明文字，具体说明文字在此处添加此处。</a:t>
              </a:r>
              <a:endParaRPr lang="zh-CN" altLang="en-US" sz="1200" spc="300" dirty="0">
                <a:solidFill>
                  <a:srgbClr val="65CED7"/>
                </a:solidFill>
                <a:latin typeface="叶根友唐楷简08" panose="02010601030101010101" pitchFamily="2" charset="-122"/>
                <a:ea typeface="叶根友唐楷简08" panose="02010601030101010101" pitchFamily="2" charset="-122"/>
              </a:endParaRPr>
            </a:p>
          </p:txBody>
        </p:sp>
        <p:sp>
          <p:nvSpPr>
            <p:cNvPr id="39" name="矩形 38"/>
            <p:cNvSpPr/>
            <p:nvPr/>
          </p:nvSpPr>
          <p:spPr>
            <a:xfrm>
              <a:off x="4824323" y="1350065"/>
              <a:ext cx="800219" cy="830997"/>
            </a:xfrm>
            <a:prstGeom prst="rect">
              <a:avLst/>
            </a:prstGeom>
          </p:spPr>
          <p:txBody>
            <a:bodyPr wrap="none">
              <a:spAutoFit/>
            </a:bodyPr>
            <a:lstStyle/>
            <a:p>
              <a:pPr algn="ctr"/>
              <a:r>
                <a:rPr lang="zh-CN" altLang="en-US" sz="4800" dirty="0">
                  <a:solidFill>
                    <a:srgbClr val="65CED7"/>
                  </a:solidFill>
                  <a:latin typeface="叶根友唐楷简08" panose="02010601030101010101" pitchFamily="2" charset="-122"/>
                  <a:ea typeface="叶根友唐楷简08" panose="02010601030101010101" pitchFamily="2" charset="-122"/>
                </a:rPr>
                <a:t>绣</a:t>
              </a:r>
              <a:endParaRPr lang="zh-CN" altLang="en-US" sz="4800" dirty="0">
                <a:solidFill>
                  <a:srgbClr val="65CED7"/>
                </a:solidFill>
                <a:latin typeface="叶根友唐楷简08" panose="02010601030101010101" pitchFamily="2" charset="-122"/>
                <a:ea typeface="叶根友唐楷简08" panose="02010601030101010101" pitchFamily="2" charset="-122"/>
              </a:endParaRPr>
            </a:p>
          </p:txBody>
        </p:sp>
      </p:grpSp>
      <p:grpSp>
        <p:nvGrpSpPr>
          <p:cNvPr id="40" name="组合 39"/>
          <p:cNvGrpSpPr/>
          <p:nvPr/>
        </p:nvGrpSpPr>
        <p:grpSpPr>
          <a:xfrm>
            <a:off x="6597749" y="1295400"/>
            <a:ext cx="1644452" cy="2577257"/>
            <a:chOff x="6597749" y="1295400"/>
            <a:chExt cx="1644452" cy="2577257"/>
          </a:xfrm>
        </p:grpSpPr>
        <p:sp>
          <p:nvSpPr>
            <p:cNvPr id="41" name="矩形 40"/>
            <p:cNvSpPr/>
            <p:nvPr/>
          </p:nvSpPr>
          <p:spPr>
            <a:xfrm>
              <a:off x="6991350" y="1295400"/>
              <a:ext cx="857250" cy="857250"/>
            </a:xfrm>
            <a:prstGeom prst="rect">
              <a:avLst/>
            </a:prstGeom>
            <a:noFill/>
            <a:ln>
              <a:solidFill>
                <a:srgbClr val="65CE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叶根友唐楷简08" panose="02010601030101010101" pitchFamily="2" charset="-122"/>
                <a:ea typeface="叶根友唐楷简08" panose="02010601030101010101" pitchFamily="2" charset="-122"/>
              </a:endParaRPr>
            </a:p>
          </p:txBody>
        </p:sp>
        <p:sp>
          <p:nvSpPr>
            <p:cNvPr id="42" name="矩形 41"/>
            <p:cNvSpPr/>
            <p:nvPr/>
          </p:nvSpPr>
          <p:spPr>
            <a:xfrm>
              <a:off x="6597749" y="2395329"/>
              <a:ext cx="1644452" cy="1477328"/>
            </a:xfrm>
            <a:prstGeom prst="rect">
              <a:avLst/>
            </a:prstGeom>
          </p:spPr>
          <p:txBody>
            <a:bodyPr wrap="square">
              <a:spAutoFit/>
            </a:bodyPr>
            <a:lstStyle/>
            <a:p>
              <a:pPr algn="ctr">
                <a:lnSpc>
                  <a:spcPct val="150000"/>
                </a:lnSpc>
              </a:pPr>
              <a:r>
                <a:rPr lang="zh-CN" altLang="en-US" sz="1200" spc="300" dirty="0">
                  <a:solidFill>
                    <a:srgbClr val="65CED7"/>
                  </a:solidFill>
                  <a:latin typeface="叶根友唐楷简08" panose="02010601030101010101" pitchFamily="2" charset="-122"/>
                  <a:ea typeface="叶根友唐楷简08" panose="02010601030101010101" pitchFamily="2" charset="-122"/>
                </a:rPr>
                <a:t>单击此处添加文字阐述，添加简短问题说明文字，具体说明文字在此处添加此处。</a:t>
              </a:r>
              <a:endParaRPr lang="zh-CN" altLang="en-US" sz="1200" spc="300" dirty="0">
                <a:solidFill>
                  <a:srgbClr val="65CED7"/>
                </a:solidFill>
                <a:latin typeface="叶根友唐楷简08" panose="02010601030101010101" pitchFamily="2" charset="-122"/>
                <a:ea typeface="叶根友唐楷简08" panose="02010601030101010101" pitchFamily="2" charset="-122"/>
              </a:endParaRPr>
            </a:p>
          </p:txBody>
        </p:sp>
        <p:sp>
          <p:nvSpPr>
            <p:cNvPr id="43" name="矩形 42"/>
            <p:cNvSpPr/>
            <p:nvPr/>
          </p:nvSpPr>
          <p:spPr>
            <a:xfrm>
              <a:off x="7024716" y="1350065"/>
              <a:ext cx="792480" cy="829945"/>
            </a:xfrm>
            <a:prstGeom prst="rect">
              <a:avLst/>
            </a:prstGeom>
          </p:spPr>
          <p:txBody>
            <a:bodyPr wrap="none">
              <a:spAutoFit/>
            </a:bodyPr>
            <a:lstStyle/>
            <a:p>
              <a:pPr algn="ctr"/>
              <a:r>
                <a:rPr lang="zh-CN" altLang="en-US" sz="4800" dirty="0">
                  <a:solidFill>
                    <a:srgbClr val="65CED7"/>
                  </a:solidFill>
                  <a:latin typeface="叶根友唐楷简08" panose="02010601030101010101" pitchFamily="2" charset="-122"/>
                  <a:ea typeface="叶根友唐楷简08" panose="02010601030101010101" pitchFamily="2" charset="-122"/>
                </a:rPr>
                <a:t>匠</a:t>
              </a:r>
              <a:endParaRPr lang="zh-CN" altLang="en-US" sz="4800" dirty="0">
                <a:solidFill>
                  <a:srgbClr val="65CED7"/>
                </a:solidFill>
                <a:latin typeface="叶根友唐楷简08" panose="02010601030101010101" pitchFamily="2" charset="-122"/>
                <a:ea typeface="叶根友唐楷简08" panose="02010601030101010101" pitchFamily="2" charset="-122"/>
              </a:endParaRPr>
            </a:p>
          </p:txBody>
        </p:sp>
      </p:grpSp>
      <p:grpSp>
        <p:nvGrpSpPr>
          <p:cNvPr id="44" name="组合 43"/>
          <p:cNvGrpSpPr/>
          <p:nvPr/>
        </p:nvGrpSpPr>
        <p:grpSpPr>
          <a:xfrm>
            <a:off x="8807549" y="1295400"/>
            <a:ext cx="1644452" cy="2577257"/>
            <a:chOff x="8807549" y="1295400"/>
            <a:chExt cx="1644452" cy="2577257"/>
          </a:xfrm>
        </p:grpSpPr>
        <p:sp>
          <p:nvSpPr>
            <p:cNvPr id="45" name="矩形 44"/>
            <p:cNvSpPr/>
            <p:nvPr/>
          </p:nvSpPr>
          <p:spPr>
            <a:xfrm>
              <a:off x="9201150" y="1295400"/>
              <a:ext cx="857250" cy="857250"/>
            </a:xfrm>
            <a:prstGeom prst="rect">
              <a:avLst/>
            </a:prstGeom>
            <a:noFill/>
            <a:ln>
              <a:solidFill>
                <a:srgbClr val="65CE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叶根友唐楷简08" panose="02010601030101010101" pitchFamily="2" charset="-122"/>
                <a:ea typeface="叶根友唐楷简08" panose="02010601030101010101" pitchFamily="2" charset="-122"/>
              </a:endParaRPr>
            </a:p>
          </p:txBody>
        </p:sp>
        <p:sp>
          <p:nvSpPr>
            <p:cNvPr id="46" name="矩形 45"/>
            <p:cNvSpPr/>
            <p:nvPr/>
          </p:nvSpPr>
          <p:spPr>
            <a:xfrm>
              <a:off x="8807549" y="2395329"/>
              <a:ext cx="1644452" cy="1477328"/>
            </a:xfrm>
            <a:prstGeom prst="rect">
              <a:avLst/>
            </a:prstGeom>
          </p:spPr>
          <p:txBody>
            <a:bodyPr wrap="square">
              <a:spAutoFit/>
            </a:bodyPr>
            <a:lstStyle/>
            <a:p>
              <a:pPr algn="ctr">
                <a:lnSpc>
                  <a:spcPct val="150000"/>
                </a:lnSpc>
              </a:pPr>
              <a:r>
                <a:rPr lang="zh-CN" altLang="en-US" sz="1200" spc="300" dirty="0">
                  <a:solidFill>
                    <a:srgbClr val="65CED7"/>
                  </a:solidFill>
                  <a:latin typeface="叶根友唐楷简08" panose="02010601030101010101" pitchFamily="2" charset="-122"/>
                  <a:ea typeface="叶根友唐楷简08" panose="02010601030101010101" pitchFamily="2" charset="-122"/>
                </a:rPr>
                <a:t>单击此处添加文字阐述，添加简短问题说明文字，具体说明文字在此处添加此处。</a:t>
              </a:r>
              <a:endParaRPr lang="zh-CN" altLang="en-US" sz="1200" spc="300" dirty="0">
                <a:solidFill>
                  <a:srgbClr val="65CED7"/>
                </a:solidFill>
                <a:latin typeface="叶根友唐楷简08" panose="02010601030101010101" pitchFamily="2" charset="-122"/>
                <a:ea typeface="叶根友唐楷简08" panose="02010601030101010101" pitchFamily="2" charset="-122"/>
              </a:endParaRPr>
            </a:p>
          </p:txBody>
        </p:sp>
        <p:sp>
          <p:nvSpPr>
            <p:cNvPr id="47" name="矩形 46"/>
            <p:cNvSpPr/>
            <p:nvPr/>
          </p:nvSpPr>
          <p:spPr>
            <a:xfrm>
              <a:off x="9221239" y="1350065"/>
              <a:ext cx="792480" cy="829945"/>
            </a:xfrm>
            <a:prstGeom prst="rect">
              <a:avLst/>
            </a:prstGeom>
          </p:spPr>
          <p:txBody>
            <a:bodyPr wrap="none">
              <a:spAutoFit/>
            </a:bodyPr>
            <a:lstStyle/>
            <a:p>
              <a:pPr algn="ctr"/>
              <a:r>
                <a:rPr lang="zh-CN" altLang="en-US" sz="4800" dirty="0">
                  <a:solidFill>
                    <a:srgbClr val="65CED7"/>
                  </a:solidFill>
                  <a:latin typeface="叶根友唐楷简08" panose="02010601030101010101" pitchFamily="2" charset="-122"/>
                  <a:ea typeface="叶根友唐楷简08" panose="02010601030101010101" pitchFamily="2" charset="-122"/>
                </a:rPr>
                <a:t>心</a:t>
              </a:r>
              <a:endParaRPr lang="zh-CN" altLang="en-US" sz="4800" dirty="0">
                <a:solidFill>
                  <a:srgbClr val="65CED7"/>
                </a:solidFill>
                <a:latin typeface="叶根友唐楷简08" panose="02010601030101010101" pitchFamily="2" charset="-122"/>
                <a:ea typeface="叶根友唐楷简08" panose="02010601030101010101" pitchFamily="2" charset="-122"/>
              </a:endParaRPr>
            </a:p>
          </p:txBody>
        </p:sp>
      </p:grpSp>
      <p:pic>
        <p:nvPicPr>
          <p:cNvPr id="4" name="图片 3" descr="u=3547927956,4044170029&amp;fm=173&amp;app=25&amp;f=JPEG"/>
          <p:cNvPicPr>
            <a:picLocks noChangeAspect="1"/>
          </p:cNvPicPr>
          <p:nvPr/>
        </p:nvPicPr>
        <p:blipFill>
          <a:blip r:embed="rId2"/>
          <a:srcRect t="11274" r="32224" b="26596"/>
          <a:stretch>
            <a:fillRect/>
          </a:stretch>
        </p:blipFill>
        <p:spPr>
          <a:xfrm>
            <a:off x="73025" y="4025265"/>
            <a:ext cx="5959475" cy="2421890"/>
          </a:xfrm>
          <a:prstGeom prst="rect">
            <a:avLst/>
          </a:prstGeom>
        </p:spPr>
      </p:pic>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8172" y="0"/>
            <a:ext cx="1405605" cy="1430580"/>
          </a:xfrm>
          <a:prstGeom prst="rect">
            <a:avLst/>
          </a:prstGeom>
        </p:spPr>
      </p:pic>
      <p:pic>
        <p:nvPicPr>
          <p:cNvPr id="5" name="图片 4" descr="p131501376.webp"/>
          <p:cNvPicPr>
            <a:picLocks noChangeAspect="1"/>
          </p:cNvPicPr>
          <p:nvPr/>
        </p:nvPicPr>
        <p:blipFill>
          <a:blip r:embed="rId4"/>
          <a:stretch>
            <a:fillRect/>
          </a:stretch>
        </p:blipFill>
        <p:spPr>
          <a:xfrm>
            <a:off x="6032500" y="4012565"/>
            <a:ext cx="6057900" cy="24345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1000"/>
                                        <p:tgtEl>
                                          <p:spTgt spid="36"/>
                                        </p:tgtEl>
                                      </p:cBhvr>
                                    </p:animEffect>
                                    <p:anim calcmode="lin" valueType="num">
                                      <p:cBhvr>
                                        <p:cTn id="14" dur="1000" fill="hold"/>
                                        <p:tgtEl>
                                          <p:spTgt spid="36"/>
                                        </p:tgtEl>
                                        <p:attrNameLst>
                                          <p:attrName>ppt_x</p:attrName>
                                        </p:attrNameLst>
                                      </p:cBhvr>
                                      <p:tavLst>
                                        <p:tav tm="0">
                                          <p:val>
                                            <p:strVal val="#ppt_x"/>
                                          </p:val>
                                        </p:tav>
                                        <p:tav tm="100000">
                                          <p:val>
                                            <p:strVal val="#ppt_x"/>
                                          </p:val>
                                        </p:tav>
                                      </p:tavLst>
                                    </p:anim>
                                    <p:anim calcmode="lin" valueType="num">
                                      <p:cBhvr>
                                        <p:cTn id="15" dur="1000" fill="hold"/>
                                        <p:tgtEl>
                                          <p:spTgt spid="3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1000"/>
                                        <p:tgtEl>
                                          <p:spTgt spid="40"/>
                                        </p:tgtEl>
                                      </p:cBhvr>
                                    </p:animEffect>
                                    <p:anim calcmode="lin" valueType="num">
                                      <p:cBhvr>
                                        <p:cTn id="20" dur="1000" fill="hold"/>
                                        <p:tgtEl>
                                          <p:spTgt spid="40"/>
                                        </p:tgtEl>
                                        <p:attrNameLst>
                                          <p:attrName>ppt_x</p:attrName>
                                        </p:attrNameLst>
                                      </p:cBhvr>
                                      <p:tavLst>
                                        <p:tav tm="0">
                                          <p:val>
                                            <p:strVal val="#ppt_x"/>
                                          </p:val>
                                        </p:tav>
                                        <p:tav tm="100000">
                                          <p:val>
                                            <p:strVal val="#ppt_x"/>
                                          </p:val>
                                        </p:tav>
                                      </p:tavLst>
                                    </p:anim>
                                    <p:anim calcmode="lin" valueType="num">
                                      <p:cBhvr>
                                        <p:cTn id="21" dur="1000" fill="hold"/>
                                        <p:tgtEl>
                                          <p:spTgt spid="40"/>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1000"/>
                                        <p:tgtEl>
                                          <p:spTgt spid="44"/>
                                        </p:tgtEl>
                                      </p:cBhvr>
                                    </p:animEffect>
                                    <p:anim calcmode="lin" valueType="num">
                                      <p:cBhvr>
                                        <p:cTn id="26" dur="1000" fill="hold"/>
                                        <p:tgtEl>
                                          <p:spTgt spid="44"/>
                                        </p:tgtEl>
                                        <p:attrNameLst>
                                          <p:attrName>ppt_x</p:attrName>
                                        </p:attrNameLst>
                                      </p:cBhvr>
                                      <p:tavLst>
                                        <p:tav tm="0">
                                          <p:val>
                                            <p:strVal val="#ppt_x"/>
                                          </p:val>
                                        </p:tav>
                                        <p:tav tm="100000">
                                          <p:val>
                                            <p:strVal val="#ppt_x"/>
                                          </p:val>
                                        </p:tav>
                                      </p:tavLst>
                                    </p:anim>
                                    <p:anim calcmode="lin" valueType="num">
                                      <p:cBhvr>
                                        <p:cTn id="2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3990975" y="745332"/>
            <a:ext cx="4191000" cy="69792"/>
          </a:xfrm>
          <a:custGeom>
            <a:avLst/>
            <a:gdLst>
              <a:gd name="connsiteX0" fmla="*/ 0 w 4191000"/>
              <a:gd name="connsiteY0" fmla="*/ 64293 h 69792"/>
              <a:gd name="connsiteX1" fmla="*/ 495300 w 4191000"/>
              <a:gd name="connsiteY1" fmla="*/ 64293 h 69792"/>
              <a:gd name="connsiteX2" fmla="*/ 1600200 w 4191000"/>
              <a:gd name="connsiteY2" fmla="*/ 7143 h 69792"/>
              <a:gd name="connsiteX3" fmla="*/ 2333625 w 4191000"/>
              <a:gd name="connsiteY3" fmla="*/ 7143 h 69792"/>
              <a:gd name="connsiteX4" fmla="*/ 3505200 w 4191000"/>
              <a:gd name="connsiteY4" fmla="*/ 64293 h 69792"/>
              <a:gd name="connsiteX5" fmla="*/ 4191000 w 4191000"/>
              <a:gd name="connsiteY5" fmla="*/ 7143 h 6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1000" h="69792">
                <a:moveTo>
                  <a:pt x="0" y="64293"/>
                </a:moveTo>
                <a:cubicBezTo>
                  <a:pt x="114300" y="69055"/>
                  <a:pt x="228600" y="73818"/>
                  <a:pt x="495300" y="64293"/>
                </a:cubicBezTo>
                <a:cubicBezTo>
                  <a:pt x="762000" y="54768"/>
                  <a:pt x="1293813" y="16668"/>
                  <a:pt x="1600200" y="7143"/>
                </a:cubicBezTo>
                <a:cubicBezTo>
                  <a:pt x="1906587" y="-2382"/>
                  <a:pt x="2016125" y="-2382"/>
                  <a:pt x="2333625" y="7143"/>
                </a:cubicBezTo>
                <a:cubicBezTo>
                  <a:pt x="2651125" y="16668"/>
                  <a:pt x="3195638" y="64293"/>
                  <a:pt x="3505200" y="64293"/>
                </a:cubicBezTo>
                <a:cubicBezTo>
                  <a:pt x="3814762" y="64293"/>
                  <a:pt x="4002881" y="35718"/>
                  <a:pt x="4191000" y="7143"/>
                </a:cubicBezTo>
              </a:path>
            </a:pathLst>
          </a:custGeom>
          <a:noFill/>
          <a:ln>
            <a:solidFill>
              <a:srgbClr val="65CE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4378858" y="341521"/>
            <a:ext cx="3803117" cy="369332"/>
          </a:xfrm>
          <a:prstGeom prst="rect">
            <a:avLst/>
          </a:prstGeom>
        </p:spPr>
        <p:txBody>
          <a:bodyPr wrap="square">
            <a:spAutoFit/>
          </a:bodyPr>
          <a:lstStyle/>
          <a:p>
            <a:r>
              <a:rPr lang="zh-CN" altLang="en-US" dirty="0">
                <a:solidFill>
                  <a:srgbClr val="65CED7"/>
                </a:solidFill>
                <a:latin typeface="叶根友特楷简体" panose="02010601030101010101" pitchFamily="2" charset="-122"/>
                <a:ea typeface="叶根友特楷简体" panose="02010601030101010101" pitchFamily="2" charset="-122"/>
              </a:rPr>
              <a:t>章一</a:t>
            </a:r>
            <a:r>
              <a:rPr lang="en-US" altLang="zh-CN" dirty="0">
                <a:solidFill>
                  <a:srgbClr val="65CED7"/>
                </a:solidFill>
                <a:latin typeface="叶根友特楷简体" panose="02010601030101010101" pitchFamily="2" charset="-122"/>
                <a:ea typeface="叶根友特楷简体" panose="02010601030101010101" pitchFamily="2" charset="-122"/>
              </a:rPr>
              <a:t>:</a:t>
            </a:r>
            <a:r>
              <a:rPr lang="zh-CN" altLang="en-US" dirty="0">
                <a:solidFill>
                  <a:srgbClr val="65CED7"/>
                </a:solidFill>
                <a:latin typeface="叶根友特楷简体" panose="02010601030101010101" pitchFamily="2" charset="-122"/>
                <a:ea typeface="叶根友特楷简体" panose="02010601030101010101" pitchFamily="2" charset="-122"/>
              </a:rPr>
              <a:t>舞衣无力风敛，藕丝秋色染。</a:t>
            </a:r>
            <a:endParaRPr lang="zh-CN" altLang="en-US" dirty="0">
              <a:solidFill>
                <a:srgbClr val="65CED7"/>
              </a:solidFill>
              <a:latin typeface="叶根友特楷简体" panose="02010601030101010101" pitchFamily="2" charset="-122"/>
              <a:ea typeface="叶根友特楷简体" panose="02010601030101010101" pitchFamily="2" charset="-122"/>
            </a:endParaRPr>
          </a:p>
        </p:txBody>
      </p:sp>
      <p:sp>
        <p:nvSpPr>
          <p:cNvPr id="6" name="矩形 5"/>
          <p:cNvSpPr/>
          <p:nvPr/>
        </p:nvSpPr>
        <p:spPr>
          <a:xfrm>
            <a:off x="6059751" y="3086628"/>
            <a:ext cx="1494692" cy="3041671"/>
          </a:xfrm>
          <a:prstGeom prst="rect">
            <a:avLst/>
          </a:prstGeom>
          <a:noFill/>
          <a:ln>
            <a:solidFill>
              <a:srgbClr val="65CE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叶根友唐楷简08" panose="02010601030101010101" pitchFamily="2" charset="-122"/>
              <a:ea typeface="叶根友唐楷简08" panose="02010601030101010101" pitchFamily="2" charset="-122"/>
            </a:endParaRPr>
          </a:p>
        </p:txBody>
      </p:sp>
      <p:sp>
        <p:nvSpPr>
          <p:cNvPr id="7" name="矩形 6"/>
          <p:cNvSpPr/>
          <p:nvPr/>
        </p:nvSpPr>
        <p:spPr>
          <a:xfrm>
            <a:off x="6121297" y="3132127"/>
            <a:ext cx="1494692" cy="3041671"/>
          </a:xfrm>
          <a:prstGeom prst="rect">
            <a:avLst/>
          </a:prstGeom>
          <a:noFill/>
          <a:ln>
            <a:solidFill>
              <a:srgbClr val="65CE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叶根友唐楷简08" panose="02010601030101010101" pitchFamily="2" charset="-122"/>
              <a:ea typeface="叶根友唐楷简08" panose="02010601030101010101" pitchFamily="2" charset="-122"/>
            </a:endParaRPr>
          </a:p>
        </p:txBody>
      </p:sp>
      <p:sp>
        <p:nvSpPr>
          <p:cNvPr id="8" name="矩形 7"/>
          <p:cNvSpPr/>
          <p:nvPr/>
        </p:nvSpPr>
        <p:spPr>
          <a:xfrm>
            <a:off x="6321441" y="3849767"/>
            <a:ext cx="1071062" cy="2278532"/>
          </a:xfrm>
          <a:prstGeom prst="rect">
            <a:avLst/>
          </a:prstGeom>
        </p:spPr>
        <p:txBody>
          <a:bodyPr vert="eaVert" wrap="square">
            <a:spAutoFit/>
          </a:bodyPr>
          <a:lstStyle/>
          <a:p>
            <a:pPr algn="just">
              <a:lnSpc>
                <a:spcPct val="120000"/>
              </a:lnSpc>
              <a:defRPr/>
            </a:pPr>
            <a:r>
              <a:rPr lang="zh-CN" altLang="en-US" sz="1200" spc="600" dirty="0">
                <a:solidFill>
                  <a:srgbClr val="65CED7"/>
                </a:solidFill>
                <a:latin typeface="叶根友唐楷简08" panose="02010601030101010101" pitchFamily="2" charset="-122"/>
                <a:ea typeface="叶根友唐楷简08" panose="02010601030101010101" pitchFamily="2" charset="-122"/>
              </a:rPr>
              <a:t>单击此处添加文字阐述，添加简短问题说明文字，具体说明文字在此处添加此处。</a:t>
            </a:r>
            <a:endParaRPr lang="zh-CN" altLang="en-US" sz="1200" spc="600" dirty="0">
              <a:solidFill>
                <a:srgbClr val="65CED7"/>
              </a:solidFill>
              <a:latin typeface="叶根友唐楷简08" panose="02010601030101010101" pitchFamily="2" charset="-122"/>
              <a:ea typeface="叶根友唐楷简08" panose="02010601030101010101" pitchFamily="2" charset="-122"/>
            </a:endParaRPr>
          </a:p>
        </p:txBody>
      </p:sp>
      <p:sp>
        <p:nvSpPr>
          <p:cNvPr id="9" name="文本框 16"/>
          <p:cNvSpPr txBox="1"/>
          <p:nvPr/>
        </p:nvSpPr>
        <p:spPr>
          <a:xfrm>
            <a:off x="6253099" y="3248579"/>
            <a:ext cx="1091966" cy="424732"/>
          </a:xfrm>
          <a:prstGeom prst="rect">
            <a:avLst/>
          </a:prstGeom>
          <a:noFill/>
        </p:spPr>
        <p:txBody>
          <a:bodyPr wrap="none" rtlCol="0">
            <a:spAutoFit/>
          </a:bodyPr>
          <a:lstStyle/>
          <a:p>
            <a:pPr lvl="0">
              <a:lnSpc>
                <a:spcPct val="120000"/>
              </a:lnSpc>
            </a:pPr>
            <a:r>
              <a:rPr lang="zh-CN" altLang="en-US" dirty="0">
                <a:solidFill>
                  <a:srgbClr val="65CED7"/>
                </a:solidFill>
                <a:latin typeface="叶根友唐楷简08" panose="02010601030101010101" pitchFamily="2" charset="-122"/>
                <a:ea typeface="叶根友唐楷简08" panose="02010601030101010101" pitchFamily="2" charset="-122"/>
                <a:cs typeface="Lato Regular"/>
                <a:sym typeface="Bebas" pitchFamily="2" charset="0"/>
              </a:rPr>
              <a:t>添加标题</a:t>
            </a:r>
            <a:endParaRPr lang="zh-CN" altLang="en-US" dirty="0">
              <a:solidFill>
                <a:srgbClr val="65CED7"/>
              </a:solidFill>
              <a:latin typeface="叶根友唐楷简08" panose="02010601030101010101" pitchFamily="2" charset="-122"/>
              <a:ea typeface="叶根友唐楷简08" panose="02010601030101010101" pitchFamily="2" charset="-122"/>
              <a:cs typeface="Lato Regular"/>
              <a:sym typeface="Bebas" pitchFamily="2" charset="0"/>
            </a:endParaRPr>
          </a:p>
        </p:txBody>
      </p:sp>
      <p:sp>
        <p:nvSpPr>
          <p:cNvPr id="10" name="矩形 9"/>
          <p:cNvSpPr/>
          <p:nvPr/>
        </p:nvSpPr>
        <p:spPr>
          <a:xfrm flipV="1">
            <a:off x="6059751" y="3726009"/>
            <a:ext cx="1556238" cy="45719"/>
          </a:xfrm>
          <a:prstGeom prst="rect">
            <a:avLst/>
          </a:prstGeom>
          <a:solidFill>
            <a:srgbClr val="65CE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叶根友唐楷简08" panose="02010601030101010101" pitchFamily="2" charset="-122"/>
              <a:ea typeface="叶根友唐楷简08" panose="02010601030101010101" pitchFamily="2" charset="-122"/>
            </a:endParaRPr>
          </a:p>
        </p:txBody>
      </p:sp>
      <p:sp>
        <p:nvSpPr>
          <p:cNvPr id="11" name="矩形 10"/>
          <p:cNvSpPr/>
          <p:nvPr/>
        </p:nvSpPr>
        <p:spPr>
          <a:xfrm>
            <a:off x="7977451" y="3086628"/>
            <a:ext cx="1494692" cy="3041671"/>
          </a:xfrm>
          <a:prstGeom prst="rect">
            <a:avLst/>
          </a:prstGeom>
          <a:noFill/>
          <a:ln>
            <a:solidFill>
              <a:srgbClr val="65CE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叶根友唐楷简08" panose="02010601030101010101" pitchFamily="2" charset="-122"/>
              <a:ea typeface="叶根友唐楷简08" panose="02010601030101010101" pitchFamily="2" charset="-122"/>
            </a:endParaRPr>
          </a:p>
        </p:txBody>
      </p:sp>
      <p:sp>
        <p:nvSpPr>
          <p:cNvPr id="12" name="矩形 11"/>
          <p:cNvSpPr/>
          <p:nvPr/>
        </p:nvSpPr>
        <p:spPr>
          <a:xfrm>
            <a:off x="8038997" y="3132127"/>
            <a:ext cx="1494692" cy="3041671"/>
          </a:xfrm>
          <a:prstGeom prst="rect">
            <a:avLst/>
          </a:prstGeom>
          <a:noFill/>
          <a:ln>
            <a:solidFill>
              <a:srgbClr val="65CE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叶根友唐楷简08" panose="02010601030101010101" pitchFamily="2" charset="-122"/>
              <a:ea typeface="叶根友唐楷简08" panose="02010601030101010101" pitchFamily="2" charset="-122"/>
            </a:endParaRPr>
          </a:p>
        </p:txBody>
      </p:sp>
      <p:sp>
        <p:nvSpPr>
          <p:cNvPr id="13" name="矩形 12"/>
          <p:cNvSpPr/>
          <p:nvPr/>
        </p:nvSpPr>
        <p:spPr>
          <a:xfrm>
            <a:off x="8239141" y="3849767"/>
            <a:ext cx="1071062" cy="2278532"/>
          </a:xfrm>
          <a:prstGeom prst="rect">
            <a:avLst/>
          </a:prstGeom>
        </p:spPr>
        <p:txBody>
          <a:bodyPr vert="eaVert" wrap="square">
            <a:spAutoFit/>
          </a:bodyPr>
          <a:lstStyle/>
          <a:p>
            <a:pPr algn="just">
              <a:lnSpc>
                <a:spcPct val="120000"/>
              </a:lnSpc>
              <a:defRPr/>
            </a:pPr>
            <a:r>
              <a:rPr lang="zh-CN" altLang="en-US" sz="1200" spc="600" dirty="0">
                <a:solidFill>
                  <a:srgbClr val="65CED7"/>
                </a:solidFill>
                <a:latin typeface="叶根友唐楷简08" panose="02010601030101010101" pitchFamily="2" charset="-122"/>
                <a:ea typeface="叶根友唐楷简08" panose="02010601030101010101" pitchFamily="2" charset="-122"/>
              </a:rPr>
              <a:t>单击此处添加文字阐述，添加简短问题说明文字，具体说明文字在此处添加此处。</a:t>
            </a:r>
            <a:endParaRPr lang="zh-CN" altLang="en-US" sz="1200" spc="600" dirty="0">
              <a:solidFill>
                <a:srgbClr val="65CED7"/>
              </a:solidFill>
              <a:latin typeface="叶根友唐楷简08" panose="02010601030101010101" pitchFamily="2" charset="-122"/>
              <a:ea typeface="叶根友唐楷简08" panose="02010601030101010101" pitchFamily="2" charset="-122"/>
            </a:endParaRPr>
          </a:p>
        </p:txBody>
      </p:sp>
      <p:sp>
        <p:nvSpPr>
          <p:cNvPr id="14" name="文本框 16"/>
          <p:cNvSpPr txBox="1"/>
          <p:nvPr/>
        </p:nvSpPr>
        <p:spPr>
          <a:xfrm>
            <a:off x="8170799" y="3248579"/>
            <a:ext cx="1091966" cy="424732"/>
          </a:xfrm>
          <a:prstGeom prst="rect">
            <a:avLst/>
          </a:prstGeom>
          <a:noFill/>
        </p:spPr>
        <p:txBody>
          <a:bodyPr wrap="none" rtlCol="0">
            <a:spAutoFit/>
          </a:bodyPr>
          <a:lstStyle/>
          <a:p>
            <a:pPr lvl="0">
              <a:lnSpc>
                <a:spcPct val="120000"/>
              </a:lnSpc>
            </a:pPr>
            <a:r>
              <a:rPr lang="zh-CN" altLang="en-US" dirty="0">
                <a:solidFill>
                  <a:srgbClr val="65CED7"/>
                </a:solidFill>
                <a:latin typeface="叶根友唐楷简08" panose="02010601030101010101" pitchFamily="2" charset="-122"/>
                <a:ea typeface="叶根友唐楷简08" panose="02010601030101010101" pitchFamily="2" charset="-122"/>
                <a:cs typeface="Lato Regular"/>
                <a:sym typeface="Bebas" pitchFamily="2" charset="0"/>
              </a:rPr>
              <a:t>添加标题</a:t>
            </a:r>
            <a:endParaRPr lang="zh-CN" altLang="en-US" dirty="0">
              <a:solidFill>
                <a:srgbClr val="65CED7"/>
              </a:solidFill>
              <a:latin typeface="叶根友唐楷简08" panose="02010601030101010101" pitchFamily="2" charset="-122"/>
              <a:ea typeface="叶根友唐楷简08" panose="02010601030101010101" pitchFamily="2" charset="-122"/>
              <a:cs typeface="Lato Regular"/>
              <a:sym typeface="Bebas" pitchFamily="2" charset="0"/>
            </a:endParaRPr>
          </a:p>
        </p:txBody>
      </p:sp>
      <p:sp>
        <p:nvSpPr>
          <p:cNvPr id="15" name="矩形 14"/>
          <p:cNvSpPr/>
          <p:nvPr/>
        </p:nvSpPr>
        <p:spPr>
          <a:xfrm flipV="1">
            <a:off x="7977451" y="3726009"/>
            <a:ext cx="1556238" cy="45719"/>
          </a:xfrm>
          <a:prstGeom prst="rect">
            <a:avLst/>
          </a:prstGeom>
          <a:solidFill>
            <a:srgbClr val="65CE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叶根友唐楷简08" panose="02010601030101010101" pitchFamily="2" charset="-122"/>
              <a:ea typeface="叶根友唐楷简08" panose="02010601030101010101" pitchFamily="2" charset="-122"/>
            </a:endParaRPr>
          </a:p>
        </p:txBody>
      </p:sp>
      <p:sp>
        <p:nvSpPr>
          <p:cNvPr id="16" name="矩形 15"/>
          <p:cNvSpPr/>
          <p:nvPr/>
        </p:nvSpPr>
        <p:spPr>
          <a:xfrm>
            <a:off x="9895151" y="3086628"/>
            <a:ext cx="1494692" cy="3041671"/>
          </a:xfrm>
          <a:prstGeom prst="rect">
            <a:avLst/>
          </a:prstGeom>
          <a:noFill/>
          <a:ln>
            <a:solidFill>
              <a:srgbClr val="65CE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叶根友唐楷简08" panose="02010601030101010101" pitchFamily="2" charset="-122"/>
              <a:ea typeface="叶根友唐楷简08" panose="02010601030101010101" pitchFamily="2" charset="-122"/>
            </a:endParaRPr>
          </a:p>
        </p:txBody>
      </p:sp>
      <p:sp>
        <p:nvSpPr>
          <p:cNvPr id="17" name="矩形 16"/>
          <p:cNvSpPr/>
          <p:nvPr/>
        </p:nvSpPr>
        <p:spPr>
          <a:xfrm>
            <a:off x="9956697" y="3132127"/>
            <a:ext cx="1494692" cy="3041671"/>
          </a:xfrm>
          <a:prstGeom prst="rect">
            <a:avLst/>
          </a:prstGeom>
          <a:noFill/>
          <a:ln>
            <a:solidFill>
              <a:srgbClr val="65CE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叶根友唐楷简08" panose="02010601030101010101" pitchFamily="2" charset="-122"/>
              <a:ea typeface="叶根友唐楷简08" panose="02010601030101010101" pitchFamily="2" charset="-122"/>
            </a:endParaRPr>
          </a:p>
        </p:txBody>
      </p:sp>
      <p:sp>
        <p:nvSpPr>
          <p:cNvPr id="18" name="矩形 17"/>
          <p:cNvSpPr/>
          <p:nvPr/>
        </p:nvSpPr>
        <p:spPr>
          <a:xfrm>
            <a:off x="10156841" y="3849767"/>
            <a:ext cx="1071062" cy="2278532"/>
          </a:xfrm>
          <a:prstGeom prst="rect">
            <a:avLst/>
          </a:prstGeom>
        </p:spPr>
        <p:txBody>
          <a:bodyPr vert="eaVert" wrap="square">
            <a:spAutoFit/>
          </a:bodyPr>
          <a:lstStyle/>
          <a:p>
            <a:pPr algn="just">
              <a:lnSpc>
                <a:spcPct val="120000"/>
              </a:lnSpc>
              <a:defRPr/>
            </a:pPr>
            <a:r>
              <a:rPr lang="zh-CN" altLang="en-US" sz="1200" spc="600" dirty="0">
                <a:solidFill>
                  <a:srgbClr val="65CED7"/>
                </a:solidFill>
                <a:latin typeface="叶根友唐楷简08" panose="02010601030101010101" pitchFamily="2" charset="-122"/>
                <a:ea typeface="叶根友唐楷简08" panose="02010601030101010101" pitchFamily="2" charset="-122"/>
              </a:rPr>
              <a:t>单击此处添加文字阐述，添加简短问题说明文字，具体说明文字在此处添加此处。</a:t>
            </a:r>
            <a:endParaRPr lang="zh-CN" altLang="en-US" sz="1200" spc="600" dirty="0">
              <a:solidFill>
                <a:srgbClr val="65CED7"/>
              </a:solidFill>
              <a:latin typeface="叶根友唐楷简08" panose="02010601030101010101" pitchFamily="2" charset="-122"/>
              <a:ea typeface="叶根友唐楷简08" panose="02010601030101010101" pitchFamily="2" charset="-122"/>
            </a:endParaRPr>
          </a:p>
        </p:txBody>
      </p:sp>
      <p:sp>
        <p:nvSpPr>
          <p:cNvPr id="19" name="文本框 16"/>
          <p:cNvSpPr txBox="1"/>
          <p:nvPr/>
        </p:nvSpPr>
        <p:spPr>
          <a:xfrm>
            <a:off x="10088499" y="3248579"/>
            <a:ext cx="1091966" cy="424732"/>
          </a:xfrm>
          <a:prstGeom prst="rect">
            <a:avLst/>
          </a:prstGeom>
          <a:noFill/>
        </p:spPr>
        <p:txBody>
          <a:bodyPr wrap="none" rtlCol="0">
            <a:spAutoFit/>
          </a:bodyPr>
          <a:lstStyle/>
          <a:p>
            <a:pPr lvl="0">
              <a:lnSpc>
                <a:spcPct val="120000"/>
              </a:lnSpc>
            </a:pPr>
            <a:r>
              <a:rPr lang="zh-CN" altLang="en-US" dirty="0">
                <a:solidFill>
                  <a:srgbClr val="65CED7"/>
                </a:solidFill>
                <a:latin typeface="叶根友唐楷简08" panose="02010601030101010101" pitchFamily="2" charset="-122"/>
                <a:ea typeface="叶根友唐楷简08" panose="02010601030101010101" pitchFamily="2" charset="-122"/>
                <a:cs typeface="Lato Regular"/>
                <a:sym typeface="Bebas" pitchFamily="2" charset="0"/>
              </a:rPr>
              <a:t>添加标题</a:t>
            </a:r>
            <a:endParaRPr lang="zh-CN" altLang="en-US" dirty="0">
              <a:solidFill>
                <a:srgbClr val="65CED7"/>
              </a:solidFill>
              <a:latin typeface="叶根友唐楷简08" panose="02010601030101010101" pitchFamily="2" charset="-122"/>
              <a:ea typeface="叶根友唐楷简08" panose="02010601030101010101" pitchFamily="2" charset="-122"/>
              <a:cs typeface="Lato Regular"/>
              <a:sym typeface="Bebas" pitchFamily="2" charset="0"/>
            </a:endParaRPr>
          </a:p>
        </p:txBody>
      </p:sp>
      <p:sp>
        <p:nvSpPr>
          <p:cNvPr id="20" name="矩形 19"/>
          <p:cNvSpPr/>
          <p:nvPr/>
        </p:nvSpPr>
        <p:spPr>
          <a:xfrm flipV="1">
            <a:off x="9866576" y="3726009"/>
            <a:ext cx="1556238" cy="45719"/>
          </a:xfrm>
          <a:prstGeom prst="rect">
            <a:avLst/>
          </a:prstGeom>
          <a:solidFill>
            <a:srgbClr val="65CE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叶根友唐楷简08" panose="02010601030101010101" pitchFamily="2" charset="-122"/>
              <a:ea typeface="叶根友唐楷简08" panose="02010601030101010101" pitchFamily="2" charset="-122"/>
            </a:endParaRPr>
          </a:p>
        </p:txBody>
      </p:sp>
      <p:sp>
        <p:nvSpPr>
          <p:cNvPr id="22" name="矩形 21"/>
          <p:cNvSpPr/>
          <p:nvPr/>
        </p:nvSpPr>
        <p:spPr>
          <a:xfrm>
            <a:off x="5927232" y="1858360"/>
            <a:ext cx="5964981" cy="646331"/>
          </a:xfrm>
          <a:prstGeom prst="rect">
            <a:avLst/>
          </a:prstGeom>
        </p:spPr>
        <p:txBody>
          <a:bodyPr vert="horz" wrap="square">
            <a:spAutoFit/>
          </a:bodyPr>
          <a:lstStyle/>
          <a:p>
            <a:pPr>
              <a:lnSpc>
                <a:spcPct val="150000"/>
              </a:lnSpc>
            </a:pPr>
            <a:r>
              <a:rPr lang="zh-CN" altLang="en-US" sz="1200" dirty="0">
                <a:solidFill>
                  <a:srgbClr val="65CED7"/>
                </a:solidFill>
                <a:latin typeface="叶根友唐楷简08" panose="02010601030101010101" pitchFamily="2" charset="-122"/>
                <a:ea typeface="叶根友唐楷简08" panose="02010601030101010101" pitchFamily="2" charset="-122"/>
              </a:rPr>
              <a:t>双脸，小凤战篦金口。舞衣无力风敛，藕丝秋色染。锦帐绣帏斜掩。露珠清晓簟。</a:t>
            </a:r>
            <a:endParaRPr lang="zh-CN" altLang="en-US" sz="1200" dirty="0">
              <a:solidFill>
                <a:srgbClr val="65CED7"/>
              </a:solidFill>
              <a:latin typeface="叶根友唐楷简08" panose="02010601030101010101" pitchFamily="2" charset="-122"/>
              <a:ea typeface="叶根友唐楷简08" panose="02010601030101010101" pitchFamily="2" charset="-122"/>
            </a:endParaRPr>
          </a:p>
          <a:p>
            <a:pPr>
              <a:lnSpc>
                <a:spcPct val="150000"/>
              </a:lnSpc>
            </a:pPr>
            <a:r>
              <a:rPr lang="zh-CN" altLang="en-US" sz="1200" dirty="0">
                <a:solidFill>
                  <a:srgbClr val="65CED7"/>
                </a:solidFill>
                <a:latin typeface="叶根友唐楷简08" panose="02010601030101010101" pitchFamily="2" charset="-122"/>
                <a:ea typeface="叶根友唐楷简08" panose="02010601030101010101" pitchFamily="2" charset="-122"/>
              </a:rPr>
              <a:t>粉心黄蕊花靥，黛眉山两点。</a:t>
            </a:r>
            <a:endParaRPr lang="zh-CN" altLang="en-US" sz="1200" dirty="0">
              <a:solidFill>
                <a:srgbClr val="65CED7"/>
              </a:solidFill>
              <a:latin typeface="叶根友唐楷简08" panose="02010601030101010101" pitchFamily="2" charset="-122"/>
              <a:ea typeface="叶根友唐楷简08" panose="02010601030101010101" pitchFamily="2" charset="-122"/>
            </a:endParaRPr>
          </a:p>
        </p:txBody>
      </p:sp>
      <p:cxnSp>
        <p:nvCxnSpPr>
          <p:cNvPr id="23" name="直接连接符 22"/>
          <p:cNvCxnSpPr/>
          <p:nvPr/>
        </p:nvCxnSpPr>
        <p:spPr>
          <a:xfrm>
            <a:off x="5269832" y="2623649"/>
            <a:ext cx="6153150" cy="0"/>
          </a:xfrm>
          <a:prstGeom prst="line">
            <a:avLst/>
          </a:prstGeom>
          <a:ln>
            <a:solidFill>
              <a:srgbClr val="65CED7"/>
            </a:solidFill>
          </a:ln>
        </p:spPr>
        <p:style>
          <a:lnRef idx="1">
            <a:schemeClr val="accent1"/>
          </a:lnRef>
          <a:fillRef idx="0">
            <a:schemeClr val="accent1"/>
          </a:fillRef>
          <a:effectRef idx="0">
            <a:schemeClr val="accent1"/>
          </a:effectRef>
          <a:fontRef idx="minor">
            <a:schemeClr val="tx1"/>
          </a:fontRef>
        </p:style>
      </p:cxnSp>
      <p:pic>
        <p:nvPicPr>
          <p:cNvPr id="4" name="图片 3" descr="148712332"/>
          <p:cNvPicPr>
            <a:picLocks noChangeAspect="1"/>
          </p:cNvPicPr>
          <p:nvPr/>
        </p:nvPicPr>
        <p:blipFill>
          <a:blip r:embed="rId1"/>
          <a:stretch>
            <a:fillRect/>
          </a:stretch>
        </p:blipFill>
        <p:spPr>
          <a:xfrm>
            <a:off x="1234440" y="1157605"/>
            <a:ext cx="3144520" cy="5182870"/>
          </a:xfrm>
          <a:prstGeom prst="rect">
            <a:avLst/>
          </a:prstGeom>
        </p:spPr>
      </p:pic>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8172" y="0"/>
            <a:ext cx="1405605" cy="1430580"/>
          </a:xfrm>
          <a:prstGeom prst="rect">
            <a:avLst/>
          </a:prstGeom>
        </p:spPr>
      </p:pic>
      <p:grpSp>
        <p:nvGrpSpPr>
          <p:cNvPr id="25" name="组合 24"/>
          <p:cNvGrpSpPr/>
          <p:nvPr/>
        </p:nvGrpSpPr>
        <p:grpSpPr>
          <a:xfrm>
            <a:off x="5927090" y="1273810"/>
            <a:ext cx="2250440" cy="603250"/>
            <a:chOff x="9334" y="2006"/>
            <a:chExt cx="3544" cy="950"/>
          </a:xfrm>
        </p:grpSpPr>
        <p:sp>
          <p:nvSpPr>
            <p:cNvPr id="21" name="矩形 20"/>
            <p:cNvSpPr/>
            <p:nvPr/>
          </p:nvSpPr>
          <p:spPr>
            <a:xfrm>
              <a:off x="9334" y="2006"/>
              <a:ext cx="1888" cy="919"/>
            </a:xfrm>
            <a:prstGeom prst="rect">
              <a:avLst/>
            </a:prstGeom>
          </p:spPr>
          <p:txBody>
            <a:bodyPr wrap="none">
              <a:spAutoFit/>
            </a:bodyPr>
            <a:lstStyle/>
            <a:p>
              <a:r>
                <a:rPr lang="zh-CN" altLang="en-US" sz="3200" b="0" i="0" dirty="0">
                  <a:solidFill>
                    <a:srgbClr val="65CED7"/>
                  </a:solidFill>
                  <a:effectLst/>
                  <a:latin typeface="叶根友唐楷简08" panose="02010601030101010101" pitchFamily="2" charset="-122"/>
                  <a:ea typeface="叶根友唐楷简08" panose="02010601030101010101" pitchFamily="2" charset="-122"/>
                </a:rPr>
                <a:t>匠心 </a:t>
              </a:r>
              <a:endParaRPr lang="en-US" altLang="zh-CN" sz="3200" b="0" i="0" dirty="0">
                <a:solidFill>
                  <a:srgbClr val="65CED7"/>
                </a:solidFill>
                <a:effectLst/>
                <a:latin typeface="叶根友唐楷简08" panose="02010601030101010101" pitchFamily="2" charset="-122"/>
                <a:ea typeface="叶根友唐楷简08" panose="02010601030101010101" pitchFamily="2" charset="-122"/>
              </a:endParaRPr>
            </a:p>
          </p:txBody>
        </p:sp>
        <p:sp>
          <p:nvSpPr>
            <p:cNvPr id="2" name=" 2"/>
            <p:cNvSpPr>
              <a:spLocks noChangeAspect="1"/>
            </p:cNvSpPr>
            <p:nvPr/>
          </p:nvSpPr>
          <p:spPr>
            <a:xfrm>
              <a:off x="10992" y="2424"/>
              <a:ext cx="130" cy="130"/>
            </a:xfrm>
            <a:prstGeom prst="ellipse">
              <a:avLst/>
            </a:prstGeom>
            <a:solidFill>
              <a:srgbClr val="65CE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4" name="矩形 23"/>
            <p:cNvSpPr/>
            <p:nvPr/>
          </p:nvSpPr>
          <p:spPr>
            <a:xfrm>
              <a:off x="11310" y="2038"/>
              <a:ext cx="1568" cy="919"/>
            </a:xfrm>
            <a:prstGeom prst="rect">
              <a:avLst/>
            </a:prstGeom>
          </p:spPr>
          <p:txBody>
            <a:bodyPr wrap="none">
              <a:spAutoFit/>
            </a:bodyPr>
            <a:lstStyle/>
            <a:p>
              <a:r>
                <a:rPr lang="zh-CN" altLang="en-US" sz="3200" b="0" i="0" dirty="0">
                  <a:solidFill>
                    <a:srgbClr val="65CED7"/>
                  </a:solidFill>
                  <a:effectLst/>
                  <a:latin typeface="叶根友唐楷简08" panose="02010601030101010101" pitchFamily="2" charset="-122"/>
                  <a:ea typeface="叶根友唐楷简08" panose="02010601030101010101" pitchFamily="2" charset="-122"/>
                </a:rPr>
                <a:t>锦绣</a:t>
              </a:r>
              <a:endParaRPr lang="zh-CN" altLang="en-US" sz="3200" b="0" i="0" dirty="0">
                <a:solidFill>
                  <a:srgbClr val="65CED7"/>
                </a:solidFill>
                <a:effectLst/>
                <a:latin typeface="叶根友唐楷简08" panose="02010601030101010101" pitchFamily="2" charset="-122"/>
                <a:ea typeface="叶根友唐楷简08" panose="02010601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outVertical)">
                                      <p:cBhvr>
                                        <p:cTn id="13" dur="500"/>
                                        <p:tgtEl>
                                          <p:spTgt spid="10"/>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p:stCondLst>
                              <p:cond delay="1000"/>
                            </p:stCondLst>
                            <p:childTnLst>
                              <p:par>
                                <p:cTn id="19" presetID="14" presetClass="entr" presetSubtype="5"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vertical)">
                                      <p:cBhvr>
                                        <p:cTn id="21" dur="500"/>
                                        <p:tgtEl>
                                          <p:spTgt spid="8"/>
                                        </p:tgtEl>
                                      </p:cBhvr>
                                    </p:animEffect>
                                  </p:childTnLst>
                                </p:cTn>
                              </p:par>
                            </p:childTnLst>
                          </p:cTn>
                        </p:par>
                        <p:par>
                          <p:cTn id="22" fill="hold">
                            <p:stCondLst>
                              <p:cond delay="1500"/>
                            </p:stCondLst>
                            <p:childTnLst>
                              <p:par>
                                <p:cTn id="23" presetID="22" presetClass="entr" presetSubtype="4"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par>
                                <p:cTn id="29" presetID="16" presetClass="entr" presetSubtype="37"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outVertical)">
                                      <p:cBhvr>
                                        <p:cTn id="31" dur="500"/>
                                        <p:tgtEl>
                                          <p:spTgt spid="15"/>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par>
                          <p:cTn id="36" fill="hold">
                            <p:stCondLst>
                              <p:cond delay="2500"/>
                            </p:stCondLst>
                            <p:childTnLst>
                              <p:par>
                                <p:cTn id="37" presetID="14" presetClass="entr" presetSubtype="5"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randombar(vertical)">
                                      <p:cBhvr>
                                        <p:cTn id="39" dur="500"/>
                                        <p:tgtEl>
                                          <p:spTgt spid="13"/>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down)">
                                      <p:cBhvr>
                                        <p:cTn id="43" dur="500"/>
                                        <p:tgtEl>
                                          <p:spTgt spid="16"/>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up)">
                                      <p:cBhvr>
                                        <p:cTn id="46" dur="500"/>
                                        <p:tgtEl>
                                          <p:spTgt spid="17"/>
                                        </p:tgtEl>
                                      </p:cBhvr>
                                    </p:animEffect>
                                  </p:childTnLst>
                                </p:cTn>
                              </p:par>
                              <p:par>
                                <p:cTn id="47" presetID="16" presetClass="entr" presetSubtype="37"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barn(outVertical)">
                                      <p:cBhvr>
                                        <p:cTn id="49" dur="500"/>
                                        <p:tgtEl>
                                          <p:spTgt spid="20"/>
                                        </p:tgtEl>
                                      </p:cBhvr>
                                    </p:animEffect>
                                  </p:childTnLst>
                                </p:cTn>
                              </p:par>
                            </p:childTnLst>
                          </p:cTn>
                        </p:par>
                        <p:par>
                          <p:cTn id="50" fill="hold">
                            <p:stCondLst>
                              <p:cond delay="3500"/>
                            </p:stCondLst>
                            <p:childTnLst>
                              <p:par>
                                <p:cTn id="51" presetID="10" presetClass="entr" presetSubtype="0"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childTnLst>
                          </p:cTn>
                        </p:par>
                        <p:par>
                          <p:cTn id="54" fill="hold">
                            <p:stCondLst>
                              <p:cond delay="4000"/>
                            </p:stCondLst>
                            <p:childTnLst>
                              <p:par>
                                <p:cTn id="55" presetID="14" presetClass="entr" presetSubtype="5"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randombar(vertical)">
                                      <p:cBhvr>
                                        <p:cTn id="57" dur="500"/>
                                        <p:tgtEl>
                                          <p:spTgt spid="18"/>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randombar(horizontal)">
                                      <p:cBhvr>
                                        <p:cTn id="60" dur="500"/>
                                        <p:tgtEl>
                                          <p:spTgt spid="22"/>
                                        </p:tgtEl>
                                      </p:cBhvr>
                                    </p:animEffect>
                                  </p:childTnLst>
                                </p:cTn>
                              </p:par>
                              <p:par>
                                <p:cTn id="61" presetID="14" presetClass="entr" presetSubtype="10" fill="hold" nodeType="with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randombar(horizontal)">
                                      <p:cBhvr>
                                        <p:cTn id="6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p:bldP spid="9" grpId="0"/>
      <p:bldP spid="10" grpId="0" bldLvl="0" animBg="1"/>
      <p:bldP spid="11" grpId="0" bldLvl="0" animBg="1"/>
      <p:bldP spid="12" grpId="0" bldLvl="0" animBg="1"/>
      <p:bldP spid="13" grpId="0"/>
      <p:bldP spid="14" grpId="0"/>
      <p:bldP spid="15" grpId="0" bldLvl="0" animBg="1"/>
      <p:bldP spid="16" grpId="0" bldLvl="0" animBg="1"/>
      <p:bldP spid="17" grpId="0" bldLvl="0" animBg="1"/>
      <p:bldP spid="18" grpId="0"/>
      <p:bldP spid="19" grpId="0"/>
      <p:bldP spid="20" grpId="0" bldLvl="0" animBg="1"/>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3990975" y="745332"/>
            <a:ext cx="4191000" cy="69792"/>
          </a:xfrm>
          <a:custGeom>
            <a:avLst/>
            <a:gdLst>
              <a:gd name="connsiteX0" fmla="*/ 0 w 4191000"/>
              <a:gd name="connsiteY0" fmla="*/ 64293 h 69792"/>
              <a:gd name="connsiteX1" fmla="*/ 495300 w 4191000"/>
              <a:gd name="connsiteY1" fmla="*/ 64293 h 69792"/>
              <a:gd name="connsiteX2" fmla="*/ 1600200 w 4191000"/>
              <a:gd name="connsiteY2" fmla="*/ 7143 h 69792"/>
              <a:gd name="connsiteX3" fmla="*/ 2333625 w 4191000"/>
              <a:gd name="connsiteY3" fmla="*/ 7143 h 69792"/>
              <a:gd name="connsiteX4" fmla="*/ 3505200 w 4191000"/>
              <a:gd name="connsiteY4" fmla="*/ 64293 h 69792"/>
              <a:gd name="connsiteX5" fmla="*/ 4191000 w 4191000"/>
              <a:gd name="connsiteY5" fmla="*/ 7143 h 6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1000" h="69792">
                <a:moveTo>
                  <a:pt x="0" y="64293"/>
                </a:moveTo>
                <a:cubicBezTo>
                  <a:pt x="114300" y="69055"/>
                  <a:pt x="228600" y="73818"/>
                  <a:pt x="495300" y="64293"/>
                </a:cubicBezTo>
                <a:cubicBezTo>
                  <a:pt x="762000" y="54768"/>
                  <a:pt x="1293813" y="16668"/>
                  <a:pt x="1600200" y="7143"/>
                </a:cubicBezTo>
                <a:cubicBezTo>
                  <a:pt x="1906587" y="-2382"/>
                  <a:pt x="2016125" y="-2382"/>
                  <a:pt x="2333625" y="7143"/>
                </a:cubicBezTo>
                <a:cubicBezTo>
                  <a:pt x="2651125" y="16668"/>
                  <a:pt x="3195638" y="64293"/>
                  <a:pt x="3505200" y="64293"/>
                </a:cubicBezTo>
                <a:cubicBezTo>
                  <a:pt x="3814762" y="64293"/>
                  <a:pt x="4002881" y="35718"/>
                  <a:pt x="4191000" y="7143"/>
                </a:cubicBezTo>
              </a:path>
            </a:pathLst>
          </a:custGeom>
          <a:noFill/>
          <a:ln>
            <a:solidFill>
              <a:srgbClr val="65CE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4378858" y="341521"/>
            <a:ext cx="3803117" cy="369332"/>
          </a:xfrm>
          <a:prstGeom prst="rect">
            <a:avLst/>
          </a:prstGeom>
        </p:spPr>
        <p:txBody>
          <a:bodyPr wrap="square">
            <a:spAutoFit/>
          </a:bodyPr>
          <a:lstStyle/>
          <a:p>
            <a:r>
              <a:rPr lang="zh-CN" altLang="en-US" dirty="0">
                <a:solidFill>
                  <a:srgbClr val="65CED7"/>
                </a:solidFill>
                <a:latin typeface="叶根友特楷简体" panose="02010601030101010101" pitchFamily="2" charset="-122"/>
                <a:ea typeface="叶根友特楷简体" panose="02010601030101010101" pitchFamily="2" charset="-122"/>
              </a:rPr>
              <a:t>章一</a:t>
            </a:r>
            <a:r>
              <a:rPr lang="en-US" altLang="zh-CN" dirty="0">
                <a:solidFill>
                  <a:srgbClr val="65CED7"/>
                </a:solidFill>
                <a:latin typeface="叶根友特楷简体" panose="02010601030101010101" pitchFamily="2" charset="-122"/>
                <a:ea typeface="叶根友特楷简体" panose="02010601030101010101" pitchFamily="2" charset="-122"/>
              </a:rPr>
              <a:t>:</a:t>
            </a:r>
            <a:r>
              <a:rPr lang="zh-CN" altLang="en-US" dirty="0">
                <a:solidFill>
                  <a:srgbClr val="65CED7"/>
                </a:solidFill>
                <a:latin typeface="叶根友特楷简体" panose="02010601030101010101" pitchFamily="2" charset="-122"/>
                <a:ea typeface="叶根友特楷简体" panose="02010601030101010101" pitchFamily="2" charset="-122"/>
              </a:rPr>
              <a:t>舞衣无力风敛，藕丝秋色染。</a:t>
            </a:r>
            <a:endParaRPr lang="zh-CN" altLang="en-US" dirty="0">
              <a:solidFill>
                <a:srgbClr val="65CED7"/>
              </a:solidFill>
              <a:latin typeface="叶根友特楷简体" panose="02010601030101010101" pitchFamily="2" charset="-122"/>
              <a:ea typeface="叶根友特楷简体" panose="02010601030101010101" pitchFamily="2" charset="-122"/>
            </a:endParaRPr>
          </a:p>
        </p:txBody>
      </p:sp>
      <p:sp>
        <p:nvSpPr>
          <p:cNvPr id="7" name="矩形 6"/>
          <p:cNvSpPr/>
          <p:nvPr/>
        </p:nvSpPr>
        <p:spPr>
          <a:xfrm>
            <a:off x="3132318" y="2509257"/>
            <a:ext cx="5964981" cy="646331"/>
          </a:xfrm>
          <a:prstGeom prst="rect">
            <a:avLst/>
          </a:prstGeom>
        </p:spPr>
        <p:txBody>
          <a:bodyPr vert="horz" wrap="square">
            <a:spAutoFit/>
          </a:bodyPr>
          <a:lstStyle/>
          <a:p>
            <a:pPr>
              <a:lnSpc>
                <a:spcPct val="150000"/>
              </a:lnSpc>
            </a:pPr>
            <a:r>
              <a:rPr lang="zh-CN" altLang="en-US" sz="1200" dirty="0">
                <a:solidFill>
                  <a:srgbClr val="65CED7"/>
                </a:solidFill>
                <a:latin typeface="叶根友唐楷简08" panose="02010601030101010101" pitchFamily="2" charset="-122"/>
                <a:ea typeface="叶根友唐楷简08" panose="02010601030101010101" pitchFamily="2" charset="-122"/>
              </a:rPr>
              <a:t>双脸，小凤战篦金口。舞衣无力风敛，藕丝秋色染。锦帐绣帏斜掩。露珠清晓簟。</a:t>
            </a:r>
            <a:endParaRPr lang="zh-CN" altLang="en-US" sz="1200" dirty="0">
              <a:solidFill>
                <a:srgbClr val="65CED7"/>
              </a:solidFill>
              <a:latin typeface="叶根友唐楷简08" panose="02010601030101010101" pitchFamily="2" charset="-122"/>
              <a:ea typeface="叶根友唐楷简08" panose="02010601030101010101" pitchFamily="2" charset="-122"/>
            </a:endParaRPr>
          </a:p>
          <a:p>
            <a:pPr>
              <a:lnSpc>
                <a:spcPct val="150000"/>
              </a:lnSpc>
            </a:pPr>
            <a:r>
              <a:rPr lang="zh-CN" altLang="en-US" sz="1200" dirty="0">
                <a:solidFill>
                  <a:srgbClr val="65CED7"/>
                </a:solidFill>
                <a:latin typeface="叶根友唐楷简08" panose="02010601030101010101" pitchFamily="2" charset="-122"/>
                <a:ea typeface="叶根友唐楷简08" panose="02010601030101010101" pitchFamily="2" charset="-122"/>
              </a:rPr>
              <a:t>粉心黄蕊花靥，黛眉山两点。</a:t>
            </a:r>
            <a:endParaRPr lang="zh-CN" altLang="en-US" sz="1200" dirty="0">
              <a:solidFill>
                <a:srgbClr val="65CED7"/>
              </a:solidFill>
              <a:latin typeface="叶根友唐楷简08" panose="02010601030101010101" pitchFamily="2" charset="-122"/>
              <a:ea typeface="叶根友唐楷简08" panose="02010601030101010101" pitchFamily="2" charset="-122"/>
            </a:endParaRPr>
          </a:p>
        </p:txBody>
      </p:sp>
      <p:cxnSp>
        <p:nvCxnSpPr>
          <p:cNvPr id="8" name="直接连接符 7"/>
          <p:cNvCxnSpPr/>
          <p:nvPr/>
        </p:nvCxnSpPr>
        <p:spPr>
          <a:xfrm>
            <a:off x="2944149" y="3274546"/>
            <a:ext cx="6153150" cy="0"/>
          </a:xfrm>
          <a:prstGeom prst="line">
            <a:avLst/>
          </a:prstGeom>
          <a:ln>
            <a:solidFill>
              <a:srgbClr val="65CED7"/>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3038233" y="3693467"/>
            <a:ext cx="5964981" cy="1477328"/>
          </a:xfrm>
          <a:prstGeom prst="rect">
            <a:avLst/>
          </a:prstGeom>
        </p:spPr>
        <p:txBody>
          <a:bodyPr vert="horz" wrap="square">
            <a:spAutoFit/>
          </a:bodyPr>
          <a:lstStyle/>
          <a:p>
            <a:pPr>
              <a:lnSpc>
                <a:spcPct val="150000"/>
              </a:lnSpc>
            </a:pPr>
            <a:r>
              <a:rPr lang="zh-CN" altLang="en-US" sz="1200" spc="600" dirty="0">
                <a:solidFill>
                  <a:srgbClr val="65CED7"/>
                </a:solidFill>
                <a:latin typeface="叶根友唐楷简08" panose="02010601030101010101" pitchFamily="2" charset="-122"/>
                <a:ea typeface="叶根友唐楷简08" panose="02010601030101010101" pitchFamily="2" charset="-122"/>
              </a:rPr>
              <a:t>双脸，小凤战篦金口。舞衣无力风敛，藕丝秋色染。锦绣帏斜掩。露珠清晓簟。粉心黄蕊花靥，黛眉山两点。双脸，小凤战篦金口。舞衣无力风敛，藕丝秋色染。锦绣帏斜掩。露珠清晓簟。粉心黄蕊花靥，黛眉山两点。</a:t>
            </a:r>
            <a:endParaRPr lang="zh-CN" altLang="en-US" sz="1200" spc="600" dirty="0">
              <a:solidFill>
                <a:srgbClr val="65CED7"/>
              </a:solidFill>
              <a:latin typeface="叶根友唐楷简08" panose="02010601030101010101" pitchFamily="2" charset="-122"/>
              <a:ea typeface="叶根友唐楷简08" panose="02010601030101010101" pitchFamily="2" charset="-122"/>
            </a:endParaRPr>
          </a:p>
          <a:p>
            <a:pPr>
              <a:lnSpc>
                <a:spcPct val="150000"/>
              </a:lnSpc>
            </a:pPr>
            <a:endParaRPr lang="zh-CN" altLang="en-US" sz="1200" spc="600" dirty="0">
              <a:solidFill>
                <a:srgbClr val="65CED7"/>
              </a:solidFill>
              <a:latin typeface="叶根友唐楷简08" panose="02010601030101010101" pitchFamily="2" charset="-122"/>
              <a:ea typeface="叶根友唐楷简08" panose="02010601030101010101" pitchFamily="2" charset="-122"/>
            </a:endParaRPr>
          </a:p>
        </p:txBody>
      </p:sp>
      <p:sp>
        <p:nvSpPr>
          <p:cNvPr id="10" name="矩形 9"/>
          <p:cNvSpPr/>
          <p:nvPr/>
        </p:nvSpPr>
        <p:spPr>
          <a:xfrm>
            <a:off x="3038233" y="5312717"/>
            <a:ext cx="5964981" cy="646331"/>
          </a:xfrm>
          <a:prstGeom prst="rect">
            <a:avLst/>
          </a:prstGeom>
        </p:spPr>
        <p:txBody>
          <a:bodyPr vert="horz" wrap="square">
            <a:spAutoFit/>
          </a:bodyPr>
          <a:lstStyle/>
          <a:p>
            <a:pPr>
              <a:lnSpc>
                <a:spcPct val="150000"/>
              </a:lnSpc>
            </a:pPr>
            <a:r>
              <a:rPr lang="zh-CN" altLang="en-US" sz="1200" spc="600" dirty="0">
                <a:solidFill>
                  <a:srgbClr val="65CED7"/>
                </a:solidFill>
                <a:latin typeface="叶根友唐楷简08" panose="02010601030101010101" pitchFamily="2" charset="-122"/>
                <a:ea typeface="叶根友唐楷简08" panose="02010601030101010101" pitchFamily="2" charset="-122"/>
              </a:rPr>
              <a:t>双脸，小凤战篦金口。舞衣无力风敛，藕丝秋色染。锦绣帏斜掩。露珠清晓簟。粉心黄蕊花靥，黛眉山两点。</a:t>
            </a:r>
            <a:endParaRPr lang="zh-CN" altLang="en-US" sz="1200" spc="600" dirty="0">
              <a:solidFill>
                <a:srgbClr val="65CED7"/>
              </a:solidFill>
              <a:latin typeface="叶根友唐楷简08" panose="02010601030101010101" pitchFamily="2" charset="-122"/>
              <a:ea typeface="叶根友唐楷简08" panose="02010601030101010101" pitchFamily="2" charset="-122"/>
            </a:endParaRPr>
          </a:p>
        </p:txBody>
      </p:sp>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l="15058" t="31705"/>
          <a:stretch>
            <a:fillRect/>
          </a:stretch>
        </p:blipFill>
        <p:spPr>
          <a:xfrm>
            <a:off x="9544685" y="4711700"/>
            <a:ext cx="2612390" cy="2100580"/>
          </a:xfrm>
          <a:custGeom>
            <a:avLst/>
            <a:gdLst>
              <a:gd name="connsiteX0" fmla="*/ 1229052 w 8689227"/>
              <a:gd name="connsiteY0" fmla="*/ 0 h 6986337"/>
              <a:gd name="connsiteX1" fmla="*/ 8689227 w 8689227"/>
              <a:gd name="connsiteY1" fmla="*/ 0 h 6986337"/>
              <a:gd name="connsiteX2" fmla="*/ 8689227 w 8689227"/>
              <a:gd name="connsiteY2" fmla="*/ 6986337 h 6986337"/>
              <a:gd name="connsiteX3" fmla="*/ 0 w 8689227"/>
              <a:gd name="connsiteY3" fmla="*/ 6986337 h 6986337"/>
              <a:gd name="connsiteX4" fmla="*/ 0 w 8689227"/>
              <a:gd name="connsiteY4" fmla="*/ 2212763 h 6986337"/>
              <a:gd name="connsiteX5" fmla="*/ 1229052 w 8689227"/>
              <a:gd name="connsiteY5" fmla="*/ 2212763 h 698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89227" h="6986337">
                <a:moveTo>
                  <a:pt x="1229052" y="0"/>
                </a:moveTo>
                <a:lnTo>
                  <a:pt x="8689227" y="0"/>
                </a:lnTo>
                <a:lnTo>
                  <a:pt x="8689227" y="6986337"/>
                </a:lnTo>
                <a:lnTo>
                  <a:pt x="0" y="6986337"/>
                </a:lnTo>
                <a:lnTo>
                  <a:pt x="0" y="2212763"/>
                </a:lnTo>
                <a:lnTo>
                  <a:pt x="1229052" y="2212763"/>
                </a:lnTo>
                <a:close/>
              </a:path>
            </a:pathLst>
          </a:custGeom>
        </p:spPr>
      </p:pic>
      <p:pic>
        <p:nvPicPr>
          <p:cNvPr id="12" name="图片 11"/>
          <p:cNvPicPr>
            <a:picLocks noChangeAspect="1"/>
          </p:cNvPicPr>
          <p:nvPr/>
        </p:nvPicPr>
        <p:blipFill rotWithShape="1">
          <a:blip r:embed="rId1" cstate="print">
            <a:extLst>
              <a:ext uri="{28A0092B-C50C-407E-A947-70E740481C1C}">
                <a14:useLocalDpi xmlns:a14="http://schemas.microsoft.com/office/drawing/2010/main" val="0"/>
              </a:ext>
            </a:extLst>
          </a:blip>
          <a:srcRect l="15058" t="31705"/>
          <a:stretch>
            <a:fillRect/>
          </a:stretch>
        </p:blipFill>
        <p:spPr>
          <a:xfrm flipH="1">
            <a:off x="-5715" y="4711700"/>
            <a:ext cx="2612390" cy="2100580"/>
          </a:xfrm>
          <a:custGeom>
            <a:avLst/>
            <a:gdLst>
              <a:gd name="connsiteX0" fmla="*/ 1229052 w 8689227"/>
              <a:gd name="connsiteY0" fmla="*/ 0 h 6986337"/>
              <a:gd name="connsiteX1" fmla="*/ 8689227 w 8689227"/>
              <a:gd name="connsiteY1" fmla="*/ 0 h 6986337"/>
              <a:gd name="connsiteX2" fmla="*/ 8689227 w 8689227"/>
              <a:gd name="connsiteY2" fmla="*/ 6986337 h 6986337"/>
              <a:gd name="connsiteX3" fmla="*/ 0 w 8689227"/>
              <a:gd name="connsiteY3" fmla="*/ 6986337 h 6986337"/>
              <a:gd name="connsiteX4" fmla="*/ 0 w 8689227"/>
              <a:gd name="connsiteY4" fmla="*/ 2212763 h 6986337"/>
              <a:gd name="connsiteX5" fmla="*/ 1229052 w 8689227"/>
              <a:gd name="connsiteY5" fmla="*/ 2212763 h 698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89227" h="6986337">
                <a:moveTo>
                  <a:pt x="1229052" y="0"/>
                </a:moveTo>
                <a:lnTo>
                  <a:pt x="8689227" y="0"/>
                </a:lnTo>
                <a:lnTo>
                  <a:pt x="8689227" y="6986337"/>
                </a:lnTo>
                <a:lnTo>
                  <a:pt x="0" y="6986337"/>
                </a:lnTo>
                <a:lnTo>
                  <a:pt x="0" y="2212763"/>
                </a:lnTo>
                <a:lnTo>
                  <a:pt x="1229052" y="2212763"/>
                </a:lnTo>
                <a:close/>
              </a:path>
            </a:pathLst>
          </a:custGeom>
        </p:spPr>
      </p:pic>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8172" y="0"/>
            <a:ext cx="1405605" cy="1430580"/>
          </a:xfrm>
          <a:prstGeom prst="rect">
            <a:avLst/>
          </a:prstGeom>
        </p:spPr>
      </p:pic>
      <p:grpSp>
        <p:nvGrpSpPr>
          <p:cNvPr id="25" name="组合 24"/>
          <p:cNvGrpSpPr/>
          <p:nvPr/>
        </p:nvGrpSpPr>
        <p:grpSpPr>
          <a:xfrm>
            <a:off x="3132455" y="1791970"/>
            <a:ext cx="2250440" cy="603250"/>
            <a:chOff x="9334" y="2006"/>
            <a:chExt cx="3544" cy="950"/>
          </a:xfrm>
        </p:grpSpPr>
        <p:sp>
          <p:nvSpPr>
            <p:cNvPr id="21" name="矩形 20"/>
            <p:cNvSpPr/>
            <p:nvPr/>
          </p:nvSpPr>
          <p:spPr>
            <a:xfrm>
              <a:off x="9334" y="2006"/>
              <a:ext cx="1888" cy="919"/>
            </a:xfrm>
            <a:prstGeom prst="rect">
              <a:avLst/>
            </a:prstGeom>
          </p:spPr>
          <p:txBody>
            <a:bodyPr wrap="none">
              <a:spAutoFit/>
            </a:bodyPr>
            <a:lstStyle/>
            <a:p>
              <a:r>
                <a:rPr lang="zh-CN" altLang="en-US" sz="3200" b="0" i="0" dirty="0">
                  <a:solidFill>
                    <a:srgbClr val="65CED7"/>
                  </a:solidFill>
                  <a:effectLst/>
                  <a:latin typeface="叶根友唐楷简08" panose="02010601030101010101" pitchFamily="2" charset="-122"/>
                  <a:ea typeface="叶根友唐楷简08" panose="02010601030101010101" pitchFamily="2" charset="-122"/>
                </a:rPr>
                <a:t>匠心 </a:t>
              </a:r>
              <a:endParaRPr lang="en-US" altLang="zh-CN" sz="3200" b="0" i="0" dirty="0">
                <a:solidFill>
                  <a:srgbClr val="65CED7"/>
                </a:solidFill>
                <a:effectLst/>
                <a:latin typeface="叶根友唐楷简08" panose="02010601030101010101" pitchFamily="2" charset="-122"/>
                <a:ea typeface="叶根友唐楷简08" panose="02010601030101010101" pitchFamily="2" charset="-122"/>
              </a:endParaRPr>
            </a:p>
          </p:txBody>
        </p:sp>
        <p:sp>
          <p:nvSpPr>
            <p:cNvPr id="2" name=" 2"/>
            <p:cNvSpPr>
              <a:spLocks noChangeAspect="1"/>
            </p:cNvSpPr>
            <p:nvPr/>
          </p:nvSpPr>
          <p:spPr>
            <a:xfrm>
              <a:off x="10992" y="2424"/>
              <a:ext cx="130" cy="130"/>
            </a:xfrm>
            <a:prstGeom prst="ellipse">
              <a:avLst/>
            </a:prstGeom>
            <a:solidFill>
              <a:srgbClr val="65CE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4" name="矩形 23"/>
            <p:cNvSpPr/>
            <p:nvPr/>
          </p:nvSpPr>
          <p:spPr>
            <a:xfrm>
              <a:off x="11310" y="2038"/>
              <a:ext cx="1568" cy="919"/>
            </a:xfrm>
            <a:prstGeom prst="rect">
              <a:avLst/>
            </a:prstGeom>
          </p:spPr>
          <p:txBody>
            <a:bodyPr wrap="none">
              <a:spAutoFit/>
            </a:bodyPr>
            <a:lstStyle/>
            <a:p>
              <a:r>
                <a:rPr lang="zh-CN" altLang="en-US" sz="3200" b="0" i="0" dirty="0">
                  <a:solidFill>
                    <a:srgbClr val="65CED7"/>
                  </a:solidFill>
                  <a:effectLst/>
                  <a:latin typeface="叶根友唐楷简08" panose="02010601030101010101" pitchFamily="2" charset="-122"/>
                  <a:ea typeface="叶根友唐楷简08" panose="02010601030101010101" pitchFamily="2" charset="-122"/>
                </a:rPr>
                <a:t>锦绣</a:t>
              </a:r>
              <a:endParaRPr lang="zh-CN" altLang="en-US" sz="3200" b="0" i="0" dirty="0">
                <a:solidFill>
                  <a:srgbClr val="65CED7"/>
                </a:solidFill>
                <a:effectLst/>
                <a:latin typeface="叶根友唐楷简08" panose="02010601030101010101" pitchFamily="2" charset="-122"/>
                <a:ea typeface="叶根友唐楷简08" panose="02010601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延禧图"/>
          <p:cNvPicPr>
            <a:picLocks noChangeAspect="1"/>
          </p:cNvPicPr>
          <p:nvPr/>
        </p:nvPicPr>
        <p:blipFill>
          <a:blip r:embed="rId1"/>
          <a:stretch>
            <a:fillRect/>
          </a:stretch>
        </p:blipFill>
        <p:spPr>
          <a:xfrm>
            <a:off x="8016240" y="2152650"/>
            <a:ext cx="3194050" cy="3193415"/>
          </a:xfrm>
          <a:prstGeom prst="rect">
            <a:avLst/>
          </a:prstGeom>
        </p:spPr>
      </p:pic>
      <p:sp>
        <p:nvSpPr>
          <p:cNvPr id="34" name="PA_库_矩形 33"/>
          <p:cNvSpPr/>
          <p:nvPr>
            <p:custDataLst>
              <p:tags r:id="rId2"/>
            </p:custDataLst>
          </p:nvPr>
        </p:nvSpPr>
        <p:spPr>
          <a:xfrm>
            <a:off x="4181988" y="1738825"/>
            <a:ext cx="1846659" cy="4022197"/>
          </a:xfrm>
          <a:prstGeom prst="rect">
            <a:avLst/>
          </a:prstGeom>
        </p:spPr>
        <p:txBody>
          <a:bodyPr vert="eaVert" wrap="square">
            <a:spAutoFit/>
          </a:bodyPr>
          <a:lstStyle/>
          <a:p>
            <a:pPr algn="ctr"/>
            <a:r>
              <a:rPr lang="zh-CN" altLang="en-US" b="0" i="0" dirty="0">
                <a:solidFill>
                  <a:srgbClr val="65CED7"/>
                </a:solidFill>
                <a:effectLst/>
                <a:latin typeface="书体坊向佳红毛笔行书" panose="02010600010101010101" pitchFamily="2" charset="-122"/>
                <a:ea typeface="书体坊向佳红毛笔行书" panose="02010600010101010101" pitchFamily="2" charset="-122"/>
              </a:rPr>
              <a:t>双脸，小凤战篦金口。</a:t>
            </a:r>
            <a:br>
              <a:rPr lang="zh-CN" altLang="en-US" dirty="0">
                <a:solidFill>
                  <a:srgbClr val="65CED7"/>
                </a:solidFill>
                <a:latin typeface="书体坊向佳红毛笔行书" panose="02010600010101010101" pitchFamily="2" charset="-122"/>
                <a:ea typeface="书体坊向佳红毛笔行书" panose="02010600010101010101" pitchFamily="2" charset="-122"/>
              </a:rPr>
            </a:br>
            <a:r>
              <a:rPr lang="zh-CN" altLang="en-US" b="0" i="0" dirty="0">
                <a:solidFill>
                  <a:srgbClr val="65CED7"/>
                </a:solidFill>
                <a:effectLst/>
                <a:latin typeface="书体坊向佳红毛笔行书" panose="02010600010101010101" pitchFamily="2" charset="-122"/>
                <a:ea typeface="书体坊向佳红毛笔行书" panose="02010600010101010101" pitchFamily="2" charset="-122"/>
              </a:rPr>
              <a:t>舞衣无力风敛，藕丝秋色染。</a:t>
            </a:r>
            <a:br>
              <a:rPr lang="zh-CN" altLang="en-US" dirty="0">
                <a:solidFill>
                  <a:srgbClr val="65CED7"/>
                </a:solidFill>
                <a:latin typeface="书体坊向佳红毛笔行书" panose="02010600010101010101" pitchFamily="2" charset="-122"/>
                <a:ea typeface="书体坊向佳红毛笔行书" panose="02010600010101010101" pitchFamily="2" charset="-122"/>
              </a:rPr>
            </a:br>
            <a:r>
              <a:rPr lang="zh-CN" altLang="en-US" b="0" i="0" dirty="0">
                <a:solidFill>
                  <a:srgbClr val="65CED7"/>
                </a:solidFill>
                <a:effectLst/>
                <a:latin typeface="书体坊向佳红毛笔行书" panose="02010600010101010101" pitchFamily="2" charset="-122"/>
                <a:ea typeface="书体坊向佳红毛笔行书" panose="02010600010101010101" pitchFamily="2" charset="-122"/>
              </a:rPr>
              <a:t>锦帐绣帏斜掩。</a:t>
            </a:r>
            <a:endParaRPr lang="zh-CN" altLang="en-US" b="0" i="0" dirty="0">
              <a:solidFill>
                <a:srgbClr val="65CED7"/>
              </a:solidFill>
              <a:effectLst/>
              <a:latin typeface="书体坊向佳红毛笔行书" panose="02010600010101010101" pitchFamily="2" charset="-122"/>
              <a:ea typeface="书体坊向佳红毛笔行书" panose="02010600010101010101" pitchFamily="2" charset="-122"/>
            </a:endParaRPr>
          </a:p>
          <a:p>
            <a:pPr algn="ctr"/>
            <a:r>
              <a:rPr lang="zh-CN" altLang="en-US" b="0" i="0" dirty="0">
                <a:solidFill>
                  <a:srgbClr val="65CED7"/>
                </a:solidFill>
                <a:effectLst/>
                <a:latin typeface="书体坊向佳红毛笔行书" panose="02010600010101010101" pitchFamily="2" charset="-122"/>
                <a:ea typeface="书体坊向佳红毛笔行书" panose="02010600010101010101" pitchFamily="2" charset="-122"/>
              </a:rPr>
              <a:t>露珠清晓簟。</a:t>
            </a:r>
            <a:endParaRPr lang="zh-CN" altLang="en-US" b="0" i="0" dirty="0">
              <a:solidFill>
                <a:srgbClr val="65CED7"/>
              </a:solidFill>
              <a:effectLst/>
              <a:latin typeface="书体坊向佳红毛笔行书" panose="02010600010101010101" pitchFamily="2" charset="-122"/>
              <a:ea typeface="书体坊向佳红毛笔行书" panose="02010600010101010101" pitchFamily="2" charset="-122"/>
            </a:endParaRPr>
          </a:p>
          <a:p>
            <a:pPr algn="ctr"/>
            <a:r>
              <a:rPr lang="zh-CN" altLang="en-US" b="0" i="0" dirty="0">
                <a:solidFill>
                  <a:srgbClr val="65CED7"/>
                </a:solidFill>
                <a:effectLst/>
                <a:latin typeface="书体坊向佳红毛笔行书" panose="02010600010101010101" pitchFamily="2" charset="-122"/>
                <a:ea typeface="书体坊向佳红毛笔行书" panose="02010600010101010101" pitchFamily="2" charset="-122"/>
              </a:rPr>
              <a:t>粉心黄蕊花靥，</a:t>
            </a:r>
            <a:endParaRPr lang="zh-CN" altLang="en-US" b="0" i="0" dirty="0">
              <a:solidFill>
                <a:srgbClr val="65CED7"/>
              </a:solidFill>
              <a:effectLst/>
              <a:latin typeface="书体坊向佳红毛笔行书" panose="02010600010101010101" pitchFamily="2" charset="-122"/>
              <a:ea typeface="书体坊向佳红毛笔行书" panose="02010600010101010101" pitchFamily="2" charset="-122"/>
            </a:endParaRPr>
          </a:p>
          <a:p>
            <a:pPr algn="ctr"/>
            <a:r>
              <a:rPr lang="zh-CN" altLang="en-US" b="0" i="0" dirty="0">
                <a:solidFill>
                  <a:srgbClr val="65CED7"/>
                </a:solidFill>
                <a:effectLst/>
                <a:latin typeface="书体坊向佳红毛笔行书" panose="02010600010101010101" pitchFamily="2" charset="-122"/>
                <a:ea typeface="书体坊向佳红毛笔行书" panose="02010600010101010101" pitchFamily="2" charset="-122"/>
              </a:rPr>
              <a:t>黛眉山两点。</a:t>
            </a:r>
            <a:endParaRPr lang="zh-CN" altLang="en-US" b="0" i="0" dirty="0">
              <a:solidFill>
                <a:srgbClr val="65CED7"/>
              </a:solidFill>
              <a:effectLst/>
              <a:latin typeface="书体坊向佳红毛笔行书" panose="02010600010101010101" pitchFamily="2" charset="-122"/>
              <a:ea typeface="书体坊向佳红毛笔行书" panose="02010600010101010101" pitchFamily="2" charset="-122"/>
            </a:endParaRPr>
          </a:p>
        </p:txBody>
      </p:sp>
      <p:sp>
        <p:nvSpPr>
          <p:cNvPr id="35" name="PA_库_矩形 34"/>
          <p:cNvSpPr/>
          <p:nvPr>
            <p:custDataLst>
              <p:tags r:id="rId3"/>
            </p:custDataLst>
          </p:nvPr>
        </p:nvSpPr>
        <p:spPr>
          <a:xfrm>
            <a:off x="6206955" y="2550944"/>
            <a:ext cx="944880" cy="1938020"/>
          </a:xfrm>
          <a:prstGeom prst="rect">
            <a:avLst/>
          </a:prstGeom>
          <a:effectLst>
            <a:outerShdw blurRad="50800" dist="38100" dir="2700000" algn="tl" rotWithShape="0">
              <a:prstClr val="black">
                <a:alpha val="40000"/>
              </a:prstClr>
            </a:outerShdw>
          </a:effectLst>
        </p:spPr>
        <p:txBody>
          <a:bodyPr wrap="none">
            <a:spAutoFit/>
          </a:bodyPr>
          <a:lstStyle/>
          <a:p>
            <a:pPr algn="ctr"/>
            <a:r>
              <a:rPr lang="zh-CN" altLang="en-US" sz="6000" dirty="0">
                <a:solidFill>
                  <a:srgbClr val="65CED7"/>
                </a:solidFill>
                <a:latin typeface="叶根友特楷简体" panose="02010601030101010101" pitchFamily="2" charset="-122"/>
                <a:ea typeface="叶根友特楷简体" panose="02010601030101010101" pitchFamily="2" charset="-122"/>
              </a:rPr>
              <a:t>章</a:t>
            </a:r>
            <a:endParaRPr lang="en-US" altLang="zh-CN" sz="6000" dirty="0">
              <a:solidFill>
                <a:srgbClr val="65CED7"/>
              </a:solidFill>
              <a:latin typeface="叶根友特楷简体" panose="02010601030101010101" pitchFamily="2" charset="-122"/>
              <a:ea typeface="叶根友特楷简体" panose="02010601030101010101" pitchFamily="2" charset="-122"/>
            </a:endParaRPr>
          </a:p>
          <a:p>
            <a:pPr algn="ctr"/>
            <a:r>
              <a:rPr lang="zh-CN" altLang="en-US" sz="6000" dirty="0">
                <a:solidFill>
                  <a:srgbClr val="65CED7"/>
                </a:solidFill>
                <a:latin typeface="叶根友特楷简体" panose="02010601030101010101" pitchFamily="2" charset="-122"/>
                <a:ea typeface="叶根友特楷简体" panose="02010601030101010101" pitchFamily="2" charset="-122"/>
              </a:rPr>
              <a:t>二</a:t>
            </a:r>
            <a:endParaRPr lang="zh-CN" altLang="en-US" sz="6000" dirty="0">
              <a:solidFill>
                <a:srgbClr val="65CED7"/>
              </a:solidFill>
              <a:latin typeface="叶根友特楷简体" panose="02010601030101010101" pitchFamily="2" charset="-122"/>
              <a:ea typeface="叶根友特楷简体" panose="02010601030101010101" pitchFamily="2" charset="-122"/>
            </a:endParaRPr>
          </a:p>
        </p:txBody>
      </p:sp>
      <p:pic>
        <p:nvPicPr>
          <p:cNvPr id="2" name="图片 1" descr="屋檐"/>
          <p:cNvPicPr>
            <a:picLocks noChangeAspect="1"/>
          </p:cNvPicPr>
          <p:nvPr/>
        </p:nvPicPr>
        <p:blipFill>
          <a:blip r:embed="rId4"/>
          <a:stretch>
            <a:fillRect/>
          </a:stretch>
        </p:blipFill>
        <p:spPr>
          <a:xfrm>
            <a:off x="30480" y="-1270"/>
            <a:ext cx="12146915" cy="1160145"/>
          </a:xfrm>
          <a:prstGeom prst="rect">
            <a:avLst/>
          </a:prstGeom>
        </p:spPr>
      </p:pic>
      <p:pic>
        <p:nvPicPr>
          <p:cNvPr id="3" name="图片 2" descr="延禧竹子"/>
          <p:cNvPicPr>
            <a:picLocks noChangeAspect="1"/>
          </p:cNvPicPr>
          <p:nvPr/>
        </p:nvPicPr>
        <p:blipFill>
          <a:blip r:embed="rId5"/>
          <a:stretch>
            <a:fillRect/>
          </a:stretch>
        </p:blipFill>
        <p:spPr>
          <a:xfrm>
            <a:off x="9966960" y="-1270"/>
            <a:ext cx="2210645" cy="2384679"/>
          </a:xfrm>
          <a:prstGeom prst="rect">
            <a:avLst/>
          </a:prstGeom>
        </p:spPr>
      </p:pic>
      <p:pic>
        <p:nvPicPr>
          <p:cNvPr id="6" name="图片 5" descr="延禧竖着的字"/>
          <p:cNvPicPr>
            <a:picLocks noChangeAspect="1"/>
          </p:cNvPicPr>
          <p:nvPr/>
        </p:nvPicPr>
        <p:blipFill>
          <a:blip r:embed="rId6"/>
          <a:stretch>
            <a:fillRect/>
          </a:stretch>
        </p:blipFill>
        <p:spPr>
          <a:xfrm>
            <a:off x="348615" y="1480185"/>
            <a:ext cx="653514" cy="4887468"/>
          </a:xfrm>
          <a:prstGeom prst="rect">
            <a:avLst/>
          </a:prstGeom>
        </p:spPr>
      </p:pic>
      <p:pic>
        <p:nvPicPr>
          <p:cNvPr id="5" name="图片 4"/>
          <p:cNvPicPr>
            <a:picLocks noChangeAspect="1"/>
          </p:cNvPicPr>
          <p:nvPr/>
        </p:nvPicPr>
        <p:blipFill>
          <a:blip r:embed="rId7" cstate="print">
            <a:clrChange>
              <a:clrFrom>
                <a:srgbClr val="010207"/>
              </a:clrFrom>
              <a:clrTo>
                <a:srgbClr val="010207">
                  <a:alpha val="0"/>
                </a:srgbClr>
              </a:clrTo>
            </a:clrChange>
            <a:extLst>
              <a:ext uri="{28A0092B-C50C-407E-A947-70E740481C1C}">
                <a14:useLocalDpi xmlns:a14="http://schemas.microsoft.com/office/drawing/2010/main" val="0"/>
              </a:ext>
            </a:extLst>
          </a:blip>
          <a:srcRect/>
          <a:stretch>
            <a:fillRect/>
          </a:stretch>
        </p:blipFill>
        <p:spPr>
          <a:xfrm flipH="1">
            <a:off x="2059940" y="3233420"/>
            <a:ext cx="1914525" cy="2527300"/>
          </a:xfrm>
          <a:custGeom>
            <a:avLst/>
            <a:gdLst>
              <a:gd name="connsiteX0" fmla="*/ 4146087 w 4503967"/>
              <a:gd name="connsiteY0" fmla="*/ 3594889 h 5946465"/>
              <a:gd name="connsiteX1" fmla="*/ 4146087 w 4503967"/>
              <a:gd name="connsiteY1" fmla="*/ 4088885 h 5946465"/>
              <a:gd name="connsiteX2" fmla="*/ 2240768 w 4503967"/>
              <a:gd name="connsiteY2" fmla="*/ 4088885 h 5946465"/>
              <a:gd name="connsiteX3" fmla="*/ 2240768 w 4503967"/>
              <a:gd name="connsiteY3" fmla="*/ 3594889 h 5946465"/>
              <a:gd name="connsiteX4" fmla="*/ 4503967 w 4503967"/>
              <a:gd name="connsiteY4" fmla="*/ 0 h 5946465"/>
              <a:gd name="connsiteX5" fmla="*/ 0 w 4503967"/>
              <a:gd name="connsiteY5" fmla="*/ 0 h 5946465"/>
              <a:gd name="connsiteX6" fmla="*/ 0 w 4503967"/>
              <a:gd name="connsiteY6" fmla="*/ 5375243 h 5946465"/>
              <a:gd name="connsiteX7" fmla="*/ 813597 w 4503967"/>
              <a:gd name="connsiteY7" fmla="*/ 5375243 h 5946465"/>
              <a:gd name="connsiteX8" fmla="*/ 813597 w 4503967"/>
              <a:gd name="connsiteY8" fmla="*/ 5946465 h 5946465"/>
              <a:gd name="connsiteX9" fmla="*/ 4503967 w 4503967"/>
              <a:gd name="connsiteY9" fmla="*/ 5946465 h 5946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3967" h="5946465">
                <a:moveTo>
                  <a:pt x="4146087" y="3594889"/>
                </a:moveTo>
                <a:lnTo>
                  <a:pt x="4146087" y="4088885"/>
                </a:lnTo>
                <a:lnTo>
                  <a:pt x="2240768" y="4088885"/>
                </a:lnTo>
                <a:lnTo>
                  <a:pt x="2240768" y="3594889"/>
                </a:lnTo>
                <a:close/>
                <a:moveTo>
                  <a:pt x="4503967" y="0"/>
                </a:moveTo>
                <a:lnTo>
                  <a:pt x="0" y="0"/>
                </a:lnTo>
                <a:lnTo>
                  <a:pt x="0" y="5375243"/>
                </a:lnTo>
                <a:lnTo>
                  <a:pt x="813597" y="5375243"/>
                </a:lnTo>
                <a:lnTo>
                  <a:pt x="813597" y="5946465"/>
                </a:lnTo>
                <a:lnTo>
                  <a:pt x="4503967" y="5946465"/>
                </a:lnTo>
                <a:close/>
              </a:path>
            </a:pathLst>
          </a:custGeom>
        </p:spPr>
      </p:pic>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25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750"/>
                                        <p:tgtEl>
                                          <p:spTgt spid="34"/>
                                        </p:tgtEl>
                                      </p:cBhvr>
                                    </p:animEffect>
                                    <p:anim calcmode="lin" valueType="num">
                                      <p:cBhvr>
                                        <p:cTn id="8" dur="1125" fill="hold"/>
                                        <p:tgtEl>
                                          <p:spTgt spid="34"/>
                                        </p:tgtEl>
                                        <p:attrNameLst>
                                          <p:attrName>ppt_w</p:attrName>
                                        </p:attrNameLst>
                                      </p:cBhvr>
                                      <p:tavLst>
                                        <p:tav tm="0" fmla="#ppt_w*cos(2*pi*$)">
                                          <p:val>
                                            <p:fltVal val="0"/>
                                          </p:val>
                                        </p:tav>
                                        <p:tav tm="100000">
                                          <p:val>
                                            <p:fltVal val="1"/>
                                          </p:val>
                                        </p:tav>
                                      </p:tavLst>
                                    </p:anim>
                                    <p:anim calcmode="lin" valueType="num">
                                      <p:cBhvr>
                                        <p:cTn id="9" dur="1500" fill="hold"/>
                                        <p:tgtEl>
                                          <p:spTgt spid="34"/>
                                        </p:tgtEl>
                                        <p:attrNameLst>
                                          <p:attrName>ppt_h</p:attrName>
                                        </p:attrNameLst>
                                      </p:cBhvr>
                                      <p:tavLst>
                                        <p:tav tm="0">
                                          <p:val>
                                            <p:strVal val="#ppt_h"/>
                                          </p:val>
                                        </p:tav>
                                        <p:tav tm="100000">
                                          <p:val>
                                            <p:strVal val="#ppt_h"/>
                                          </p:val>
                                        </p:tav>
                                      </p:tavLst>
                                    </p:anim>
                                    <p:anim to="" calcmode="lin" valueType="num">
                                      <p:cBhvr>
                                        <p:cTn id="10" dur="188" autoRev="1" fill="hold">
                                          <p:stCondLst>
                                            <p:cond delay="1125"/>
                                          </p:stCondLst>
                                        </p:cTn>
                                        <p:tgtEl>
                                          <p:spTgt spid="34"/>
                                        </p:tgtEl>
                                        <p:attrNameLst>
                                          <p:attrName>ppt_w</p:attrName>
                                        </p:attrNameLst>
                                      </p:cBhvr>
                                      <p:tavLst>
                                        <p:tav tm="0" fmla="#ppt_w*cos(0.1*pi*$)">
                                          <p:val>
                                            <p:fltVal val="0"/>
                                          </p:val>
                                        </p:tav>
                                        <p:tav tm="100000">
                                          <p:val>
                                            <p:fltVal val="1"/>
                                          </p:val>
                                        </p:tav>
                                      </p:tavLst>
                                    </p:anim>
                                  </p:childTnLst>
                                </p:cTn>
                              </p:par>
                              <p:par>
                                <p:cTn id="11" presetID="45" presetClass="entr" presetSubtype="0" fill="hold" grpId="0" nodeType="withEffect">
                                  <p:stCondLst>
                                    <p:cond delay="25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750"/>
                                        <p:tgtEl>
                                          <p:spTgt spid="35"/>
                                        </p:tgtEl>
                                      </p:cBhvr>
                                    </p:animEffect>
                                    <p:anim calcmode="lin" valueType="num">
                                      <p:cBhvr>
                                        <p:cTn id="14" dur="1125" fill="hold"/>
                                        <p:tgtEl>
                                          <p:spTgt spid="35"/>
                                        </p:tgtEl>
                                        <p:attrNameLst>
                                          <p:attrName>ppt_w</p:attrName>
                                        </p:attrNameLst>
                                      </p:cBhvr>
                                      <p:tavLst>
                                        <p:tav tm="0" fmla="#ppt_w*cos(2*pi*$)">
                                          <p:val>
                                            <p:fltVal val="0"/>
                                          </p:val>
                                        </p:tav>
                                        <p:tav tm="100000">
                                          <p:val>
                                            <p:fltVal val="1"/>
                                          </p:val>
                                        </p:tav>
                                      </p:tavLst>
                                    </p:anim>
                                    <p:anim calcmode="lin" valueType="num">
                                      <p:cBhvr>
                                        <p:cTn id="15" dur="1500" fill="hold"/>
                                        <p:tgtEl>
                                          <p:spTgt spid="35"/>
                                        </p:tgtEl>
                                        <p:attrNameLst>
                                          <p:attrName>ppt_h</p:attrName>
                                        </p:attrNameLst>
                                      </p:cBhvr>
                                      <p:tavLst>
                                        <p:tav tm="0">
                                          <p:val>
                                            <p:strVal val="#ppt_h"/>
                                          </p:val>
                                        </p:tav>
                                        <p:tav tm="100000">
                                          <p:val>
                                            <p:strVal val="#ppt_h"/>
                                          </p:val>
                                        </p:tav>
                                      </p:tavLst>
                                    </p:anim>
                                    <p:anim to="" calcmode="lin" valueType="num">
                                      <p:cBhvr>
                                        <p:cTn id="16" dur="188" autoRev="1" fill="hold">
                                          <p:stCondLst>
                                            <p:cond delay="1125"/>
                                          </p:stCondLst>
                                        </p:cTn>
                                        <p:tgtEl>
                                          <p:spTgt spid="35"/>
                                        </p:tgtEl>
                                        <p:attrNameLst>
                                          <p:attrName>ppt_w</p:attrName>
                                        </p:attrNameLst>
                                      </p:cBhvr>
                                      <p:tavLst>
                                        <p:tav tm="0" fmla="#ppt_w*cos(0.1*pi*$)">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3990975" y="745331"/>
            <a:ext cx="4629150" cy="83343"/>
          </a:xfrm>
          <a:custGeom>
            <a:avLst/>
            <a:gdLst>
              <a:gd name="connsiteX0" fmla="*/ 0 w 4191000"/>
              <a:gd name="connsiteY0" fmla="*/ 64293 h 69792"/>
              <a:gd name="connsiteX1" fmla="*/ 495300 w 4191000"/>
              <a:gd name="connsiteY1" fmla="*/ 64293 h 69792"/>
              <a:gd name="connsiteX2" fmla="*/ 1600200 w 4191000"/>
              <a:gd name="connsiteY2" fmla="*/ 7143 h 69792"/>
              <a:gd name="connsiteX3" fmla="*/ 2333625 w 4191000"/>
              <a:gd name="connsiteY3" fmla="*/ 7143 h 69792"/>
              <a:gd name="connsiteX4" fmla="*/ 3505200 w 4191000"/>
              <a:gd name="connsiteY4" fmla="*/ 64293 h 69792"/>
              <a:gd name="connsiteX5" fmla="*/ 4191000 w 4191000"/>
              <a:gd name="connsiteY5" fmla="*/ 7143 h 6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1000" h="69792">
                <a:moveTo>
                  <a:pt x="0" y="64293"/>
                </a:moveTo>
                <a:cubicBezTo>
                  <a:pt x="114300" y="69055"/>
                  <a:pt x="228600" y="73818"/>
                  <a:pt x="495300" y="64293"/>
                </a:cubicBezTo>
                <a:cubicBezTo>
                  <a:pt x="762000" y="54768"/>
                  <a:pt x="1293813" y="16668"/>
                  <a:pt x="1600200" y="7143"/>
                </a:cubicBezTo>
                <a:cubicBezTo>
                  <a:pt x="1906587" y="-2382"/>
                  <a:pt x="2016125" y="-2382"/>
                  <a:pt x="2333625" y="7143"/>
                </a:cubicBezTo>
                <a:cubicBezTo>
                  <a:pt x="2651125" y="16668"/>
                  <a:pt x="3195638" y="64293"/>
                  <a:pt x="3505200" y="64293"/>
                </a:cubicBezTo>
                <a:cubicBezTo>
                  <a:pt x="3814762" y="64293"/>
                  <a:pt x="4002881" y="35718"/>
                  <a:pt x="4191000" y="7143"/>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3849718" y="3259111"/>
            <a:ext cx="920764" cy="3108186"/>
            <a:chOff x="4012715" y="3236483"/>
            <a:chExt cx="920764" cy="3108186"/>
          </a:xfrm>
        </p:grpSpPr>
        <p:grpSp>
          <p:nvGrpSpPr>
            <p:cNvPr id="5" name="组合 4"/>
            <p:cNvGrpSpPr/>
            <p:nvPr/>
          </p:nvGrpSpPr>
          <p:grpSpPr>
            <a:xfrm>
              <a:off x="4073762" y="4312979"/>
              <a:ext cx="755642" cy="2031690"/>
              <a:chOff x="1696300" y="2298622"/>
              <a:chExt cx="755642" cy="2031690"/>
            </a:xfrm>
          </p:grpSpPr>
          <p:sp>
            <p:nvSpPr>
              <p:cNvPr id="7" name="文本框 6"/>
              <p:cNvSpPr txBox="1"/>
              <p:nvPr/>
            </p:nvSpPr>
            <p:spPr>
              <a:xfrm>
                <a:off x="1696300" y="2298622"/>
                <a:ext cx="492443" cy="2031690"/>
              </a:xfrm>
              <a:prstGeom prst="rect">
                <a:avLst/>
              </a:prstGeom>
              <a:noFill/>
            </p:spPr>
            <p:txBody>
              <a:bodyPr vert="eaVert" wrap="square" rtlCol="0">
                <a:spAutoFit/>
              </a:bodyPr>
              <a:lstStyle/>
              <a:p>
                <a:r>
                  <a:rPr lang="zh-CN" altLang="en-US" sz="2000" spc="600" dirty="0">
                    <a:solidFill>
                      <a:srgbClr val="65CED7"/>
                    </a:solidFill>
                    <a:latin typeface="叶根友唐楷简08" panose="02010601030101010101" pitchFamily="2" charset="-122"/>
                    <a:ea typeface="叶根友唐楷简08" panose="02010601030101010101" pitchFamily="2" charset="-122"/>
                  </a:rPr>
                  <a:t>标题文字一</a:t>
                </a:r>
                <a:endParaRPr lang="zh-CN" altLang="en-US" sz="2000" spc="600" dirty="0">
                  <a:solidFill>
                    <a:srgbClr val="65CED7"/>
                  </a:solidFill>
                  <a:latin typeface="叶根友唐楷简08" panose="02010601030101010101" pitchFamily="2" charset="-122"/>
                  <a:ea typeface="叶根友唐楷简08" panose="02010601030101010101" pitchFamily="2" charset="-122"/>
                </a:endParaRPr>
              </a:p>
            </p:txBody>
          </p:sp>
          <p:sp>
            <p:nvSpPr>
              <p:cNvPr id="8" name="文本框 7"/>
              <p:cNvSpPr txBox="1"/>
              <p:nvPr/>
            </p:nvSpPr>
            <p:spPr>
              <a:xfrm>
                <a:off x="2082610" y="2300789"/>
                <a:ext cx="369332" cy="1686688"/>
              </a:xfrm>
              <a:prstGeom prst="rect">
                <a:avLst/>
              </a:prstGeom>
              <a:noFill/>
            </p:spPr>
            <p:txBody>
              <a:bodyPr vert="eaVert" wrap="square" rtlCol="0">
                <a:spAutoFit/>
              </a:bodyPr>
              <a:lstStyle/>
              <a:p>
                <a:r>
                  <a:rPr lang="en-US" altLang="zh-CN" sz="1200" spc="600" dirty="0">
                    <a:solidFill>
                      <a:srgbClr val="65CED7"/>
                    </a:solidFill>
                    <a:latin typeface="叶根友唐楷简08" panose="02010601030101010101" pitchFamily="2" charset="-122"/>
                    <a:ea typeface="叶根友唐楷简08" panose="02010601030101010101" pitchFamily="2" charset="-122"/>
                  </a:rPr>
                  <a:t>APRT ONE</a:t>
                </a:r>
                <a:endParaRPr lang="en-US" altLang="zh-CN" sz="1200" spc="600" dirty="0">
                  <a:solidFill>
                    <a:srgbClr val="65CED7"/>
                  </a:solidFill>
                  <a:latin typeface="叶根友唐楷简08" panose="02010601030101010101" pitchFamily="2" charset="-122"/>
                  <a:ea typeface="叶根友唐楷简08" panose="02010601030101010101" pitchFamily="2" charset="-122"/>
                </a:endParaRPr>
              </a:p>
            </p:txBody>
          </p:sp>
        </p:grpSp>
        <p:sp>
          <p:nvSpPr>
            <p:cNvPr id="6" name="文本框 5"/>
            <p:cNvSpPr txBox="1"/>
            <p:nvPr/>
          </p:nvSpPr>
          <p:spPr>
            <a:xfrm>
              <a:off x="4012715" y="3236483"/>
              <a:ext cx="920764" cy="707886"/>
            </a:xfrm>
            <a:prstGeom prst="rect">
              <a:avLst/>
            </a:prstGeom>
            <a:noFill/>
          </p:spPr>
          <p:txBody>
            <a:bodyPr wrap="square" rtlCol="0">
              <a:spAutoFit/>
            </a:bodyPr>
            <a:lstStyle/>
            <a:p>
              <a:pPr algn="ctr"/>
              <a:r>
                <a:rPr lang="zh-CN" altLang="en-US" sz="4000" dirty="0">
                  <a:solidFill>
                    <a:srgbClr val="65CED7"/>
                  </a:solidFill>
                  <a:latin typeface="叶根友唐楷简08" panose="02010601030101010101" pitchFamily="2" charset="-122"/>
                  <a:ea typeface="叶根友唐楷简08" panose="02010601030101010101" pitchFamily="2" charset="-122"/>
                </a:rPr>
                <a:t>壹</a:t>
              </a:r>
              <a:endParaRPr lang="zh-CN" altLang="en-US" sz="4000" dirty="0">
                <a:solidFill>
                  <a:srgbClr val="65CED7"/>
                </a:solidFill>
                <a:latin typeface="叶根友唐楷简08" panose="02010601030101010101" pitchFamily="2" charset="-122"/>
                <a:ea typeface="叶根友唐楷简08" panose="02010601030101010101" pitchFamily="2" charset="-122"/>
              </a:endParaRPr>
            </a:p>
          </p:txBody>
        </p:sp>
      </p:grpSp>
      <p:grpSp>
        <p:nvGrpSpPr>
          <p:cNvPr id="9" name="组合 8"/>
          <p:cNvGrpSpPr/>
          <p:nvPr/>
        </p:nvGrpSpPr>
        <p:grpSpPr>
          <a:xfrm>
            <a:off x="5617157" y="3259111"/>
            <a:ext cx="920764" cy="3108186"/>
            <a:chOff x="4012715" y="3236483"/>
            <a:chExt cx="920764" cy="3108186"/>
          </a:xfrm>
        </p:grpSpPr>
        <p:grpSp>
          <p:nvGrpSpPr>
            <p:cNvPr id="10" name="组合 9"/>
            <p:cNvGrpSpPr/>
            <p:nvPr/>
          </p:nvGrpSpPr>
          <p:grpSpPr>
            <a:xfrm>
              <a:off x="4073762" y="4312979"/>
              <a:ext cx="755642" cy="2031690"/>
              <a:chOff x="1696300" y="2298622"/>
              <a:chExt cx="755642" cy="2031690"/>
            </a:xfrm>
          </p:grpSpPr>
          <p:sp>
            <p:nvSpPr>
              <p:cNvPr id="12" name="文本框 11"/>
              <p:cNvSpPr txBox="1"/>
              <p:nvPr/>
            </p:nvSpPr>
            <p:spPr>
              <a:xfrm>
                <a:off x="1696300" y="2298622"/>
                <a:ext cx="492443" cy="2031690"/>
              </a:xfrm>
              <a:prstGeom prst="rect">
                <a:avLst/>
              </a:prstGeom>
              <a:noFill/>
            </p:spPr>
            <p:txBody>
              <a:bodyPr vert="eaVert" wrap="square" rtlCol="0">
                <a:spAutoFit/>
              </a:bodyPr>
              <a:lstStyle/>
              <a:p>
                <a:r>
                  <a:rPr lang="zh-CN" altLang="en-US" sz="2000" spc="600" dirty="0">
                    <a:solidFill>
                      <a:srgbClr val="65CED7"/>
                    </a:solidFill>
                    <a:latin typeface="叶根友唐楷简08" panose="02010601030101010101" pitchFamily="2" charset="-122"/>
                    <a:ea typeface="叶根友唐楷简08" panose="02010601030101010101" pitchFamily="2" charset="-122"/>
                  </a:rPr>
                  <a:t>标题文字一</a:t>
                </a:r>
                <a:endParaRPr lang="zh-CN" altLang="en-US" sz="2000" spc="600" dirty="0">
                  <a:solidFill>
                    <a:srgbClr val="65CED7"/>
                  </a:solidFill>
                  <a:latin typeface="叶根友唐楷简08" panose="02010601030101010101" pitchFamily="2" charset="-122"/>
                  <a:ea typeface="叶根友唐楷简08" panose="02010601030101010101" pitchFamily="2" charset="-122"/>
                </a:endParaRPr>
              </a:p>
            </p:txBody>
          </p:sp>
          <p:sp>
            <p:nvSpPr>
              <p:cNvPr id="13" name="文本框 12"/>
              <p:cNvSpPr txBox="1"/>
              <p:nvPr/>
            </p:nvSpPr>
            <p:spPr>
              <a:xfrm>
                <a:off x="2082610" y="2300789"/>
                <a:ext cx="369332" cy="1686688"/>
              </a:xfrm>
              <a:prstGeom prst="rect">
                <a:avLst/>
              </a:prstGeom>
              <a:noFill/>
            </p:spPr>
            <p:txBody>
              <a:bodyPr vert="eaVert" wrap="square" rtlCol="0">
                <a:spAutoFit/>
              </a:bodyPr>
              <a:lstStyle/>
              <a:p>
                <a:r>
                  <a:rPr lang="en-US" altLang="zh-CN" sz="1200" spc="600" dirty="0">
                    <a:solidFill>
                      <a:srgbClr val="65CED7"/>
                    </a:solidFill>
                    <a:latin typeface="叶根友唐楷简08" panose="02010601030101010101" pitchFamily="2" charset="-122"/>
                    <a:ea typeface="叶根友唐楷简08" panose="02010601030101010101" pitchFamily="2" charset="-122"/>
                  </a:rPr>
                  <a:t>APRT TWO</a:t>
                </a:r>
                <a:endParaRPr lang="en-US" altLang="zh-CN" sz="1200" spc="600" dirty="0">
                  <a:solidFill>
                    <a:srgbClr val="65CED7"/>
                  </a:solidFill>
                  <a:latin typeface="叶根友唐楷简08" panose="02010601030101010101" pitchFamily="2" charset="-122"/>
                  <a:ea typeface="叶根友唐楷简08" panose="02010601030101010101" pitchFamily="2" charset="-122"/>
                </a:endParaRPr>
              </a:p>
            </p:txBody>
          </p:sp>
        </p:grpSp>
        <p:sp>
          <p:nvSpPr>
            <p:cNvPr id="11" name="文本框 10"/>
            <p:cNvSpPr txBox="1"/>
            <p:nvPr/>
          </p:nvSpPr>
          <p:spPr>
            <a:xfrm>
              <a:off x="4012715" y="3236483"/>
              <a:ext cx="920764" cy="707886"/>
            </a:xfrm>
            <a:prstGeom prst="rect">
              <a:avLst/>
            </a:prstGeom>
            <a:noFill/>
          </p:spPr>
          <p:txBody>
            <a:bodyPr wrap="square" rtlCol="0">
              <a:spAutoFit/>
            </a:bodyPr>
            <a:lstStyle/>
            <a:p>
              <a:pPr algn="ctr"/>
              <a:r>
                <a:rPr lang="zh-CN" altLang="en-US" sz="4000" dirty="0">
                  <a:solidFill>
                    <a:srgbClr val="65CED7"/>
                  </a:solidFill>
                  <a:latin typeface="叶根友特楷简体" panose="02010601030101010101" pitchFamily="2" charset="-122"/>
                  <a:ea typeface="叶根友特楷简体" panose="02010601030101010101" pitchFamily="2" charset="-122"/>
                </a:rPr>
                <a:t>贰</a:t>
              </a:r>
              <a:endParaRPr lang="zh-CN" altLang="en-US" sz="4000" dirty="0">
                <a:solidFill>
                  <a:srgbClr val="65CED7"/>
                </a:solidFill>
                <a:latin typeface="叶根友特楷简体" panose="02010601030101010101" pitchFamily="2" charset="-122"/>
                <a:ea typeface="叶根友特楷简体" panose="02010601030101010101" pitchFamily="2" charset="-122"/>
              </a:endParaRPr>
            </a:p>
          </p:txBody>
        </p:sp>
      </p:grpSp>
      <p:grpSp>
        <p:nvGrpSpPr>
          <p:cNvPr id="14" name="组合 13"/>
          <p:cNvGrpSpPr/>
          <p:nvPr/>
        </p:nvGrpSpPr>
        <p:grpSpPr>
          <a:xfrm>
            <a:off x="7384596" y="3259111"/>
            <a:ext cx="920764" cy="3108186"/>
            <a:chOff x="4012715" y="3236483"/>
            <a:chExt cx="920764" cy="3108186"/>
          </a:xfrm>
        </p:grpSpPr>
        <p:grpSp>
          <p:nvGrpSpPr>
            <p:cNvPr id="15" name="组合 14"/>
            <p:cNvGrpSpPr/>
            <p:nvPr/>
          </p:nvGrpSpPr>
          <p:grpSpPr>
            <a:xfrm>
              <a:off x="4073762" y="4312979"/>
              <a:ext cx="755642" cy="2031690"/>
              <a:chOff x="1696300" y="2298622"/>
              <a:chExt cx="755642" cy="2031690"/>
            </a:xfrm>
          </p:grpSpPr>
          <p:sp>
            <p:nvSpPr>
              <p:cNvPr id="17" name="文本框 16"/>
              <p:cNvSpPr txBox="1"/>
              <p:nvPr/>
            </p:nvSpPr>
            <p:spPr>
              <a:xfrm>
                <a:off x="1696300" y="2298622"/>
                <a:ext cx="492443" cy="2031690"/>
              </a:xfrm>
              <a:prstGeom prst="rect">
                <a:avLst/>
              </a:prstGeom>
              <a:noFill/>
            </p:spPr>
            <p:txBody>
              <a:bodyPr vert="eaVert" wrap="square" rtlCol="0">
                <a:spAutoFit/>
              </a:bodyPr>
              <a:lstStyle/>
              <a:p>
                <a:r>
                  <a:rPr lang="zh-CN" altLang="en-US" sz="2000" spc="600" dirty="0">
                    <a:solidFill>
                      <a:srgbClr val="65CED7"/>
                    </a:solidFill>
                    <a:latin typeface="叶根友唐楷简08" panose="02010601030101010101" pitchFamily="2" charset="-122"/>
                    <a:ea typeface="叶根友唐楷简08" panose="02010601030101010101" pitchFamily="2" charset="-122"/>
                  </a:rPr>
                  <a:t>标题文字一</a:t>
                </a:r>
                <a:endParaRPr lang="zh-CN" altLang="en-US" sz="2000" spc="600" dirty="0">
                  <a:solidFill>
                    <a:srgbClr val="65CED7"/>
                  </a:solidFill>
                  <a:latin typeface="叶根友唐楷简08" panose="02010601030101010101" pitchFamily="2" charset="-122"/>
                  <a:ea typeface="叶根友唐楷简08" panose="02010601030101010101" pitchFamily="2" charset="-122"/>
                </a:endParaRPr>
              </a:p>
            </p:txBody>
          </p:sp>
          <p:sp>
            <p:nvSpPr>
              <p:cNvPr id="18" name="文本框 17"/>
              <p:cNvSpPr txBox="1"/>
              <p:nvPr/>
            </p:nvSpPr>
            <p:spPr>
              <a:xfrm>
                <a:off x="2082610" y="2300789"/>
                <a:ext cx="369332" cy="1686688"/>
              </a:xfrm>
              <a:prstGeom prst="rect">
                <a:avLst/>
              </a:prstGeom>
              <a:noFill/>
            </p:spPr>
            <p:txBody>
              <a:bodyPr vert="eaVert" wrap="square" rtlCol="0">
                <a:spAutoFit/>
              </a:bodyPr>
              <a:lstStyle/>
              <a:p>
                <a:r>
                  <a:rPr lang="en-US" altLang="zh-CN" sz="1200" spc="600" dirty="0">
                    <a:solidFill>
                      <a:srgbClr val="65CED7"/>
                    </a:solidFill>
                    <a:latin typeface="叶根友唐楷简08" panose="02010601030101010101" pitchFamily="2" charset="-122"/>
                    <a:ea typeface="叶根友唐楷简08" panose="02010601030101010101" pitchFamily="2" charset="-122"/>
                  </a:rPr>
                  <a:t>APRT THR</a:t>
                </a:r>
                <a:endParaRPr lang="en-US" altLang="zh-CN" sz="1200" spc="600" dirty="0">
                  <a:solidFill>
                    <a:srgbClr val="65CED7"/>
                  </a:solidFill>
                  <a:latin typeface="叶根友唐楷简08" panose="02010601030101010101" pitchFamily="2" charset="-122"/>
                  <a:ea typeface="叶根友唐楷简08" panose="02010601030101010101" pitchFamily="2" charset="-122"/>
                </a:endParaRPr>
              </a:p>
            </p:txBody>
          </p:sp>
        </p:grpSp>
        <p:sp>
          <p:nvSpPr>
            <p:cNvPr id="16" name="文本框 15"/>
            <p:cNvSpPr txBox="1"/>
            <p:nvPr/>
          </p:nvSpPr>
          <p:spPr>
            <a:xfrm>
              <a:off x="4012715" y="3236483"/>
              <a:ext cx="920764" cy="707886"/>
            </a:xfrm>
            <a:prstGeom prst="rect">
              <a:avLst/>
            </a:prstGeom>
            <a:noFill/>
          </p:spPr>
          <p:txBody>
            <a:bodyPr wrap="square" rtlCol="0">
              <a:spAutoFit/>
            </a:bodyPr>
            <a:lstStyle/>
            <a:p>
              <a:pPr algn="ctr"/>
              <a:r>
                <a:rPr lang="zh-CN" altLang="en-US" sz="4000" dirty="0">
                  <a:solidFill>
                    <a:srgbClr val="65CED7"/>
                  </a:solidFill>
                  <a:latin typeface="叶根友唐楷简08" panose="02010601030101010101" pitchFamily="2" charset="-122"/>
                  <a:ea typeface="叶根友唐楷简08" panose="02010601030101010101" pitchFamily="2" charset="-122"/>
                </a:rPr>
                <a:t>叁</a:t>
              </a:r>
              <a:endParaRPr lang="zh-CN" altLang="en-US" sz="4000" dirty="0">
                <a:solidFill>
                  <a:srgbClr val="65CED7"/>
                </a:solidFill>
                <a:latin typeface="叶根友唐楷简08" panose="02010601030101010101" pitchFamily="2" charset="-122"/>
                <a:ea typeface="叶根友唐楷简08" panose="02010601030101010101" pitchFamily="2" charset="-122"/>
              </a:endParaRPr>
            </a:p>
          </p:txBody>
        </p:sp>
      </p:grpSp>
      <p:grpSp>
        <p:nvGrpSpPr>
          <p:cNvPr id="19" name="组合 18"/>
          <p:cNvGrpSpPr/>
          <p:nvPr/>
        </p:nvGrpSpPr>
        <p:grpSpPr>
          <a:xfrm>
            <a:off x="9152035" y="3259111"/>
            <a:ext cx="920764" cy="3108186"/>
            <a:chOff x="4012715" y="3236483"/>
            <a:chExt cx="920764" cy="3108186"/>
          </a:xfrm>
        </p:grpSpPr>
        <p:grpSp>
          <p:nvGrpSpPr>
            <p:cNvPr id="20" name="组合 19"/>
            <p:cNvGrpSpPr/>
            <p:nvPr/>
          </p:nvGrpSpPr>
          <p:grpSpPr>
            <a:xfrm>
              <a:off x="4073762" y="4312979"/>
              <a:ext cx="755642" cy="2031690"/>
              <a:chOff x="1696300" y="2298622"/>
              <a:chExt cx="755642" cy="2031690"/>
            </a:xfrm>
          </p:grpSpPr>
          <p:sp>
            <p:nvSpPr>
              <p:cNvPr id="22" name="文本框 21"/>
              <p:cNvSpPr txBox="1"/>
              <p:nvPr/>
            </p:nvSpPr>
            <p:spPr>
              <a:xfrm>
                <a:off x="1696300" y="2298622"/>
                <a:ext cx="492443" cy="2031690"/>
              </a:xfrm>
              <a:prstGeom prst="rect">
                <a:avLst/>
              </a:prstGeom>
              <a:noFill/>
            </p:spPr>
            <p:txBody>
              <a:bodyPr vert="eaVert" wrap="square" rtlCol="0">
                <a:spAutoFit/>
              </a:bodyPr>
              <a:lstStyle/>
              <a:p>
                <a:r>
                  <a:rPr lang="zh-CN" altLang="en-US" sz="2000" spc="600" dirty="0">
                    <a:solidFill>
                      <a:srgbClr val="65CED7"/>
                    </a:solidFill>
                    <a:latin typeface="叶根友唐楷简08" panose="02010601030101010101" pitchFamily="2" charset="-122"/>
                    <a:ea typeface="叶根友唐楷简08" panose="02010601030101010101" pitchFamily="2" charset="-122"/>
                  </a:rPr>
                  <a:t>标题文字一</a:t>
                </a:r>
                <a:endParaRPr lang="zh-CN" altLang="en-US" sz="2000" spc="600" dirty="0">
                  <a:solidFill>
                    <a:srgbClr val="65CED7"/>
                  </a:solidFill>
                  <a:latin typeface="叶根友唐楷简08" panose="02010601030101010101" pitchFamily="2" charset="-122"/>
                  <a:ea typeface="叶根友唐楷简08" panose="02010601030101010101" pitchFamily="2" charset="-122"/>
                </a:endParaRPr>
              </a:p>
            </p:txBody>
          </p:sp>
          <p:sp>
            <p:nvSpPr>
              <p:cNvPr id="23" name="文本框 22"/>
              <p:cNvSpPr txBox="1"/>
              <p:nvPr/>
            </p:nvSpPr>
            <p:spPr>
              <a:xfrm>
                <a:off x="2084912" y="2300789"/>
                <a:ext cx="367030" cy="1686688"/>
              </a:xfrm>
              <a:prstGeom prst="rect">
                <a:avLst/>
              </a:prstGeom>
              <a:noFill/>
            </p:spPr>
            <p:txBody>
              <a:bodyPr vert="eaVert" wrap="square" rtlCol="0">
                <a:spAutoFit/>
              </a:bodyPr>
              <a:lstStyle/>
              <a:p>
                <a:r>
                  <a:rPr lang="en-US" altLang="zh-CN" sz="1200" spc="600" dirty="0">
                    <a:solidFill>
                      <a:srgbClr val="65CED7"/>
                    </a:solidFill>
                    <a:latin typeface="叶根友唐楷简08" panose="02010601030101010101" pitchFamily="2" charset="-122"/>
                    <a:ea typeface="叶根友唐楷简08" panose="02010601030101010101" pitchFamily="2" charset="-122"/>
                  </a:rPr>
                  <a:t>AaPRT FOUR</a:t>
                </a:r>
                <a:endParaRPr lang="en-US" altLang="zh-CN" sz="1200" spc="600" dirty="0">
                  <a:solidFill>
                    <a:srgbClr val="65CED7"/>
                  </a:solidFill>
                  <a:latin typeface="叶根友唐楷简08" panose="02010601030101010101" pitchFamily="2" charset="-122"/>
                  <a:ea typeface="叶根友唐楷简08" panose="02010601030101010101" pitchFamily="2" charset="-122"/>
                </a:endParaRPr>
              </a:p>
            </p:txBody>
          </p:sp>
        </p:grpSp>
        <p:sp>
          <p:nvSpPr>
            <p:cNvPr id="21" name="文本框 20"/>
            <p:cNvSpPr txBox="1"/>
            <p:nvPr/>
          </p:nvSpPr>
          <p:spPr>
            <a:xfrm>
              <a:off x="4012715" y="3236483"/>
              <a:ext cx="920764" cy="707886"/>
            </a:xfrm>
            <a:prstGeom prst="rect">
              <a:avLst/>
            </a:prstGeom>
            <a:noFill/>
          </p:spPr>
          <p:txBody>
            <a:bodyPr wrap="square" rtlCol="0">
              <a:spAutoFit/>
            </a:bodyPr>
            <a:lstStyle/>
            <a:p>
              <a:pPr algn="ctr"/>
              <a:r>
                <a:rPr lang="zh-CN" altLang="en-US" sz="4000" dirty="0">
                  <a:solidFill>
                    <a:srgbClr val="65CED7"/>
                  </a:solidFill>
                  <a:latin typeface="叶根友唐楷简08" panose="02010601030101010101" pitchFamily="2" charset="-122"/>
                  <a:ea typeface="叶根友唐楷简08" panose="02010601030101010101" pitchFamily="2" charset="-122"/>
                </a:rPr>
                <a:t>肆</a:t>
              </a:r>
              <a:endParaRPr lang="zh-CN" altLang="en-US" sz="4000" dirty="0">
                <a:solidFill>
                  <a:srgbClr val="65CED7"/>
                </a:solidFill>
                <a:latin typeface="叶根友唐楷简08" panose="02010601030101010101" pitchFamily="2" charset="-122"/>
                <a:ea typeface="叶根友唐楷简08" panose="02010601030101010101" pitchFamily="2" charset="-122"/>
              </a:endParaRPr>
            </a:p>
          </p:txBody>
        </p:sp>
      </p:grpSp>
      <p:grpSp>
        <p:nvGrpSpPr>
          <p:cNvPr id="24" name="组合 23"/>
          <p:cNvGrpSpPr/>
          <p:nvPr/>
        </p:nvGrpSpPr>
        <p:grpSpPr>
          <a:xfrm>
            <a:off x="1503609" y="1574005"/>
            <a:ext cx="1382629" cy="4861703"/>
            <a:chOff x="1342964" y="3012151"/>
            <a:chExt cx="1382629" cy="2752923"/>
          </a:xfrm>
        </p:grpSpPr>
        <p:sp>
          <p:nvSpPr>
            <p:cNvPr id="25" name="文本框 24"/>
            <p:cNvSpPr txBox="1"/>
            <p:nvPr/>
          </p:nvSpPr>
          <p:spPr>
            <a:xfrm>
              <a:off x="1377169" y="3026374"/>
              <a:ext cx="1198245" cy="2738700"/>
            </a:xfrm>
            <a:prstGeom prst="rect">
              <a:avLst/>
            </a:prstGeom>
            <a:noFill/>
          </p:spPr>
          <p:txBody>
            <a:bodyPr vert="eaVert" wrap="square" rtlCol="0">
              <a:spAutoFit/>
            </a:bodyPr>
            <a:lstStyle/>
            <a:p>
              <a:pPr algn="ctr"/>
              <a:r>
                <a:rPr lang="zh-CN" altLang="en-US" sz="6600" spc="2000" dirty="0">
                  <a:solidFill>
                    <a:srgbClr val="65CED7"/>
                  </a:solidFill>
                  <a:latin typeface="叶根友唐楷简08" panose="02010601030101010101" pitchFamily="2" charset="-122"/>
                  <a:ea typeface="叶根友唐楷简08" panose="02010601030101010101" pitchFamily="2" charset="-122"/>
                </a:rPr>
                <a:t>匠心锦绣</a:t>
              </a:r>
              <a:endParaRPr lang="zh-CN" altLang="en-US" sz="6600" spc="2000" dirty="0">
                <a:solidFill>
                  <a:srgbClr val="65CED7"/>
                </a:solidFill>
                <a:latin typeface="叶根友唐楷简08" panose="02010601030101010101" pitchFamily="2" charset="-122"/>
                <a:ea typeface="叶根友唐楷简08" panose="02010601030101010101" pitchFamily="2" charset="-122"/>
              </a:endParaRPr>
            </a:p>
          </p:txBody>
        </p:sp>
        <p:sp>
          <p:nvSpPr>
            <p:cNvPr id="26" name="矩形 25"/>
            <p:cNvSpPr/>
            <p:nvPr/>
          </p:nvSpPr>
          <p:spPr>
            <a:xfrm>
              <a:off x="1342964" y="3012151"/>
              <a:ext cx="1382629" cy="2489055"/>
            </a:xfrm>
            <a:prstGeom prst="rect">
              <a:avLst/>
            </a:prstGeom>
            <a:noFill/>
            <a:ln>
              <a:solidFill>
                <a:srgbClr val="124D5C">
                  <a:alpha val="3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03E6C"/>
                </a:solidFill>
                <a:latin typeface="叶根友唐楷简08" panose="02010601030101010101" pitchFamily="2" charset="-122"/>
                <a:ea typeface="叶根友唐楷简08" panose="02010601030101010101" pitchFamily="2" charset="-122"/>
              </a:endParaRPr>
            </a:p>
          </p:txBody>
        </p:sp>
      </p:grpSp>
      <p:sp>
        <p:nvSpPr>
          <p:cNvPr id="27" name="矩形 26"/>
          <p:cNvSpPr/>
          <p:nvPr/>
        </p:nvSpPr>
        <p:spPr>
          <a:xfrm>
            <a:off x="3288172" y="1841366"/>
            <a:ext cx="7792356" cy="923330"/>
          </a:xfrm>
          <a:prstGeom prst="rect">
            <a:avLst/>
          </a:prstGeom>
        </p:spPr>
        <p:txBody>
          <a:bodyPr vert="horz" wrap="square">
            <a:spAutoFit/>
          </a:bodyPr>
          <a:lstStyle/>
          <a:p>
            <a:pPr>
              <a:lnSpc>
                <a:spcPct val="150000"/>
              </a:lnSpc>
            </a:pPr>
            <a:r>
              <a:rPr lang="zh-CN" altLang="en-US" dirty="0">
                <a:solidFill>
                  <a:srgbClr val="65CED7"/>
                </a:solidFill>
                <a:latin typeface="叶根友唐楷简08" panose="02010601030101010101" pitchFamily="2" charset="-122"/>
                <a:ea typeface="叶根友唐楷简08" panose="02010601030101010101" pitchFamily="2" charset="-122"/>
              </a:rPr>
              <a:t>双脸，小凤战篦金口。舞衣无力风敛，藕丝秋色染。锦帐绣帏斜掩。露珠清晓簟。</a:t>
            </a:r>
            <a:endParaRPr lang="zh-CN" altLang="en-US" dirty="0">
              <a:solidFill>
                <a:srgbClr val="65CED7"/>
              </a:solidFill>
              <a:latin typeface="叶根友唐楷简08" panose="02010601030101010101" pitchFamily="2" charset="-122"/>
              <a:ea typeface="叶根友唐楷简08" panose="02010601030101010101" pitchFamily="2" charset="-122"/>
            </a:endParaRPr>
          </a:p>
          <a:p>
            <a:pPr>
              <a:lnSpc>
                <a:spcPct val="150000"/>
              </a:lnSpc>
            </a:pPr>
            <a:r>
              <a:rPr lang="zh-CN" altLang="en-US" dirty="0">
                <a:solidFill>
                  <a:srgbClr val="65CED7"/>
                </a:solidFill>
                <a:latin typeface="叶根友唐楷简08" panose="02010601030101010101" pitchFamily="2" charset="-122"/>
                <a:ea typeface="叶根友唐楷简08" panose="02010601030101010101" pitchFamily="2" charset="-122"/>
              </a:rPr>
              <a:t>粉心黄蕊花靥，黛眉山两点。</a:t>
            </a:r>
            <a:endParaRPr lang="zh-CN" altLang="en-US" dirty="0">
              <a:solidFill>
                <a:srgbClr val="65CED7"/>
              </a:solidFill>
              <a:latin typeface="叶根友唐楷简08" panose="02010601030101010101" pitchFamily="2" charset="-122"/>
              <a:ea typeface="叶根友唐楷简08" panose="02010601030101010101" pitchFamily="2" charset="-122"/>
            </a:endParaRPr>
          </a:p>
        </p:txBody>
      </p:sp>
      <p:sp>
        <p:nvSpPr>
          <p:cNvPr id="28" name="矩形 27"/>
          <p:cNvSpPr/>
          <p:nvPr/>
        </p:nvSpPr>
        <p:spPr>
          <a:xfrm>
            <a:off x="4378858" y="341521"/>
            <a:ext cx="3803117" cy="369332"/>
          </a:xfrm>
          <a:prstGeom prst="rect">
            <a:avLst/>
          </a:prstGeom>
        </p:spPr>
        <p:txBody>
          <a:bodyPr wrap="square">
            <a:spAutoFit/>
          </a:bodyPr>
          <a:lstStyle/>
          <a:p>
            <a:r>
              <a:rPr lang="zh-CN" altLang="en-US" dirty="0">
                <a:solidFill>
                  <a:srgbClr val="65CED7"/>
                </a:solidFill>
                <a:latin typeface="叶根友特楷简体" panose="02010601030101010101" pitchFamily="2" charset="-122"/>
                <a:ea typeface="叶根友特楷简体" panose="02010601030101010101" pitchFamily="2" charset="-122"/>
              </a:rPr>
              <a:t>章二</a:t>
            </a:r>
            <a:r>
              <a:rPr lang="en-US" altLang="zh-CN" dirty="0">
                <a:solidFill>
                  <a:srgbClr val="65CED7"/>
                </a:solidFill>
                <a:latin typeface="叶根友特楷简体" panose="02010601030101010101" pitchFamily="2" charset="-122"/>
                <a:ea typeface="叶根友特楷简体" panose="02010601030101010101" pitchFamily="2" charset="-122"/>
              </a:rPr>
              <a:t>:</a:t>
            </a:r>
            <a:r>
              <a:rPr lang="zh-CN" altLang="en-US" dirty="0">
                <a:solidFill>
                  <a:srgbClr val="65CED7"/>
                </a:solidFill>
                <a:latin typeface="叶根友特楷简体" panose="02010601030101010101" pitchFamily="2" charset="-122"/>
                <a:ea typeface="叶根友特楷简体" panose="02010601030101010101" pitchFamily="2" charset="-122"/>
              </a:rPr>
              <a:t>舞衣无力风敛，藕丝秋色染。</a:t>
            </a:r>
            <a:endParaRPr lang="zh-CN" altLang="en-US" dirty="0">
              <a:solidFill>
                <a:srgbClr val="65CED7"/>
              </a:solidFill>
              <a:latin typeface="叶根友特楷简体" panose="02010601030101010101" pitchFamily="2" charset="-122"/>
              <a:ea typeface="叶根友特楷简体" panose="02010601030101010101" pitchFamily="2" charset="-122"/>
            </a:endParaRPr>
          </a:p>
        </p:txBody>
      </p:sp>
      <p:pic>
        <p:nvPicPr>
          <p:cNvPr id="29" name="图片 2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288172" y="0"/>
            <a:ext cx="1405605" cy="14305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par>
                                <p:cTn id="28" presetID="14" presetClass="entr" presetSubtype="10"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randombar(horizontal)">
                                      <p:cBhvr>
                                        <p:cTn id="3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tags/tag1.xml><?xml version="1.0" encoding="utf-8"?>
<p:tagLst xmlns:p="http://schemas.openxmlformats.org/presentationml/2006/main">
  <p:tag name="KSO_WM_TAG_VERSION" val="1.0"/>
  <p:tag name="KSO_WM_TEMPLATE_CATEGORY" val="custom"/>
  <p:tag name="KSO_WM_TEMPLATE_INDEX" val="20184553"/>
</p:tagLst>
</file>

<file path=ppt/tags/tag10.xml><?xml version="1.0" encoding="utf-8"?>
<p:tagLst xmlns:p="http://schemas.openxmlformats.org/presentationml/2006/main">
  <p:tag name="PA" val="v4.0.0"/>
</p:tagLst>
</file>

<file path=ppt/tags/tag11.xml><?xml version="1.0" encoding="utf-8"?>
<p:tagLst xmlns:p="http://schemas.openxmlformats.org/presentationml/2006/main">
  <p:tag name="PA" val="v4.0.0"/>
</p:tagLst>
</file>

<file path=ppt/tags/tag12.xml><?xml version="1.0" encoding="utf-8"?>
<p:tagLst xmlns:p="http://schemas.openxmlformats.org/presentationml/2006/main">
  <p:tag name="PA" val="v4.0.0"/>
</p:tagLst>
</file>

<file path=ppt/tags/tag13.xml><?xml version="1.0" encoding="utf-8"?>
<p:tagLst xmlns:p="http://schemas.openxmlformats.org/presentationml/2006/main">
  <p:tag name="PA" val="v4.0.0"/>
</p:tagLst>
</file>

<file path=ppt/tags/tag14.xml><?xml version="1.0" encoding="utf-8"?>
<p:tagLst xmlns:p="http://schemas.openxmlformats.org/presentationml/2006/main">
  <p:tag name="PA" val="v4.0.0"/>
</p:tagLst>
</file>

<file path=ppt/tags/tag15.xml><?xml version="1.0" encoding="utf-8"?>
<p:tagLst xmlns:p="http://schemas.openxmlformats.org/presentationml/2006/main">
  <p:tag name="PA" val="v4.0.0"/>
</p:tagLst>
</file>

<file path=ppt/tags/tag16.xml><?xml version="1.0" encoding="utf-8"?>
<p:tagLst xmlns:p="http://schemas.openxmlformats.org/presentationml/2006/main">
  <p:tag name="PA" val="v4.0.0"/>
</p:tagLst>
</file>

<file path=ppt/tags/tag17.xml><?xml version="1.0" encoding="utf-8"?>
<p:tagLst xmlns:p="http://schemas.openxmlformats.org/presentationml/2006/main">
  <p:tag name="PA" val="v4.0.0"/>
</p:tagLst>
</file>

<file path=ppt/tags/tag18.xml><?xml version="1.0" encoding="utf-8"?>
<p:tagLst xmlns:p="http://schemas.openxmlformats.org/presentationml/2006/main">
  <p:tag name="PA" val="v4.0.0"/>
</p:tagLst>
</file>

<file path=ppt/tags/tag19.xml><?xml version="1.0" encoding="utf-8"?>
<p:tagLst xmlns:p="http://schemas.openxmlformats.org/presentationml/2006/main">
  <p:tag name="PA" val="v4.0.0"/>
</p:tagLst>
</file>

<file path=ppt/tags/tag2.xml><?xml version="1.0" encoding="utf-8"?>
<p:tagLst xmlns:p="http://schemas.openxmlformats.org/presentationml/2006/main">
  <p:tag name="KSO_WM_TAG_VERSION" val="1.0"/>
  <p:tag name="KSO_WM_TEMPLATE_CATEGORY" val="custom"/>
  <p:tag name="KSO_WM_TEMPLATE_INDEX" val="20184553"/>
</p:tagLst>
</file>

<file path=ppt/tags/tag20.xml><?xml version="1.0" encoding="utf-8"?>
<p:tagLst xmlns:p="http://schemas.openxmlformats.org/presentationml/2006/main">
  <p:tag name="PA" val="v4.0.0"/>
</p:tagLst>
</file>

<file path=ppt/tags/tag21.xml><?xml version="1.0" encoding="utf-8"?>
<p:tagLst xmlns:p="http://schemas.openxmlformats.org/presentationml/2006/main">
  <p:tag name="PA" val="v4.0.0"/>
</p:tagLst>
</file>

<file path=ppt/tags/tag22.xml><?xml version="1.0" encoding="utf-8"?>
<p:tagLst xmlns:p="http://schemas.openxmlformats.org/presentationml/2006/main">
  <p:tag name="PA" val="v4.0.0"/>
</p:tagLst>
</file>

<file path=ppt/tags/tag23.xml><?xml version="1.0" encoding="utf-8"?>
<p:tagLst xmlns:p="http://schemas.openxmlformats.org/presentationml/2006/main">
  <p:tag name="PA" val="v4.0.0"/>
</p:tagLst>
</file>

<file path=ppt/tags/tag24.xml><?xml version="1.0" encoding="utf-8"?>
<p:tagLst xmlns:p="http://schemas.openxmlformats.org/presentationml/2006/main">
  <p:tag name="PA" val="v4.0.0"/>
</p:tagLst>
</file>

<file path=ppt/tags/tag25.xml><?xml version="1.0" encoding="utf-8"?>
<p:tagLst xmlns:p="http://schemas.openxmlformats.org/presentationml/2006/main">
  <p:tag name="PA" val="v4.0.0"/>
</p:tagLst>
</file>

<file path=ppt/tags/tag26.xml><?xml version="1.0" encoding="utf-8"?>
<p:tagLst xmlns:p="http://schemas.openxmlformats.org/presentationml/2006/main">
  <p:tag name="PA" val="v4.0.0"/>
</p:tagLst>
</file>

<file path=ppt/tags/tag27.xml><?xml version="1.0" encoding="utf-8"?>
<p:tagLst xmlns:p="http://schemas.openxmlformats.org/presentationml/2006/main">
  <p:tag name="PA" val="v4.0.0"/>
</p:tagLst>
</file>

<file path=ppt/tags/tag28.xml><?xml version="1.0" encoding="utf-8"?>
<p:tagLst xmlns:p="http://schemas.openxmlformats.org/presentationml/2006/main">
  <p:tag name="ISPRING_PRESENTATION_TITLE" val="延禧攻略刺绣"/>
</p:tagLst>
</file>

<file path=ppt/tags/tag3.xml><?xml version="1.0" encoding="utf-8"?>
<p:tagLst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4.xml><?xml version="1.0" encoding="utf-8"?>
<p:tagLst xmlns:p="http://schemas.openxmlformats.org/presentationml/2006/main">
  <p:tag name="PA" val="v4.0.0"/>
</p:tagLst>
</file>

<file path=ppt/tags/tag5.xml><?xml version="1.0" encoding="utf-8"?>
<p:tagLst xmlns:p="http://schemas.openxmlformats.org/presentationml/2006/main">
  <p:tag name="PA" val="v4.0.0"/>
</p:tagLst>
</file>

<file path=ppt/tags/tag6.xml><?xml version="1.0" encoding="utf-8"?>
<p:tagLst xmlns:p="http://schemas.openxmlformats.org/presentationml/2006/main">
  <p:tag name="PA" val="v4.0.0"/>
</p:tagLst>
</file>

<file path=ppt/tags/tag7.xml><?xml version="1.0" encoding="utf-8"?>
<p:tagLst xmlns:p="http://schemas.openxmlformats.org/presentationml/2006/main">
  <p:tag name="PA" val="v4.0.0"/>
</p:tagLst>
</file>

<file path=ppt/tags/tag8.xml><?xml version="1.0" encoding="utf-8"?>
<p:tagLst xmlns:p="http://schemas.openxmlformats.org/presentationml/2006/main">
  <p:tag name="PA" val="v4.0.0"/>
</p:tagLst>
</file>

<file path=ppt/tags/tag9.xml><?xml version="1.0" encoding="utf-8"?>
<p:tagLst xmlns:p="http://schemas.openxmlformats.org/presentationml/2006/main">
  <p:tag name="PA" val="v4.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2529</Words>
  <Application>WPS 演示</Application>
  <PresentationFormat>宽屏</PresentationFormat>
  <Paragraphs>307</Paragraphs>
  <Slides>23</Slides>
  <Notes>23</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23</vt:i4>
      </vt:variant>
    </vt:vector>
  </HeadingPairs>
  <TitlesOfParts>
    <vt:vector size="41" baseType="lpstr">
      <vt:lpstr>Arial</vt:lpstr>
      <vt:lpstr>宋体</vt:lpstr>
      <vt:lpstr>Wingdings</vt:lpstr>
      <vt:lpstr>黑体</vt:lpstr>
      <vt:lpstr>叶根友特楷简体</vt:lpstr>
      <vt:lpstr>方正硬笔楷书简体</vt:lpstr>
      <vt:lpstr>书体坊向佳红毛笔行书</vt:lpstr>
      <vt:lpstr>叶根友唐楷简08</vt:lpstr>
      <vt:lpstr>Lato Regular</vt:lpstr>
      <vt:lpstr>Bebas</vt:lpstr>
      <vt:lpstr>微软雅黑</vt:lpstr>
      <vt:lpstr>Arial Unicode MS</vt:lpstr>
      <vt:lpstr>等线</vt:lpstr>
      <vt:lpstr>方正清刻本悦宋简体</vt:lpstr>
      <vt:lpstr>等线 Light</vt:lpstr>
      <vt:lpstr>Segoe Print</vt:lpstr>
      <vt:lpstr>Office 主题​​</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延禧攻略刺绣</dc:title>
  <dc:creator>Administrator</dc:creator>
  <cp:lastModifiedBy>南蛮姑娘</cp:lastModifiedBy>
  <cp:revision>90</cp:revision>
  <dcterms:created xsi:type="dcterms:W3CDTF">2017-10-23T07:56:00Z</dcterms:created>
  <dcterms:modified xsi:type="dcterms:W3CDTF">2021-09-13T03:55:36Z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2052-11.1.0.10700</vt:lpwstr>
  </property>
  <property fmtid="{D5CDD505-2E9C-101B-9397-08002B2CF9AE}" pid="3" name="ICV">
    <vt:lpwstr>85B57EC0559141D1A68F82CECA4EBDDE</vt:lpwstr>
  </property>
</Properties>
</file>