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85" r:id="rId3"/>
    <p:sldId id="286" r:id="rId4"/>
    <p:sldId id="282" r:id="rId5"/>
    <p:sldId id="268" r:id="rId6"/>
    <p:sldId id="278" r:id="rId7"/>
    <p:sldId id="265" r:id="rId8"/>
    <p:sldId id="299" r:id="rId9"/>
    <p:sldId id="298" r:id="rId10"/>
    <p:sldId id="263" r:id="rId11"/>
    <p:sldId id="287" r:id="rId12"/>
    <p:sldId id="276" r:id="rId13"/>
    <p:sldId id="267" r:id="rId14"/>
    <p:sldId id="297" r:id="rId15"/>
    <p:sldId id="256" r:id="rId16"/>
    <p:sldId id="301" r:id="rId17"/>
    <p:sldId id="279" r:id="rId18"/>
    <p:sldId id="283" r:id="rId19"/>
    <p:sldId id="302" r:id="rId20"/>
    <p:sldId id="266" r:id="rId22"/>
    <p:sldId id="303" r:id="rId23"/>
    <p:sldId id="269" r:id="rId24"/>
    <p:sldId id="270" r:id="rId25"/>
    <p:sldId id="284" r:id="rId26"/>
    <p:sldId id="296" r:id="rId27"/>
    <p:sldId id="277" r:id="rId28"/>
    <p:sldId id="300" r:id="rId29"/>
    <p:sldId id="281" r:id="rId30"/>
    <p:sldId id="257" r:id="rId31"/>
    <p:sldId id="271" r:id="rId32"/>
    <p:sldId id="272" r:id="rId33"/>
  </p:sldIdLst>
  <p:sldSz cx="12192000" cy="6858000"/>
  <p:notesSz cx="6858000" cy="9144000"/>
  <p:embeddedFontLst>
    <p:embeddedFont>
      <p:font typeface="Centaur" panose="02030504050205020304" pitchFamily="18" charset="0"/>
      <p:regular r:id="rId37"/>
    </p:embeddedFont>
    <p:embeddedFont>
      <p:font typeface="Microsoft Himalaya" panose="01010100010101010101" pitchFamily="2" charset="0"/>
      <p:regular r:id="rId38"/>
    </p:embeddedFont>
    <p:embeddedFont>
      <p:font typeface="微软雅黑" panose="020B0503020204020204" pitchFamily="34" charset="-122"/>
      <p:regular r:id="rId39"/>
    </p:embeddedFont>
    <p:embeddedFont>
      <p:font typeface="方正兰亭超细黑简体" panose="02000000000000000000" pitchFamily="2" charset="-122"/>
      <p:regular r:id="rId40"/>
    </p:embeddedFont>
    <p:embeddedFont>
      <p:font typeface="Ebrima" panose="02000000000000000000" pitchFamily="2" charset="0"/>
      <p:regular r:id="rId41"/>
      <p:bold r:id="rId42"/>
    </p:embeddedFont>
    <p:embeddedFont>
      <p:font typeface="Calibri" panose="020F0502020204030204" charset="0"/>
      <p:regular r:id="rId43"/>
      <p:bold r:id="rId44"/>
      <p:italic r:id="rId45"/>
      <p:boldItalic r:id="rId46"/>
    </p:embeddedFont>
    <p:embeddedFont>
      <p:font typeface="Calibri Light" panose="020F0302020204030204" charset="0"/>
      <p:regular r:id="rId47"/>
      <p:italic r:id="rId48"/>
    </p:embeddedFont>
    <p:embeddedFont>
      <p:font typeface="等线" panose="02010600030101010101" charset="-122"/>
      <p:regular r:id="rId49"/>
    </p:embeddedFont>
    <p:embeddedFont>
      <p:font typeface="Broadway BT" panose="04040905080B02020502" pitchFamily="82" charset="0"/>
      <p:regular r:id="rId5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E1"/>
    <a:srgbClr val="313C5A"/>
    <a:srgbClr val="AB9474"/>
    <a:srgbClr val="AEACAD"/>
    <a:srgbClr val="CECFD1"/>
    <a:srgbClr val="A38A76"/>
    <a:srgbClr val="B1A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6" d="100"/>
          <a:sy n="76" d="100"/>
        </p:scale>
        <p:origin x="54" y="6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font" Target="fonts/font14.fntdata"/><Relationship Id="rId5" Type="http://schemas.openxmlformats.org/officeDocument/2006/relationships/slide" Target="slides/slide3.xml"/><Relationship Id="rId49" Type="http://schemas.openxmlformats.org/officeDocument/2006/relationships/font" Target="fonts/font13.fntdata"/><Relationship Id="rId48" Type="http://schemas.openxmlformats.org/officeDocument/2006/relationships/font" Target="fonts/font12.fntdata"/><Relationship Id="rId47" Type="http://schemas.openxmlformats.org/officeDocument/2006/relationships/font" Target="fonts/font11.fntdata"/><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slide" Target="slides/slide2.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image" Target="../media/image22.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424953"/>
                    </a:solidFill>
                    <a:latin typeface="微软雅黑" panose="020B0503020204020204" pitchFamily="34" charset="-122"/>
                    <a:ea typeface="微软雅黑" panose="020B0503020204020204" pitchFamily="34" charset="-122"/>
                    <a:cs typeface="Arial Unicode MS" panose="020B0604020202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类别 1</c:v>
                </c:pt>
                <c:pt idx="1">
                  <c:v>类别 2</c:v>
                </c:pt>
                <c:pt idx="2">
                  <c:v>类别 3</c:v>
                </c:pt>
                <c:pt idx="3">
                  <c:v>类别 4</c:v>
                </c:pt>
                <c:pt idx="4">
                  <c:v>类别5</c:v>
                </c:pt>
              </c:strCache>
            </c:strRef>
          </c:cat>
          <c:val>
            <c:numRef>
              <c:f>Sheet1!$B$2:$B$6</c:f>
              <c:numCache>
                <c:formatCode>General</c:formatCode>
                <c:ptCount val="5"/>
                <c:pt idx="0">
                  <c:v>4.3</c:v>
                </c:pt>
                <c:pt idx="1">
                  <c:v>2.5</c:v>
                </c:pt>
                <c:pt idx="2">
                  <c:v>3.5</c:v>
                </c:pt>
                <c:pt idx="3">
                  <c:v>4.5</c:v>
                </c:pt>
                <c:pt idx="4">
                  <c:v>3</c:v>
                </c:pt>
              </c:numCache>
            </c:numRef>
          </c:val>
        </c:ser>
        <c:dLbls>
          <c:showLegendKey val="0"/>
          <c:showVal val="1"/>
          <c:showCatName val="0"/>
          <c:showSerName val="0"/>
          <c:showPercent val="0"/>
          <c:showBubbleSize val="0"/>
        </c:dLbls>
        <c:gapWidth val="182"/>
        <c:axId val="224074352"/>
        <c:axId val="224074744"/>
      </c:barChart>
      <c:catAx>
        <c:axId val="22407435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24074744"/>
        <c:crosses val="autoZero"/>
        <c:auto val="1"/>
        <c:lblAlgn val="ctr"/>
        <c:lblOffset val="100"/>
        <c:noMultiLvlLbl val="0"/>
      </c:catAx>
      <c:valAx>
        <c:axId val="22407474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240743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2"/>
              <a:stretch>
                <a:fillRect/>
              </a:stretch>
            </a:blip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219"/>
        <c:overlap val="-27"/>
        <c:axId val="281770560"/>
        <c:axId val="281770952"/>
      </c:barChart>
      <c:catAx>
        <c:axId val="28177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81770952"/>
        <c:crosses val="autoZero"/>
        <c:auto val="1"/>
        <c:lblAlgn val="ctr"/>
        <c:lblOffset val="100"/>
        <c:noMultiLvlLbl val="0"/>
      </c:catAx>
      <c:valAx>
        <c:axId val="2817709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crossAx val="2817705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bubble3D val="0"/>
            <c:spPr>
              <a:gradFill rotWithShape="1">
                <a:gsLst>
                  <a:gs pos="0">
                    <a:schemeClr val="dk1">
                      <a:tint val="55000"/>
                      <a:satMod val="103000"/>
                      <a:lumMod val="102000"/>
                      <a:tint val="94000"/>
                    </a:schemeClr>
                  </a:gs>
                  <a:gs pos="50000">
                    <a:schemeClr val="dk1">
                      <a:tint val="55000"/>
                      <a:satMod val="110000"/>
                      <a:lumMod val="100000"/>
                      <a:shade val="100000"/>
                    </a:schemeClr>
                  </a:gs>
                  <a:gs pos="100000">
                    <a:schemeClr val="dk1">
                      <a:tint val="5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bubble3D val="0"/>
            <c:spPr>
              <a:gradFill rotWithShape="1">
                <a:gsLst>
                  <a:gs pos="0">
                    <a:schemeClr val="dk1">
                      <a:tint val="75000"/>
                      <a:satMod val="103000"/>
                      <a:lumMod val="102000"/>
                      <a:tint val="94000"/>
                    </a:schemeClr>
                  </a:gs>
                  <a:gs pos="50000">
                    <a:schemeClr val="dk1">
                      <a:tint val="75000"/>
                      <a:satMod val="110000"/>
                      <a:lumMod val="100000"/>
                      <a:shade val="100000"/>
                    </a:schemeClr>
                  </a:gs>
                  <a:gs pos="100000">
                    <a:schemeClr val="dk1">
                      <a:tint val="7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3"/>
            <c:bubble3D val="0"/>
            <c:spPr>
              <a:gradFill rotWithShape="1">
                <a:gsLst>
                  <a:gs pos="0">
                    <a:schemeClr val="dk1">
                      <a:tint val="98500"/>
                      <a:satMod val="103000"/>
                      <a:lumMod val="102000"/>
                      <a:tint val="94000"/>
                    </a:schemeClr>
                  </a:gs>
                  <a:gs pos="50000">
                    <a:schemeClr val="dk1">
                      <a:tint val="98500"/>
                      <a:satMod val="110000"/>
                      <a:lumMod val="100000"/>
                      <a:shade val="100000"/>
                    </a:schemeClr>
                  </a:gs>
                  <a:gs pos="100000">
                    <a:schemeClr val="dk1">
                      <a:tint val="985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CDC9C-6DCA-48EA-BE17-8129C5F03EC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8509B-7040-48FB-B29C-DB435F049A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D04319-4E5B-4BEF-8F58-21ADFA6C78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D04319-4E5B-4BEF-8F58-21ADFA6C78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D01296C-2D14-4DE7-B789-DC3A0F526A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1CB791-249A-489E-876E-470A593774D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1296C-2D14-4DE7-B789-DC3A0F526A92}" type="datetimeFigureOut">
              <a:rPr lang="zh-CN" altLang="en-US" smtClean="0"/>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B791-249A-489E-876E-470A593774D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6.wdp"/><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21.wdp"/><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2.wdp"/><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3281680" y="2394851"/>
            <a:ext cx="5628640" cy="4020457"/>
          </a:xfrm>
          <a:prstGeom prst="rect">
            <a:avLst/>
          </a:prstGeom>
          <a:effectLst>
            <a:softEdge rad="635000"/>
          </a:effectLst>
        </p:spPr>
      </p:pic>
      <p:sp>
        <p:nvSpPr>
          <p:cNvPr id="4" name="文本框 3"/>
          <p:cNvSpPr txBox="1"/>
          <p:nvPr/>
        </p:nvSpPr>
        <p:spPr>
          <a:xfrm>
            <a:off x="4833259" y="3667290"/>
            <a:ext cx="2873828" cy="1445260"/>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altLang="zh-CN" sz="8800" dirty="0">
                <a:solidFill>
                  <a:schemeClr val="bg1"/>
                </a:solidFill>
                <a:latin typeface="Centaur" panose="02030504050205020304" pitchFamily="18" charset="0"/>
              </a:rPr>
              <a:t>2021</a:t>
            </a:r>
            <a:endParaRPr lang="zh-CN" altLang="en-US" sz="8800" dirty="0">
              <a:solidFill>
                <a:schemeClr val="bg1"/>
              </a:solidFill>
              <a:latin typeface="Centaur" panose="02030504050205020304" pitchFamily="18" charset="0"/>
            </a:endParaRPr>
          </a:p>
        </p:txBody>
      </p:sp>
      <p:sp>
        <p:nvSpPr>
          <p:cNvPr id="5" name="矩形 4"/>
          <p:cNvSpPr/>
          <p:nvPr/>
        </p:nvSpPr>
        <p:spPr>
          <a:xfrm>
            <a:off x="9161416" y="-4"/>
            <a:ext cx="233680" cy="685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37180" y="1553013"/>
            <a:ext cx="3917640" cy="923330"/>
          </a:xfrm>
          <a:prstGeom prst="rect">
            <a:avLst/>
          </a:prstGeom>
          <a:noFill/>
        </p:spPr>
        <p:txBody>
          <a:bodyPr wrap="square" rtlCol="0">
            <a:spAutoFit/>
          </a:bodyPr>
          <a:lstStyle/>
          <a:p>
            <a:pPr algn="ctr"/>
            <a:r>
              <a:rPr lang="en-US" altLang="zh-CN" dirty="0">
                <a:solidFill>
                  <a:schemeClr val="tx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en-US" altLang="zh-CN" dirty="0">
              <a:solidFill>
                <a:schemeClr val="tx1"/>
              </a:solidFill>
              <a:latin typeface="Centaur" panose="02030504050205020304" pitchFamily="18" charset="0"/>
              <a:ea typeface="Microsoft Himalaya" panose="01010100010101010101" pitchFamily="2" charset="0"/>
              <a:cs typeface="Microsoft Himalaya" panose="01010100010101010101" pitchFamily="2" charset="0"/>
            </a:endParaRPr>
          </a:p>
        </p:txBody>
      </p:sp>
      <p:sp>
        <p:nvSpPr>
          <p:cNvPr id="10" name="文本框 9"/>
          <p:cNvSpPr txBox="1"/>
          <p:nvPr/>
        </p:nvSpPr>
        <p:spPr>
          <a:xfrm>
            <a:off x="3439859" y="686461"/>
            <a:ext cx="5345408" cy="830997"/>
          </a:xfrm>
          <a:prstGeom prst="rect">
            <a:avLst/>
          </a:prstGeom>
          <a:noFill/>
          <a:effectLst>
            <a:outerShdw blurRad="50800" dist="38100" dir="18900000" algn="bl" rotWithShape="0">
              <a:prstClr val="black">
                <a:alpha val="40000"/>
              </a:prstClr>
            </a:outerShdw>
          </a:effectLst>
          <a:scene3d>
            <a:camera prst="perspectiveRight"/>
            <a:lightRig rig="threePt" dir="t"/>
          </a:scene3d>
        </p:spPr>
        <p:txBody>
          <a:bodyPr wrap="square" rtlCol="0">
            <a:spAutoFit/>
          </a:bodyPr>
          <a:lstStyle/>
          <a:p>
            <a:pPr algn="ctr"/>
            <a:r>
              <a:rPr lang="zh-CN" altLang="en-US" sz="4800" b="1" dirty="0">
                <a:solidFill>
                  <a:schemeClr val="tx1"/>
                </a:solidFill>
                <a:latin typeface="微软雅黑" panose="020B0503020204020204" pitchFamily="34" charset="-122"/>
                <a:ea typeface="微软雅黑" panose="020B0503020204020204" pitchFamily="34" charset="-122"/>
              </a:rPr>
              <a:t>科技商务模板</a:t>
            </a:r>
            <a:endParaRPr lang="zh-CN" altLang="en-US" sz="4800" b="1" dirty="0">
              <a:solidFill>
                <a:schemeClr val="tx1"/>
              </a:solidFill>
              <a:latin typeface="微软雅黑" panose="020B0503020204020204" pitchFamily="34" charset="-122"/>
              <a:ea typeface="微软雅黑" panose="020B0503020204020204" pitchFamily="34" charset="-122"/>
            </a:endParaRPr>
          </a:p>
        </p:txBody>
      </p:sp>
      <p:pic>
        <p:nvPicPr>
          <p:cNvPr id="11" name="Colbie Caillat - If You Love Me Let Me Go">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2368561" y="6415308"/>
            <a:ext cx="493999" cy="4939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8" presetClass="entr" presetSubtype="1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strips(downLeft)">
                                      <p:cBhvr>
                                        <p:cTn id="9" dur="500"/>
                                        <p:tgtEl>
                                          <p:spTgt spid="7"/>
                                        </p:tgtEl>
                                      </p:cBhvr>
                                    </p:animEffect>
                                  </p:childTnLst>
                                </p:cTn>
                              </p:par>
                              <p:par>
                                <p:cTn id="10" presetID="18" presetClass="entr" presetSubtype="12"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par>
                                <p:cTn id="13" presetID="50" presetClass="entr" presetSubtype="0" de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repeatCount="indefinite" fill="hold" display="0">
                  <p:stCondLst>
                    <p:cond delay="indefinite"/>
                  </p:stCondLst>
                  <p:endCondLst>
                    <p:cond evt="onStopAudio" delay="0">
                      <p:tgtEl>
                        <p:sldTgt/>
                      </p:tgtEl>
                    </p:cond>
                  </p:endCondLst>
                </p:cTn>
                <p:tgtEl>
                  <p:spTgt spid="11"/>
                </p:tgtEl>
              </p:cMediaNode>
            </p:audio>
          </p:childTnLst>
        </p:cTn>
      </p:par>
    </p:tnLst>
    <p:bldLst>
      <p:bldP spid="4" grpId="0" bldLvl="0" animBg="1"/>
      <p:bldP spid="7" grpId="0"/>
      <p:bldP spid="1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596571" y="2442195"/>
            <a:ext cx="8998857" cy="1207773"/>
          </a:xfrm>
          <a:prstGeom prst="ellipse">
            <a:avLst/>
          </a:prstGeom>
          <a:noFill/>
          <a:ln>
            <a:gradFill>
              <a:gsLst>
                <a:gs pos="98000">
                  <a:schemeClr val="tx1"/>
                </a:gs>
                <a:gs pos="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96000" y="1150027"/>
            <a:ext cx="3600000" cy="36000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75313" y="1663274"/>
            <a:ext cx="4199619" cy="2799746"/>
          </a:xfrm>
          <a:prstGeom prst="rect">
            <a:avLst/>
          </a:prstGeom>
          <a:effectLst>
            <a:softEdge rad="635000"/>
          </a:effectLst>
        </p:spPr>
      </p:pic>
      <p:sp>
        <p:nvSpPr>
          <p:cNvPr id="12" name="文本框 11"/>
          <p:cNvSpPr txBox="1"/>
          <p:nvPr/>
        </p:nvSpPr>
        <p:spPr>
          <a:xfrm>
            <a:off x="4630056" y="2442195"/>
            <a:ext cx="3686629" cy="1015663"/>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altLang="zh-CN" sz="6000" b="1" dirty="0">
                <a:solidFill>
                  <a:schemeClr val="bg1"/>
                </a:solidFill>
                <a:latin typeface="Centaur" panose="02030504050205020304" pitchFamily="18" charset="0"/>
              </a:rPr>
              <a:t>PART 02</a:t>
            </a:r>
            <a:endParaRPr lang="zh-CN" altLang="en-US" sz="6000" b="1" dirty="0">
              <a:solidFill>
                <a:schemeClr val="bg1"/>
              </a:solidFill>
              <a:latin typeface="Centaur" panose="02030504050205020304" pitchFamily="18" charset="0"/>
            </a:endParaRPr>
          </a:p>
        </p:txBody>
      </p:sp>
      <p:grpSp>
        <p:nvGrpSpPr>
          <p:cNvPr id="13" name="组合 12"/>
          <p:cNvGrpSpPr/>
          <p:nvPr/>
        </p:nvGrpSpPr>
        <p:grpSpPr>
          <a:xfrm>
            <a:off x="3336167" y="5134984"/>
            <a:ext cx="5481859" cy="938318"/>
            <a:chOff x="3336167" y="5134984"/>
            <a:chExt cx="5481859" cy="938318"/>
          </a:xfrm>
        </p:grpSpPr>
        <p:sp>
          <p:nvSpPr>
            <p:cNvPr id="14" name="文本框 13"/>
            <p:cNvSpPr txBox="1"/>
            <p:nvPr/>
          </p:nvSpPr>
          <p:spPr>
            <a:xfrm>
              <a:off x="3336167" y="5426971"/>
              <a:ext cx="5481859" cy="646331"/>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5" name="文本框 14"/>
            <p:cNvSpPr txBox="1"/>
            <p:nvPr/>
          </p:nvSpPr>
          <p:spPr>
            <a:xfrm>
              <a:off x="5111895" y="5134984"/>
              <a:ext cx="1930401" cy="369332"/>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请输入你的正文</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500" autoRev="1" fill="hold">
                                          <p:stCondLst>
                                            <p:cond delay="0"/>
                                          </p:stCondLst>
                                        </p:cTn>
                                        <p:tgtEl>
                                          <p:spTgt spid="12"/>
                                        </p:tgtEl>
                                        <p:attrNameLst>
                                          <p:attrName>ppt_w</p:attrName>
                                        </p:attrNameLst>
                                      </p:cBhvr>
                                    </p:anim>
                                    <p:anim by="(#ppt_w*0.50)" calcmode="lin" valueType="num">
                                      <p:cBhvr>
                                        <p:cTn id="11" dur="500" decel="50000" autoRev="1" fill="hold">
                                          <p:stCondLst>
                                            <p:cond delay="0"/>
                                          </p:stCondLst>
                                        </p:cTn>
                                        <p:tgtEl>
                                          <p:spTgt spid="12"/>
                                        </p:tgtEl>
                                        <p:attrNameLst>
                                          <p:attrName>ppt_x</p:attrName>
                                        </p:attrNameLst>
                                      </p:cBhvr>
                                    </p:anim>
                                    <p:anim from="(-#ppt_h/2)" to="(#ppt_y)" calcmode="lin" valueType="num">
                                      <p:cBhvr>
                                        <p:cTn id="12" dur="1000" fill="hold">
                                          <p:stCondLst>
                                            <p:cond delay="0"/>
                                          </p:stCondLst>
                                        </p:cTn>
                                        <p:tgtEl>
                                          <p:spTgt spid="12"/>
                                        </p:tgtEl>
                                        <p:attrNameLst>
                                          <p:attrName>ppt_y</p:attrName>
                                        </p:attrNameLst>
                                      </p:cBhvr>
                                    </p:anim>
                                    <p:animRot by="21600000">
                                      <p:cBhvr>
                                        <p:cTn id="13"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文本框 2"/>
          <p:cNvSpPr txBox="1"/>
          <p:nvPr/>
        </p:nvSpPr>
        <p:spPr>
          <a:xfrm>
            <a:off x="1139057" y="1074055"/>
            <a:ext cx="677108" cy="4891315"/>
          </a:xfrm>
          <a:prstGeom prst="rect">
            <a:avLst/>
          </a:prstGeom>
          <a:noFill/>
        </p:spPr>
        <p:txBody>
          <a:bodyPr vert="eaVert" wrap="square" rtlCol="0">
            <a:spAutoFit/>
          </a:bodyPr>
          <a:lstStyle/>
          <a:p>
            <a:r>
              <a:rPr lang="en-US" altLang="zh-CN" sz="1600"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sz="1600" dirty="0">
              <a:solidFill>
                <a:schemeClr val="bg1"/>
              </a:solidFill>
              <a:latin typeface="Centaur" panose="02030504050205020304" pitchFamily="18" charset="0"/>
              <a:cs typeface="Microsoft Himalaya" panose="01010100010101010101" pitchFamily="2" charset="0"/>
            </a:endParaRPr>
          </a:p>
        </p:txBody>
      </p:sp>
      <p:sp>
        <p:nvSpPr>
          <p:cNvPr id="4" name="文本框 3"/>
          <p:cNvSpPr txBox="1"/>
          <p:nvPr/>
        </p:nvSpPr>
        <p:spPr>
          <a:xfrm>
            <a:off x="562037" y="998638"/>
            <a:ext cx="677108" cy="4781443"/>
          </a:xfrm>
          <a:prstGeom prst="rect">
            <a:avLst/>
          </a:prstGeom>
          <a:noFill/>
        </p:spPr>
        <p:txBody>
          <a:bodyPr vert="eaVert" wrap="square" rtlCol="0">
            <a:spAutoFit/>
          </a:bodyPr>
          <a:lstStyle/>
          <a:p>
            <a:pPr algn="dist"/>
            <a:r>
              <a:rPr lang="zh-CN" altLang="en-US" sz="3200" b="1" dirty="0">
                <a:solidFill>
                  <a:schemeClr val="bg1"/>
                </a:solidFill>
                <a:latin typeface="微软雅黑" panose="020B0503020204020204" pitchFamily="34" charset="-122"/>
                <a:ea typeface="微软雅黑" panose="020B0503020204020204" pitchFamily="34" charset="-122"/>
              </a:rPr>
              <a:t>请输入你的标题</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4816"/>
          <a:stretch>
            <a:fillRect/>
          </a:stretch>
        </p:blipFill>
        <p:spPr>
          <a:xfrm>
            <a:off x="6342743" y="3389359"/>
            <a:ext cx="6255657" cy="3967398"/>
          </a:xfrm>
          <a:prstGeom prst="rect">
            <a:avLst/>
          </a:prstGeom>
          <a:effectLst>
            <a:softEdge rad="635000"/>
          </a:effectLst>
        </p:spPr>
      </p:pic>
      <p:sp>
        <p:nvSpPr>
          <p:cNvPr id="7" name="椭圆 6"/>
          <p:cNvSpPr/>
          <p:nvPr/>
        </p:nvSpPr>
        <p:spPr>
          <a:xfrm>
            <a:off x="4025037" y="4377624"/>
            <a:ext cx="1286342" cy="1286342"/>
          </a:xfrm>
          <a:prstGeom prst="ellipse">
            <a:avLst/>
          </a:prstGeom>
          <a:noFill/>
          <a:ln>
            <a:gradFill flip="none" rotWithShape="1">
              <a:gsLst>
                <a:gs pos="55000">
                  <a:schemeClr val="tx1"/>
                </a:gs>
                <a:gs pos="100000">
                  <a:schemeClr val="bg1"/>
                </a:gs>
              </a:gsLst>
              <a:path path="rect">
                <a:fillToRect l="100000" t="100000"/>
              </a:path>
              <a:tileRect r="-100000" b="-10000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605486" y="1495247"/>
            <a:ext cx="1865085" cy="1865085"/>
          </a:xfrm>
          <a:prstGeom prst="ellipse">
            <a:avLst/>
          </a:prstGeom>
          <a:noFill/>
          <a:ln>
            <a:gradFill flip="none" rotWithShape="1">
              <a:gsLst>
                <a:gs pos="55000">
                  <a:schemeClr val="tx1"/>
                </a:gs>
                <a:gs pos="100000">
                  <a:schemeClr val="bg1"/>
                </a:gs>
              </a:gsLst>
              <a:path path="rect">
                <a:fillToRect l="100000" t="100000"/>
              </a:path>
              <a:tileRect r="-100000" b="-10000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136964" y="1074055"/>
            <a:ext cx="842384" cy="842384"/>
          </a:xfrm>
          <a:prstGeom prst="ellipse">
            <a:avLst/>
          </a:prstGeom>
          <a:noFill/>
          <a:ln>
            <a:gradFill flip="none" rotWithShape="1">
              <a:gsLst>
                <a:gs pos="55000">
                  <a:schemeClr val="tx1"/>
                </a:gs>
                <a:gs pos="100000">
                  <a:schemeClr val="bg1"/>
                </a:gs>
              </a:gsLst>
              <a:path path="rect">
                <a:fillToRect l="100000" t="100000"/>
              </a:path>
              <a:tileRect r="-100000" b="-10000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570810" y="1511922"/>
            <a:ext cx="2771933" cy="587432"/>
            <a:chOff x="3570810" y="1511922"/>
            <a:chExt cx="2771933" cy="587432"/>
          </a:xfrm>
        </p:grpSpPr>
        <p:sp>
          <p:nvSpPr>
            <p:cNvPr id="18" name="文本框 17"/>
            <p:cNvSpPr txBox="1"/>
            <p:nvPr/>
          </p:nvSpPr>
          <p:spPr>
            <a:xfrm>
              <a:off x="3585090" y="1511922"/>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70810" y="1791577"/>
              <a:ext cx="2771933" cy="307777"/>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400" dirty="0">
                  <a:solidFill>
                    <a:schemeClr val="bg1"/>
                  </a:solidFill>
                  <a:latin typeface="Centaur" panose="02030504050205020304" pitchFamily="18" charset="0"/>
                  <a:ea typeface="微软雅黑" panose="020B0503020204020204" pitchFamily="34" charset="-122"/>
                </a:rPr>
                <a:t>ADD YOUR TITLE PLEASE</a:t>
              </a:r>
              <a:endParaRPr lang="zh-CN" altLang="en-US" sz="1400" dirty="0">
                <a:solidFill>
                  <a:schemeClr val="bg1"/>
                </a:solidFill>
                <a:latin typeface="Centaur" panose="02030504050205020304" pitchFamily="18" charset="0"/>
                <a:ea typeface="微软雅黑" panose="020B0503020204020204" pitchFamily="34" charset="-122"/>
              </a:endParaRPr>
            </a:p>
          </p:txBody>
        </p:sp>
      </p:grpSp>
      <p:grpSp>
        <p:nvGrpSpPr>
          <p:cNvPr id="6" name="组合 5"/>
          <p:cNvGrpSpPr/>
          <p:nvPr/>
        </p:nvGrpSpPr>
        <p:grpSpPr>
          <a:xfrm>
            <a:off x="8781202" y="2639323"/>
            <a:ext cx="2771933" cy="635557"/>
            <a:chOff x="8781202" y="2639323"/>
            <a:chExt cx="2771933" cy="635557"/>
          </a:xfrm>
        </p:grpSpPr>
        <p:sp>
          <p:nvSpPr>
            <p:cNvPr id="20" name="文本框 19"/>
            <p:cNvSpPr txBox="1"/>
            <p:nvPr/>
          </p:nvSpPr>
          <p:spPr>
            <a:xfrm>
              <a:off x="8781202" y="2639323"/>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781202" y="2967103"/>
              <a:ext cx="2771933" cy="307777"/>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400" dirty="0">
                  <a:solidFill>
                    <a:schemeClr val="bg1"/>
                  </a:solidFill>
                  <a:latin typeface="Centaur" panose="02030504050205020304" pitchFamily="18" charset="0"/>
                  <a:ea typeface="微软雅黑" panose="020B0503020204020204" pitchFamily="34" charset="-122"/>
                </a:rPr>
                <a:t>ADD YOUR TITLE PLEASE</a:t>
              </a:r>
              <a:endParaRPr lang="zh-CN" altLang="en-US" sz="1400" dirty="0">
                <a:solidFill>
                  <a:schemeClr val="bg1"/>
                </a:solidFill>
                <a:latin typeface="Centaur" panose="02030504050205020304" pitchFamily="18" charset="0"/>
                <a:ea typeface="微软雅黑" panose="020B0503020204020204" pitchFamily="34" charset="-122"/>
              </a:endParaRPr>
            </a:p>
          </p:txBody>
        </p:sp>
      </p:grpSp>
      <p:grpSp>
        <p:nvGrpSpPr>
          <p:cNvPr id="8" name="组合 7"/>
          <p:cNvGrpSpPr/>
          <p:nvPr/>
        </p:nvGrpSpPr>
        <p:grpSpPr>
          <a:xfrm>
            <a:off x="4790944" y="5138468"/>
            <a:ext cx="2771933" cy="577160"/>
            <a:chOff x="4790944" y="5138468"/>
            <a:chExt cx="2771933" cy="577160"/>
          </a:xfrm>
        </p:grpSpPr>
        <p:sp>
          <p:nvSpPr>
            <p:cNvPr id="16" name="文本框 15"/>
            <p:cNvSpPr txBox="1"/>
            <p:nvPr/>
          </p:nvSpPr>
          <p:spPr>
            <a:xfrm>
              <a:off x="4790944" y="5138468"/>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790944" y="5407851"/>
              <a:ext cx="2771933" cy="307777"/>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400" dirty="0">
                  <a:solidFill>
                    <a:schemeClr val="bg1"/>
                  </a:solidFill>
                  <a:latin typeface="Centaur" panose="02030504050205020304" pitchFamily="18" charset="0"/>
                  <a:ea typeface="微软雅黑" panose="020B0503020204020204" pitchFamily="34" charset="-122"/>
                </a:rPr>
                <a:t>ADD YOUR TITLE PLEASE</a:t>
              </a:r>
              <a:endParaRPr lang="zh-CN" altLang="en-US" sz="1400" dirty="0">
                <a:solidFill>
                  <a:schemeClr val="bg1"/>
                </a:solidFill>
                <a:latin typeface="Centaur" panose="02030504050205020304" pitchFamily="18"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79545" y="2216824"/>
            <a:ext cx="3512457" cy="1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 y="2187793"/>
            <a:ext cx="8490858" cy="1857829"/>
            <a:chOff x="-1" y="2187793"/>
            <a:chExt cx="8490858" cy="1857829"/>
          </a:xfrm>
        </p:grpSpPr>
        <p:sp>
          <p:nvSpPr>
            <p:cNvPr id="2" name="矩形 1"/>
            <p:cNvSpPr/>
            <p:nvPr/>
          </p:nvSpPr>
          <p:spPr>
            <a:xfrm>
              <a:off x="-1" y="2216822"/>
              <a:ext cx="8490858" cy="1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0" y="2187793"/>
              <a:ext cx="3303186" cy="1857829"/>
            </a:xfrm>
            <a:prstGeom prst="rect">
              <a:avLst/>
            </a:prstGeom>
            <a:effectLst>
              <a:softEdge rad="635000"/>
            </a:effectLst>
          </p:spPr>
        </p:pic>
      </p:grpSp>
      <p:grpSp>
        <p:nvGrpSpPr>
          <p:cNvPr id="30" name="组合 29"/>
          <p:cNvGrpSpPr/>
          <p:nvPr/>
        </p:nvGrpSpPr>
        <p:grpSpPr>
          <a:xfrm>
            <a:off x="1518404" y="4330925"/>
            <a:ext cx="2507655" cy="2022591"/>
            <a:chOff x="1518404" y="4330925"/>
            <a:chExt cx="2507655" cy="2022591"/>
          </a:xfrm>
        </p:grpSpPr>
        <p:sp>
          <p:nvSpPr>
            <p:cNvPr id="6" name="文本框 5"/>
            <p:cNvSpPr txBox="1"/>
            <p:nvPr/>
          </p:nvSpPr>
          <p:spPr>
            <a:xfrm>
              <a:off x="1518404" y="5153187"/>
              <a:ext cx="2507655"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9" name="文本框 8"/>
            <p:cNvSpPr txBox="1"/>
            <p:nvPr/>
          </p:nvSpPr>
          <p:spPr>
            <a:xfrm>
              <a:off x="1962459" y="4835887"/>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515003" y="4330925"/>
              <a:ext cx="427372" cy="488900"/>
              <a:chOff x="9477707" y="1892543"/>
              <a:chExt cx="427372" cy="488900"/>
            </a:xfrm>
            <a:solidFill>
              <a:schemeClr val="tx1"/>
            </a:solidFill>
          </p:grpSpPr>
          <p:sp>
            <p:nvSpPr>
              <p:cNvPr id="13" name="Oval 194"/>
              <p:cNvSpPr>
                <a:spLocks noChangeArrowheads="1"/>
              </p:cNvSpPr>
              <p:nvPr/>
            </p:nvSpPr>
            <p:spPr bwMode="auto">
              <a:xfrm>
                <a:off x="9604090" y="2291645"/>
                <a:ext cx="89798" cy="89798"/>
              </a:xfrm>
              <a:prstGeom prst="ellipse">
                <a:avLst/>
              </a:prstGeom>
              <a:grpFill/>
              <a:ln>
                <a:noFill/>
              </a:ln>
            </p:spPr>
            <p:txBody>
              <a:bodyPr vert="horz" wrap="square" lIns="91440" tIns="45720" rIns="91440" bIns="45720" numCol="1" anchor="t" anchorCtr="0" compatLnSpc="1"/>
              <a:lstStyle/>
              <a:p>
                <a:endParaRPr lang="en-US"/>
              </a:p>
            </p:txBody>
          </p:sp>
          <p:sp>
            <p:nvSpPr>
              <p:cNvPr id="14" name="Oval 195"/>
              <p:cNvSpPr>
                <a:spLocks noChangeArrowheads="1"/>
              </p:cNvSpPr>
              <p:nvPr/>
            </p:nvSpPr>
            <p:spPr bwMode="auto">
              <a:xfrm>
                <a:off x="9772044" y="2291645"/>
                <a:ext cx="86472" cy="89798"/>
              </a:xfrm>
              <a:prstGeom prst="ellipse">
                <a:avLst/>
              </a:prstGeom>
              <a:grpFill/>
              <a:ln>
                <a:noFill/>
              </a:ln>
            </p:spPr>
            <p:txBody>
              <a:bodyPr vert="horz" wrap="square" lIns="91440" tIns="45720" rIns="91440" bIns="45720" numCol="1" anchor="t" anchorCtr="0" compatLnSpc="1"/>
              <a:lstStyle/>
              <a:p>
                <a:endParaRPr lang="en-US"/>
              </a:p>
            </p:txBody>
          </p:sp>
          <p:sp>
            <p:nvSpPr>
              <p:cNvPr id="15" name="Freeform 196"/>
              <p:cNvSpPr/>
              <p:nvPr/>
            </p:nvSpPr>
            <p:spPr bwMode="auto">
              <a:xfrm>
                <a:off x="9477707" y="1939105"/>
                <a:ext cx="392450" cy="330922"/>
              </a:xfrm>
              <a:custGeom>
                <a:avLst/>
                <a:gdLst>
                  <a:gd name="T0" fmla="*/ 180 w 188"/>
                  <a:gd name="T1" fmla="*/ 158 h 158"/>
                  <a:gd name="T2" fmla="*/ 180 w 188"/>
                  <a:gd name="T3" fmla="*/ 158 h 158"/>
                  <a:gd name="T4" fmla="*/ 66 w 188"/>
                  <a:gd name="T5" fmla="*/ 157 h 158"/>
                  <a:gd name="T6" fmla="*/ 59 w 188"/>
                  <a:gd name="T7" fmla="*/ 151 h 158"/>
                  <a:gd name="T8" fmla="*/ 31 w 188"/>
                  <a:gd name="T9" fmla="*/ 23 h 158"/>
                  <a:gd name="T10" fmla="*/ 7 w 188"/>
                  <a:gd name="T11" fmla="*/ 17 h 158"/>
                  <a:gd name="T12" fmla="*/ 2 w 188"/>
                  <a:gd name="T13" fmla="*/ 7 h 158"/>
                  <a:gd name="T14" fmla="*/ 12 w 188"/>
                  <a:gd name="T15" fmla="*/ 1 h 158"/>
                  <a:gd name="T16" fmla="*/ 40 w 188"/>
                  <a:gd name="T17" fmla="*/ 9 h 158"/>
                  <a:gd name="T18" fmla="*/ 46 w 188"/>
                  <a:gd name="T19" fmla="*/ 15 h 158"/>
                  <a:gd name="T20" fmla="*/ 73 w 188"/>
                  <a:gd name="T21" fmla="*/ 141 h 158"/>
                  <a:gd name="T22" fmla="*/ 180 w 188"/>
                  <a:gd name="T23" fmla="*/ 141 h 158"/>
                  <a:gd name="T24" fmla="*/ 188 w 188"/>
                  <a:gd name="T25" fmla="*/ 149 h 158"/>
                  <a:gd name="T26" fmla="*/ 180 w 188"/>
                  <a:gd name="T2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158">
                    <a:moveTo>
                      <a:pt x="180" y="158"/>
                    </a:moveTo>
                    <a:cubicBezTo>
                      <a:pt x="180" y="158"/>
                      <a:pt x="180" y="158"/>
                      <a:pt x="180" y="158"/>
                    </a:cubicBezTo>
                    <a:cubicBezTo>
                      <a:pt x="66" y="157"/>
                      <a:pt x="66" y="157"/>
                      <a:pt x="66" y="157"/>
                    </a:cubicBezTo>
                    <a:cubicBezTo>
                      <a:pt x="63" y="157"/>
                      <a:pt x="59" y="154"/>
                      <a:pt x="59" y="151"/>
                    </a:cubicBezTo>
                    <a:cubicBezTo>
                      <a:pt x="31" y="23"/>
                      <a:pt x="31" y="23"/>
                      <a:pt x="31" y="23"/>
                    </a:cubicBezTo>
                    <a:cubicBezTo>
                      <a:pt x="7" y="17"/>
                      <a:pt x="7" y="17"/>
                      <a:pt x="7" y="17"/>
                    </a:cubicBezTo>
                    <a:cubicBezTo>
                      <a:pt x="3" y="15"/>
                      <a:pt x="0" y="11"/>
                      <a:pt x="2" y="7"/>
                    </a:cubicBezTo>
                    <a:cubicBezTo>
                      <a:pt x="3" y="2"/>
                      <a:pt x="7" y="0"/>
                      <a:pt x="12" y="1"/>
                    </a:cubicBezTo>
                    <a:cubicBezTo>
                      <a:pt x="40" y="9"/>
                      <a:pt x="40" y="9"/>
                      <a:pt x="40" y="9"/>
                    </a:cubicBezTo>
                    <a:cubicBezTo>
                      <a:pt x="43" y="10"/>
                      <a:pt x="45" y="12"/>
                      <a:pt x="46" y="15"/>
                    </a:cubicBezTo>
                    <a:cubicBezTo>
                      <a:pt x="73" y="141"/>
                      <a:pt x="73" y="141"/>
                      <a:pt x="73" y="141"/>
                    </a:cubicBezTo>
                    <a:cubicBezTo>
                      <a:pt x="180" y="141"/>
                      <a:pt x="180" y="141"/>
                      <a:pt x="180" y="141"/>
                    </a:cubicBezTo>
                    <a:cubicBezTo>
                      <a:pt x="184" y="141"/>
                      <a:pt x="188" y="145"/>
                      <a:pt x="188" y="149"/>
                    </a:cubicBezTo>
                    <a:cubicBezTo>
                      <a:pt x="188" y="154"/>
                      <a:pt x="184" y="158"/>
                      <a:pt x="180" y="158"/>
                    </a:cubicBezTo>
                    <a:close/>
                  </a:path>
                </a:pathLst>
              </a:custGeom>
              <a:grpFill/>
              <a:ln>
                <a:noFill/>
              </a:ln>
            </p:spPr>
            <p:txBody>
              <a:bodyPr vert="horz" wrap="square" lIns="91440" tIns="45720" rIns="91440" bIns="45720" numCol="1" anchor="t" anchorCtr="0" compatLnSpc="1"/>
              <a:lstStyle/>
              <a:p>
                <a:endParaRPr lang="en-US"/>
              </a:p>
            </p:txBody>
          </p:sp>
          <p:sp>
            <p:nvSpPr>
              <p:cNvPr id="16" name="Freeform 197"/>
              <p:cNvSpPr/>
              <p:nvPr/>
            </p:nvSpPr>
            <p:spPr bwMode="auto">
              <a:xfrm>
                <a:off x="9574157" y="2028903"/>
                <a:ext cx="330922" cy="171282"/>
              </a:xfrm>
              <a:custGeom>
                <a:avLst/>
                <a:gdLst>
                  <a:gd name="T0" fmla="*/ 148 w 159"/>
                  <a:gd name="T1" fmla="*/ 75 h 82"/>
                  <a:gd name="T2" fmla="*/ 141 w 159"/>
                  <a:gd name="T3" fmla="*/ 82 h 82"/>
                  <a:gd name="T4" fmla="*/ 18 w 159"/>
                  <a:gd name="T5" fmla="*/ 82 h 82"/>
                  <a:gd name="T6" fmla="*/ 12 w 159"/>
                  <a:gd name="T7" fmla="*/ 75 h 82"/>
                  <a:gd name="T8" fmla="*/ 0 w 159"/>
                  <a:gd name="T9" fmla="*/ 6 h 82"/>
                  <a:gd name="T10" fmla="*/ 6 w 159"/>
                  <a:gd name="T11" fmla="*/ 0 h 82"/>
                  <a:gd name="T12" fmla="*/ 159 w 159"/>
                  <a:gd name="T13" fmla="*/ 15 h 82"/>
                  <a:gd name="T14" fmla="*/ 148 w 159"/>
                  <a:gd name="T15" fmla="*/ 75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82">
                    <a:moveTo>
                      <a:pt x="148" y="75"/>
                    </a:moveTo>
                    <a:cubicBezTo>
                      <a:pt x="148" y="79"/>
                      <a:pt x="145" y="82"/>
                      <a:pt x="141" y="82"/>
                    </a:cubicBezTo>
                    <a:cubicBezTo>
                      <a:pt x="18" y="82"/>
                      <a:pt x="18" y="82"/>
                      <a:pt x="18" y="82"/>
                    </a:cubicBezTo>
                    <a:cubicBezTo>
                      <a:pt x="15" y="82"/>
                      <a:pt x="12" y="79"/>
                      <a:pt x="12" y="75"/>
                    </a:cubicBezTo>
                    <a:cubicBezTo>
                      <a:pt x="0" y="6"/>
                      <a:pt x="0" y="6"/>
                      <a:pt x="0" y="6"/>
                    </a:cubicBezTo>
                    <a:cubicBezTo>
                      <a:pt x="0" y="3"/>
                      <a:pt x="3" y="0"/>
                      <a:pt x="6" y="0"/>
                    </a:cubicBezTo>
                    <a:cubicBezTo>
                      <a:pt x="159" y="15"/>
                      <a:pt x="159" y="15"/>
                      <a:pt x="159" y="15"/>
                    </a:cubicBezTo>
                    <a:lnTo>
                      <a:pt x="148" y="75"/>
                    </a:lnTo>
                    <a:close/>
                  </a:path>
                </a:pathLst>
              </a:custGeom>
              <a:grpFill/>
              <a:ln>
                <a:noFill/>
              </a:ln>
            </p:spPr>
            <p:txBody>
              <a:bodyPr vert="horz" wrap="square" lIns="91440" tIns="45720" rIns="91440" bIns="45720" numCol="1" anchor="t" anchorCtr="0" compatLnSpc="1"/>
              <a:lstStyle/>
              <a:p>
                <a:endParaRPr lang="en-US"/>
              </a:p>
            </p:txBody>
          </p:sp>
          <p:sp>
            <p:nvSpPr>
              <p:cNvPr id="17" name="Freeform 198"/>
              <p:cNvSpPr/>
              <p:nvPr/>
            </p:nvSpPr>
            <p:spPr bwMode="auto">
              <a:xfrm>
                <a:off x="9725483" y="1892543"/>
                <a:ext cx="44899" cy="34922"/>
              </a:xfrm>
              <a:custGeom>
                <a:avLst/>
                <a:gdLst>
                  <a:gd name="T0" fmla="*/ 23 w 27"/>
                  <a:gd name="T1" fmla="*/ 0 h 21"/>
                  <a:gd name="T2" fmla="*/ 18 w 27"/>
                  <a:gd name="T3" fmla="*/ 0 h 21"/>
                  <a:gd name="T4" fmla="*/ 6 w 27"/>
                  <a:gd name="T5" fmla="*/ 0 h 21"/>
                  <a:gd name="T6" fmla="*/ 3 w 27"/>
                  <a:gd name="T7" fmla="*/ 0 h 21"/>
                  <a:gd name="T8" fmla="*/ 0 w 27"/>
                  <a:gd name="T9" fmla="*/ 21 h 21"/>
                  <a:gd name="T10" fmla="*/ 8 w 27"/>
                  <a:gd name="T11" fmla="*/ 21 h 21"/>
                  <a:gd name="T12" fmla="*/ 19 w 27"/>
                  <a:gd name="T13" fmla="*/ 21 h 21"/>
                  <a:gd name="T14" fmla="*/ 27 w 27"/>
                  <a:gd name="T15" fmla="*/ 21 h 21"/>
                  <a:gd name="T16" fmla="*/ 23 w 2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1">
                    <a:moveTo>
                      <a:pt x="23" y="0"/>
                    </a:moveTo>
                    <a:lnTo>
                      <a:pt x="18" y="0"/>
                    </a:lnTo>
                    <a:lnTo>
                      <a:pt x="6" y="0"/>
                    </a:lnTo>
                    <a:lnTo>
                      <a:pt x="3" y="0"/>
                    </a:lnTo>
                    <a:lnTo>
                      <a:pt x="0" y="21"/>
                    </a:lnTo>
                    <a:lnTo>
                      <a:pt x="8" y="21"/>
                    </a:lnTo>
                    <a:lnTo>
                      <a:pt x="19" y="21"/>
                    </a:lnTo>
                    <a:lnTo>
                      <a:pt x="27" y="21"/>
                    </a:lnTo>
                    <a:lnTo>
                      <a:pt x="23" y="0"/>
                    </a:lnTo>
                    <a:close/>
                  </a:path>
                </a:pathLst>
              </a:custGeom>
              <a:grpFill/>
              <a:ln>
                <a:noFill/>
              </a:ln>
            </p:spPr>
            <p:txBody>
              <a:bodyPr vert="horz" wrap="square" lIns="91440" tIns="45720" rIns="91440" bIns="45720" numCol="1" anchor="t" anchorCtr="0" compatLnSpc="1"/>
              <a:lstStyle/>
              <a:p>
                <a:endParaRPr lang="en-US"/>
              </a:p>
            </p:txBody>
          </p:sp>
          <p:sp>
            <p:nvSpPr>
              <p:cNvPr id="18" name="Freeform 199"/>
              <p:cNvSpPr/>
              <p:nvPr/>
            </p:nvSpPr>
            <p:spPr bwMode="auto">
              <a:xfrm>
                <a:off x="9665617" y="1902520"/>
                <a:ext cx="51551" cy="49888"/>
              </a:xfrm>
              <a:custGeom>
                <a:avLst/>
                <a:gdLst>
                  <a:gd name="T0" fmla="*/ 16 w 31"/>
                  <a:gd name="T1" fmla="*/ 0 h 30"/>
                  <a:gd name="T2" fmla="*/ 12 w 31"/>
                  <a:gd name="T3" fmla="*/ 1 h 30"/>
                  <a:gd name="T4" fmla="*/ 4 w 31"/>
                  <a:gd name="T5" fmla="*/ 7 h 30"/>
                  <a:gd name="T6" fmla="*/ 0 w 31"/>
                  <a:gd name="T7" fmla="*/ 10 h 30"/>
                  <a:gd name="T8" fmla="*/ 9 w 31"/>
                  <a:gd name="T9" fmla="*/ 30 h 30"/>
                  <a:gd name="T10" fmla="*/ 15 w 31"/>
                  <a:gd name="T11" fmla="*/ 25 h 30"/>
                  <a:gd name="T12" fmla="*/ 24 w 31"/>
                  <a:gd name="T13" fmla="*/ 20 h 30"/>
                  <a:gd name="T14" fmla="*/ 31 w 31"/>
                  <a:gd name="T15" fmla="*/ 15 h 30"/>
                  <a:gd name="T16" fmla="*/ 16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16" y="0"/>
                    </a:moveTo>
                    <a:lnTo>
                      <a:pt x="12" y="1"/>
                    </a:lnTo>
                    <a:lnTo>
                      <a:pt x="4" y="7"/>
                    </a:lnTo>
                    <a:lnTo>
                      <a:pt x="0" y="10"/>
                    </a:lnTo>
                    <a:lnTo>
                      <a:pt x="9" y="30"/>
                    </a:lnTo>
                    <a:lnTo>
                      <a:pt x="15" y="25"/>
                    </a:lnTo>
                    <a:lnTo>
                      <a:pt x="24" y="20"/>
                    </a:lnTo>
                    <a:lnTo>
                      <a:pt x="31" y="15"/>
                    </a:lnTo>
                    <a:lnTo>
                      <a:pt x="16" y="0"/>
                    </a:lnTo>
                    <a:close/>
                  </a:path>
                </a:pathLst>
              </a:custGeom>
              <a:grpFill/>
              <a:ln>
                <a:noFill/>
              </a:ln>
            </p:spPr>
            <p:txBody>
              <a:bodyPr vert="horz" wrap="square" lIns="91440" tIns="45720" rIns="91440" bIns="45720" numCol="1" anchor="t" anchorCtr="0" compatLnSpc="1"/>
              <a:lstStyle/>
              <a:p>
                <a:endParaRPr lang="en-US"/>
              </a:p>
            </p:txBody>
          </p:sp>
          <p:sp>
            <p:nvSpPr>
              <p:cNvPr id="19" name="Freeform 200"/>
              <p:cNvSpPr/>
              <p:nvPr/>
            </p:nvSpPr>
            <p:spPr bwMode="auto">
              <a:xfrm>
                <a:off x="9622381" y="1944094"/>
                <a:ext cx="49888" cy="51551"/>
              </a:xfrm>
              <a:custGeom>
                <a:avLst/>
                <a:gdLst>
                  <a:gd name="T0" fmla="*/ 10 w 30"/>
                  <a:gd name="T1" fmla="*/ 0 h 31"/>
                  <a:gd name="T2" fmla="*/ 7 w 30"/>
                  <a:gd name="T3" fmla="*/ 4 h 31"/>
                  <a:gd name="T4" fmla="*/ 2 w 30"/>
                  <a:gd name="T5" fmla="*/ 14 h 31"/>
                  <a:gd name="T6" fmla="*/ 0 w 30"/>
                  <a:gd name="T7" fmla="*/ 17 h 31"/>
                  <a:gd name="T8" fmla="*/ 17 w 30"/>
                  <a:gd name="T9" fmla="*/ 31 h 31"/>
                  <a:gd name="T10" fmla="*/ 21 w 30"/>
                  <a:gd name="T11" fmla="*/ 24 h 31"/>
                  <a:gd name="T12" fmla="*/ 26 w 30"/>
                  <a:gd name="T13" fmla="*/ 14 h 31"/>
                  <a:gd name="T14" fmla="*/ 30 w 30"/>
                  <a:gd name="T15" fmla="*/ 7 h 31"/>
                  <a:gd name="T16" fmla="*/ 10 w 3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10" y="0"/>
                    </a:moveTo>
                    <a:lnTo>
                      <a:pt x="7" y="4"/>
                    </a:lnTo>
                    <a:lnTo>
                      <a:pt x="2" y="14"/>
                    </a:lnTo>
                    <a:lnTo>
                      <a:pt x="0" y="17"/>
                    </a:lnTo>
                    <a:lnTo>
                      <a:pt x="17" y="31"/>
                    </a:lnTo>
                    <a:lnTo>
                      <a:pt x="21" y="24"/>
                    </a:lnTo>
                    <a:lnTo>
                      <a:pt x="26" y="14"/>
                    </a:lnTo>
                    <a:lnTo>
                      <a:pt x="30" y="7"/>
                    </a:lnTo>
                    <a:lnTo>
                      <a:pt x="10" y="0"/>
                    </a:lnTo>
                    <a:close/>
                  </a:path>
                </a:pathLst>
              </a:custGeom>
              <a:grpFill/>
              <a:ln>
                <a:noFill/>
              </a:ln>
            </p:spPr>
            <p:txBody>
              <a:bodyPr vert="horz" wrap="square" lIns="91440" tIns="45720" rIns="91440" bIns="45720" numCol="1" anchor="t" anchorCtr="0" compatLnSpc="1"/>
              <a:lstStyle/>
              <a:p>
                <a:endParaRPr lang="en-US"/>
              </a:p>
            </p:txBody>
          </p:sp>
          <p:sp>
            <p:nvSpPr>
              <p:cNvPr id="20" name="Freeform 201"/>
              <p:cNvSpPr/>
              <p:nvPr/>
            </p:nvSpPr>
            <p:spPr bwMode="auto">
              <a:xfrm>
                <a:off x="9610741" y="2002296"/>
                <a:ext cx="38248" cy="43236"/>
              </a:xfrm>
              <a:custGeom>
                <a:avLst/>
                <a:gdLst>
                  <a:gd name="T0" fmla="*/ 0 w 23"/>
                  <a:gd name="T1" fmla="*/ 5 h 26"/>
                  <a:gd name="T2" fmla="*/ 0 w 23"/>
                  <a:gd name="T3" fmla="*/ 9 h 26"/>
                  <a:gd name="T4" fmla="*/ 2 w 23"/>
                  <a:gd name="T5" fmla="*/ 20 h 26"/>
                  <a:gd name="T6" fmla="*/ 2 w 23"/>
                  <a:gd name="T7" fmla="*/ 25 h 26"/>
                  <a:gd name="T8" fmla="*/ 23 w 23"/>
                  <a:gd name="T9" fmla="*/ 26 h 26"/>
                  <a:gd name="T10" fmla="*/ 22 w 23"/>
                  <a:gd name="T11" fmla="*/ 19 h 26"/>
                  <a:gd name="T12" fmla="*/ 22 w 23"/>
                  <a:gd name="T13" fmla="*/ 9 h 26"/>
                  <a:gd name="T14" fmla="*/ 22 w 23"/>
                  <a:gd name="T15" fmla="*/ 0 h 26"/>
                  <a:gd name="T16" fmla="*/ 0 w 23"/>
                  <a:gd name="T1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6">
                    <a:moveTo>
                      <a:pt x="0" y="5"/>
                    </a:moveTo>
                    <a:lnTo>
                      <a:pt x="0" y="9"/>
                    </a:lnTo>
                    <a:lnTo>
                      <a:pt x="2" y="20"/>
                    </a:lnTo>
                    <a:lnTo>
                      <a:pt x="2" y="25"/>
                    </a:lnTo>
                    <a:lnTo>
                      <a:pt x="23" y="26"/>
                    </a:lnTo>
                    <a:lnTo>
                      <a:pt x="22" y="19"/>
                    </a:lnTo>
                    <a:lnTo>
                      <a:pt x="22" y="9"/>
                    </a:lnTo>
                    <a:lnTo>
                      <a:pt x="22" y="0"/>
                    </a:lnTo>
                    <a:lnTo>
                      <a:pt x="0" y="5"/>
                    </a:lnTo>
                    <a:close/>
                  </a:path>
                </a:pathLst>
              </a:custGeom>
              <a:grpFill/>
              <a:ln>
                <a:noFill/>
              </a:ln>
            </p:spPr>
            <p:txBody>
              <a:bodyPr vert="horz" wrap="square" lIns="91440" tIns="45720" rIns="91440" bIns="45720" numCol="1" anchor="t" anchorCtr="0" compatLnSpc="1"/>
              <a:lstStyle/>
              <a:p>
                <a:endParaRPr lang="en-US"/>
              </a:p>
            </p:txBody>
          </p:sp>
          <p:sp>
            <p:nvSpPr>
              <p:cNvPr id="21" name="Freeform 202"/>
              <p:cNvSpPr/>
              <p:nvPr/>
            </p:nvSpPr>
            <p:spPr bwMode="auto">
              <a:xfrm>
                <a:off x="9622381" y="2057173"/>
                <a:ext cx="49888" cy="51551"/>
              </a:xfrm>
              <a:custGeom>
                <a:avLst/>
                <a:gdLst>
                  <a:gd name="T0" fmla="*/ 0 w 30"/>
                  <a:gd name="T1" fmla="*/ 13 h 31"/>
                  <a:gd name="T2" fmla="*/ 2 w 30"/>
                  <a:gd name="T3" fmla="*/ 17 h 31"/>
                  <a:gd name="T4" fmla="*/ 7 w 30"/>
                  <a:gd name="T5" fmla="*/ 27 h 31"/>
                  <a:gd name="T6" fmla="*/ 10 w 30"/>
                  <a:gd name="T7" fmla="*/ 31 h 31"/>
                  <a:gd name="T8" fmla="*/ 30 w 30"/>
                  <a:gd name="T9" fmla="*/ 22 h 31"/>
                  <a:gd name="T10" fmla="*/ 26 w 30"/>
                  <a:gd name="T11" fmla="*/ 16 h 31"/>
                  <a:gd name="T12" fmla="*/ 20 w 30"/>
                  <a:gd name="T13" fmla="*/ 6 h 31"/>
                  <a:gd name="T14" fmla="*/ 16 w 30"/>
                  <a:gd name="T15" fmla="*/ 0 h 31"/>
                  <a:gd name="T16" fmla="*/ 0 w 30"/>
                  <a:gd name="T17"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0" y="13"/>
                    </a:moveTo>
                    <a:lnTo>
                      <a:pt x="2" y="17"/>
                    </a:lnTo>
                    <a:lnTo>
                      <a:pt x="7" y="27"/>
                    </a:lnTo>
                    <a:lnTo>
                      <a:pt x="10" y="31"/>
                    </a:lnTo>
                    <a:lnTo>
                      <a:pt x="30" y="22"/>
                    </a:lnTo>
                    <a:lnTo>
                      <a:pt x="26" y="16"/>
                    </a:lnTo>
                    <a:lnTo>
                      <a:pt x="20" y="6"/>
                    </a:lnTo>
                    <a:lnTo>
                      <a:pt x="16" y="0"/>
                    </a:lnTo>
                    <a:lnTo>
                      <a:pt x="0" y="13"/>
                    </a:lnTo>
                    <a:close/>
                  </a:path>
                </a:pathLst>
              </a:custGeom>
              <a:grpFill/>
              <a:ln>
                <a:noFill/>
              </a:ln>
            </p:spPr>
            <p:txBody>
              <a:bodyPr vert="horz" wrap="square" lIns="91440" tIns="45720" rIns="91440" bIns="45720" numCol="1" anchor="t" anchorCtr="0" compatLnSpc="1"/>
              <a:lstStyle/>
              <a:p>
                <a:endParaRPr lang="en-US"/>
              </a:p>
            </p:txBody>
          </p:sp>
          <p:sp>
            <p:nvSpPr>
              <p:cNvPr id="22" name="Freeform 203"/>
              <p:cNvSpPr/>
              <p:nvPr/>
            </p:nvSpPr>
            <p:spPr bwMode="auto">
              <a:xfrm>
                <a:off x="9665617" y="2102071"/>
                <a:ext cx="49888" cy="48225"/>
              </a:xfrm>
              <a:custGeom>
                <a:avLst/>
                <a:gdLst>
                  <a:gd name="T0" fmla="*/ 0 w 30"/>
                  <a:gd name="T1" fmla="*/ 20 h 29"/>
                  <a:gd name="T2" fmla="*/ 4 w 30"/>
                  <a:gd name="T3" fmla="*/ 22 h 29"/>
                  <a:gd name="T4" fmla="*/ 14 w 30"/>
                  <a:gd name="T5" fmla="*/ 28 h 29"/>
                  <a:gd name="T6" fmla="*/ 17 w 30"/>
                  <a:gd name="T7" fmla="*/ 29 h 29"/>
                  <a:gd name="T8" fmla="*/ 30 w 30"/>
                  <a:gd name="T9" fmla="*/ 12 h 29"/>
                  <a:gd name="T10" fmla="*/ 22 w 30"/>
                  <a:gd name="T11" fmla="*/ 9 h 29"/>
                  <a:gd name="T12" fmla="*/ 14 w 30"/>
                  <a:gd name="T13" fmla="*/ 4 h 29"/>
                  <a:gd name="T14" fmla="*/ 6 w 30"/>
                  <a:gd name="T15" fmla="*/ 0 h 29"/>
                  <a:gd name="T16" fmla="*/ 0 w 30"/>
                  <a:gd name="T1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0" y="20"/>
                    </a:moveTo>
                    <a:lnTo>
                      <a:pt x="4" y="22"/>
                    </a:lnTo>
                    <a:lnTo>
                      <a:pt x="14" y="28"/>
                    </a:lnTo>
                    <a:lnTo>
                      <a:pt x="17" y="29"/>
                    </a:lnTo>
                    <a:lnTo>
                      <a:pt x="30" y="12"/>
                    </a:lnTo>
                    <a:lnTo>
                      <a:pt x="22" y="9"/>
                    </a:lnTo>
                    <a:lnTo>
                      <a:pt x="14" y="4"/>
                    </a:lnTo>
                    <a:lnTo>
                      <a:pt x="6" y="0"/>
                    </a:lnTo>
                    <a:lnTo>
                      <a:pt x="0" y="20"/>
                    </a:lnTo>
                    <a:close/>
                  </a:path>
                </a:pathLst>
              </a:custGeom>
              <a:grpFill/>
              <a:ln>
                <a:noFill/>
              </a:ln>
            </p:spPr>
            <p:txBody>
              <a:bodyPr vert="horz" wrap="square" lIns="91440" tIns="45720" rIns="91440" bIns="45720" numCol="1" anchor="t" anchorCtr="0" compatLnSpc="1"/>
              <a:lstStyle/>
              <a:p>
                <a:endParaRPr lang="en-US"/>
              </a:p>
            </p:txBody>
          </p:sp>
          <p:sp>
            <p:nvSpPr>
              <p:cNvPr id="23" name="Freeform 204"/>
              <p:cNvSpPr/>
              <p:nvPr/>
            </p:nvSpPr>
            <p:spPr bwMode="auto">
              <a:xfrm>
                <a:off x="9723820" y="2125352"/>
                <a:ext cx="43236" cy="34922"/>
              </a:xfrm>
              <a:custGeom>
                <a:avLst/>
                <a:gdLst>
                  <a:gd name="T0" fmla="*/ 4 w 26"/>
                  <a:gd name="T1" fmla="*/ 21 h 21"/>
                  <a:gd name="T2" fmla="*/ 9 w 26"/>
                  <a:gd name="T3" fmla="*/ 21 h 21"/>
                  <a:gd name="T4" fmla="*/ 19 w 26"/>
                  <a:gd name="T5" fmla="*/ 21 h 21"/>
                  <a:gd name="T6" fmla="*/ 24 w 26"/>
                  <a:gd name="T7" fmla="*/ 21 h 21"/>
                  <a:gd name="T8" fmla="*/ 26 w 26"/>
                  <a:gd name="T9" fmla="*/ 0 h 21"/>
                  <a:gd name="T10" fmla="*/ 19 w 26"/>
                  <a:gd name="T11" fmla="*/ 0 h 21"/>
                  <a:gd name="T12" fmla="*/ 7 w 26"/>
                  <a:gd name="T13" fmla="*/ 0 h 21"/>
                  <a:gd name="T14" fmla="*/ 0 w 26"/>
                  <a:gd name="T15" fmla="*/ 1 h 21"/>
                  <a:gd name="T16" fmla="*/ 4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4" y="21"/>
                    </a:moveTo>
                    <a:lnTo>
                      <a:pt x="9" y="21"/>
                    </a:lnTo>
                    <a:lnTo>
                      <a:pt x="19" y="21"/>
                    </a:lnTo>
                    <a:lnTo>
                      <a:pt x="24" y="21"/>
                    </a:lnTo>
                    <a:lnTo>
                      <a:pt x="26" y="0"/>
                    </a:lnTo>
                    <a:lnTo>
                      <a:pt x="19" y="0"/>
                    </a:lnTo>
                    <a:lnTo>
                      <a:pt x="7" y="0"/>
                    </a:lnTo>
                    <a:lnTo>
                      <a:pt x="0" y="1"/>
                    </a:lnTo>
                    <a:lnTo>
                      <a:pt x="4" y="21"/>
                    </a:lnTo>
                    <a:close/>
                  </a:path>
                </a:pathLst>
              </a:custGeom>
              <a:grpFill/>
              <a:ln>
                <a:noFill/>
              </a:ln>
            </p:spPr>
            <p:txBody>
              <a:bodyPr vert="horz" wrap="square" lIns="91440" tIns="45720" rIns="91440" bIns="45720" numCol="1" anchor="t" anchorCtr="0" compatLnSpc="1"/>
              <a:lstStyle/>
              <a:p>
                <a:endParaRPr lang="en-US"/>
              </a:p>
            </p:txBody>
          </p:sp>
          <p:sp>
            <p:nvSpPr>
              <p:cNvPr id="24" name="Freeform 206"/>
              <p:cNvSpPr/>
              <p:nvPr/>
            </p:nvSpPr>
            <p:spPr bwMode="auto">
              <a:xfrm>
                <a:off x="9775370" y="2102071"/>
                <a:ext cx="53214" cy="49888"/>
              </a:xfrm>
              <a:custGeom>
                <a:avLst/>
                <a:gdLst>
                  <a:gd name="T0" fmla="*/ 15 w 32"/>
                  <a:gd name="T1" fmla="*/ 30 h 30"/>
                  <a:gd name="T2" fmla="*/ 18 w 32"/>
                  <a:gd name="T3" fmla="*/ 28 h 30"/>
                  <a:gd name="T4" fmla="*/ 28 w 32"/>
                  <a:gd name="T5" fmla="*/ 22 h 30"/>
                  <a:gd name="T6" fmla="*/ 32 w 32"/>
                  <a:gd name="T7" fmla="*/ 19 h 30"/>
                  <a:gd name="T8" fmla="*/ 23 w 32"/>
                  <a:gd name="T9" fmla="*/ 0 h 30"/>
                  <a:gd name="T10" fmla="*/ 17 w 32"/>
                  <a:gd name="T11" fmla="*/ 4 h 30"/>
                  <a:gd name="T12" fmla="*/ 7 w 32"/>
                  <a:gd name="T13" fmla="*/ 10 h 30"/>
                  <a:gd name="T14" fmla="*/ 0 w 32"/>
                  <a:gd name="T15" fmla="*/ 14 h 30"/>
                  <a:gd name="T16" fmla="*/ 15 w 32"/>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0">
                    <a:moveTo>
                      <a:pt x="15" y="30"/>
                    </a:moveTo>
                    <a:lnTo>
                      <a:pt x="18" y="28"/>
                    </a:lnTo>
                    <a:lnTo>
                      <a:pt x="28" y="22"/>
                    </a:lnTo>
                    <a:lnTo>
                      <a:pt x="32" y="19"/>
                    </a:lnTo>
                    <a:lnTo>
                      <a:pt x="23" y="0"/>
                    </a:lnTo>
                    <a:lnTo>
                      <a:pt x="17" y="4"/>
                    </a:lnTo>
                    <a:lnTo>
                      <a:pt x="7" y="10"/>
                    </a:lnTo>
                    <a:lnTo>
                      <a:pt x="0" y="14"/>
                    </a:lnTo>
                    <a:lnTo>
                      <a:pt x="15" y="30"/>
                    </a:lnTo>
                    <a:close/>
                  </a:path>
                </a:pathLst>
              </a:custGeom>
              <a:grpFill/>
              <a:ln>
                <a:noFill/>
              </a:ln>
            </p:spPr>
            <p:txBody>
              <a:bodyPr vert="horz" wrap="square" lIns="91440" tIns="45720" rIns="91440" bIns="45720" numCol="1" anchor="t" anchorCtr="0" compatLnSpc="1"/>
              <a:lstStyle/>
              <a:p>
                <a:endParaRPr lang="en-US"/>
              </a:p>
            </p:txBody>
          </p:sp>
          <p:sp>
            <p:nvSpPr>
              <p:cNvPr id="25" name="Freeform 207"/>
              <p:cNvSpPr/>
              <p:nvPr/>
            </p:nvSpPr>
            <p:spPr bwMode="auto">
              <a:xfrm>
                <a:off x="9821932" y="2058835"/>
                <a:ext cx="49888" cy="49888"/>
              </a:xfrm>
              <a:custGeom>
                <a:avLst/>
                <a:gdLst>
                  <a:gd name="T0" fmla="*/ 20 w 30"/>
                  <a:gd name="T1" fmla="*/ 30 h 30"/>
                  <a:gd name="T2" fmla="*/ 22 w 30"/>
                  <a:gd name="T3" fmla="*/ 26 h 30"/>
                  <a:gd name="T4" fmla="*/ 27 w 30"/>
                  <a:gd name="T5" fmla="*/ 16 h 30"/>
                  <a:gd name="T6" fmla="*/ 30 w 30"/>
                  <a:gd name="T7" fmla="*/ 12 h 30"/>
                  <a:gd name="T8" fmla="*/ 12 w 30"/>
                  <a:gd name="T9" fmla="*/ 0 h 30"/>
                  <a:gd name="T10" fmla="*/ 9 w 30"/>
                  <a:gd name="T11" fmla="*/ 6 h 30"/>
                  <a:gd name="T12" fmla="*/ 4 w 30"/>
                  <a:gd name="T13" fmla="*/ 16 h 30"/>
                  <a:gd name="T14" fmla="*/ 0 w 30"/>
                  <a:gd name="T15" fmla="*/ 22 h 30"/>
                  <a:gd name="T16" fmla="*/ 20 w 30"/>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0" y="30"/>
                    </a:moveTo>
                    <a:lnTo>
                      <a:pt x="22" y="26"/>
                    </a:lnTo>
                    <a:lnTo>
                      <a:pt x="27" y="16"/>
                    </a:lnTo>
                    <a:lnTo>
                      <a:pt x="30" y="12"/>
                    </a:lnTo>
                    <a:lnTo>
                      <a:pt x="12" y="0"/>
                    </a:lnTo>
                    <a:lnTo>
                      <a:pt x="9" y="6"/>
                    </a:lnTo>
                    <a:lnTo>
                      <a:pt x="4" y="16"/>
                    </a:lnTo>
                    <a:lnTo>
                      <a:pt x="0" y="22"/>
                    </a:lnTo>
                    <a:lnTo>
                      <a:pt x="20" y="30"/>
                    </a:lnTo>
                    <a:close/>
                  </a:path>
                </a:pathLst>
              </a:custGeom>
              <a:grpFill/>
              <a:ln>
                <a:noFill/>
              </a:ln>
            </p:spPr>
            <p:txBody>
              <a:bodyPr vert="horz" wrap="square" lIns="91440" tIns="45720" rIns="91440" bIns="45720" numCol="1" anchor="t" anchorCtr="0" compatLnSpc="1"/>
              <a:lstStyle/>
              <a:p>
                <a:endParaRPr lang="en-US"/>
              </a:p>
            </p:txBody>
          </p:sp>
          <p:sp>
            <p:nvSpPr>
              <p:cNvPr id="26" name="Freeform 208"/>
              <p:cNvSpPr/>
              <p:nvPr/>
            </p:nvSpPr>
            <p:spPr bwMode="auto">
              <a:xfrm>
                <a:off x="9845213" y="2007285"/>
                <a:ext cx="36584" cy="43236"/>
              </a:xfrm>
              <a:custGeom>
                <a:avLst/>
                <a:gdLst>
                  <a:gd name="T0" fmla="*/ 22 w 22"/>
                  <a:gd name="T1" fmla="*/ 22 h 26"/>
                  <a:gd name="T2" fmla="*/ 22 w 22"/>
                  <a:gd name="T3" fmla="*/ 17 h 26"/>
                  <a:gd name="T4" fmla="*/ 21 w 22"/>
                  <a:gd name="T5" fmla="*/ 6 h 26"/>
                  <a:gd name="T6" fmla="*/ 21 w 22"/>
                  <a:gd name="T7" fmla="*/ 2 h 26"/>
                  <a:gd name="T8" fmla="*/ 0 w 22"/>
                  <a:gd name="T9" fmla="*/ 0 h 26"/>
                  <a:gd name="T10" fmla="*/ 0 w 22"/>
                  <a:gd name="T11" fmla="*/ 7 h 26"/>
                  <a:gd name="T12" fmla="*/ 1 w 22"/>
                  <a:gd name="T13" fmla="*/ 18 h 26"/>
                  <a:gd name="T14" fmla="*/ 1 w 22"/>
                  <a:gd name="T15" fmla="*/ 26 h 26"/>
                  <a:gd name="T16" fmla="*/ 22 w 22"/>
                  <a:gd name="T1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6">
                    <a:moveTo>
                      <a:pt x="22" y="22"/>
                    </a:moveTo>
                    <a:lnTo>
                      <a:pt x="22" y="17"/>
                    </a:lnTo>
                    <a:lnTo>
                      <a:pt x="21" y="6"/>
                    </a:lnTo>
                    <a:lnTo>
                      <a:pt x="21" y="2"/>
                    </a:lnTo>
                    <a:lnTo>
                      <a:pt x="0" y="0"/>
                    </a:lnTo>
                    <a:lnTo>
                      <a:pt x="0" y="7"/>
                    </a:lnTo>
                    <a:lnTo>
                      <a:pt x="1" y="18"/>
                    </a:lnTo>
                    <a:lnTo>
                      <a:pt x="1" y="26"/>
                    </a:lnTo>
                    <a:lnTo>
                      <a:pt x="22" y="22"/>
                    </a:lnTo>
                    <a:close/>
                  </a:path>
                </a:pathLst>
              </a:custGeom>
              <a:grpFill/>
              <a:ln>
                <a:noFill/>
              </a:ln>
            </p:spPr>
            <p:txBody>
              <a:bodyPr vert="horz" wrap="square" lIns="91440" tIns="45720" rIns="91440" bIns="45720" numCol="1" anchor="t" anchorCtr="0" compatLnSpc="1"/>
              <a:lstStyle/>
              <a:p>
                <a:endParaRPr lang="en-US"/>
              </a:p>
            </p:txBody>
          </p:sp>
          <p:sp>
            <p:nvSpPr>
              <p:cNvPr id="27" name="Freeform 209"/>
              <p:cNvSpPr/>
              <p:nvPr/>
            </p:nvSpPr>
            <p:spPr bwMode="auto">
              <a:xfrm>
                <a:off x="9821932" y="1945756"/>
                <a:ext cx="49888" cy="49888"/>
              </a:xfrm>
              <a:custGeom>
                <a:avLst/>
                <a:gdLst>
                  <a:gd name="T0" fmla="*/ 30 w 30"/>
                  <a:gd name="T1" fmla="*/ 16 h 30"/>
                  <a:gd name="T2" fmla="*/ 27 w 30"/>
                  <a:gd name="T3" fmla="*/ 13 h 30"/>
                  <a:gd name="T4" fmla="*/ 21 w 30"/>
                  <a:gd name="T5" fmla="*/ 4 h 30"/>
                  <a:gd name="T6" fmla="*/ 20 w 30"/>
                  <a:gd name="T7" fmla="*/ 0 h 30"/>
                  <a:gd name="T8" fmla="*/ 0 w 30"/>
                  <a:gd name="T9" fmla="*/ 8 h 30"/>
                  <a:gd name="T10" fmla="*/ 4 w 30"/>
                  <a:gd name="T11" fmla="*/ 15 h 30"/>
                  <a:gd name="T12" fmla="*/ 10 w 30"/>
                  <a:gd name="T13" fmla="*/ 24 h 30"/>
                  <a:gd name="T14" fmla="*/ 14 w 30"/>
                  <a:gd name="T15" fmla="*/ 30 h 30"/>
                  <a:gd name="T16" fmla="*/ 30 w 30"/>
                  <a:gd name="T1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16"/>
                    </a:moveTo>
                    <a:lnTo>
                      <a:pt x="27" y="13"/>
                    </a:lnTo>
                    <a:lnTo>
                      <a:pt x="21" y="4"/>
                    </a:lnTo>
                    <a:lnTo>
                      <a:pt x="20" y="0"/>
                    </a:lnTo>
                    <a:lnTo>
                      <a:pt x="0" y="8"/>
                    </a:lnTo>
                    <a:lnTo>
                      <a:pt x="4" y="15"/>
                    </a:lnTo>
                    <a:lnTo>
                      <a:pt x="10" y="24"/>
                    </a:lnTo>
                    <a:lnTo>
                      <a:pt x="14" y="30"/>
                    </a:lnTo>
                    <a:lnTo>
                      <a:pt x="30" y="16"/>
                    </a:lnTo>
                    <a:close/>
                  </a:path>
                </a:pathLst>
              </a:custGeom>
              <a:grpFill/>
              <a:ln>
                <a:noFill/>
              </a:ln>
            </p:spPr>
            <p:txBody>
              <a:bodyPr vert="horz" wrap="square" lIns="91440" tIns="45720" rIns="91440" bIns="45720" numCol="1" anchor="t" anchorCtr="0" compatLnSpc="1"/>
              <a:lstStyle/>
              <a:p>
                <a:endParaRPr lang="en-US"/>
              </a:p>
            </p:txBody>
          </p:sp>
          <p:sp>
            <p:nvSpPr>
              <p:cNvPr id="28" name="Freeform 210"/>
              <p:cNvSpPr/>
              <p:nvPr/>
            </p:nvSpPr>
            <p:spPr bwMode="auto">
              <a:xfrm>
                <a:off x="9778696" y="1902520"/>
                <a:ext cx="49888" cy="49888"/>
              </a:xfrm>
              <a:custGeom>
                <a:avLst/>
                <a:gdLst>
                  <a:gd name="T0" fmla="*/ 30 w 30"/>
                  <a:gd name="T1" fmla="*/ 9 h 30"/>
                  <a:gd name="T2" fmla="*/ 26 w 30"/>
                  <a:gd name="T3" fmla="*/ 7 h 30"/>
                  <a:gd name="T4" fmla="*/ 16 w 30"/>
                  <a:gd name="T5" fmla="*/ 2 h 30"/>
                  <a:gd name="T6" fmla="*/ 12 w 30"/>
                  <a:gd name="T7" fmla="*/ 0 h 30"/>
                  <a:gd name="T8" fmla="*/ 0 w 30"/>
                  <a:gd name="T9" fmla="*/ 17 h 30"/>
                  <a:gd name="T10" fmla="*/ 6 w 30"/>
                  <a:gd name="T11" fmla="*/ 21 h 30"/>
                  <a:gd name="T12" fmla="*/ 16 w 30"/>
                  <a:gd name="T13" fmla="*/ 26 h 30"/>
                  <a:gd name="T14" fmla="*/ 23 w 30"/>
                  <a:gd name="T15" fmla="*/ 30 h 30"/>
                  <a:gd name="T16" fmla="*/ 30 w 30"/>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30" y="9"/>
                    </a:moveTo>
                    <a:lnTo>
                      <a:pt x="26" y="7"/>
                    </a:lnTo>
                    <a:lnTo>
                      <a:pt x="16" y="2"/>
                    </a:lnTo>
                    <a:lnTo>
                      <a:pt x="12" y="0"/>
                    </a:lnTo>
                    <a:lnTo>
                      <a:pt x="0" y="17"/>
                    </a:lnTo>
                    <a:lnTo>
                      <a:pt x="6" y="21"/>
                    </a:lnTo>
                    <a:lnTo>
                      <a:pt x="16" y="26"/>
                    </a:lnTo>
                    <a:lnTo>
                      <a:pt x="23" y="30"/>
                    </a:lnTo>
                    <a:lnTo>
                      <a:pt x="30" y="9"/>
                    </a:lnTo>
                    <a:close/>
                  </a:path>
                </a:pathLst>
              </a:custGeom>
              <a:grpFill/>
              <a:ln>
                <a:noFill/>
              </a:ln>
            </p:spPr>
            <p:txBody>
              <a:bodyPr vert="horz" wrap="square" lIns="91440" tIns="45720" rIns="91440" bIns="45720" numCol="1" anchor="t" anchorCtr="0" compatLnSpc="1"/>
              <a:lstStyle/>
              <a:p>
                <a:endParaRPr lang="en-US"/>
              </a:p>
            </p:txBody>
          </p:sp>
          <p:sp>
            <p:nvSpPr>
              <p:cNvPr id="29" name="Freeform 211"/>
              <p:cNvSpPr>
                <a:spLocks noEditPoints="1"/>
              </p:cNvSpPr>
              <p:nvPr/>
            </p:nvSpPr>
            <p:spPr bwMode="auto">
              <a:xfrm>
                <a:off x="9632359" y="1912498"/>
                <a:ext cx="229484" cy="226158"/>
              </a:xfrm>
              <a:custGeom>
                <a:avLst/>
                <a:gdLst>
                  <a:gd name="T0" fmla="*/ 55 w 110"/>
                  <a:gd name="T1" fmla="*/ 108 h 108"/>
                  <a:gd name="T2" fmla="*/ 1 w 110"/>
                  <a:gd name="T3" fmla="*/ 57 h 108"/>
                  <a:gd name="T4" fmla="*/ 53 w 110"/>
                  <a:gd name="T5" fmla="*/ 1 h 108"/>
                  <a:gd name="T6" fmla="*/ 109 w 110"/>
                  <a:gd name="T7" fmla="*/ 52 h 108"/>
                  <a:gd name="T8" fmla="*/ 57 w 110"/>
                  <a:gd name="T9" fmla="*/ 108 h 108"/>
                  <a:gd name="T10" fmla="*/ 55 w 110"/>
                  <a:gd name="T11" fmla="*/ 108 h 108"/>
                  <a:gd name="T12" fmla="*/ 55 w 110"/>
                  <a:gd name="T13" fmla="*/ 16 h 108"/>
                  <a:gd name="T14" fmla="*/ 53 w 110"/>
                  <a:gd name="T15" fmla="*/ 16 h 108"/>
                  <a:gd name="T16" fmla="*/ 16 w 110"/>
                  <a:gd name="T17" fmla="*/ 56 h 108"/>
                  <a:gd name="T18" fmla="*/ 57 w 110"/>
                  <a:gd name="T19" fmla="*/ 94 h 108"/>
                  <a:gd name="T20" fmla="*/ 94 w 110"/>
                  <a:gd name="T21" fmla="*/ 53 h 108"/>
                  <a:gd name="T22" fmla="*/ 55 w 110"/>
                  <a:gd name="T23"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08">
                    <a:moveTo>
                      <a:pt x="55" y="108"/>
                    </a:moveTo>
                    <a:cubicBezTo>
                      <a:pt x="26" y="108"/>
                      <a:pt x="2" y="86"/>
                      <a:pt x="1" y="57"/>
                    </a:cubicBezTo>
                    <a:cubicBezTo>
                      <a:pt x="0" y="27"/>
                      <a:pt x="23" y="2"/>
                      <a:pt x="53" y="1"/>
                    </a:cubicBezTo>
                    <a:cubicBezTo>
                      <a:pt x="83" y="0"/>
                      <a:pt x="108" y="23"/>
                      <a:pt x="109" y="52"/>
                    </a:cubicBezTo>
                    <a:cubicBezTo>
                      <a:pt x="110" y="82"/>
                      <a:pt x="87" y="107"/>
                      <a:pt x="57" y="108"/>
                    </a:cubicBezTo>
                    <a:cubicBezTo>
                      <a:pt x="56" y="108"/>
                      <a:pt x="56" y="108"/>
                      <a:pt x="55" y="108"/>
                    </a:cubicBezTo>
                    <a:close/>
                    <a:moveTo>
                      <a:pt x="55" y="16"/>
                    </a:moveTo>
                    <a:cubicBezTo>
                      <a:pt x="54" y="16"/>
                      <a:pt x="54" y="16"/>
                      <a:pt x="53" y="16"/>
                    </a:cubicBezTo>
                    <a:cubicBezTo>
                      <a:pt x="32" y="16"/>
                      <a:pt x="15" y="35"/>
                      <a:pt x="16" y="56"/>
                    </a:cubicBezTo>
                    <a:cubicBezTo>
                      <a:pt x="17" y="78"/>
                      <a:pt x="35" y="94"/>
                      <a:pt x="57" y="94"/>
                    </a:cubicBezTo>
                    <a:cubicBezTo>
                      <a:pt x="78" y="93"/>
                      <a:pt x="95" y="75"/>
                      <a:pt x="94" y="53"/>
                    </a:cubicBezTo>
                    <a:cubicBezTo>
                      <a:pt x="93" y="32"/>
                      <a:pt x="76" y="16"/>
                      <a:pt x="55" y="16"/>
                    </a:cubicBezTo>
                    <a:close/>
                  </a:path>
                </a:pathLst>
              </a:custGeom>
              <a:grpFill/>
              <a:ln>
                <a:noFill/>
              </a:ln>
            </p:spPr>
            <p:txBody>
              <a:bodyPr vert="horz" wrap="square" lIns="91440" tIns="45720" rIns="91440" bIns="45720" numCol="1" anchor="t" anchorCtr="0" compatLnSpc="1"/>
              <a:lstStyle/>
              <a:p>
                <a:endParaRPr lang="en-US"/>
              </a:p>
            </p:txBody>
          </p:sp>
        </p:grpSp>
      </p:grpSp>
      <p:grpSp>
        <p:nvGrpSpPr>
          <p:cNvPr id="32" name="组合 31"/>
          <p:cNvGrpSpPr/>
          <p:nvPr/>
        </p:nvGrpSpPr>
        <p:grpSpPr>
          <a:xfrm>
            <a:off x="8377343" y="4330925"/>
            <a:ext cx="2507655" cy="2022591"/>
            <a:chOff x="8377343" y="4330925"/>
            <a:chExt cx="2507655" cy="2022591"/>
          </a:xfrm>
        </p:grpSpPr>
        <p:sp>
          <p:nvSpPr>
            <p:cNvPr id="8" name="文本框 7"/>
            <p:cNvSpPr txBox="1"/>
            <p:nvPr/>
          </p:nvSpPr>
          <p:spPr>
            <a:xfrm>
              <a:off x="8377343" y="5153187"/>
              <a:ext cx="2507655"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1" name="文本框 10"/>
            <p:cNvSpPr txBox="1"/>
            <p:nvPr/>
          </p:nvSpPr>
          <p:spPr>
            <a:xfrm>
              <a:off x="8808245" y="4835887"/>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sp>
          <p:nvSpPr>
            <p:cNvPr id="37" name="Freeform 198"/>
            <p:cNvSpPr>
              <a:spLocks noEditPoints="1"/>
            </p:cNvSpPr>
            <p:nvPr/>
          </p:nvSpPr>
          <p:spPr bwMode="auto">
            <a:xfrm>
              <a:off x="9422415" y="4330925"/>
              <a:ext cx="396000" cy="396000"/>
            </a:xfrm>
            <a:custGeom>
              <a:avLst/>
              <a:gdLst>
                <a:gd name="T0" fmla="*/ 107 w 119"/>
                <a:gd name="T1" fmla="*/ 65 h 120"/>
                <a:gd name="T2" fmla="*/ 102 w 119"/>
                <a:gd name="T3" fmla="*/ 73 h 120"/>
                <a:gd name="T4" fmla="*/ 71 w 119"/>
                <a:gd name="T5" fmla="*/ 80 h 120"/>
                <a:gd name="T6" fmla="*/ 71 w 119"/>
                <a:gd name="T7" fmla="*/ 80 h 120"/>
                <a:gd name="T8" fmla="*/ 96 w 119"/>
                <a:gd name="T9" fmla="*/ 69 h 120"/>
                <a:gd name="T10" fmla="*/ 105 w 119"/>
                <a:gd name="T11" fmla="*/ 59 h 120"/>
                <a:gd name="T12" fmla="*/ 109 w 119"/>
                <a:gd name="T13" fmla="*/ 50 h 120"/>
                <a:gd name="T14" fmla="*/ 111 w 119"/>
                <a:gd name="T15" fmla="*/ 42 h 120"/>
                <a:gd name="T16" fmla="*/ 85 w 119"/>
                <a:gd name="T17" fmla="*/ 14 h 120"/>
                <a:gd name="T18" fmla="*/ 92 w 119"/>
                <a:gd name="T19" fmla="*/ 18 h 120"/>
                <a:gd name="T20" fmla="*/ 110 w 119"/>
                <a:gd name="T21" fmla="*/ 41 h 120"/>
                <a:gd name="T22" fmla="*/ 102 w 119"/>
                <a:gd name="T23" fmla="*/ 58 h 120"/>
                <a:gd name="T24" fmla="*/ 94 w 119"/>
                <a:gd name="T25" fmla="*/ 63 h 120"/>
                <a:gd name="T26" fmla="*/ 85 w 119"/>
                <a:gd name="T27" fmla="*/ 65 h 120"/>
                <a:gd name="T28" fmla="*/ 77 w 119"/>
                <a:gd name="T29" fmla="*/ 55 h 120"/>
                <a:gd name="T30" fmla="*/ 69 w 119"/>
                <a:gd name="T31" fmla="*/ 57 h 120"/>
                <a:gd name="T32" fmla="*/ 68 w 119"/>
                <a:gd name="T33" fmla="*/ 85 h 120"/>
                <a:gd name="T34" fmla="*/ 54 w 119"/>
                <a:gd name="T35" fmla="*/ 68 h 120"/>
                <a:gd name="T36" fmla="*/ 51 w 119"/>
                <a:gd name="T37" fmla="*/ 50 h 120"/>
                <a:gd name="T38" fmla="*/ 67 w 119"/>
                <a:gd name="T39" fmla="*/ 50 h 120"/>
                <a:gd name="T40" fmla="*/ 61 w 119"/>
                <a:gd name="T41" fmla="*/ 47 h 120"/>
                <a:gd name="T42" fmla="*/ 57 w 119"/>
                <a:gd name="T43" fmla="*/ 47 h 120"/>
                <a:gd name="T44" fmla="*/ 52 w 119"/>
                <a:gd name="T45" fmla="*/ 43 h 120"/>
                <a:gd name="T46" fmla="*/ 51 w 119"/>
                <a:gd name="T47" fmla="*/ 33 h 120"/>
                <a:gd name="T48" fmla="*/ 57 w 119"/>
                <a:gd name="T49" fmla="*/ 34 h 120"/>
                <a:gd name="T50" fmla="*/ 68 w 119"/>
                <a:gd name="T51" fmla="*/ 27 h 120"/>
                <a:gd name="T52" fmla="*/ 80 w 119"/>
                <a:gd name="T53" fmla="*/ 22 h 120"/>
                <a:gd name="T54" fmla="*/ 49 w 119"/>
                <a:gd name="T55" fmla="*/ 36 h 120"/>
                <a:gd name="T56" fmla="*/ 49 w 119"/>
                <a:gd name="T57" fmla="*/ 27 h 120"/>
                <a:gd name="T58" fmla="*/ 78 w 119"/>
                <a:gd name="T59" fmla="*/ 18 h 120"/>
                <a:gd name="T60" fmla="*/ 60 w 119"/>
                <a:gd name="T61" fmla="*/ 15 h 120"/>
                <a:gd name="T62" fmla="*/ 60 w 119"/>
                <a:gd name="T63" fmla="*/ 13 h 120"/>
                <a:gd name="T64" fmla="*/ 41 w 119"/>
                <a:gd name="T65" fmla="*/ 11 h 120"/>
                <a:gd name="T66" fmla="*/ 51 w 119"/>
                <a:gd name="T67" fmla="*/ 13 h 120"/>
                <a:gd name="T68" fmla="*/ 49 w 119"/>
                <a:gd name="T69" fmla="*/ 18 h 120"/>
                <a:gd name="T70" fmla="*/ 41 w 119"/>
                <a:gd name="T71" fmla="*/ 28 h 120"/>
                <a:gd name="T72" fmla="*/ 36 w 119"/>
                <a:gd name="T73" fmla="*/ 23 h 120"/>
                <a:gd name="T74" fmla="*/ 31 w 119"/>
                <a:gd name="T75" fmla="*/ 17 h 120"/>
                <a:gd name="T76" fmla="*/ 35 w 119"/>
                <a:gd name="T77" fmla="*/ 12 h 120"/>
                <a:gd name="T78" fmla="*/ 24 w 119"/>
                <a:gd name="T79" fmla="*/ 20 h 120"/>
                <a:gd name="T80" fmla="*/ 29 w 119"/>
                <a:gd name="T81" fmla="*/ 104 h 120"/>
                <a:gd name="T82" fmla="*/ 26 w 119"/>
                <a:gd name="T83" fmla="*/ 85 h 120"/>
                <a:gd name="T84" fmla="*/ 19 w 119"/>
                <a:gd name="T85" fmla="*/ 64 h 120"/>
                <a:gd name="T86" fmla="*/ 9 w 119"/>
                <a:gd name="T87" fmla="*/ 56 h 120"/>
                <a:gd name="T88" fmla="*/ 23 w 119"/>
                <a:gd name="T89" fmla="*/ 25 h 120"/>
                <a:gd name="T90" fmla="*/ 31 w 119"/>
                <a:gd name="T91" fmla="*/ 25 h 120"/>
                <a:gd name="T92" fmla="*/ 27 w 119"/>
                <a:gd name="T93" fmla="*/ 25 h 120"/>
                <a:gd name="T94" fmla="*/ 22 w 119"/>
                <a:gd name="T95" fmla="*/ 35 h 120"/>
                <a:gd name="T96" fmla="*/ 26 w 119"/>
                <a:gd name="T97" fmla="*/ 30 h 120"/>
                <a:gd name="T98" fmla="*/ 33 w 119"/>
                <a:gd name="T99" fmla="*/ 37 h 120"/>
                <a:gd name="T100" fmla="*/ 31 w 119"/>
                <a:gd name="T101" fmla="*/ 39 h 120"/>
                <a:gd name="T102" fmla="*/ 22 w 119"/>
                <a:gd name="T103" fmla="*/ 56 h 120"/>
                <a:gd name="T104" fmla="*/ 18 w 119"/>
                <a:gd name="T105" fmla="*/ 60 h 120"/>
                <a:gd name="T106" fmla="*/ 33 w 119"/>
                <a:gd name="T107" fmla="*/ 67 h 120"/>
                <a:gd name="T108" fmla="*/ 39 w 119"/>
                <a:gd name="T109" fmla="*/ 80 h 120"/>
                <a:gd name="T110" fmla="*/ 23 w 119"/>
                <a:gd name="T111" fmla="*/ 29 h 120"/>
                <a:gd name="T112" fmla="*/ 23 w 119"/>
                <a:gd name="T113" fmla="*/ 57 h 120"/>
                <a:gd name="T114" fmla="*/ 22 w 119"/>
                <a:gd name="T115" fmla="*/ 59 h 120"/>
                <a:gd name="T116" fmla="*/ 25 w 119"/>
                <a:gd name="T117" fmla="*/ 57 h 120"/>
                <a:gd name="T118" fmla="*/ 105 w 119"/>
                <a:gd name="T119" fmla="*/ 90 h 120"/>
                <a:gd name="T120" fmla="*/ 104 w 119"/>
                <a:gd name="T121" fmla="*/ 80 h 120"/>
                <a:gd name="T122" fmla="*/ 109 w 119"/>
                <a:gd name="T123" fmla="*/ 7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 h="120">
                  <a:moveTo>
                    <a:pt x="60" y="0"/>
                  </a:moveTo>
                  <a:cubicBezTo>
                    <a:pt x="27" y="0"/>
                    <a:pt x="0" y="27"/>
                    <a:pt x="0" y="60"/>
                  </a:cubicBezTo>
                  <a:cubicBezTo>
                    <a:pt x="0" y="93"/>
                    <a:pt x="27" y="120"/>
                    <a:pt x="60" y="120"/>
                  </a:cubicBezTo>
                  <a:cubicBezTo>
                    <a:pt x="92" y="120"/>
                    <a:pt x="119" y="93"/>
                    <a:pt x="119" y="60"/>
                  </a:cubicBezTo>
                  <a:cubicBezTo>
                    <a:pt x="119" y="27"/>
                    <a:pt x="92" y="0"/>
                    <a:pt x="60" y="0"/>
                  </a:cubicBezTo>
                  <a:close/>
                  <a:moveTo>
                    <a:pt x="106" y="64"/>
                  </a:moveTo>
                  <a:cubicBezTo>
                    <a:pt x="106" y="64"/>
                    <a:pt x="106" y="64"/>
                    <a:pt x="106" y="64"/>
                  </a:cubicBezTo>
                  <a:cubicBezTo>
                    <a:pt x="106" y="64"/>
                    <a:pt x="105" y="64"/>
                    <a:pt x="105" y="64"/>
                  </a:cubicBezTo>
                  <a:cubicBezTo>
                    <a:pt x="106" y="63"/>
                    <a:pt x="106" y="63"/>
                    <a:pt x="106" y="63"/>
                  </a:cubicBezTo>
                  <a:cubicBezTo>
                    <a:pt x="106" y="63"/>
                    <a:pt x="106" y="63"/>
                    <a:pt x="106" y="63"/>
                  </a:cubicBezTo>
                  <a:cubicBezTo>
                    <a:pt x="106" y="62"/>
                    <a:pt x="106" y="62"/>
                    <a:pt x="107" y="62"/>
                  </a:cubicBezTo>
                  <a:cubicBezTo>
                    <a:pt x="107" y="62"/>
                    <a:pt x="107" y="62"/>
                    <a:pt x="107" y="63"/>
                  </a:cubicBezTo>
                  <a:cubicBezTo>
                    <a:pt x="108" y="63"/>
                    <a:pt x="108" y="63"/>
                    <a:pt x="108" y="64"/>
                  </a:cubicBezTo>
                  <a:cubicBezTo>
                    <a:pt x="108" y="64"/>
                    <a:pt x="108" y="64"/>
                    <a:pt x="108" y="64"/>
                  </a:cubicBezTo>
                  <a:cubicBezTo>
                    <a:pt x="107" y="64"/>
                    <a:pt x="107" y="64"/>
                    <a:pt x="107" y="65"/>
                  </a:cubicBezTo>
                  <a:cubicBezTo>
                    <a:pt x="106" y="65"/>
                    <a:pt x="106" y="64"/>
                    <a:pt x="106" y="64"/>
                  </a:cubicBezTo>
                  <a:cubicBezTo>
                    <a:pt x="106" y="64"/>
                    <a:pt x="106" y="64"/>
                    <a:pt x="106" y="64"/>
                  </a:cubicBezTo>
                  <a:close/>
                  <a:moveTo>
                    <a:pt x="106" y="72"/>
                  </a:moveTo>
                  <a:cubicBezTo>
                    <a:pt x="106" y="73"/>
                    <a:pt x="106" y="73"/>
                    <a:pt x="106" y="73"/>
                  </a:cubicBezTo>
                  <a:cubicBezTo>
                    <a:pt x="105" y="73"/>
                    <a:pt x="105" y="72"/>
                    <a:pt x="105" y="72"/>
                  </a:cubicBezTo>
                  <a:cubicBezTo>
                    <a:pt x="104" y="72"/>
                    <a:pt x="104" y="72"/>
                    <a:pt x="104" y="73"/>
                  </a:cubicBezTo>
                  <a:cubicBezTo>
                    <a:pt x="103" y="72"/>
                    <a:pt x="104" y="70"/>
                    <a:pt x="105" y="69"/>
                  </a:cubicBezTo>
                  <a:cubicBezTo>
                    <a:pt x="105" y="70"/>
                    <a:pt x="106" y="69"/>
                    <a:pt x="106" y="70"/>
                  </a:cubicBezTo>
                  <a:cubicBezTo>
                    <a:pt x="106" y="70"/>
                    <a:pt x="106" y="71"/>
                    <a:pt x="106" y="71"/>
                  </a:cubicBezTo>
                  <a:cubicBezTo>
                    <a:pt x="105" y="71"/>
                    <a:pt x="105" y="70"/>
                    <a:pt x="105" y="70"/>
                  </a:cubicBezTo>
                  <a:cubicBezTo>
                    <a:pt x="105" y="71"/>
                    <a:pt x="106" y="72"/>
                    <a:pt x="106" y="72"/>
                  </a:cubicBezTo>
                  <a:close/>
                  <a:moveTo>
                    <a:pt x="104" y="70"/>
                  </a:moveTo>
                  <a:cubicBezTo>
                    <a:pt x="103" y="70"/>
                    <a:pt x="103" y="72"/>
                    <a:pt x="103" y="72"/>
                  </a:cubicBezTo>
                  <a:cubicBezTo>
                    <a:pt x="103" y="72"/>
                    <a:pt x="103" y="72"/>
                    <a:pt x="103" y="72"/>
                  </a:cubicBezTo>
                  <a:cubicBezTo>
                    <a:pt x="103" y="73"/>
                    <a:pt x="102" y="72"/>
                    <a:pt x="102" y="73"/>
                  </a:cubicBezTo>
                  <a:cubicBezTo>
                    <a:pt x="102" y="73"/>
                    <a:pt x="102" y="73"/>
                    <a:pt x="102" y="73"/>
                  </a:cubicBezTo>
                  <a:cubicBezTo>
                    <a:pt x="101" y="73"/>
                    <a:pt x="101" y="72"/>
                    <a:pt x="101" y="72"/>
                  </a:cubicBezTo>
                  <a:cubicBezTo>
                    <a:pt x="101" y="72"/>
                    <a:pt x="100" y="72"/>
                    <a:pt x="100" y="72"/>
                  </a:cubicBezTo>
                  <a:cubicBezTo>
                    <a:pt x="100" y="71"/>
                    <a:pt x="100" y="71"/>
                    <a:pt x="99" y="70"/>
                  </a:cubicBezTo>
                  <a:cubicBezTo>
                    <a:pt x="100" y="68"/>
                    <a:pt x="102" y="68"/>
                    <a:pt x="102" y="66"/>
                  </a:cubicBezTo>
                  <a:cubicBezTo>
                    <a:pt x="102" y="66"/>
                    <a:pt x="102" y="66"/>
                    <a:pt x="102" y="66"/>
                  </a:cubicBezTo>
                  <a:cubicBezTo>
                    <a:pt x="103" y="66"/>
                    <a:pt x="103" y="67"/>
                    <a:pt x="104" y="67"/>
                  </a:cubicBezTo>
                  <a:cubicBezTo>
                    <a:pt x="104" y="68"/>
                    <a:pt x="104" y="68"/>
                    <a:pt x="103" y="68"/>
                  </a:cubicBezTo>
                  <a:cubicBezTo>
                    <a:pt x="104" y="69"/>
                    <a:pt x="103" y="69"/>
                    <a:pt x="104" y="70"/>
                  </a:cubicBezTo>
                  <a:close/>
                  <a:moveTo>
                    <a:pt x="28" y="59"/>
                  </a:moveTo>
                  <a:cubicBezTo>
                    <a:pt x="29" y="60"/>
                    <a:pt x="28" y="60"/>
                    <a:pt x="28" y="60"/>
                  </a:cubicBezTo>
                  <a:cubicBezTo>
                    <a:pt x="28" y="60"/>
                    <a:pt x="27" y="60"/>
                    <a:pt x="27" y="60"/>
                  </a:cubicBezTo>
                  <a:cubicBezTo>
                    <a:pt x="27" y="60"/>
                    <a:pt x="27" y="60"/>
                    <a:pt x="27" y="59"/>
                  </a:cubicBezTo>
                  <a:cubicBezTo>
                    <a:pt x="28" y="59"/>
                    <a:pt x="28" y="59"/>
                    <a:pt x="28" y="59"/>
                  </a:cubicBezTo>
                  <a:close/>
                  <a:moveTo>
                    <a:pt x="71" y="80"/>
                  </a:moveTo>
                  <a:cubicBezTo>
                    <a:pt x="72" y="80"/>
                    <a:pt x="72" y="79"/>
                    <a:pt x="73" y="79"/>
                  </a:cubicBezTo>
                  <a:cubicBezTo>
                    <a:pt x="73" y="78"/>
                    <a:pt x="73" y="77"/>
                    <a:pt x="73" y="77"/>
                  </a:cubicBezTo>
                  <a:cubicBezTo>
                    <a:pt x="74" y="77"/>
                    <a:pt x="74" y="77"/>
                    <a:pt x="74" y="77"/>
                  </a:cubicBezTo>
                  <a:cubicBezTo>
                    <a:pt x="74" y="77"/>
                    <a:pt x="74" y="78"/>
                    <a:pt x="74" y="78"/>
                  </a:cubicBezTo>
                  <a:cubicBezTo>
                    <a:pt x="74" y="78"/>
                    <a:pt x="74" y="78"/>
                    <a:pt x="74" y="78"/>
                  </a:cubicBezTo>
                  <a:cubicBezTo>
                    <a:pt x="74" y="80"/>
                    <a:pt x="74" y="81"/>
                    <a:pt x="74" y="82"/>
                  </a:cubicBezTo>
                  <a:cubicBezTo>
                    <a:pt x="74" y="82"/>
                    <a:pt x="74" y="82"/>
                    <a:pt x="73" y="82"/>
                  </a:cubicBezTo>
                  <a:cubicBezTo>
                    <a:pt x="73" y="82"/>
                    <a:pt x="73" y="83"/>
                    <a:pt x="73" y="83"/>
                  </a:cubicBezTo>
                  <a:cubicBezTo>
                    <a:pt x="73" y="84"/>
                    <a:pt x="73" y="84"/>
                    <a:pt x="73" y="85"/>
                  </a:cubicBezTo>
                  <a:cubicBezTo>
                    <a:pt x="73" y="85"/>
                    <a:pt x="73" y="85"/>
                    <a:pt x="72" y="85"/>
                  </a:cubicBezTo>
                  <a:cubicBezTo>
                    <a:pt x="72" y="85"/>
                    <a:pt x="72" y="86"/>
                    <a:pt x="71" y="86"/>
                  </a:cubicBezTo>
                  <a:cubicBezTo>
                    <a:pt x="71" y="86"/>
                    <a:pt x="71" y="86"/>
                    <a:pt x="71" y="86"/>
                  </a:cubicBezTo>
                  <a:cubicBezTo>
                    <a:pt x="71" y="85"/>
                    <a:pt x="71" y="84"/>
                    <a:pt x="71" y="83"/>
                  </a:cubicBezTo>
                  <a:cubicBezTo>
                    <a:pt x="71" y="83"/>
                    <a:pt x="71" y="82"/>
                    <a:pt x="71" y="82"/>
                  </a:cubicBezTo>
                  <a:cubicBezTo>
                    <a:pt x="71" y="81"/>
                    <a:pt x="71" y="81"/>
                    <a:pt x="71" y="80"/>
                  </a:cubicBezTo>
                  <a:close/>
                  <a:moveTo>
                    <a:pt x="87" y="64"/>
                  </a:moveTo>
                  <a:cubicBezTo>
                    <a:pt x="88" y="65"/>
                    <a:pt x="88" y="65"/>
                    <a:pt x="88" y="66"/>
                  </a:cubicBezTo>
                  <a:cubicBezTo>
                    <a:pt x="88" y="66"/>
                    <a:pt x="88" y="66"/>
                    <a:pt x="87" y="66"/>
                  </a:cubicBezTo>
                  <a:cubicBezTo>
                    <a:pt x="87" y="66"/>
                    <a:pt x="87" y="66"/>
                    <a:pt x="87" y="66"/>
                  </a:cubicBezTo>
                  <a:cubicBezTo>
                    <a:pt x="87" y="66"/>
                    <a:pt x="88" y="66"/>
                    <a:pt x="87" y="64"/>
                  </a:cubicBezTo>
                  <a:close/>
                  <a:moveTo>
                    <a:pt x="98" y="73"/>
                  </a:moveTo>
                  <a:cubicBezTo>
                    <a:pt x="98" y="73"/>
                    <a:pt x="97" y="73"/>
                    <a:pt x="97" y="73"/>
                  </a:cubicBezTo>
                  <a:cubicBezTo>
                    <a:pt x="97" y="73"/>
                    <a:pt x="96" y="72"/>
                    <a:pt x="96" y="72"/>
                  </a:cubicBezTo>
                  <a:cubicBezTo>
                    <a:pt x="96" y="69"/>
                    <a:pt x="94" y="69"/>
                    <a:pt x="94" y="67"/>
                  </a:cubicBezTo>
                  <a:cubicBezTo>
                    <a:pt x="94" y="67"/>
                    <a:pt x="94" y="67"/>
                    <a:pt x="94" y="67"/>
                  </a:cubicBezTo>
                  <a:cubicBezTo>
                    <a:pt x="94" y="67"/>
                    <a:pt x="94" y="67"/>
                    <a:pt x="94" y="67"/>
                  </a:cubicBezTo>
                  <a:cubicBezTo>
                    <a:pt x="94" y="67"/>
                    <a:pt x="94" y="67"/>
                    <a:pt x="94" y="67"/>
                  </a:cubicBezTo>
                  <a:cubicBezTo>
                    <a:pt x="95" y="67"/>
                    <a:pt x="95" y="67"/>
                    <a:pt x="95" y="67"/>
                  </a:cubicBezTo>
                  <a:cubicBezTo>
                    <a:pt x="95" y="67"/>
                    <a:pt x="95" y="67"/>
                    <a:pt x="95" y="67"/>
                  </a:cubicBezTo>
                  <a:cubicBezTo>
                    <a:pt x="95" y="68"/>
                    <a:pt x="96" y="68"/>
                    <a:pt x="96" y="69"/>
                  </a:cubicBezTo>
                  <a:cubicBezTo>
                    <a:pt x="96" y="69"/>
                    <a:pt x="97" y="70"/>
                    <a:pt x="97" y="70"/>
                  </a:cubicBezTo>
                  <a:cubicBezTo>
                    <a:pt x="97" y="71"/>
                    <a:pt x="98" y="72"/>
                    <a:pt x="98" y="73"/>
                  </a:cubicBezTo>
                  <a:close/>
                  <a:moveTo>
                    <a:pt x="98" y="74"/>
                  </a:moveTo>
                  <a:cubicBezTo>
                    <a:pt x="98" y="74"/>
                    <a:pt x="98" y="73"/>
                    <a:pt x="98" y="73"/>
                  </a:cubicBezTo>
                  <a:cubicBezTo>
                    <a:pt x="99" y="73"/>
                    <a:pt x="100" y="74"/>
                    <a:pt x="102" y="74"/>
                  </a:cubicBezTo>
                  <a:cubicBezTo>
                    <a:pt x="102" y="74"/>
                    <a:pt x="102" y="74"/>
                    <a:pt x="102" y="74"/>
                  </a:cubicBezTo>
                  <a:cubicBezTo>
                    <a:pt x="102" y="75"/>
                    <a:pt x="103" y="74"/>
                    <a:pt x="102" y="75"/>
                  </a:cubicBezTo>
                  <a:cubicBezTo>
                    <a:pt x="102" y="75"/>
                    <a:pt x="102" y="75"/>
                    <a:pt x="102" y="75"/>
                  </a:cubicBezTo>
                  <a:cubicBezTo>
                    <a:pt x="100" y="75"/>
                    <a:pt x="99" y="74"/>
                    <a:pt x="98" y="74"/>
                  </a:cubicBezTo>
                  <a:close/>
                  <a:moveTo>
                    <a:pt x="104" y="58"/>
                  </a:moveTo>
                  <a:cubicBezTo>
                    <a:pt x="104" y="57"/>
                    <a:pt x="103" y="57"/>
                    <a:pt x="103" y="56"/>
                  </a:cubicBezTo>
                  <a:cubicBezTo>
                    <a:pt x="103" y="56"/>
                    <a:pt x="104" y="55"/>
                    <a:pt x="104" y="55"/>
                  </a:cubicBezTo>
                  <a:cubicBezTo>
                    <a:pt x="104" y="55"/>
                    <a:pt x="104" y="55"/>
                    <a:pt x="104" y="56"/>
                  </a:cubicBezTo>
                  <a:cubicBezTo>
                    <a:pt x="104" y="56"/>
                    <a:pt x="104" y="57"/>
                    <a:pt x="104" y="58"/>
                  </a:cubicBezTo>
                  <a:close/>
                  <a:moveTo>
                    <a:pt x="105" y="59"/>
                  </a:moveTo>
                  <a:cubicBezTo>
                    <a:pt x="105" y="59"/>
                    <a:pt x="106" y="59"/>
                    <a:pt x="106" y="59"/>
                  </a:cubicBezTo>
                  <a:cubicBezTo>
                    <a:pt x="106" y="60"/>
                    <a:pt x="105" y="60"/>
                    <a:pt x="105" y="61"/>
                  </a:cubicBezTo>
                  <a:cubicBezTo>
                    <a:pt x="105" y="61"/>
                    <a:pt x="104" y="60"/>
                    <a:pt x="104" y="60"/>
                  </a:cubicBezTo>
                  <a:cubicBezTo>
                    <a:pt x="104" y="59"/>
                    <a:pt x="104" y="59"/>
                    <a:pt x="105" y="59"/>
                  </a:cubicBezTo>
                  <a:close/>
                  <a:moveTo>
                    <a:pt x="108" y="50"/>
                  </a:moveTo>
                  <a:cubicBezTo>
                    <a:pt x="108" y="50"/>
                    <a:pt x="108" y="51"/>
                    <a:pt x="107" y="51"/>
                  </a:cubicBezTo>
                  <a:cubicBezTo>
                    <a:pt x="107" y="51"/>
                    <a:pt x="107" y="50"/>
                    <a:pt x="107" y="50"/>
                  </a:cubicBezTo>
                  <a:cubicBezTo>
                    <a:pt x="107" y="49"/>
                    <a:pt x="108" y="49"/>
                    <a:pt x="109" y="49"/>
                  </a:cubicBezTo>
                  <a:cubicBezTo>
                    <a:pt x="110" y="48"/>
                    <a:pt x="110" y="48"/>
                    <a:pt x="111" y="48"/>
                  </a:cubicBezTo>
                  <a:cubicBezTo>
                    <a:pt x="111" y="47"/>
                    <a:pt x="111" y="47"/>
                    <a:pt x="111" y="47"/>
                  </a:cubicBezTo>
                  <a:cubicBezTo>
                    <a:pt x="111" y="46"/>
                    <a:pt x="111" y="46"/>
                    <a:pt x="111" y="45"/>
                  </a:cubicBezTo>
                  <a:cubicBezTo>
                    <a:pt x="111" y="45"/>
                    <a:pt x="111" y="45"/>
                    <a:pt x="111" y="45"/>
                  </a:cubicBezTo>
                  <a:cubicBezTo>
                    <a:pt x="111" y="46"/>
                    <a:pt x="112" y="47"/>
                    <a:pt x="112" y="49"/>
                  </a:cubicBezTo>
                  <a:cubicBezTo>
                    <a:pt x="111" y="50"/>
                    <a:pt x="110" y="50"/>
                    <a:pt x="109" y="51"/>
                  </a:cubicBezTo>
                  <a:cubicBezTo>
                    <a:pt x="109" y="51"/>
                    <a:pt x="109" y="50"/>
                    <a:pt x="109" y="50"/>
                  </a:cubicBezTo>
                  <a:cubicBezTo>
                    <a:pt x="109" y="50"/>
                    <a:pt x="109" y="50"/>
                    <a:pt x="109" y="50"/>
                  </a:cubicBezTo>
                  <a:cubicBezTo>
                    <a:pt x="108" y="51"/>
                    <a:pt x="108" y="51"/>
                    <a:pt x="108" y="52"/>
                  </a:cubicBezTo>
                  <a:cubicBezTo>
                    <a:pt x="107" y="52"/>
                    <a:pt x="107" y="51"/>
                    <a:pt x="107" y="51"/>
                  </a:cubicBezTo>
                  <a:cubicBezTo>
                    <a:pt x="107" y="51"/>
                    <a:pt x="108" y="51"/>
                    <a:pt x="108" y="51"/>
                  </a:cubicBezTo>
                  <a:cubicBezTo>
                    <a:pt x="108" y="51"/>
                    <a:pt x="108" y="50"/>
                    <a:pt x="108" y="50"/>
                  </a:cubicBezTo>
                  <a:close/>
                  <a:moveTo>
                    <a:pt x="109" y="69"/>
                  </a:moveTo>
                  <a:cubicBezTo>
                    <a:pt x="110" y="69"/>
                    <a:pt x="110" y="69"/>
                    <a:pt x="110" y="69"/>
                  </a:cubicBezTo>
                  <a:cubicBezTo>
                    <a:pt x="110" y="70"/>
                    <a:pt x="109" y="70"/>
                    <a:pt x="109" y="70"/>
                  </a:cubicBezTo>
                  <a:cubicBezTo>
                    <a:pt x="109" y="70"/>
                    <a:pt x="108" y="70"/>
                    <a:pt x="108" y="70"/>
                  </a:cubicBezTo>
                  <a:cubicBezTo>
                    <a:pt x="108" y="69"/>
                    <a:pt x="109" y="69"/>
                    <a:pt x="109" y="69"/>
                  </a:cubicBezTo>
                  <a:close/>
                  <a:moveTo>
                    <a:pt x="111" y="42"/>
                  </a:moveTo>
                  <a:cubicBezTo>
                    <a:pt x="110" y="41"/>
                    <a:pt x="110" y="41"/>
                    <a:pt x="110" y="40"/>
                  </a:cubicBezTo>
                  <a:cubicBezTo>
                    <a:pt x="110" y="40"/>
                    <a:pt x="111" y="41"/>
                    <a:pt x="111" y="42"/>
                  </a:cubicBezTo>
                  <a:close/>
                  <a:moveTo>
                    <a:pt x="110" y="42"/>
                  </a:moveTo>
                  <a:cubicBezTo>
                    <a:pt x="111" y="42"/>
                    <a:pt x="111" y="42"/>
                    <a:pt x="111" y="42"/>
                  </a:cubicBezTo>
                  <a:cubicBezTo>
                    <a:pt x="111" y="43"/>
                    <a:pt x="112" y="44"/>
                    <a:pt x="112" y="44"/>
                  </a:cubicBezTo>
                  <a:cubicBezTo>
                    <a:pt x="112" y="45"/>
                    <a:pt x="112" y="45"/>
                    <a:pt x="112" y="45"/>
                  </a:cubicBezTo>
                  <a:cubicBezTo>
                    <a:pt x="112" y="45"/>
                    <a:pt x="112" y="45"/>
                    <a:pt x="112" y="45"/>
                  </a:cubicBezTo>
                  <a:cubicBezTo>
                    <a:pt x="111" y="45"/>
                    <a:pt x="112" y="44"/>
                    <a:pt x="111" y="44"/>
                  </a:cubicBezTo>
                  <a:cubicBezTo>
                    <a:pt x="111" y="44"/>
                    <a:pt x="111" y="44"/>
                    <a:pt x="111" y="44"/>
                  </a:cubicBezTo>
                  <a:cubicBezTo>
                    <a:pt x="111" y="44"/>
                    <a:pt x="111" y="45"/>
                    <a:pt x="110" y="45"/>
                  </a:cubicBezTo>
                  <a:cubicBezTo>
                    <a:pt x="110" y="45"/>
                    <a:pt x="110" y="45"/>
                    <a:pt x="110" y="45"/>
                  </a:cubicBezTo>
                  <a:cubicBezTo>
                    <a:pt x="110" y="44"/>
                    <a:pt x="110" y="43"/>
                    <a:pt x="110" y="42"/>
                  </a:cubicBezTo>
                  <a:close/>
                  <a:moveTo>
                    <a:pt x="85" y="14"/>
                  </a:moveTo>
                  <a:cubicBezTo>
                    <a:pt x="86" y="14"/>
                    <a:pt x="86" y="14"/>
                    <a:pt x="86" y="14"/>
                  </a:cubicBezTo>
                  <a:cubicBezTo>
                    <a:pt x="87" y="14"/>
                    <a:pt x="88" y="15"/>
                    <a:pt x="88" y="15"/>
                  </a:cubicBezTo>
                  <a:cubicBezTo>
                    <a:pt x="88" y="16"/>
                    <a:pt x="88" y="16"/>
                    <a:pt x="87" y="16"/>
                  </a:cubicBezTo>
                  <a:cubicBezTo>
                    <a:pt x="87" y="16"/>
                    <a:pt x="86" y="16"/>
                    <a:pt x="86" y="16"/>
                  </a:cubicBezTo>
                  <a:cubicBezTo>
                    <a:pt x="86" y="16"/>
                    <a:pt x="85" y="16"/>
                    <a:pt x="85" y="16"/>
                  </a:cubicBezTo>
                  <a:cubicBezTo>
                    <a:pt x="85" y="15"/>
                    <a:pt x="85" y="15"/>
                    <a:pt x="85" y="14"/>
                  </a:cubicBezTo>
                  <a:close/>
                  <a:moveTo>
                    <a:pt x="84" y="21"/>
                  </a:moveTo>
                  <a:cubicBezTo>
                    <a:pt x="84" y="21"/>
                    <a:pt x="84" y="20"/>
                    <a:pt x="84" y="20"/>
                  </a:cubicBezTo>
                  <a:cubicBezTo>
                    <a:pt x="84" y="20"/>
                    <a:pt x="84" y="20"/>
                    <a:pt x="84" y="20"/>
                  </a:cubicBezTo>
                  <a:cubicBezTo>
                    <a:pt x="85" y="20"/>
                    <a:pt x="85" y="19"/>
                    <a:pt x="85" y="19"/>
                  </a:cubicBezTo>
                  <a:cubicBezTo>
                    <a:pt x="85" y="19"/>
                    <a:pt x="86" y="19"/>
                    <a:pt x="86" y="19"/>
                  </a:cubicBezTo>
                  <a:cubicBezTo>
                    <a:pt x="87" y="19"/>
                    <a:pt x="87" y="19"/>
                    <a:pt x="88" y="18"/>
                  </a:cubicBezTo>
                  <a:cubicBezTo>
                    <a:pt x="88" y="18"/>
                    <a:pt x="88" y="18"/>
                    <a:pt x="88" y="18"/>
                  </a:cubicBezTo>
                  <a:cubicBezTo>
                    <a:pt x="88" y="18"/>
                    <a:pt x="88" y="19"/>
                    <a:pt x="88" y="19"/>
                  </a:cubicBezTo>
                  <a:cubicBezTo>
                    <a:pt x="88" y="19"/>
                    <a:pt x="88" y="19"/>
                    <a:pt x="88" y="19"/>
                  </a:cubicBezTo>
                  <a:cubicBezTo>
                    <a:pt x="89" y="19"/>
                    <a:pt x="89" y="18"/>
                    <a:pt x="89" y="18"/>
                  </a:cubicBezTo>
                  <a:cubicBezTo>
                    <a:pt x="89" y="18"/>
                    <a:pt x="89" y="18"/>
                    <a:pt x="90" y="18"/>
                  </a:cubicBezTo>
                  <a:cubicBezTo>
                    <a:pt x="89" y="18"/>
                    <a:pt x="90" y="17"/>
                    <a:pt x="90" y="17"/>
                  </a:cubicBezTo>
                  <a:cubicBezTo>
                    <a:pt x="90" y="17"/>
                    <a:pt x="90" y="17"/>
                    <a:pt x="90" y="17"/>
                  </a:cubicBezTo>
                  <a:cubicBezTo>
                    <a:pt x="91" y="17"/>
                    <a:pt x="91" y="18"/>
                    <a:pt x="91" y="18"/>
                  </a:cubicBezTo>
                  <a:cubicBezTo>
                    <a:pt x="91" y="18"/>
                    <a:pt x="92" y="18"/>
                    <a:pt x="92" y="18"/>
                  </a:cubicBezTo>
                  <a:cubicBezTo>
                    <a:pt x="92" y="18"/>
                    <a:pt x="93" y="18"/>
                    <a:pt x="93" y="17"/>
                  </a:cubicBezTo>
                  <a:cubicBezTo>
                    <a:pt x="94" y="18"/>
                    <a:pt x="94" y="18"/>
                    <a:pt x="94" y="19"/>
                  </a:cubicBezTo>
                  <a:cubicBezTo>
                    <a:pt x="94" y="20"/>
                    <a:pt x="94" y="20"/>
                    <a:pt x="94" y="20"/>
                  </a:cubicBezTo>
                  <a:cubicBezTo>
                    <a:pt x="94" y="20"/>
                    <a:pt x="94" y="20"/>
                    <a:pt x="94" y="20"/>
                  </a:cubicBezTo>
                  <a:cubicBezTo>
                    <a:pt x="95" y="20"/>
                    <a:pt x="95" y="21"/>
                    <a:pt x="96" y="21"/>
                  </a:cubicBezTo>
                  <a:cubicBezTo>
                    <a:pt x="96" y="21"/>
                    <a:pt x="96" y="21"/>
                    <a:pt x="96" y="21"/>
                  </a:cubicBezTo>
                  <a:cubicBezTo>
                    <a:pt x="96" y="21"/>
                    <a:pt x="96" y="21"/>
                    <a:pt x="96" y="21"/>
                  </a:cubicBezTo>
                  <a:cubicBezTo>
                    <a:pt x="96" y="21"/>
                    <a:pt x="96" y="21"/>
                    <a:pt x="96" y="21"/>
                  </a:cubicBezTo>
                  <a:cubicBezTo>
                    <a:pt x="97" y="21"/>
                    <a:pt x="97" y="21"/>
                    <a:pt x="98" y="21"/>
                  </a:cubicBezTo>
                  <a:cubicBezTo>
                    <a:pt x="102" y="25"/>
                    <a:pt x="105" y="30"/>
                    <a:pt x="108" y="35"/>
                  </a:cubicBezTo>
                  <a:cubicBezTo>
                    <a:pt x="108" y="35"/>
                    <a:pt x="107" y="35"/>
                    <a:pt x="107" y="36"/>
                  </a:cubicBezTo>
                  <a:cubicBezTo>
                    <a:pt x="107" y="36"/>
                    <a:pt x="107" y="36"/>
                    <a:pt x="108" y="36"/>
                  </a:cubicBezTo>
                  <a:cubicBezTo>
                    <a:pt x="108" y="36"/>
                    <a:pt x="108" y="36"/>
                    <a:pt x="109" y="36"/>
                  </a:cubicBezTo>
                  <a:cubicBezTo>
                    <a:pt x="109" y="37"/>
                    <a:pt x="109" y="37"/>
                    <a:pt x="109" y="38"/>
                  </a:cubicBezTo>
                  <a:cubicBezTo>
                    <a:pt x="109" y="39"/>
                    <a:pt x="110" y="40"/>
                    <a:pt x="110" y="41"/>
                  </a:cubicBezTo>
                  <a:cubicBezTo>
                    <a:pt x="109" y="42"/>
                    <a:pt x="109" y="43"/>
                    <a:pt x="108" y="44"/>
                  </a:cubicBezTo>
                  <a:cubicBezTo>
                    <a:pt x="108" y="44"/>
                    <a:pt x="107" y="45"/>
                    <a:pt x="107" y="45"/>
                  </a:cubicBezTo>
                  <a:cubicBezTo>
                    <a:pt x="106" y="47"/>
                    <a:pt x="107" y="49"/>
                    <a:pt x="106" y="50"/>
                  </a:cubicBezTo>
                  <a:cubicBezTo>
                    <a:pt x="106" y="50"/>
                    <a:pt x="105" y="49"/>
                    <a:pt x="105" y="48"/>
                  </a:cubicBezTo>
                  <a:cubicBezTo>
                    <a:pt x="105" y="48"/>
                    <a:pt x="104" y="47"/>
                    <a:pt x="104" y="47"/>
                  </a:cubicBezTo>
                  <a:cubicBezTo>
                    <a:pt x="103" y="47"/>
                    <a:pt x="104" y="48"/>
                    <a:pt x="104" y="48"/>
                  </a:cubicBezTo>
                  <a:cubicBezTo>
                    <a:pt x="104" y="48"/>
                    <a:pt x="104" y="48"/>
                    <a:pt x="103" y="48"/>
                  </a:cubicBezTo>
                  <a:cubicBezTo>
                    <a:pt x="103" y="48"/>
                    <a:pt x="103" y="48"/>
                    <a:pt x="103" y="48"/>
                  </a:cubicBezTo>
                  <a:cubicBezTo>
                    <a:pt x="103" y="49"/>
                    <a:pt x="103" y="49"/>
                    <a:pt x="103" y="49"/>
                  </a:cubicBezTo>
                  <a:cubicBezTo>
                    <a:pt x="103" y="50"/>
                    <a:pt x="103" y="50"/>
                    <a:pt x="104" y="50"/>
                  </a:cubicBezTo>
                  <a:cubicBezTo>
                    <a:pt x="104" y="51"/>
                    <a:pt x="104" y="52"/>
                    <a:pt x="104" y="52"/>
                  </a:cubicBezTo>
                  <a:cubicBezTo>
                    <a:pt x="104" y="52"/>
                    <a:pt x="104" y="54"/>
                    <a:pt x="104" y="55"/>
                  </a:cubicBezTo>
                  <a:cubicBezTo>
                    <a:pt x="104" y="55"/>
                    <a:pt x="103" y="55"/>
                    <a:pt x="103" y="55"/>
                  </a:cubicBezTo>
                  <a:cubicBezTo>
                    <a:pt x="103" y="55"/>
                    <a:pt x="103" y="55"/>
                    <a:pt x="103" y="55"/>
                  </a:cubicBezTo>
                  <a:cubicBezTo>
                    <a:pt x="103" y="56"/>
                    <a:pt x="102" y="57"/>
                    <a:pt x="102" y="58"/>
                  </a:cubicBezTo>
                  <a:cubicBezTo>
                    <a:pt x="101" y="58"/>
                    <a:pt x="101" y="58"/>
                    <a:pt x="101" y="58"/>
                  </a:cubicBezTo>
                  <a:cubicBezTo>
                    <a:pt x="100" y="58"/>
                    <a:pt x="100" y="58"/>
                    <a:pt x="100" y="59"/>
                  </a:cubicBezTo>
                  <a:cubicBezTo>
                    <a:pt x="100" y="59"/>
                    <a:pt x="100" y="59"/>
                    <a:pt x="100" y="59"/>
                  </a:cubicBezTo>
                  <a:cubicBezTo>
                    <a:pt x="100" y="59"/>
                    <a:pt x="100" y="59"/>
                    <a:pt x="100" y="59"/>
                  </a:cubicBezTo>
                  <a:cubicBezTo>
                    <a:pt x="100" y="60"/>
                    <a:pt x="100" y="60"/>
                    <a:pt x="100" y="60"/>
                  </a:cubicBezTo>
                  <a:cubicBezTo>
                    <a:pt x="100" y="63"/>
                    <a:pt x="99" y="65"/>
                    <a:pt x="98" y="65"/>
                  </a:cubicBezTo>
                  <a:cubicBezTo>
                    <a:pt x="98" y="65"/>
                    <a:pt x="97" y="65"/>
                    <a:pt x="97" y="64"/>
                  </a:cubicBezTo>
                  <a:cubicBezTo>
                    <a:pt x="97" y="64"/>
                    <a:pt x="96" y="63"/>
                    <a:pt x="96" y="63"/>
                  </a:cubicBezTo>
                  <a:cubicBezTo>
                    <a:pt x="95" y="63"/>
                    <a:pt x="96" y="64"/>
                    <a:pt x="96" y="65"/>
                  </a:cubicBezTo>
                  <a:cubicBezTo>
                    <a:pt x="96" y="65"/>
                    <a:pt x="96" y="66"/>
                    <a:pt x="97" y="66"/>
                  </a:cubicBezTo>
                  <a:cubicBezTo>
                    <a:pt x="97" y="68"/>
                    <a:pt x="98" y="68"/>
                    <a:pt x="98" y="69"/>
                  </a:cubicBezTo>
                  <a:cubicBezTo>
                    <a:pt x="97" y="69"/>
                    <a:pt x="96" y="68"/>
                    <a:pt x="95" y="67"/>
                  </a:cubicBezTo>
                  <a:cubicBezTo>
                    <a:pt x="95" y="66"/>
                    <a:pt x="95" y="66"/>
                    <a:pt x="95" y="65"/>
                  </a:cubicBezTo>
                  <a:cubicBezTo>
                    <a:pt x="94" y="64"/>
                    <a:pt x="95" y="64"/>
                    <a:pt x="95" y="64"/>
                  </a:cubicBezTo>
                  <a:cubicBezTo>
                    <a:pt x="95" y="63"/>
                    <a:pt x="95" y="63"/>
                    <a:pt x="94" y="63"/>
                  </a:cubicBezTo>
                  <a:cubicBezTo>
                    <a:pt x="94" y="62"/>
                    <a:pt x="94" y="62"/>
                    <a:pt x="94" y="61"/>
                  </a:cubicBezTo>
                  <a:cubicBezTo>
                    <a:pt x="94" y="61"/>
                    <a:pt x="93" y="61"/>
                    <a:pt x="92" y="61"/>
                  </a:cubicBezTo>
                  <a:cubicBezTo>
                    <a:pt x="92" y="60"/>
                    <a:pt x="93" y="60"/>
                    <a:pt x="93" y="60"/>
                  </a:cubicBezTo>
                  <a:cubicBezTo>
                    <a:pt x="92" y="59"/>
                    <a:pt x="92" y="58"/>
                    <a:pt x="92" y="58"/>
                  </a:cubicBezTo>
                  <a:cubicBezTo>
                    <a:pt x="91" y="58"/>
                    <a:pt x="90" y="58"/>
                    <a:pt x="90" y="59"/>
                  </a:cubicBezTo>
                  <a:cubicBezTo>
                    <a:pt x="90" y="59"/>
                    <a:pt x="89" y="59"/>
                    <a:pt x="89" y="60"/>
                  </a:cubicBezTo>
                  <a:cubicBezTo>
                    <a:pt x="89" y="60"/>
                    <a:pt x="89" y="60"/>
                    <a:pt x="89" y="60"/>
                  </a:cubicBezTo>
                  <a:cubicBezTo>
                    <a:pt x="89" y="60"/>
                    <a:pt x="89" y="61"/>
                    <a:pt x="88" y="61"/>
                  </a:cubicBezTo>
                  <a:cubicBezTo>
                    <a:pt x="88" y="61"/>
                    <a:pt x="88" y="61"/>
                    <a:pt x="88" y="61"/>
                  </a:cubicBezTo>
                  <a:cubicBezTo>
                    <a:pt x="88" y="61"/>
                    <a:pt x="88" y="61"/>
                    <a:pt x="88" y="62"/>
                  </a:cubicBezTo>
                  <a:cubicBezTo>
                    <a:pt x="88" y="62"/>
                    <a:pt x="88" y="62"/>
                    <a:pt x="87" y="62"/>
                  </a:cubicBezTo>
                  <a:cubicBezTo>
                    <a:pt x="88" y="63"/>
                    <a:pt x="87" y="64"/>
                    <a:pt x="87" y="66"/>
                  </a:cubicBezTo>
                  <a:cubicBezTo>
                    <a:pt x="87" y="66"/>
                    <a:pt x="87" y="66"/>
                    <a:pt x="87" y="66"/>
                  </a:cubicBezTo>
                  <a:cubicBezTo>
                    <a:pt x="86" y="66"/>
                    <a:pt x="86" y="66"/>
                    <a:pt x="86" y="66"/>
                  </a:cubicBezTo>
                  <a:cubicBezTo>
                    <a:pt x="86" y="66"/>
                    <a:pt x="85" y="66"/>
                    <a:pt x="85" y="65"/>
                  </a:cubicBezTo>
                  <a:cubicBezTo>
                    <a:pt x="85" y="65"/>
                    <a:pt x="85" y="65"/>
                    <a:pt x="85" y="64"/>
                  </a:cubicBezTo>
                  <a:cubicBezTo>
                    <a:pt x="85" y="63"/>
                    <a:pt x="85" y="63"/>
                    <a:pt x="84" y="63"/>
                  </a:cubicBezTo>
                  <a:cubicBezTo>
                    <a:pt x="84" y="62"/>
                    <a:pt x="84" y="61"/>
                    <a:pt x="83" y="60"/>
                  </a:cubicBezTo>
                  <a:cubicBezTo>
                    <a:pt x="83" y="59"/>
                    <a:pt x="83" y="59"/>
                    <a:pt x="83" y="58"/>
                  </a:cubicBezTo>
                  <a:cubicBezTo>
                    <a:pt x="83" y="58"/>
                    <a:pt x="82" y="58"/>
                    <a:pt x="82" y="58"/>
                  </a:cubicBezTo>
                  <a:cubicBezTo>
                    <a:pt x="82" y="58"/>
                    <a:pt x="82" y="57"/>
                    <a:pt x="82" y="57"/>
                  </a:cubicBezTo>
                  <a:cubicBezTo>
                    <a:pt x="82" y="57"/>
                    <a:pt x="82" y="57"/>
                    <a:pt x="82" y="57"/>
                  </a:cubicBezTo>
                  <a:cubicBezTo>
                    <a:pt x="82" y="57"/>
                    <a:pt x="81" y="56"/>
                    <a:pt x="80" y="56"/>
                  </a:cubicBezTo>
                  <a:cubicBezTo>
                    <a:pt x="80" y="56"/>
                    <a:pt x="80" y="56"/>
                    <a:pt x="80" y="56"/>
                  </a:cubicBezTo>
                  <a:cubicBezTo>
                    <a:pt x="80" y="56"/>
                    <a:pt x="80" y="56"/>
                    <a:pt x="80" y="56"/>
                  </a:cubicBezTo>
                  <a:cubicBezTo>
                    <a:pt x="80" y="56"/>
                    <a:pt x="80" y="56"/>
                    <a:pt x="80" y="56"/>
                  </a:cubicBezTo>
                  <a:cubicBezTo>
                    <a:pt x="79" y="56"/>
                    <a:pt x="79" y="56"/>
                    <a:pt x="79" y="56"/>
                  </a:cubicBezTo>
                  <a:cubicBezTo>
                    <a:pt x="79" y="56"/>
                    <a:pt x="79" y="56"/>
                    <a:pt x="78" y="56"/>
                  </a:cubicBezTo>
                  <a:cubicBezTo>
                    <a:pt x="78" y="56"/>
                    <a:pt x="78" y="56"/>
                    <a:pt x="78" y="56"/>
                  </a:cubicBezTo>
                  <a:cubicBezTo>
                    <a:pt x="78" y="56"/>
                    <a:pt x="77" y="56"/>
                    <a:pt x="77" y="55"/>
                  </a:cubicBezTo>
                  <a:cubicBezTo>
                    <a:pt x="77" y="55"/>
                    <a:pt x="77" y="55"/>
                    <a:pt x="77" y="55"/>
                  </a:cubicBezTo>
                  <a:cubicBezTo>
                    <a:pt x="76" y="55"/>
                    <a:pt x="76" y="53"/>
                    <a:pt x="75" y="53"/>
                  </a:cubicBezTo>
                  <a:cubicBezTo>
                    <a:pt x="74" y="53"/>
                    <a:pt x="74" y="53"/>
                    <a:pt x="74" y="53"/>
                  </a:cubicBezTo>
                  <a:cubicBezTo>
                    <a:pt x="74" y="53"/>
                    <a:pt x="74" y="54"/>
                    <a:pt x="75" y="54"/>
                  </a:cubicBezTo>
                  <a:cubicBezTo>
                    <a:pt x="75" y="54"/>
                    <a:pt x="75" y="54"/>
                    <a:pt x="75" y="54"/>
                  </a:cubicBezTo>
                  <a:cubicBezTo>
                    <a:pt x="75" y="55"/>
                    <a:pt x="76" y="55"/>
                    <a:pt x="76" y="56"/>
                  </a:cubicBezTo>
                  <a:cubicBezTo>
                    <a:pt x="76" y="56"/>
                    <a:pt x="76" y="56"/>
                    <a:pt x="77" y="56"/>
                  </a:cubicBezTo>
                  <a:cubicBezTo>
                    <a:pt x="77" y="56"/>
                    <a:pt x="77" y="56"/>
                    <a:pt x="77" y="56"/>
                  </a:cubicBezTo>
                  <a:cubicBezTo>
                    <a:pt x="77" y="57"/>
                    <a:pt x="78" y="57"/>
                    <a:pt x="78" y="58"/>
                  </a:cubicBezTo>
                  <a:cubicBezTo>
                    <a:pt x="78" y="58"/>
                    <a:pt x="78" y="58"/>
                    <a:pt x="78" y="59"/>
                  </a:cubicBezTo>
                  <a:cubicBezTo>
                    <a:pt x="77" y="60"/>
                    <a:pt x="77" y="60"/>
                    <a:pt x="76" y="60"/>
                  </a:cubicBezTo>
                  <a:cubicBezTo>
                    <a:pt x="76" y="61"/>
                    <a:pt x="76" y="61"/>
                    <a:pt x="75" y="61"/>
                  </a:cubicBezTo>
                  <a:cubicBezTo>
                    <a:pt x="74" y="62"/>
                    <a:pt x="73" y="63"/>
                    <a:pt x="72" y="63"/>
                  </a:cubicBezTo>
                  <a:cubicBezTo>
                    <a:pt x="71" y="62"/>
                    <a:pt x="71" y="61"/>
                    <a:pt x="71" y="60"/>
                  </a:cubicBezTo>
                  <a:cubicBezTo>
                    <a:pt x="70" y="59"/>
                    <a:pt x="69" y="58"/>
                    <a:pt x="69" y="57"/>
                  </a:cubicBezTo>
                  <a:cubicBezTo>
                    <a:pt x="69" y="57"/>
                    <a:pt x="68" y="56"/>
                    <a:pt x="68" y="55"/>
                  </a:cubicBezTo>
                  <a:cubicBezTo>
                    <a:pt x="68" y="55"/>
                    <a:pt x="68" y="56"/>
                    <a:pt x="68" y="57"/>
                  </a:cubicBezTo>
                  <a:cubicBezTo>
                    <a:pt x="68" y="57"/>
                    <a:pt x="69" y="58"/>
                    <a:pt x="69" y="58"/>
                  </a:cubicBezTo>
                  <a:cubicBezTo>
                    <a:pt x="69" y="60"/>
                    <a:pt x="70" y="60"/>
                    <a:pt x="70" y="61"/>
                  </a:cubicBezTo>
                  <a:cubicBezTo>
                    <a:pt x="70" y="62"/>
                    <a:pt x="71" y="62"/>
                    <a:pt x="71" y="64"/>
                  </a:cubicBezTo>
                  <a:cubicBezTo>
                    <a:pt x="72" y="64"/>
                    <a:pt x="72" y="64"/>
                    <a:pt x="73" y="64"/>
                  </a:cubicBezTo>
                  <a:cubicBezTo>
                    <a:pt x="73" y="64"/>
                    <a:pt x="73" y="64"/>
                    <a:pt x="73" y="64"/>
                  </a:cubicBezTo>
                  <a:cubicBezTo>
                    <a:pt x="74" y="64"/>
                    <a:pt x="74" y="63"/>
                    <a:pt x="74" y="63"/>
                  </a:cubicBezTo>
                  <a:cubicBezTo>
                    <a:pt x="74" y="63"/>
                    <a:pt x="74" y="63"/>
                    <a:pt x="74" y="63"/>
                  </a:cubicBezTo>
                  <a:cubicBezTo>
                    <a:pt x="75" y="64"/>
                    <a:pt x="75" y="65"/>
                    <a:pt x="75" y="65"/>
                  </a:cubicBezTo>
                  <a:cubicBezTo>
                    <a:pt x="74" y="67"/>
                    <a:pt x="73" y="68"/>
                    <a:pt x="72" y="70"/>
                  </a:cubicBezTo>
                  <a:cubicBezTo>
                    <a:pt x="72" y="70"/>
                    <a:pt x="71" y="71"/>
                    <a:pt x="71" y="71"/>
                  </a:cubicBezTo>
                  <a:cubicBezTo>
                    <a:pt x="71" y="72"/>
                    <a:pt x="70" y="73"/>
                    <a:pt x="70" y="74"/>
                  </a:cubicBezTo>
                  <a:cubicBezTo>
                    <a:pt x="70" y="75"/>
                    <a:pt x="70" y="78"/>
                    <a:pt x="70" y="80"/>
                  </a:cubicBezTo>
                  <a:cubicBezTo>
                    <a:pt x="68" y="80"/>
                    <a:pt x="68" y="82"/>
                    <a:pt x="68" y="85"/>
                  </a:cubicBezTo>
                  <a:cubicBezTo>
                    <a:pt x="68" y="85"/>
                    <a:pt x="67" y="85"/>
                    <a:pt x="67" y="85"/>
                  </a:cubicBezTo>
                  <a:cubicBezTo>
                    <a:pt x="67" y="85"/>
                    <a:pt x="67" y="85"/>
                    <a:pt x="67" y="85"/>
                  </a:cubicBezTo>
                  <a:cubicBezTo>
                    <a:pt x="67" y="86"/>
                    <a:pt x="66" y="86"/>
                    <a:pt x="66" y="87"/>
                  </a:cubicBezTo>
                  <a:cubicBezTo>
                    <a:pt x="66" y="87"/>
                    <a:pt x="65" y="88"/>
                    <a:pt x="65" y="89"/>
                  </a:cubicBezTo>
                  <a:cubicBezTo>
                    <a:pt x="63" y="90"/>
                    <a:pt x="62" y="91"/>
                    <a:pt x="61" y="91"/>
                  </a:cubicBezTo>
                  <a:cubicBezTo>
                    <a:pt x="60" y="90"/>
                    <a:pt x="60" y="88"/>
                    <a:pt x="59" y="87"/>
                  </a:cubicBezTo>
                  <a:cubicBezTo>
                    <a:pt x="59" y="86"/>
                    <a:pt x="59" y="86"/>
                    <a:pt x="59" y="85"/>
                  </a:cubicBezTo>
                  <a:cubicBezTo>
                    <a:pt x="59" y="84"/>
                    <a:pt x="58" y="82"/>
                    <a:pt x="57" y="82"/>
                  </a:cubicBezTo>
                  <a:cubicBezTo>
                    <a:pt x="58" y="81"/>
                    <a:pt x="58" y="79"/>
                    <a:pt x="58" y="78"/>
                  </a:cubicBezTo>
                  <a:cubicBezTo>
                    <a:pt x="58" y="77"/>
                    <a:pt x="58" y="76"/>
                    <a:pt x="57" y="75"/>
                  </a:cubicBezTo>
                  <a:cubicBezTo>
                    <a:pt x="58" y="73"/>
                    <a:pt x="57" y="73"/>
                    <a:pt x="56" y="72"/>
                  </a:cubicBezTo>
                  <a:cubicBezTo>
                    <a:pt x="56" y="70"/>
                    <a:pt x="57" y="69"/>
                    <a:pt x="57" y="68"/>
                  </a:cubicBezTo>
                  <a:cubicBezTo>
                    <a:pt x="56" y="68"/>
                    <a:pt x="56" y="68"/>
                    <a:pt x="56" y="68"/>
                  </a:cubicBezTo>
                  <a:cubicBezTo>
                    <a:pt x="56" y="68"/>
                    <a:pt x="56" y="68"/>
                    <a:pt x="55" y="68"/>
                  </a:cubicBezTo>
                  <a:cubicBezTo>
                    <a:pt x="55" y="68"/>
                    <a:pt x="55" y="68"/>
                    <a:pt x="54" y="68"/>
                  </a:cubicBezTo>
                  <a:cubicBezTo>
                    <a:pt x="54" y="68"/>
                    <a:pt x="54" y="68"/>
                    <a:pt x="54" y="68"/>
                  </a:cubicBezTo>
                  <a:cubicBezTo>
                    <a:pt x="53" y="68"/>
                    <a:pt x="54" y="67"/>
                    <a:pt x="53" y="67"/>
                  </a:cubicBezTo>
                  <a:cubicBezTo>
                    <a:pt x="53" y="67"/>
                    <a:pt x="53" y="67"/>
                    <a:pt x="53" y="67"/>
                  </a:cubicBezTo>
                  <a:cubicBezTo>
                    <a:pt x="53" y="67"/>
                    <a:pt x="53" y="68"/>
                    <a:pt x="52" y="68"/>
                  </a:cubicBezTo>
                  <a:cubicBezTo>
                    <a:pt x="52" y="68"/>
                    <a:pt x="52" y="68"/>
                    <a:pt x="52" y="68"/>
                  </a:cubicBezTo>
                  <a:cubicBezTo>
                    <a:pt x="51" y="68"/>
                    <a:pt x="50" y="68"/>
                    <a:pt x="50" y="68"/>
                  </a:cubicBezTo>
                  <a:cubicBezTo>
                    <a:pt x="48" y="68"/>
                    <a:pt x="48" y="67"/>
                    <a:pt x="47" y="66"/>
                  </a:cubicBezTo>
                  <a:cubicBezTo>
                    <a:pt x="47" y="65"/>
                    <a:pt x="46" y="64"/>
                    <a:pt x="46" y="63"/>
                  </a:cubicBezTo>
                  <a:cubicBezTo>
                    <a:pt x="46" y="62"/>
                    <a:pt x="46" y="60"/>
                    <a:pt x="46" y="58"/>
                  </a:cubicBezTo>
                  <a:cubicBezTo>
                    <a:pt x="46" y="57"/>
                    <a:pt x="47" y="56"/>
                    <a:pt x="47" y="55"/>
                  </a:cubicBezTo>
                  <a:cubicBezTo>
                    <a:pt x="47" y="55"/>
                    <a:pt x="48" y="54"/>
                    <a:pt x="48" y="53"/>
                  </a:cubicBezTo>
                  <a:cubicBezTo>
                    <a:pt x="49" y="53"/>
                    <a:pt x="48" y="51"/>
                    <a:pt x="49" y="50"/>
                  </a:cubicBezTo>
                  <a:cubicBezTo>
                    <a:pt x="49" y="50"/>
                    <a:pt x="50" y="50"/>
                    <a:pt x="50" y="49"/>
                  </a:cubicBezTo>
                  <a:cubicBezTo>
                    <a:pt x="50" y="49"/>
                    <a:pt x="50" y="49"/>
                    <a:pt x="50" y="49"/>
                  </a:cubicBezTo>
                  <a:cubicBezTo>
                    <a:pt x="51" y="49"/>
                    <a:pt x="51" y="49"/>
                    <a:pt x="51" y="50"/>
                  </a:cubicBezTo>
                  <a:cubicBezTo>
                    <a:pt x="52" y="49"/>
                    <a:pt x="53" y="49"/>
                    <a:pt x="54" y="49"/>
                  </a:cubicBezTo>
                  <a:cubicBezTo>
                    <a:pt x="54" y="49"/>
                    <a:pt x="54" y="49"/>
                    <a:pt x="55" y="49"/>
                  </a:cubicBezTo>
                  <a:cubicBezTo>
                    <a:pt x="55" y="48"/>
                    <a:pt x="56" y="48"/>
                    <a:pt x="57" y="48"/>
                  </a:cubicBezTo>
                  <a:cubicBezTo>
                    <a:pt x="57" y="48"/>
                    <a:pt x="57" y="48"/>
                    <a:pt x="57" y="48"/>
                  </a:cubicBezTo>
                  <a:cubicBezTo>
                    <a:pt x="58" y="48"/>
                    <a:pt x="58" y="49"/>
                    <a:pt x="57" y="49"/>
                  </a:cubicBezTo>
                  <a:cubicBezTo>
                    <a:pt x="57" y="49"/>
                    <a:pt x="58" y="50"/>
                    <a:pt x="58" y="50"/>
                  </a:cubicBezTo>
                  <a:cubicBezTo>
                    <a:pt x="58" y="51"/>
                    <a:pt x="60" y="51"/>
                    <a:pt x="61" y="52"/>
                  </a:cubicBezTo>
                  <a:cubicBezTo>
                    <a:pt x="61" y="52"/>
                    <a:pt x="61" y="51"/>
                    <a:pt x="62" y="51"/>
                  </a:cubicBezTo>
                  <a:cubicBezTo>
                    <a:pt x="64" y="51"/>
                    <a:pt x="65" y="51"/>
                    <a:pt x="67" y="52"/>
                  </a:cubicBezTo>
                  <a:cubicBezTo>
                    <a:pt x="67" y="52"/>
                    <a:pt x="67" y="50"/>
                    <a:pt x="67" y="50"/>
                  </a:cubicBezTo>
                  <a:cubicBezTo>
                    <a:pt x="67" y="50"/>
                    <a:pt x="67" y="49"/>
                    <a:pt x="67" y="49"/>
                  </a:cubicBezTo>
                  <a:cubicBezTo>
                    <a:pt x="67" y="49"/>
                    <a:pt x="67" y="49"/>
                    <a:pt x="67" y="49"/>
                  </a:cubicBezTo>
                  <a:cubicBezTo>
                    <a:pt x="67" y="49"/>
                    <a:pt x="67" y="50"/>
                    <a:pt x="67" y="50"/>
                  </a:cubicBezTo>
                  <a:cubicBezTo>
                    <a:pt x="67" y="50"/>
                    <a:pt x="67" y="50"/>
                    <a:pt x="67" y="50"/>
                  </a:cubicBezTo>
                  <a:cubicBezTo>
                    <a:pt x="67" y="50"/>
                    <a:pt x="67" y="50"/>
                    <a:pt x="67" y="50"/>
                  </a:cubicBezTo>
                  <a:cubicBezTo>
                    <a:pt x="66" y="50"/>
                    <a:pt x="67" y="49"/>
                    <a:pt x="66" y="49"/>
                  </a:cubicBezTo>
                  <a:cubicBezTo>
                    <a:pt x="66" y="49"/>
                    <a:pt x="65" y="49"/>
                    <a:pt x="65" y="49"/>
                  </a:cubicBezTo>
                  <a:cubicBezTo>
                    <a:pt x="65" y="49"/>
                    <a:pt x="64" y="49"/>
                    <a:pt x="64" y="49"/>
                  </a:cubicBezTo>
                  <a:cubicBezTo>
                    <a:pt x="64" y="49"/>
                    <a:pt x="64" y="48"/>
                    <a:pt x="63" y="48"/>
                  </a:cubicBezTo>
                  <a:cubicBezTo>
                    <a:pt x="63" y="48"/>
                    <a:pt x="63" y="48"/>
                    <a:pt x="63" y="48"/>
                  </a:cubicBezTo>
                  <a:cubicBezTo>
                    <a:pt x="63" y="47"/>
                    <a:pt x="63" y="47"/>
                    <a:pt x="63" y="46"/>
                  </a:cubicBezTo>
                  <a:cubicBezTo>
                    <a:pt x="63" y="46"/>
                    <a:pt x="63" y="46"/>
                    <a:pt x="63" y="46"/>
                  </a:cubicBezTo>
                  <a:cubicBezTo>
                    <a:pt x="62" y="47"/>
                    <a:pt x="63" y="48"/>
                    <a:pt x="63" y="49"/>
                  </a:cubicBezTo>
                  <a:cubicBezTo>
                    <a:pt x="63" y="49"/>
                    <a:pt x="63" y="49"/>
                    <a:pt x="63" y="49"/>
                  </a:cubicBezTo>
                  <a:cubicBezTo>
                    <a:pt x="63" y="49"/>
                    <a:pt x="64" y="49"/>
                    <a:pt x="64" y="50"/>
                  </a:cubicBezTo>
                  <a:cubicBezTo>
                    <a:pt x="63" y="49"/>
                    <a:pt x="63" y="50"/>
                    <a:pt x="63" y="49"/>
                  </a:cubicBezTo>
                  <a:cubicBezTo>
                    <a:pt x="63" y="49"/>
                    <a:pt x="63" y="49"/>
                    <a:pt x="63" y="49"/>
                  </a:cubicBezTo>
                  <a:cubicBezTo>
                    <a:pt x="63" y="49"/>
                    <a:pt x="62" y="49"/>
                    <a:pt x="62" y="49"/>
                  </a:cubicBezTo>
                  <a:cubicBezTo>
                    <a:pt x="62" y="49"/>
                    <a:pt x="62" y="49"/>
                    <a:pt x="61" y="49"/>
                  </a:cubicBezTo>
                  <a:cubicBezTo>
                    <a:pt x="61" y="48"/>
                    <a:pt x="61" y="48"/>
                    <a:pt x="61" y="47"/>
                  </a:cubicBezTo>
                  <a:cubicBezTo>
                    <a:pt x="62" y="47"/>
                    <a:pt x="61" y="47"/>
                    <a:pt x="61" y="46"/>
                  </a:cubicBezTo>
                  <a:cubicBezTo>
                    <a:pt x="61" y="46"/>
                    <a:pt x="61" y="46"/>
                    <a:pt x="61" y="46"/>
                  </a:cubicBezTo>
                  <a:cubicBezTo>
                    <a:pt x="60" y="45"/>
                    <a:pt x="59" y="44"/>
                    <a:pt x="59" y="43"/>
                  </a:cubicBezTo>
                  <a:cubicBezTo>
                    <a:pt x="58" y="45"/>
                    <a:pt x="60" y="45"/>
                    <a:pt x="61" y="46"/>
                  </a:cubicBezTo>
                  <a:cubicBezTo>
                    <a:pt x="61" y="46"/>
                    <a:pt x="61" y="46"/>
                    <a:pt x="61" y="46"/>
                  </a:cubicBezTo>
                  <a:cubicBezTo>
                    <a:pt x="60" y="46"/>
                    <a:pt x="60" y="46"/>
                    <a:pt x="60" y="46"/>
                  </a:cubicBezTo>
                  <a:cubicBezTo>
                    <a:pt x="60" y="46"/>
                    <a:pt x="60" y="46"/>
                    <a:pt x="60" y="46"/>
                  </a:cubicBezTo>
                  <a:cubicBezTo>
                    <a:pt x="60" y="47"/>
                    <a:pt x="60" y="46"/>
                    <a:pt x="60" y="47"/>
                  </a:cubicBezTo>
                  <a:cubicBezTo>
                    <a:pt x="60" y="47"/>
                    <a:pt x="59" y="47"/>
                    <a:pt x="59" y="48"/>
                  </a:cubicBezTo>
                  <a:cubicBezTo>
                    <a:pt x="59" y="48"/>
                    <a:pt x="58" y="48"/>
                    <a:pt x="58" y="47"/>
                  </a:cubicBezTo>
                  <a:cubicBezTo>
                    <a:pt x="58" y="47"/>
                    <a:pt x="59" y="47"/>
                    <a:pt x="59" y="47"/>
                  </a:cubicBezTo>
                  <a:cubicBezTo>
                    <a:pt x="59" y="47"/>
                    <a:pt x="59" y="47"/>
                    <a:pt x="59" y="47"/>
                  </a:cubicBezTo>
                  <a:cubicBezTo>
                    <a:pt x="59" y="46"/>
                    <a:pt x="59" y="46"/>
                    <a:pt x="58" y="46"/>
                  </a:cubicBezTo>
                  <a:cubicBezTo>
                    <a:pt x="57" y="45"/>
                    <a:pt x="57" y="45"/>
                    <a:pt x="57" y="45"/>
                  </a:cubicBezTo>
                  <a:cubicBezTo>
                    <a:pt x="57" y="46"/>
                    <a:pt x="58" y="47"/>
                    <a:pt x="57" y="47"/>
                  </a:cubicBezTo>
                  <a:cubicBezTo>
                    <a:pt x="56" y="46"/>
                    <a:pt x="56" y="45"/>
                    <a:pt x="57" y="44"/>
                  </a:cubicBezTo>
                  <a:cubicBezTo>
                    <a:pt x="56" y="44"/>
                    <a:pt x="56" y="44"/>
                    <a:pt x="55" y="44"/>
                  </a:cubicBezTo>
                  <a:cubicBezTo>
                    <a:pt x="55" y="44"/>
                    <a:pt x="55" y="44"/>
                    <a:pt x="55" y="44"/>
                  </a:cubicBezTo>
                  <a:cubicBezTo>
                    <a:pt x="54" y="44"/>
                    <a:pt x="54" y="46"/>
                    <a:pt x="53" y="46"/>
                  </a:cubicBezTo>
                  <a:cubicBezTo>
                    <a:pt x="53" y="47"/>
                    <a:pt x="53" y="48"/>
                    <a:pt x="52" y="49"/>
                  </a:cubicBezTo>
                  <a:cubicBezTo>
                    <a:pt x="52" y="49"/>
                    <a:pt x="52" y="48"/>
                    <a:pt x="51" y="48"/>
                  </a:cubicBezTo>
                  <a:cubicBezTo>
                    <a:pt x="51" y="48"/>
                    <a:pt x="51" y="49"/>
                    <a:pt x="51" y="49"/>
                  </a:cubicBezTo>
                  <a:cubicBezTo>
                    <a:pt x="50" y="49"/>
                    <a:pt x="50" y="48"/>
                    <a:pt x="49" y="48"/>
                  </a:cubicBezTo>
                  <a:cubicBezTo>
                    <a:pt x="49" y="48"/>
                    <a:pt x="49" y="48"/>
                    <a:pt x="49" y="48"/>
                  </a:cubicBezTo>
                  <a:cubicBezTo>
                    <a:pt x="49" y="47"/>
                    <a:pt x="49" y="47"/>
                    <a:pt x="49" y="46"/>
                  </a:cubicBezTo>
                  <a:cubicBezTo>
                    <a:pt x="49" y="46"/>
                    <a:pt x="49" y="45"/>
                    <a:pt x="49" y="44"/>
                  </a:cubicBezTo>
                  <a:cubicBezTo>
                    <a:pt x="49" y="44"/>
                    <a:pt x="49" y="44"/>
                    <a:pt x="49" y="44"/>
                  </a:cubicBezTo>
                  <a:cubicBezTo>
                    <a:pt x="50" y="44"/>
                    <a:pt x="51" y="44"/>
                    <a:pt x="51" y="44"/>
                  </a:cubicBezTo>
                  <a:cubicBezTo>
                    <a:pt x="51" y="44"/>
                    <a:pt x="52" y="44"/>
                    <a:pt x="52" y="44"/>
                  </a:cubicBezTo>
                  <a:cubicBezTo>
                    <a:pt x="52" y="44"/>
                    <a:pt x="52" y="44"/>
                    <a:pt x="52" y="43"/>
                  </a:cubicBezTo>
                  <a:cubicBezTo>
                    <a:pt x="52" y="42"/>
                    <a:pt x="52" y="42"/>
                    <a:pt x="52" y="42"/>
                  </a:cubicBezTo>
                  <a:cubicBezTo>
                    <a:pt x="51" y="42"/>
                    <a:pt x="51" y="42"/>
                    <a:pt x="51" y="42"/>
                  </a:cubicBezTo>
                  <a:cubicBezTo>
                    <a:pt x="51" y="42"/>
                    <a:pt x="51" y="42"/>
                    <a:pt x="50" y="41"/>
                  </a:cubicBezTo>
                  <a:cubicBezTo>
                    <a:pt x="50" y="41"/>
                    <a:pt x="51" y="41"/>
                    <a:pt x="51" y="40"/>
                  </a:cubicBezTo>
                  <a:cubicBezTo>
                    <a:pt x="52" y="40"/>
                    <a:pt x="52" y="40"/>
                    <a:pt x="53" y="40"/>
                  </a:cubicBezTo>
                  <a:cubicBezTo>
                    <a:pt x="53" y="40"/>
                    <a:pt x="53" y="40"/>
                    <a:pt x="53" y="40"/>
                  </a:cubicBezTo>
                  <a:cubicBezTo>
                    <a:pt x="53" y="40"/>
                    <a:pt x="53" y="39"/>
                    <a:pt x="53" y="39"/>
                  </a:cubicBezTo>
                  <a:cubicBezTo>
                    <a:pt x="53" y="39"/>
                    <a:pt x="52" y="39"/>
                    <a:pt x="52" y="39"/>
                  </a:cubicBezTo>
                  <a:cubicBezTo>
                    <a:pt x="51" y="39"/>
                    <a:pt x="51" y="39"/>
                    <a:pt x="50" y="39"/>
                  </a:cubicBezTo>
                  <a:cubicBezTo>
                    <a:pt x="50" y="39"/>
                    <a:pt x="51" y="39"/>
                    <a:pt x="51" y="39"/>
                  </a:cubicBezTo>
                  <a:cubicBezTo>
                    <a:pt x="51" y="38"/>
                    <a:pt x="50" y="38"/>
                    <a:pt x="51" y="37"/>
                  </a:cubicBezTo>
                  <a:cubicBezTo>
                    <a:pt x="51" y="37"/>
                    <a:pt x="51" y="37"/>
                    <a:pt x="51" y="37"/>
                  </a:cubicBezTo>
                  <a:cubicBezTo>
                    <a:pt x="51" y="37"/>
                    <a:pt x="52" y="37"/>
                    <a:pt x="51" y="36"/>
                  </a:cubicBezTo>
                  <a:cubicBezTo>
                    <a:pt x="51" y="36"/>
                    <a:pt x="51" y="36"/>
                    <a:pt x="51" y="36"/>
                  </a:cubicBezTo>
                  <a:cubicBezTo>
                    <a:pt x="50" y="34"/>
                    <a:pt x="51" y="34"/>
                    <a:pt x="51" y="33"/>
                  </a:cubicBezTo>
                  <a:cubicBezTo>
                    <a:pt x="51" y="33"/>
                    <a:pt x="51" y="32"/>
                    <a:pt x="52" y="32"/>
                  </a:cubicBezTo>
                  <a:cubicBezTo>
                    <a:pt x="52" y="32"/>
                    <a:pt x="52" y="32"/>
                    <a:pt x="52" y="32"/>
                  </a:cubicBezTo>
                  <a:cubicBezTo>
                    <a:pt x="52" y="33"/>
                    <a:pt x="52" y="33"/>
                    <a:pt x="52" y="33"/>
                  </a:cubicBezTo>
                  <a:cubicBezTo>
                    <a:pt x="52" y="34"/>
                    <a:pt x="52" y="34"/>
                    <a:pt x="52" y="34"/>
                  </a:cubicBezTo>
                  <a:cubicBezTo>
                    <a:pt x="52" y="35"/>
                    <a:pt x="53" y="35"/>
                    <a:pt x="53" y="36"/>
                  </a:cubicBezTo>
                  <a:cubicBezTo>
                    <a:pt x="53" y="37"/>
                    <a:pt x="53" y="37"/>
                    <a:pt x="54" y="37"/>
                  </a:cubicBezTo>
                  <a:cubicBezTo>
                    <a:pt x="53" y="38"/>
                    <a:pt x="53" y="38"/>
                    <a:pt x="53" y="39"/>
                  </a:cubicBezTo>
                  <a:cubicBezTo>
                    <a:pt x="53" y="39"/>
                    <a:pt x="53" y="39"/>
                    <a:pt x="53" y="39"/>
                  </a:cubicBezTo>
                  <a:cubicBezTo>
                    <a:pt x="54" y="39"/>
                    <a:pt x="53" y="38"/>
                    <a:pt x="54" y="38"/>
                  </a:cubicBezTo>
                  <a:cubicBezTo>
                    <a:pt x="54" y="38"/>
                    <a:pt x="54" y="38"/>
                    <a:pt x="54" y="38"/>
                  </a:cubicBezTo>
                  <a:cubicBezTo>
                    <a:pt x="54" y="37"/>
                    <a:pt x="54" y="37"/>
                    <a:pt x="55" y="37"/>
                  </a:cubicBezTo>
                  <a:cubicBezTo>
                    <a:pt x="55" y="37"/>
                    <a:pt x="56" y="36"/>
                    <a:pt x="56" y="36"/>
                  </a:cubicBezTo>
                  <a:cubicBezTo>
                    <a:pt x="56" y="36"/>
                    <a:pt x="56" y="36"/>
                    <a:pt x="56" y="36"/>
                  </a:cubicBezTo>
                  <a:cubicBezTo>
                    <a:pt x="56" y="36"/>
                    <a:pt x="56" y="36"/>
                    <a:pt x="56" y="36"/>
                  </a:cubicBezTo>
                  <a:cubicBezTo>
                    <a:pt x="56" y="35"/>
                    <a:pt x="56" y="35"/>
                    <a:pt x="57" y="34"/>
                  </a:cubicBezTo>
                  <a:cubicBezTo>
                    <a:pt x="56" y="34"/>
                    <a:pt x="55" y="34"/>
                    <a:pt x="55" y="34"/>
                  </a:cubicBezTo>
                  <a:cubicBezTo>
                    <a:pt x="55" y="33"/>
                    <a:pt x="55" y="32"/>
                    <a:pt x="55" y="31"/>
                  </a:cubicBezTo>
                  <a:cubicBezTo>
                    <a:pt x="55" y="30"/>
                    <a:pt x="55" y="29"/>
                    <a:pt x="56" y="29"/>
                  </a:cubicBezTo>
                  <a:cubicBezTo>
                    <a:pt x="56" y="29"/>
                    <a:pt x="56" y="28"/>
                    <a:pt x="56" y="28"/>
                  </a:cubicBezTo>
                  <a:cubicBezTo>
                    <a:pt x="57" y="28"/>
                    <a:pt x="57" y="28"/>
                    <a:pt x="57" y="28"/>
                  </a:cubicBezTo>
                  <a:cubicBezTo>
                    <a:pt x="57" y="28"/>
                    <a:pt x="58" y="27"/>
                    <a:pt x="58" y="26"/>
                  </a:cubicBezTo>
                  <a:cubicBezTo>
                    <a:pt x="59" y="25"/>
                    <a:pt x="60" y="25"/>
                    <a:pt x="60" y="24"/>
                  </a:cubicBezTo>
                  <a:cubicBezTo>
                    <a:pt x="60" y="24"/>
                    <a:pt x="60" y="24"/>
                    <a:pt x="60" y="24"/>
                  </a:cubicBezTo>
                  <a:cubicBezTo>
                    <a:pt x="60" y="24"/>
                    <a:pt x="61" y="24"/>
                    <a:pt x="61" y="24"/>
                  </a:cubicBezTo>
                  <a:cubicBezTo>
                    <a:pt x="61" y="24"/>
                    <a:pt x="61" y="24"/>
                    <a:pt x="61" y="24"/>
                  </a:cubicBezTo>
                  <a:cubicBezTo>
                    <a:pt x="61" y="23"/>
                    <a:pt x="62" y="23"/>
                    <a:pt x="62" y="23"/>
                  </a:cubicBezTo>
                  <a:cubicBezTo>
                    <a:pt x="63" y="23"/>
                    <a:pt x="63" y="23"/>
                    <a:pt x="64" y="23"/>
                  </a:cubicBezTo>
                  <a:cubicBezTo>
                    <a:pt x="64" y="23"/>
                    <a:pt x="65" y="23"/>
                    <a:pt x="65" y="24"/>
                  </a:cubicBezTo>
                  <a:cubicBezTo>
                    <a:pt x="65" y="24"/>
                    <a:pt x="66" y="24"/>
                    <a:pt x="66" y="25"/>
                  </a:cubicBezTo>
                  <a:cubicBezTo>
                    <a:pt x="67" y="25"/>
                    <a:pt x="69" y="25"/>
                    <a:pt x="68" y="27"/>
                  </a:cubicBezTo>
                  <a:cubicBezTo>
                    <a:pt x="68" y="27"/>
                    <a:pt x="69" y="27"/>
                    <a:pt x="69" y="27"/>
                  </a:cubicBezTo>
                  <a:cubicBezTo>
                    <a:pt x="69" y="27"/>
                    <a:pt x="70" y="26"/>
                    <a:pt x="69" y="25"/>
                  </a:cubicBezTo>
                  <a:cubicBezTo>
                    <a:pt x="70" y="25"/>
                    <a:pt x="70" y="25"/>
                    <a:pt x="70" y="25"/>
                  </a:cubicBezTo>
                  <a:cubicBezTo>
                    <a:pt x="70" y="25"/>
                    <a:pt x="70" y="25"/>
                    <a:pt x="71" y="25"/>
                  </a:cubicBezTo>
                  <a:cubicBezTo>
                    <a:pt x="71" y="25"/>
                    <a:pt x="71" y="26"/>
                    <a:pt x="71" y="26"/>
                  </a:cubicBezTo>
                  <a:cubicBezTo>
                    <a:pt x="71" y="26"/>
                    <a:pt x="72" y="25"/>
                    <a:pt x="73" y="25"/>
                  </a:cubicBezTo>
                  <a:cubicBezTo>
                    <a:pt x="73" y="25"/>
                    <a:pt x="73" y="25"/>
                    <a:pt x="73" y="25"/>
                  </a:cubicBezTo>
                  <a:cubicBezTo>
                    <a:pt x="74" y="25"/>
                    <a:pt x="74" y="25"/>
                    <a:pt x="75" y="25"/>
                  </a:cubicBezTo>
                  <a:cubicBezTo>
                    <a:pt x="75" y="25"/>
                    <a:pt x="75" y="25"/>
                    <a:pt x="75" y="25"/>
                  </a:cubicBezTo>
                  <a:cubicBezTo>
                    <a:pt x="76" y="24"/>
                    <a:pt x="74" y="24"/>
                    <a:pt x="75" y="23"/>
                  </a:cubicBezTo>
                  <a:cubicBezTo>
                    <a:pt x="76" y="23"/>
                    <a:pt x="76" y="24"/>
                    <a:pt x="77" y="24"/>
                  </a:cubicBezTo>
                  <a:cubicBezTo>
                    <a:pt x="77" y="24"/>
                    <a:pt x="77" y="24"/>
                    <a:pt x="77" y="24"/>
                  </a:cubicBezTo>
                  <a:cubicBezTo>
                    <a:pt x="78" y="23"/>
                    <a:pt x="78" y="22"/>
                    <a:pt x="79" y="22"/>
                  </a:cubicBezTo>
                  <a:cubicBezTo>
                    <a:pt x="79" y="21"/>
                    <a:pt x="79" y="21"/>
                    <a:pt x="79" y="21"/>
                  </a:cubicBezTo>
                  <a:cubicBezTo>
                    <a:pt x="80" y="21"/>
                    <a:pt x="80" y="22"/>
                    <a:pt x="80" y="22"/>
                  </a:cubicBezTo>
                  <a:cubicBezTo>
                    <a:pt x="80" y="22"/>
                    <a:pt x="80" y="22"/>
                    <a:pt x="80" y="22"/>
                  </a:cubicBezTo>
                  <a:cubicBezTo>
                    <a:pt x="81" y="22"/>
                    <a:pt x="81" y="22"/>
                    <a:pt x="81" y="22"/>
                  </a:cubicBezTo>
                  <a:cubicBezTo>
                    <a:pt x="81" y="22"/>
                    <a:pt x="81" y="22"/>
                    <a:pt x="81" y="22"/>
                  </a:cubicBezTo>
                  <a:cubicBezTo>
                    <a:pt x="81" y="22"/>
                    <a:pt x="81" y="23"/>
                    <a:pt x="81" y="23"/>
                  </a:cubicBezTo>
                  <a:cubicBezTo>
                    <a:pt x="82" y="23"/>
                    <a:pt x="82" y="22"/>
                    <a:pt x="82" y="22"/>
                  </a:cubicBezTo>
                  <a:cubicBezTo>
                    <a:pt x="82" y="22"/>
                    <a:pt x="82" y="22"/>
                    <a:pt x="82" y="22"/>
                  </a:cubicBezTo>
                  <a:cubicBezTo>
                    <a:pt x="83" y="22"/>
                    <a:pt x="83" y="22"/>
                    <a:pt x="84" y="23"/>
                  </a:cubicBezTo>
                  <a:cubicBezTo>
                    <a:pt x="84" y="22"/>
                    <a:pt x="83" y="22"/>
                    <a:pt x="83" y="21"/>
                  </a:cubicBezTo>
                  <a:cubicBezTo>
                    <a:pt x="83" y="21"/>
                    <a:pt x="83" y="21"/>
                    <a:pt x="83" y="21"/>
                  </a:cubicBezTo>
                  <a:cubicBezTo>
                    <a:pt x="83" y="21"/>
                    <a:pt x="83" y="21"/>
                    <a:pt x="84" y="21"/>
                  </a:cubicBezTo>
                  <a:cubicBezTo>
                    <a:pt x="84" y="21"/>
                    <a:pt x="84" y="21"/>
                    <a:pt x="84" y="21"/>
                  </a:cubicBezTo>
                  <a:close/>
                  <a:moveTo>
                    <a:pt x="50" y="37"/>
                  </a:moveTo>
                  <a:cubicBezTo>
                    <a:pt x="50" y="38"/>
                    <a:pt x="49" y="38"/>
                    <a:pt x="49" y="38"/>
                  </a:cubicBezTo>
                  <a:cubicBezTo>
                    <a:pt x="48" y="38"/>
                    <a:pt x="49" y="37"/>
                    <a:pt x="49" y="36"/>
                  </a:cubicBezTo>
                  <a:cubicBezTo>
                    <a:pt x="49" y="36"/>
                    <a:pt x="49" y="36"/>
                    <a:pt x="49" y="36"/>
                  </a:cubicBezTo>
                  <a:cubicBezTo>
                    <a:pt x="49" y="36"/>
                    <a:pt x="49" y="36"/>
                    <a:pt x="49" y="36"/>
                  </a:cubicBezTo>
                  <a:cubicBezTo>
                    <a:pt x="49" y="36"/>
                    <a:pt x="49" y="36"/>
                    <a:pt x="49" y="36"/>
                  </a:cubicBezTo>
                  <a:cubicBezTo>
                    <a:pt x="50" y="36"/>
                    <a:pt x="50" y="36"/>
                    <a:pt x="50" y="36"/>
                  </a:cubicBezTo>
                  <a:cubicBezTo>
                    <a:pt x="50" y="37"/>
                    <a:pt x="50" y="37"/>
                    <a:pt x="50" y="37"/>
                  </a:cubicBezTo>
                  <a:close/>
                  <a:moveTo>
                    <a:pt x="49" y="29"/>
                  </a:moveTo>
                  <a:cubicBezTo>
                    <a:pt x="49" y="29"/>
                    <a:pt x="49" y="29"/>
                    <a:pt x="49" y="29"/>
                  </a:cubicBezTo>
                  <a:cubicBezTo>
                    <a:pt x="48" y="29"/>
                    <a:pt x="48" y="28"/>
                    <a:pt x="48" y="28"/>
                  </a:cubicBezTo>
                  <a:cubicBezTo>
                    <a:pt x="48" y="28"/>
                    <a:pt x="48" y="29"/>
                    <a:pt x="48" y="29"/>
                  </a:cubicBezTo>
                  <a:cubicBezTo>
                    <a:pt x="47" y="28"/>
                    <a:pt x="48" y="28"/>
                    <a:pt x="48" y="27"/>
                  </a:cubicBezTo>
                  <a:cubicBezTo>
                    <a:pt x="48" y="27"/>
                    <a:pt x="48" y="27"/>
                    <a:pt x="48" y="27"/>
                  </a:cubicBezTo>
                  <a:cubicBezTo>
                    <a:pt x="48" y="27"/>
                    <a:pt x="48" y="28"/>
                    <a:pt x="47" y="28"/>
                  </a:cubicBezTo>
                  <a:cubicBezTo>
                    <a:pt x="47" y="28"/>
                    <a:pt x="47" y="28"/>
                    <a:pt x="47" y="27"/>
                  </a:cubicBezTo>
                  <a:cubicBezTo>
                    <a:pt x="47" y="27"/>
                    <a:pt x="48" y="27"/>
                    <a:pt x="48" y="26"/>
                  </a:cubicBezTo>
                  <a:cubicBezTo>
                    <a:pt x="48" y="26"/>
                    <a:pt x="48" y="26"/>
                    <a:pt x="48" y="26"/>
                  </a:cubicBezTo>
                  <a:cubicBezTo>
                    <a:pt x="49" y="26"/>
                    <a:pt x="48" y="27"/>
                    <a:pt x="49" y="27"/>
                  </a:cubicBezTo>
                  <a:cubicBezTo>
                    <a:pt x="49" y="27"/>
                    <a:pt x="49" y="27"/>
                    <a:pt x="50" y="27"/>
                  </a:cubicBezTo>
                  <a:cubicBezTo>
                    <a:pt x="50" y="27"/>
                    <a:pt x="50" y="27"/>
                    <a:pt x="50" y="27"/>
                  </a:cubicBezTo>
                  <a:cubicBezTo>
                    <a:pt x="50" y="27"/>
                    <a:pt x="51" y="27"/>
                    <a:pt x="51" y="27"/>
                  </a:cubicBezTo>
                  <a:cubicBezTo>
                    <a:pt x="51" y="28"/>
                    <a:pt x="51" y="28"/>
                    <a:pt x="51" y="29"/>
                  </a:cubicBezTo>
                  <a:cubicBezTo>
                    <a:pt x="51" y="29"/>
                    <a:pt x="50" y="29"/>
                    <a:pt x="50" y="29"/>
                  </a:cubicBezTo>
                  <a:cubicBezTo>
                    <a:pt x="50" y="29"/>
                    <a:pt x="50" y="29"/>
                    <a:pt x="49" y="29"/>
                  </a:cubicBezTo>
                  <a:close/>
                  <a:moveTo>
                    <a:pt x="74" y="24"/>
                  </a:moveTo>
                  <a:cubicBezTo>
                    <a:pt x="74" y="24"/>
                    <a:pt x="74" y="24"/>
                    <a:pt x="74" y="24"/>
                  </a:cubicBezTo>
                  <a:cubicBezTo>
                    <a:pt x="74" y="24"/>
                    <a:pt x="74" y="24"/>
                    <a:pt x="74" y="24"/>
                  </a:cubicBezTo>
                  <a:cubicBezTo>
                    <a:pt x="73" y="24"/>
                    <a:pt x="72" y="23"/>
                    <a:pt x="72" y="23"/>
                  </a:cubicBezTo>
                  <a:cubicBezTo>
                    <a:pt x="72" y="22"/>
                    <a:pt x="72" y="22"/>
                    <a:pt x="73" y="22"/>
                  </a:cubicBezTo>
                  <a:cubicBezTo>
                    <a:pt x="72" y="20"/>
                    <a:pt x="73" y="20"/>
                    <a:pt x="73" y="19"/>
                  </a:cubicBezTo>
                  <a:cubicBezTo>
                    <a:pt x="74" y="19"/>
                    <a:pt x="75" y="18"/>
                    <a:pt x="77" y="18"/>
                  </a:cubicBezTo>
                  <a:cubicBezTo>
                    <a:pt x="77" y="18"/>
                    <a:pt x="77" y="18"/>
                    <a:pt x="77" y="18"/>
                  </a:cubicBezTo>
                  <a:cubicBezTo>
                    <a:pt x="77" y="18"/>
                    <a:pt x="78" y="18"/>
                    <a:pt x="78" y="18"/>
                  </a:cubicBezTo>
                  <a:cubicBezTo>
                    <a:pt x="78" y="19"/>
                    <a:pt x="77" y="19"/>
                    <a:pt x="76" y="19"/>
                  </a:cubicBezTo>
                  <a:cubicBezTo>
                    <a:pt x="76" y="19"/>
                    <a:pt x="76" y="19"/>
                    <a:pt x="76" y="19"/>
                  </a:cubicBezTo>
                  <a:cubicBezTo>
                    <a:pt x="75" y="20"/>
                    <a:pt x="75" y="21"/>
                    <a:pt x="73" y="21"/>
                  </a:cubicBezTo>
                  <a:cubicBezTo>
                    <a:pt x="73" y="22"/>
                    <a:pt x="74" y="23"/>
                    <a:pt x="74" y="24"/>
                  </a:cubicBezTo>
                  <a:close/>
                  <a:moveTo>
                    <a:pt x="58" y="16"/>
                  </a:moveTo>
                  <a:cubicBezTo>
                    <a:pt x="57" y="16"/>
                    <a:pt x="57" y="17"/>
                    <a:pt x="57" y="17"/>
                  </a:cubicBezTo>
                  <a:cubicBezTo>
                    <a:pt x="56" y="17"/>
                    <a:pt x="57" y="17"/>
                    <a:pt x="57" y="16"/>
                  </a:cubicBezTo>
                  <a:cubicBezTo>
                    <a:pt x="56" y="15"/>
                    <a:pt x="56" y="16"/>
                    <a:pt x="56" y="15"/>
                  </a:cubicBezTo>
                  <a:cubicBezTo>
                    <a:pt x="56" y="14"/>
                    <a:pt x="56" y="14"/>
                    <a:pt x="56" y="14"/>
                  </a:cubicBezTo>
                  <a:cubicBezTo>
                    <a:pt x="57" y="14"/>
                    <a:pt x="58" y="14"/>
                    <a:pt x="58" y="15"/>
                  </a:cubicBezTo>
                  <a:cubicBezTo>
                    <a:pt x="58" y="15"/>
                    <a:pt x="57" y="14"/>
                    <a:pt x="58" y="14"/>
                  </a:cubicBezTo>
                  <a:cubicBezTo>
                    <a:pt x="58" y="14"/>
                    <a:pt x="58" y="14"/>
                    <a:pt x="58" y="14"/>
                  </a:cubicBezTo>
                  <a:cubicBezTo>
                    <a:pt x="59" y="14"/>
                    <a:pt x="59" y="14"/>
                    <a:pt x="59" y="15"/>
                  </a:cubicBezTo>
                  <a:cubicBezTo>
                    <a:pt x="59" y="15"/>
                    <a:pt x="59" y="15"/>
                    <a:pt x="60" y="15"/>
                  </a:cubicBezTo>
                  <a:cubicBezTo>
                    <a:pt x="60" y="15"/>
                    <a:pt x="60" y="15"/>
                    <a:pt x="60" y="15"/>
                  </a:cubicBezTo>
                  <a:cubicBezTo>
                    <a:pt x="60" y="15"/>
                    <a:pt x="60" y="15"/>
                    <a:pt x="60" y="15"/>
                  </a:cubicBezTo>
                  <a:cubicBezTo>
                    <a:pt x="60" y="15"/>
                    <a:pt x="60" y="16"/>
                    <a:pt x="60" y="16"/>
                  </a:cubicBezTo>
                  <a:cubicBezTo>
                    <a:pt x="61" y="16"/>
                    <a:pt x="61" y="15"/>
                    <a:pt x="61" y="15"/>
                  </a:cubicBezTo>
                  <a:cubicBezTo>
                    <a:pt x="61" y="16"/>
                    <a:pt x="62" y="16"/>
                    <a:pt x="62" y="18"/>
                  </a:cubicBezTo>
                  <a:cubicBezTo>
                    <a:pt x="62" y="18"/>
                    <a:pt x="62" y="18"/>
                    <a:pt x="62" y="18"/>
                  </a:cubicBezTo>
                  <a:cubicBezTo>
                    <a:pt x="61" y="18"/>
                    <a:pt x="60" y="17"/>
                    <a:pt x="60" y="17"/>
                  </a:cubicBezTo>
                  <a:cubicBezTo>
                    <a:pt x="60" y="18"/>
                    <a:pt x="60" y="18"/>
                    <a:pt x="59" y="19"/>
                  </a:cubicBezTo>
                  <a:cubicBezTo>
                    <a:pt x="59" y="19"/>
                    <a:pt x="59" y="19"/>
                    <a:pt x="59" y="19"/>
                  </a:cubicBezTo>
                  <a:cubicBezTo>
                    <a:pt x="59" y="19"/>
                    <a:pt x="58" y="19"/>
                    <a:pt x="59" y="19"/>
                  </a:cubicBezTo>
                  <a:cubicBezTo>
                    <a:pt x="58" y="19"/>
                    <a:pt x="58" y="19"/>
                    <a:pt x="58" y="19"/>
                  </a:cubicBezTo>
                  <a:cubicBezTo>
                    <a:pt x="58" y="19"/>
                    <a:pt x="58" y="18"/>
                    <a:pt x="57" y="18"/>
                  </a:cubicBezTo>
                  <a:cubicBezTo>
                    <a:pt x="57" y="17"/>
                    <a:pt x="58" y="17"/>
                    <a:pt x="58" y="16"/>
                  </a:cubicBezTo>
                  <a:cubicBezTo>
                    <a:pt x="58" y="16"/>
                    <a:pt x="58" y="16"/>
                    <a:pt x="58" y="16"/>
                  </a:cubicBezTo>
                  <a:close/>
                  <a:moveTo>
                    <a:pt x="60" y="14"/>
                  </a:moveTo>
                  <a:cubicBezTo>
                    <a:pt x="60" y="14"/>
                    <a:pt x="60" y="14"/>
                    <a:pt x="60" y="13"/>
                  </a:cubicBezTo>
                  <a:cubicBezTo>
                    <a:pt x="61" y="13"/>
                    <a:pt x="63" y="13"/>
                    <a:pt x="64" y="14"/>
                  </a:cubicBezTo>
                  <a:cubicBezTo>
                    <a:pt x="65" y="15"/>
                    <a:pt x="64" y="14"/>
                    <a:pt x="64" y="15"/>
                  </a:cubicBezTo>
                  <a:cubicBezTo>
                    <a:pt x="63" y="15"/>
                    <a:pt x="63" y="15"/>
                    <a:pt x="63" y="15"/>
                  </a:cubicBezTo>
                  <a:cubicBezTo>
                    <a:pt x="62" y="15"/>
                    <a:pt x="61" y="14"/>
                    <a:pt x="60" y="14"/>
                  </a:cubicBezTo>
                  <a:close/>
                  <a:moveTo>
                    <a:pt x="75" y="14"/>
                  </a:moveTo>
                  <a:cubicBezTo>
                    <a:pt x="75" y="14"/>
                    <a:pt x="75" y="14"/>
                    <a:pt x="75" y="14"/>
                  </a:cubicBezTo>
                  <a:cubicBezTo>
                    <a:pt x="74" y="14"/>
                    <a:pt x="74" y="15"/>
                    <a:pt x="74" y="15"/>
                  </a:cubicBezTo>
                  <a:cubicBezTo>
                    <a:pt x="74" y="15"/>
                    <a:pt x="73" y="15"/>
                    <a:pt x="73" y="15"/>
                  </a:cubicBezTo>
                  <a:cubicBezTo>
                    <a:pt x="73" y="14"/>
                    <a:pt x="74" y="14"/>
                    <a:pt x="74" y="14"/>
                  </a:cubicBezTo>
                  <a:cubicBezTo>
                    <a:pt x="75" y="14"/>
                    <a:pt x="75" y="14"/>
                    <a:pt x="75" y="14"/>
                  </a:cubicBezTo>
                  <a:close/>
                  <a:moveTo>
                    <a:pt x="38" y="13"/>
                  </a:moveTo>
                  <a:cubicBezTo>
                    <a:pt x="39" y="13"/>
                    <a:pt x="39" y="13"/>
                    <a:pt x="39" y="13"/>
                  </a:cubicBezTo>
                  <a:cubicBezTo>
                    <a:pt x="40" y="13"/>
                    <a:pt x="40" y="13"/>
                    <a:pt x="40" y="13"/>
                  </a:cubicBezTo>
                  <a:cubicBezTo>
                    <a:pt x="41" y="13"/>
                    <a:pt x="40" y="12"/>
                    <a:pt x="40" y="11"/>
                  </a:cubicBezTo>
                  <a:cubicBezTo>
                    <a:pt x="40" y="11"/>
                    <a:pt x="41" y="11"/>
                    <a:pt x="41" y="11"/>
                  </a:cubicBezTo>
                  <a:cubicBezTo>
                    <a:pt x="42" y="11"/>
                    <a:pt x="42" y="11"/>
                    <a:pt x="42" y="11"/>
                  </a:cubicBezTo>
                  <a:cubicBezTo>
                    <a:pt x="42" y="11"/>
                    <a:pt x="42" y="11"/>
                    <a:pt x="42" y="11"/>
                  </a:cubicBezTo>
                  <a:cubicBezTo>
                    <a:pt x="42" y="11"/>
                    <a:pt x="43" y="11"/>
                    <a:pt x="43" y="11"/>
                  </a:cubicBezTo>
                  <a:cubicBezTo>
                    <a:pt x="44" y="11"/>
                    <a:pt x="44" y="11"/>
                    <a:pt x="44" y="11"/>
                  </a:cubicBezTo>
                  <a:cubicBezTo>
                    <a:pt x="45" y="11"/>
                    <a:pt x="45" y="11"/>
                    <a:pt x="46" y="10"/>
                  </a:cubicBezTo>
                  <a:cubicBezTo>
                    <a:pt x="46" y="11"/>
                    <a:pt x="46" y="11"/>
                    <a:pt x="46" y="11"/>
                  </a:cubicBezTo>
                  <a:cubicBezTo>
                    <a:pt x="47" y="11"/>
                    <a:pt x="47" y="11"/>
                    <a:pt x="47" y="11"/>
                  </a:cubicBezTo>
                  <a:cubicBezTo>
                    <a:pt x="47" y="11"/>
                    <a:pt x="48" y="11"/>
                    <a:pt x="48" y="11"/>
                  </a:cubicBezTo>
                  <a:cubicBezTo>
                    <a:pt x="48" y="11"/>
                    <a:pt x="48" y="11"/>
                    <a:pt x="49" y="11"/>
                  </a:cubicBezTo>
                  <a:cubicBezTo>
                    <a:pt x="49" y="11"/>
                    <a:pt x="50" y="11"/>
                    <a:pt x="50" y="12"/>
                  </a:cubicBezTo>
                  <a:cubicBezTo>
                    <a:pt x="50" y="12"/>
                    <a:pt x="49" y="12"/>
                    <a:pt x="48" y="13"/>
                  </a:cubicBezTo>
                  <a:cubicBezTo>
                    <a:pt x="48" y="13"/>
                    <a:pt x="49" y="13"/>
                    <a:pt x="49" y="13"/>
                  </a:cubicBezTo>
                  <a:cubicBezTo>
                    <a:pt x="49" y="13"/>
                    <a:pt x="50" y="13"/>
                    <a:pt x="50" y="13"/>
                  </a:cubicBezTo>
                  <a:cubicBezTo>
                    <a:pt x="50" y="13"/>
                    <a:pt x="50" y="13"/>
                    <a:pt x="50" y="13"/>
                  </a:cubicBezTo>
                  <a:cubicBezTo>
                    <a:pt x="50" y="13"/>
                    <a:pt x="51" y="13"/>
                    <a:pt x="51" y="13"/>
                  </a:cubicBezTo>
                  <a:cubicBezTo>
                    <a:pt x="51" y="13"/>
                    <a:pt x="51" y="13"/>
                    <a:pt x="51" y="13"/>
                  </a:cubicBezTo>
                  <a:cubicBezTo>
                    <a:pt x="51" y="14"/>
                    <a:pt x="52" y="13"/>
                    <a:pt x="52" y="14"/>
                  </a:cubicBezTo>
                  <a:cubicBezTo>
                    <a:pt x="52" y="14"/>
                    <a:pt x="52" y="14"/>
                    <a:pt x="52" y="14"/>
                  </a:cubicBezTo>
                  <a:cubicBezTo>
                    <a:pt x="52" y="14"/>
                    <a:pt x="51" y="14"/>
                    <a:pt x="51" y="14"/>
                  </a:cubicBezTo>
                  <a:cubicBezTo>
                    <a:pt x="51" y="14"/>
                    <a:pt x="51" y="14"/>
                    <a:pt x="51" y="14"/>
                  </a:cubicBezTo>
                  <a:cubicBezTo>
                    <a:pt x="51" y="14"/>
                    <a:pt x="51" y="14"/>
                    <a:pt x="51" y="14"/>
                  </a:cubicBezTo>
                  <a:cubicBezTo>
                    <a:pt x="50" y="14"/>
                    <a:pt x="50" y="15"/>
                    <a:pt x="50" y="15"/>
                  </a:cubicBezTo>
                  <a:cubicBezTo>
                    <a:pt x="50" y="15"/>
                    <a:pt x="50" y="15"/>
                    <a:pt x="50" y="15"/>
                  </a:cubicBezTo>
                  <a:cubicBezTo>
                    <a:pt x="50" y="16"/>
                    <a:pt x="50" y="16"/>
                    <a:pt x="50" y="16"/>
                  </a:cubicBezTo>
                  <a:cubicBezTo>
                    <a:pt x="50" y="16"/>
                    <a:pt x="50" y="16"/>
                    <a:pt x="50" y="16"/>
                  </a:cubicBezTo>
                  <a:cubicBezTo>
                    <a:pt x="49" y="16"/>
                    <a:pt x="49" y="17"/>
                    <a:pt x="49" y="17"/>
                  </a:cubicBezTo>
                  <a:cubicBezTo>
                    <a:pt x="49" y="17"/>
                    <a:pt x="49" y="17"/>
                    <a:pt x="49" y="17"/>
                  </a:cubicBezTo>
                  <a:cubicBezTo>
                    <a:pt x="49" y="17"/>
                    <a:pt x="50" y="17"/>
                    <a:pt x="50" y="18"/>
                  </a:cubicBezTo>
                  <a:cubicBezTo>
                    <a:pt x="50" y="18"/>
                    <a:pt x="50" y="18"/>
                    <a:pt x="50" y="18"/>
                  </a:cubicBezTo>
                  <a:cubicBezTo>
                    <a:pt x="49" y="18"/>
                    <a:pt x="49" y="18"/>
                    <a:pt x="49" y="18"/>
                  </a:cubicBezTo>
                  <a:cubicBezTo>
                    <a:pt x="49" y="19"/>
                    <a:pt x="49" y="21"/>
                    <a:pt x="48" y="22"/>
                  </a:cubicBezTo>
                  <a:cubicBezTo>
                    <a:pt x="48" y="22"/>
                    <a:pt x="48" y="22"/>
                    <a:pt x="48" y="23"/>
                  </a:cubicBezTo>
                  <a:cubicBezTo>
                    <a:pt x="48" y="23"/>
                    <a:pt x="48" y="22"/>
                    <a:pt x="48" y="22"/>
                  </a:cubicBezTo>
                  <a:cubicBezTo>
                    <a:pt x="47" y="23"/>
                    <a:pt x="49" y="23"/>
                    <a:pt x="48" y="24"/>
                  </a:cubicBezTo>
                  <a:cubicBezTo>
                    <a:pt x="48" y="24"/>
                    <a:pt x="48" y="24"/>
                    <a:pt x="48" y="24"/>
                  </a:cubicBezTo>
                  <a:cubicBezTo>
                    <a:pt x="47" y="24"/>
                    <a:pt x="47" y="23"/>
                    <a:pt x="46" y="23"/>
                  </a:cubicBezTo>
                  <a:cubicBezTo>
                    <a:pt x="46" y="23"/>
                    <a:pt x="46" y="23"/>
                    <a:pt x="46" y="23"/>
                  </a:cubicBezTo>
                  <a:cubicBezTo>
                    <a:pt x="45" y="23"/>
                    <a:pt x="45" y="23"/>
                    <a:pt x="45" y="23"/>
                  </a:cubicBezTo>
                  <a:cubicBezTo>
                    <a:pt x="46" y="23"/>
                    <a:pt x="46" y="24"/>
                    <a:pt x="46" y="24"/>
                  </a:cubicBezTo>
                  <a:cubicBezTo>
                    <a:pt x="47" y="24"/>
                    <a:pt x="47" y="24"/>
                    <a:pt x="47" y="24"/>
                  </a:cubicBezTo>
                  <a:cubicBezTo>
                    <a:pt x="47" y="24"/>
                    <a:pt x="46" y="25"/>
                    <a:pt x="46" y="25"/>
                  </a:cubicBezTo>
                  <a:cubicBezTo>
                    <a:pt x="45" y="26"/>
                    <a:pt x="44" y="26"/>
                    <a:pt x="44" y="27"/>
                  </a:cubicBezTo>
                  <a:cubicBezTo>
                    <a:pt x="43" y="27"/>
                    <a:pt x="43" y="27"/>
                    <a:pt x="43" y="27"/>
                  </a:cubicBezTo>
                  <a:cubicBezTo>
                    <a:pt x="42" y="27"/>
                    <a:pt x="42" y="27"/>
                    <a:pt x="42" y="27"/>
                  </a:cubicBezTo>
                  <a:cubicBezTo>
                    <a:pt x="42" y="27"/>
                    <a:pt x="42" y="28"/>
                    <a:pt x="41" y="28"/>
                  </a:cubicBezTo>
                  <a:cubicBezTo>
                    <a:pt x="41" y="28"/>
                    <a:pt x="41" y="28"/>
                    <a:pt x="41" y="27"/>
                  </a:cubicBezTo>
                  <a:cubicBezTo>
                    <a:pt x="41" y="27"/>
                    <a:pt x="41" y="28"/>
                    <a:pt x="40" y="28"/>
                  </a:cubicBezTo>
                  <a:cubicBezTo>
                    <a:pt x="41" y="30"/>
                    <a:pt x="39" y="30"/>
                    <a:pt x="40" y="32"/>
                  </a:cubicBezTo>
                  <a:cubicBezTo>
                    <a:pt x="39" y="32"/>
                    <a:pt x="39" y="32"/>
                    <a:pt x="39" y="33"/>
                  </a:cubicBezTo>
                  <a:cubicBezTo>
                    <a:pt x="39" y="33"/>
                    <a:pt x="39" y="33"/>
                    <a:pt x="39" y="33"/>
                  </a:cubicBezTo>
                  <a:cubicBezTo>
                    <a:pt x="38" y="33"/>
                    <a:pt x="39" y="32"/>
                    <a:pt x="38" y="32"/>
                  </a:cubicBezTo>
                  <a:cubicBezTo>
                    <a:pt x="38" y="32"/>
                    <a:pt x="37" y="32"/>
                    <a:pt x="37" y="32"/>
                  </a:cubicBezTo>
                  <a:cubicBezTo>
                    <a:pt x="36" y="30"/>
                    <a:pt x="37" y="28"/>
                    <a:pt x="36" y="27"/>
                  </a:cubicBezTo>
                  <a:cubicBezTo>
                    <a:pt x="35" y="26"/>
                    <a:pt x="36" y="26"/>
                    <a:pt x="36" y="26"/>
                  </a:cubicBezTo>
                  <a:cubicBezTo>
                    <a:pt x="36" y="25"/>
                    <a:pt x="37" y="25"/>
                    <a:pt x="37" y="25"/>
                  </a:cubicBezTo>
                  <a:cubicBezTo>
                    <a:pt x="37" y="24"/>
                    <a:pt x="36" y="24"/>
                    <a:pt x="36" y="23"/>
                  </a:cubicBezTo>
                  <a:cubicBezTo>
                    <a:pt x="36" y="23"/>
                    <a:pt x="36" y="23"/>
                    <a:pt x="36" y="23"/>
                  </a:cubicBezTo>
                  <a:cubicBezTo>
                    <a:pt x="36" y="23"/>
                    <a:pt x="37" y="23"/>
                    <a:pt x="37" y="23"/>
                  </a:cubicBezTo>
                  <a:cubicBezTo>
                    <a:pt x="36" y="22"/>
                    <a:pt x="36" y="22"/>
                    <a:pt x="36" y="22"/>
                  </a:cubicBezTo>
                  <a:cubicBezTo>
                    <a:pt x="36" y="22"/>
                    <a:pt x="36" y="23"/>
                    <a:pt x="36" y="23"/>
                  </a:cubicBezTo>
                  <a:cubicBezTo>
                    <a:pt x="36" y="23"/>
                    <a:pt x="35" y="23"/>
                    <a:pt x="35" y="23"/>
                  </a:cubicBezTo>
                  <a:cubicBezTo>
                    <a:pt x="35" y="22"/>
                    <a:pt x="35" y="22"/>
                    <a:pt x="36" y="21"/>
                  </a:cubicBezTo>
                  <a:cubicBezTo>
                    <a:pt x="35" y="21"/>
                    <a:pt x="35" y="20"/>
                    <a:pt x="35" y="19"/>
                  </a:cubicBezTo>
                  <a:cubicBezTo>
                    <a:pt x="35" y="19"/>
                    <a:pt x="35" y="19"/>
                    <a:pt x="35" y="19"/>
                  </a:cubicBezTo>
                  <a:cubicBezTo>
                    <a:pt x="34" y="19"/>
                    <a:pt x="33" y="19"/>
                    <a:pt x="33" y="19"/>
                  </a:cubicBezTo>
                  <a:cubicBezTo>
                    <a:pt x="33" y="19"/>
                    <a:pt x="33" y="19"/>
                    <a:pt x="33" y="19"/>
                  </a:cubicBezTo>
                  <a:cubicBezTo>
                    <a:pt x="32" y="19"/>
                    <a:pt x="33" y="19"/>
                    <a:pt x="32" y="19"/>
                  </a:cubicBezTo>
                  <a:cubicBezTo>
                    <a:pt x="32" y="19"/>
                    <a:pt x="32" y="19"/>
                    <a:pt x="32" y="19"/>
                  </a:cubicBezTo>
                  <a:cubicBezTo>
                    <a:pt x="31" y="19"/>
                    <a:pt x="31" y="19"/>
                    <a:pt x="31" y="18"/>
                  </a:cubicBezTo>
                  <a:cubicBezTo>
                    <a:pt x="31" y="18"/>
                    <a:pt x="31" y="18"/>
                    <a:pt x="32" y="18"/>
                  </a:cubicBezTo>
                  <a:cubicBezTo>
                    <a:pt x="32" y="18"/>
                    <a:pt x="32" y="18"/>
                    <a:pt x="33" y="18"/>
                  </a:cubicBezTo>
                  <a:cubicBezTo>
                    <a:pt x="33" y="18"/>
                    <a:pt x="33" y="18"/>
                    <a:pt x="33" y="18"/>
                  </a:cubicBezTo>
                  <a:cubicBezTo>
                    <a:pt x="33" y="17"/>
                    <a:pt x="33" y="17"/>
                    <a:pt x="33" y="17"/>
                  </a:cubicBezTo>
                  <a:cubicBezTo>
                    <a:pt x="32" y="17"/>
                    <a:pt x="32" y="17"/>
                    <a:pt x="32" y="17"/>
                  </a:cubicBezTo>
                  <a:cubicBezTo>
                    <a:pt x="32" y="17"/>
                    <a:pt x="31" y="17"/>
                    <a:pt x="31" y="17"/>
                  </a:cubicBezTo>
                  <a:cubicBezTo>
                    <a:pt x="31" y="17"/>
                    <a:pt x="31" y="17"/>
                    <a:pt x="31" y="17"/>
                  </a:cubicBezTo>
                  <a:cubicBezTo>
                    <a:pt x="30" y="17"/>
                    <a:pt x="30" y="17"/>
                    <a:pt x="30" y="17"/>
                  </a:cubicBezTo>
                  <a:cubicBezTo>
                    <a:pt x="30" y="17"/>
                    <a:pt x="30" y="17"/>
                    <a:pt x="30" y="17"/>
                  </a:cubicBezTo>
                  <a:cubicBezTo>
                    <a:pt x="30" y="16"/>
                    <a:pt x="30" y="16"/>
                    <a:pt x="31" y="16"/>
                  </a:cubicBezTo>
                  <a:cubicBezTo>
                    <a:pt x="31" y="16"/>
                    <a:pt x="31" y="16"/>
                    <a:pt x="31" y="16"/>
                  </a:cubicBezTo>
                  <a:cubicBezTo>
                    <a:pt x="32" y="16"/>
                    <a:pt x="33" y="16"/>
                    <a:pt x="33" y="15"/>
                  </a:cubicBezTo>
                  <a:cubicBezTo>
                    <a:pt x="33" y="15"/>
                    <a:pt x="32" y="15"/>
                    <a:pt x="32" y="14"/>
                  </a:cubicBezTo>
                  <a:cubicBezTo>
                    <a:pt x="34" y="14"/>
                    <a:pt x="35" y="13"/>
                    <a:pt x="37" y="13"/>
                  </a:cubicBezTo>
                  <a:cubicBezTo>
                    <a:pt x="37" y="13"/>
                    <a:pt x="38" y="13"/>
                    <a:pt x="38" y="13"/>
                  </a:cubicBezTo>
                  <a:close/>
                  <a:moveTo>
                    <a:pt x="24" y="19"/>
                  </a:moveTo>
                  <a:cubicBezTo>
                    <a:pt x="24" y="19"/>
                    <a:pt x="24" y="19"/>
                    <a:pt x="25" y="19"/>
                  </a:cubicBezTo>
                  <a:cubicBezTo>
                    <a:pt x="25" y="19"/>
                    <a:pt x="25" y="19"/>
                    <a:pt x="25" y="19"/>
                  </a:cubicBezTo>
                  <a:cubicBezTo>
                    <a:pt x="25" y="19"/>
                    <a:pt x="25" y="18"/>
                    <a:pt x="24" y="18"/>
                  </a:cubicBezTo>
                  <a:cubicBezTo>
                    <a:pt x="27" y="16"/>
                    <a:pt x="31" y="14"/>
                    <a:pt x="34" y="12"/>
                  </a:cubicBezTo>
                  <a:cubicBezTo>
                    <a:pt x="34" y="12"/>
                    <a:pt x="35" y="12"/>
                    <a:pt x="35" y="12"/>
                  </a:cubicBezTo>
                  <a:cubicBezTo>
                    <a:pt x="34" y="13"/>
                    <a:pt x="33" y="13"/>
                    <a:pt x="33" y="13"/>
                  </a:cubicBezTo>
                  <a:cubicBezTo>
                    <a:pt x="32" y="13"/>
                    <a:pt x="33" y="14"/>
                    <a:pt x="33" y="14"/>
                  </a:cubicBezTo>
                  <a:cubicBezTo>
                    <a:pt x="33" y="14"/>
                    <a:pt x="33" y="14"/>
                    <a:pt x="33" y="14"/>
                  </a:cubicBezTo>
                  <a:cubicBezTo>
                    <a:pt x="32" y="14"/>
                    <a:pt x="32" y="15"/>
                    <a:pt x="31" y="15"/>
                  </a:cubicBezTo>
                  <a:cubicBezTo>
                    <a:pt x="31" y="15"/>
                    <a:pt x="31" y="15"/>
                    <a:pt x="31" y="15"/>
                  </a:cubicBezTo>
                  <a:cubicBezTo>
                    <a:pt x="30" y="15"/>
                    <a:pt x="30" y="16"/>
                    <a:pt x="29" y="16"/>
                  </a:cubicBezTo>
                  <a:cubicBezTo>
                    <a:pt x="29" y="17"/>
                    <a:pt x="28" y="17"/>
                    <a:pt x="28" y="18"/>
                  </a:cubicBezTo>
                  <a:cubicBezTo>
                    <a:pt x="28" y="18"/>
                    <a:pt x="27" y="18"/>
                    <a:pt x="27" y="18"/>
                  </a:cubicBezTo>
                  <a:cubicBezTo>
                    <a:pt x="27" y="19"/>
                    <a:pt x="27" y="19"/>
                    <a:pt x="27" y="19"/>
                  </a:cubicBezTo>
                  <a:cubicBezTo>
                    <a:pt x="27" y="19"/>
                    <a:pt x="27" y="19"/>
                    <a:pt x="28" y="19"/>
                  </a:cubicBezTo>
                  <a:cubicBezTo>
                    <a:pt x="28" y="19"/>
                    <a:pt x="28" y="19"/>
                    <a:pt x="28" y="19"/>
                  </a:cubicBezTo>
                  <a:cubicBezTo>
                    <a:pt x="28" y="19"/>
                    <a:pt x="28" y="19"/>
                    <a:pt x="27" y="19"/>
                  </a:cubicBezTo>
                  <a:cubicBezTo>
                    <a:pt x="27" y="19"/>
                    <a:pt x="27" y="19"/>
                    <a:pt x="27" y="19"/>
                  </a:cubicBezTo>
                  <a:cubicBezTo>
                    <a:pt x="27" y="20"/>
                    <a:pt x="26" y="20"/>
                    <a:pt x="26" y="20"/>
                  </a:cubicBezTo>
                  <a:cubicBezTo>
                    <a:pt x="25" y="20"/>
                    <a:pt x="24" y="20"/>
                    <a:pt x="24" y="20"/>
                  </a:cubicBezTo>
                  <a:cubicBezTo>
                    <a:pt x="24" y="20"/>
                    <a:pt x="23" y="20"/>
                    <a:pt x="23" y="20"/>
                  </a:cubicBezTo>
                  <a:cubicBezTo>
                    <a:pt x="23" y="20"/>
                    <a:pt x="23" y="20"/>
                    <a:pt x="23" y="20"/>
                  </a:cubicBezTo>
                  <a:cubicBezTo>
                    <a:pt x="23" y="19"/>
                    <a:pt x="23" y="19"/>
                    <a:pt x="24" y="19"/>
                  </a:cubicBezTo>
                  <a:close/>
                  <a:moveTo>
                    <a:pt x="33" y="93"/>
                  </a:moveTo>
                  <a:cubicBezTo>
                    <a:pt x="32" y="93"/>
                    <a:pt x="32" y="94"/>
                    <a:pt x="31" y="94"/>
                  </a:cubicBezTo>
                  <a:cubicBezTo>
                    <a:pt x="31" y="94"/>
                    <a:pt x="31" y="94"/>
                    <a:pt x="31" y="94"/>
                  </a:cubicBezTo>
                  <a:cubicBezTo>
                    <a:pt x="30" y="94"/>
                    <a:pt x="30" y="95"/>
                    <a:pt x="30" y="95"/>
                  </a:cubicBezTo>
                  <a:cubicBezTo>
                    <a:pt x="29" y="95"/>
                    <a:pt x="29" y="95"/>
                    <a:pt x="29" y="95"/>
                  </a:cubicBezTo>
                  <a:cubicBezTo>
                    <a:pt x="30" y="95"/>
                    <a:pt x="30" y="97"/>
                    <a:pt x="29" y="98"/>
                  </a:cubicBezTo>
                  <a:cubicBezTo>
                    <a:pt x="29" y="99"/>
                    <a:pt x="30" y="99"/>
                    <a:pt x="30" y="99"/>
                  </a:cubicBezTo>
                  <a:cubicBezTo>
                    <a:pt x="30" y="100"/>
                    <a:pt x="29" y="100"/>
                    <a:pt x="29" y="100"/>
                  </a:cubicBezTo>
                  <a:cubicBezTo>
                    <a:pt x="29" y="101"/>
                    <a:pt x="28" y="101"/>
                    <a:pt x="28" y="102"/>
                  </a:cubicBezTo>
                  <a:cubicBezTo>
                    <a:pt x="28" y="103"/>
                    <a:pt x="29" y="102"/>
                    <a:pt x="29" y="103"/>
                  </a:cubicBezTo>
                  <a:cubicBezTo>
                    <a:pt x="29" y="104"/>
                    <a:pt x="30" y="104"/>
                    <a:pt x="30" y="104"/>
                  </a:cubicBezTo>
                  <a:cubicBezTo>
                    <a:pt x="30" y="104"/>
                    <a:pt x="30" y="104"/>
                    <a:pt x="29" y="104"/>
                  </a:cubicBezTo>
                  <a:cubicBezTo>
                    <a:pt x="29" y="104"/>
                    <a:pt x="29" y="104"/>
                    <a:pt x="28" y="104"/>
                  </a:cubicBezTo>
                  <a:cubicBezTo>
                    <a:pt x="28" y="104"/>
                    <a:pt x="28" y="104"/>
                    <a:pt x="28" y="104"/>
                  </a:cubicBezTo>
                  <a:cubicBezTo>
                    <a:pt x="28" y="104"/>
                    <a:pt x="27" y="104"/>
                    <a:pt x="27" y="104"/>
                  </a:cubicBezTo>
                  <a:cubicBezTo>
                    <a:pt x="27" y="104"/>
                    <a:pt x="27" y="104"/>
                    <a:pt x="27" y="104"/>
                  </a:cubicBezTo>
                  <a:cubicBezTo>
                    <a:pt x="27" y="103"/>
                    <a:pt x="27" y="103"/>
                    <a:pt x="27" y="103"/>
                  </a:cubicBezTo>
                  <a:cubicBezTo>
                    <a:pt x="26" y="102"/>
                    <a:pt x="26" y="101"/>
                    <a:pt x="26" y="101"/>
                  </a:cubicBezTo>
                  <a:cubicBezTo>
                    <a:pt x="26" y="100"/>
                    <a:pt x="25" y="99"/>
                    <a:pt x="25" y="97"/>
                  </a:cubicBezTo>
                  <a:cubicBezTo>
                    <a:pt x="26" y="97"/>
                    <a:pt x="25" y="96"/>
                    <a:pt x="25" y="96"/>
                  </a:cubicBezTo>
                  <a:cubicBezTo>
                    <a:pt x="26" y="95"/>
                    <a:pt x="25" y="95"/>
                    <a:pt x="25" y="95"/>
                  </a:cubicBezTo>
                  <a:cubicBezTo>
                    <a:pt x="25" y="94"/>
                    <a:pt x="26" y="94"/>
                    <a:pt x="26" y="93"/>
                  </a:cubicBezTo>
                  <a:cubicBezTo>
                    <a:pt x="26" y="93"/>
                    <a:pt x="26" y="93"/>
                    <a:pt x="26" y="93"/>
                  </a:cubicBezTo>
                  <a:cubicBezTo>
                    <a:pt x="26" y="93"/>
                    <a:pt x="26" y="93"/>
                    <a:pt x="25" y="93"/>
                  </a:cubicBezTo>
                  <a:cubicBezTo>
                    <a:pt x="25" y="93"/>
                    <a:pt x="25" y="93"/>
                    <a:pt x="25" y="93"/>
                  </a:cubicBezTo>
                  <a:cubicBezTo>
                    <a:pt x="26" y="92"/>
                    <a:pt x="25" y="89"/>
                    <a:pt x="26" y="89"/>
                  </a:cubicBezTo>
                  <a:cubicBezTo>
                    <a:pt x="26" y="87"/>
                    <a:pt x="26" y="86"/>
                    <a:pt x="26" y="85"/>
                  </a:cubicBezTo>
                  <a:cubicBezTo>
                    <a:pt x="26" y="85"/>
                    <a:pt x="26" y="84"/>
                    <a:pt x="26" y="84"/>
                  </a:cubicBezTo>
                  <a:cubicBezTo>
                    <a:pt x="26" y="84"/>
                    <a:pt x="26" y="84"/>
                    <a:pt x="26" y="83"/>
                  </a:cubicBezTo>
                  <a:cubicBezTo>
                    <a:pt x="26" y="82"/>
                    <a:pt x="25" y="81"/>
                    <a:pt x="25" y="80"/>
                  </a:cubicBezTo>
                  <a:cubicBezTo>
                    <a:pt x="24" y="80"/>
                    <a:pt x="24" y="79"/>
                    <a:pt x="23" y="78"/>
                  </a:cubicBezTo>
                  <a:cubicBezTo>
                    <a:pt x="23" y="78"/>
                    <a:pt x="23" y="78"/>
                    <a:pt x="23" y="77"/>
                  </a:cubicBezTo>
                  <a:cubicBezTo>
                    <a:pt x="22" y="77"/>
                    <a:pt x="22" y="76"/>
                    <a:pt x="22" y="75"/>
                  </a:cubicBezTo>
                  <a:cubicBezTo>
                    <a:pt x="22" y="74"/>
                    <a:pt x="22" y="74"/>
                    <a:pt x="23" y="74"/>
                  </a:cubicBezTo>
                  <a:cubicBezTo>
                    <a:pt x="22" y="74"/>
                    <a:pt x="22" y="74"/>
                    <a:pt x="21" y="73"/>
                  </a:cubicBezTo>
                  <a:cubicBezTo>
                    <a:pt x="22" y="73"/>
                    <a:pt x="21" y="72"/>
                    <a:pt x="21" y="70"/>
                  </a:cubicBezTo>
                  <a:cubicBezTo>
                    <a:pt x="21" y="69"/>
                    <a:pt x="22" y="69"/>
                    <a:pt x="22" y="68"/>
                  </a:cubicBezTo>
                  <a:cubicBezTo>
                    <a:pt x="22" y="68"/>
                    <a:pt x="22" y="68"/>
                    <a:pt x="22" y="67"/>
                  </a:cubicBezTo>
                  <a:cubicBezTo>
                    <a:pt x="22" y="67"/>
                    <a:pt x="22" y="66"/>
                    <a:pt x="22" y="65"/>
                  </a:cubicBezTo>
                  <a:cubicBezTo>
                    <a:pt x="21" y="65"/>
                    <a:pt x="21" y="66"/>
                    <a:pt x="21" y="66"/>
                  </a:cubicBezTo>
                  <a:cubicBezTo>
                    <a:pt x="20" y="66"/>
                    <a:pt x="20" y="65"/>
                    <a:pt x="19" y="65"/>
                  </a:cubicBezTo>
                  <a:cubicBezTo>
                    <a:pt x="19" y="65"/>
                    <a:pt x="19" y="64"/>
                    <a:pt x="19" y="64"/>
                  </a:cubicBezTo>
                  <a:cubicBezTo>
                    <a:pt x="19" y="64"/>
                    <a:pt x="18" y="64"/>
                    <a:pt x="18" y="63"/>
                  </a:cubicBezTo>
                  <a:cubicBezTo>
                    <a:pt x="18" y="63"/>
                    <a:pt x="18" y="63"/>
                    <a:pt x="18" y="63"/>
                  </a:cubicBezTo>
                  <a:cubicBezTo>
                    <a:pt x="18" y="63"/>
                    <a:pt x="17" y="63"/>
                    <a:pt x="17" y="63"/>
                  </a:cubicBezTo>
                  <a:cubicBezTo>
                    <a:pt x="17" y="63"/>
                    <a:pt x="17" y="63"/>
                    <a:pt x="17" y="63"/>
                  </a:cubicBezTo>
                  <a:cubicBezTo>
                    <a:pt x="16" y="62"/>
                    <a:pt x="16" y="62"/>
                    <a:pt x="16" y="61"/>
                  </a:cubicBezTo>
                  <a:cubicBezTo>
                    <a:pt x="16" y="61"/>
                    <a:pt x="15" y="61"/>
                    <a:pt x="15" y="61"/>
                  </a:cubicBezTo>
                  <a:cubicBezTo>
                    <a:pt x="14" y="61"/>
                    <a:pt x="13" y="61"/>
                    <a:pt x="12" y="60"/>
                  </a:cubicBezTo>
                  <a:cubicBezTo>
                    <a:pt x="11" y="59"/>
                    <a:pt x="11" y="59"/>
                    <a:pt x="11" y="57"/>
                  </a:cubicBezTo>
                  <a:cubicBezTo>
                    <a:pt x="11" y="56"/>
                    <a:pt x="10" y="56"/>
                    <a:pt x="10" y="55"/>
                  </a:cubicBezTo>
                  <a:cubicBezTo>
                    <a:pt x="10" y="55"/>
                    <a:pt x="10" y="55"/>
                    <a:pt x="9" y="55"/>
                  </a:cubicBezTo>
                  <a:cubicBezTo>
                    <a:pt x="9" y="55"/>
                    <a:pt x="9" y="55"/>
                    <a:pt x="9" y="55"/>
                  </a:cubicBezTo>
                  <a:cubicBezTo>
                    <a:pt x="9" y="56"/>
                    <a:pt x="10" y="56"/>
                    <a:pt x="10" y="57"/>
                  </a:cubicBezTo>
                  <a:cubicBezTo>
                    <a:pt x="10" y="57"/>
                    <a:pt x="10" y="57"/>
                    <a:pt x="9" y="57"/>
                  </a:cubicBezTo>
                  <a:cubicBezTo>
                    <a:pt x="9" y="57"/>
                    <a:pt x="9" y="56"/>
                    <a:pt x="9" y="56"/>
                  </a:cubicBezTo>
                  <a:cubicBezTo>
                    <a:pt x="9" y="56"/>
                    <a:pt x="9" y="56"/>
                    <a:pt x="9" y="56"/>
                  </a:cubicBezTo>
                  <a:cubicBezTo>
                    <a:pt x="8" y="56"/>
                    <a:pt x="8" y="55"/>
                    <a:pt x="7" y="54"/>
                  </a:cubicBezTo>
                  <a:cubicBezTo>
                    <a:pt x="7" y="54"/>
                    <a:pt x="7" y="54"/>
                    <a:pt x="7" y="54"/>
                  </a:cubicBezTo>
                  <a:cubicBezTo>
                    <a:pt x="7" y="53"/>
                    <a:pt x="7" y="52"/>
                    <a:pt x="6" y="51"/>
                  </a:cubicBezTo>
                  <a:cubicBezTo>
                    <a:pt x="6" y="51"/>
                    <a:pt x="6" y="50"/>
                    <a:pt x="6" y="50"/>
                  </a:cubicBezTo>
                  <a:cubicBezTo>
                    <a:pt x="8" y="41"/>
                    <a:pt x="12" y="32"/>
                    <a:pt x="18" y="25"/>
                  </a:cubicBezTo>
                  <a:cubicBezTo>
                    <a:pt x="18" y="25"/>
                    <a:pt x="18" y="25"/>
                    <a:pt x="18" y="26"/>
                  </a:cubicBezTo>
                  <a:cubicBezTo>
                    <a:pt x="19" y="26"/>
                    <a:pt x="19" y="25"/>
                    <a:pt x="20" y="25"/>
                  </a:cubicBezTo>
                  <a:cubicBezTo>
                    <a:pt x="20" y="25"/>
                    <a:pt x="20" y="25"/>
                    <a:pt x="20" y="25"/>
                  </a:cubicBezTo>
                  <a:cubicBezTo>
                    <a:pt x="20" y="25"/>
                    <a:pt x="20" y="26"/>
                    <a:pt x="20" y="26"/>
                  </a:cubicBezTo>
                  <a:cubicBezTo>
                    <a:pt x="21" y="25"/>
                    <a:pt x="21" y="24"/>
                    <a:pt x="20" y="23"/>
                  </a:cubicBezTo>
                  <a:cubicBezTo>
                    <a:pt x="20" y="23"/>
                    <a:pt x="20" y="23"/>
                    <a:pt x="20" y="22"/>
                  </a:cubicBezTo>
                  <a:cubicBezTo>
                    <a:pt x="21" y="22"/>
                    <a:pt x="21" y="22"/>
                    <a:pt x="21" y="22"/>
                  </a:cubicBezTo>
                  <a:cubicBezTo>
                    <a:pt x="21" y="22"/>
                    <a:pt x="21" y="23"/>
                    <a:pt x="22" y="23"/>
                  </a:cubicBezTo>
                  <a:cubicBezTo>
                    <a:pt x="22" y="23"/>
                    <a:pt x="22" y="23"/>
                    <a:pt x="22" y="23"/>
                  </a:cubicBezTo>
                  <a:cubicBezTo>
                    <a:pt x="22" y="24"/>
                    <a:pt x="23" y="24"/>
                    <a:pt x="23" y="25"/>
                  </a:cubicBezTo>
                  <a:cubicBezTo>
                    <a:pt x="24" y="26"/>
                    <a:pt x="23" y="25"/>
                    <a:pt x="23" y="26"/>
                  </a:cubicBezTo>
                  <a:cubicBezTo>
                    <a:pt x="23" y="26"/>
                    <a:pt x="24" y="25"/>
                    <a:pt x="24" y="24"/>
                  </a:cubicBezTo>
                  <a:cubicBezTo>
                    <a:pt x="24" y="24"/>
                    <a:pt x="24" y="24"/>
                    <a:pt x="24" y="24"/>
                  </a:cubicBezTo>
                  <a:cubicBezTo>
                    <a:pt x="24" y="24"/>
                    <a:pt x="23" y="24"/>
                    <a:pt x="23" y="24"/>
                  </a:cubicBezTo>
                  <a:cubicBezTo>
                    <a:pt x="23" y="24"/>
                    <a:pt x="23" y="24"/>
                    <a:pt x="23" y="24"/>
                  </a:cubicBezTo>
                  <a:cubicBezTo>
                    <a:pt x="22" y="23"/>
                    <a:pt x="23" y="21"/>
                    <a:pt x="24" y="20"/>
                  </a:cubicBezTo>
                  <a:cubicBezTo>
                    <a:pt x="25" y="20"/>
                    <a:pt x="25" y="21"/>
                    <a:pt x="25" y="22"/>
                  </a:cubicBezTo>
                  <a:cubicBezTo>
                    <a:pt x="25" y="21"/>
                    <a:pt x="25" y="21"/>
                    <a:pt x="26" y="21"/>
                  </a:cubicBezTo>
                  <a:cubicBezTo>
                    <a:pt x="26" y="21"/>
                    <a:pt x="26" y="21"/>
                    <a:pt x="26" y="22"/>
                  </a:cubicBezTo>
                  <a:cubicBezTo>
                    <a:pt x="27" y="22"/>
                    <a:pt x="27" y="21"/>
                    <a:pt x="28" y="21"/>
                  </a:cubicBezTo>
                  <a:cubicBezTo>
                    <a:pt x="28" y="21"/>
                    <a:pt x="28" y="21"/>
                    <a:pt x="28" y="22"/>
                  </a:cubicBezTo>
                  <a:cubicBezTo>
                    <a:pt x="28" y="22"/>
                    <a:pt x="29" y="22"/>
                    <a:pt x="29" y="23"/>
                  </a:cubicBezTo>
                  <a:cubicBezTo>
                    <a:pt x="29" y="23"/>
                    <a:pt x="30" y="23"/>
                    <a:pt x="30" y="23"/>
                  </a:cubicBezTo>
                  <a:cubicBezTo>
                    <a:pt x="30" y="23"/>
                    <a:pt x="31" y="24"/>
                    <a:pt x="31" y="24"/>
                  </a:cubicBezTo>
                  <a:cubicBezTo>
                    <a:pt x="31" y="24"/>
                    <a:pt x="31" y="24"/>
                    <a:pt x="31" y="25"/>
                  </a:cubicBezTo>
                  <a:cubicBezTo>
                    <a:pt x="31" y="25"/>
                    <a:pt x="32" y="25"/>
                    <a:pt x="32" y="26"/>
                  </a:cubicBezTo>
                  <a:cubicBezTo>
                    <a:pt x="32" y="26"/>
                    <a:pt x="32" y="26"/>
                    <a:pt x="33" y="26"/>
                  </a:cubicBezTo>
                  <a:cubicBezTo>
                    <a:pt x="33" y="26"/>
                    <a:pt x="33" y="26"/>
                    <a:pt x="33" y="26"/>
                  </a:cubicBezTo>
                  <a:cubicBezTo>
                    <a:pt x="33" y="27"/>
                    <a:pt x="32" y="27"/>
                    <a:pt x="33" y="27"/>
                  </a:cubicBezTo>
                  <a:cubicBezTo>
                    <a:pt x="32" y="27"/>
                    <a:pt x="32" y="27"/>
                    <a:pt x="32" y="27"/>
                  </a:cubicBezTo>
                  <a:cubicBezTo>
                    <a:pt x="32" y="27"/>
                    <a:pt x="32" y="28"/>
                    <a:pt x="32" y="28"/>
                  </a:cubicBezTo>
                  <a:cubicBezTo>
                    <a:pt x="31" y="28"/>
                    <a:pt x="31" y="28"/>
                    <a:pt x="31" y="27"/>
                  </a:cubicBezTo>
                  <a:cubicBezTo>
                    <a:pt x="31" y="28"/>
                    <a:pt x="31" y="28"/>
                    <a:pt x="31" y="29"/>
                  </a:cubicBezTo>
                  <a:cubicBezTo>
                    <a:pt x="31" y="30"/>
                    <a:pt x="31" y="30"/>
                    <a:pt x="31" y="31"/>
                  </a:cubicBezTo>
                  <a:cubicBezTo>
                    <a:pt x="29" y="31"/>
                    <a:pt x="29" y="30"/>
                    <a:pt x="28" y="29"/>
                  </a:cubicBezTo>
                  <a:cubicBezTo>
                    <a:pt x="28" y="29"/>
                    <a:pt x="27" y="29"/>
                    <a:pt x="27" y="29"/>
                  </a:cubicBezTo>
                  <a:cubicBezTo>
                    <a:pt x="27" y="29"/>
                    <a:pt x="26" y="29"/>
                    <a:pt x="26" y="29"/>
                  </a:cubicBezTo>
                  <a:cubicBezTo>
                    <a:pt x="26" y="27"/>
                    <a:pt x="28" y="28"/>
                    <a:pt x="28" y="26"/>
                  </a:cubicBezTo>
                  <a:cubicBezTo>
                    <a:pt x="28" y="25"/>
                    <a:pt x="27" y="26"/>
                    <a:pt x="28" y="24"/>
                  </a:cubicBezTo>
                  <a:cubicBezTo>
                    <a:pt x="28" y="25"/>
                    <a:pt x="28" y="25"/>
                    <a:pt x="27" y="25"/>
                  </a:cubicBezTo>
                  <a:cubicBezTo>
                    <a:pt x="27" y="25"/>
                    <a:pt x="27" y="24"/>
                    <a:pt x="27" y="24"/>
                  </a:cubicBezTo>
                  <a:cubicBezTo>
                    <a:pt x="26" y="24"/>
                    <a:pt x="26" y="24"/>
                    <a:pt x="26" y="24"/>
                  </a:cubicBezTo>
                  <a:cubicBezTo>
                    <a:pt x="26" y="24"/>
                    <a:pt x="26" y="24"/>
                    <a:pt x="25" y="24"/>
                  </a:cubicBezTo>
                  <a:cubicBezTo>
                    <a:pt x="25" y="24"/>
                    <a:pt x="25" y="24"/>
                    <a:pt x="25" y="24"/>
                  </a:cubicBezTo>
                  <a:cubicBezTo>
                    <a:pt x="25" y="24"/>
                    <a:pt x="25" y="24"/>
                    <a:pt x="25" y="25"/>
                  </a:cubicBezTo>
                  <a:cubicBezTo>
                    <a:pt x="25" y="25"/>
                    <a:pt x="25" y="26"/>
                    <a:pt x="25" y="27"/>
                  </a:cubicBezTo>
                  <a:cubicBezTo>
                    <a:pt x="24" y="27"/>
                    <a:pt x="24" y="27"/>
                    <a:pt x="23" y="28"/>
                  </a:cubicBezTo>
                  <a:cubicBezTo>
                    <a:pt x="23" y="28"/>
                    <a:pt x="23" y="28"/>
                    <a:pt x="23" y="29"/>
                  </a:cubicBezTo>
                  <a:cubicBezTo>
                    <a:pt x="22" y="29"/>
                    <a:pt x="22" y="29"/>
                    <a:pt x="21" y="30"/>
                  </a:cubicBezTo>
                  <a:cubicBezTo>
                    <a:pt x="21" y="31"/>
                    <a:pt x="20" y="31"/>
                    <a:pt x="20" y="32"/>
                  </a:cubicBezTo>
                  <a:cubicBezTo>
                    <a:pt x="20" y="32"/>
                    <a:pt x="20" y="32"/>
                    <a:pt x="19" y="32"/>
                  </a:cubicBezTo>
                  <a:cubicBezTo>
                    <a:pt x="19" y="32"/>
                    <a:pt x="19" y="32"/>
                    <a:pt x="19" y="32"/>
                  </a:cubicBezTo>
                  <a:cubicBezTo>
                    <a:pt x="19" y="33"/>
                    <a:pt x="20" y="33"/>
                    <a:pt x="20" y="34"/>
                  </a:cubicBezTo>
                  <a:cubicBezTo>
                    <a:pt x="21" y="34"/>
                    <a:pt x="21" y="35"/>
                    <a:pt x="22" y="35"/>
                  </a:cubicBezTo>
                  <a:cubicBezTo>
                    <a:pt x="22" y="35"/>
                    <a:pt x="22" y="35"/>
                    <a:pt x="22" y="35"/>
                  </a:cubicBezTo>
                  <a:cubicBezTo>
                    <a:pt x="22" y="35"/>
                    <a:pt x="22" y="35"/>
                    <a:pt x="23" y="36"/>
                  </a:cubicBezTo>
                  <a:cubicBezTo>
                    <a:pt x="23" y="35"/>
                    <a:pt x="23" y="35"/>
                    <a:pt x="23" y="35"/>
                  </a:cubicBezTo>
                  <a:cubicBezTo>
                    <a:pt x="23" y="35"/>
                    <a:pt x="23" y="35"/>
                    <a:pt x="23" y="35"/>
                  </a:cubicBezTo>
                  <a:cubicBezTo>
                    <a:pt x="24" y="36"/>
                    <a:pt x="24" y="37"/>
                    <a:pt x="24" y="38"/>
                  </a:cubicBezTo>
                  <a:cubicBezTo>
                    <a:pt x="24" y="37"/>
                    <a:pt x="24" y="36"/>
                    <a:pt x="25" y="35"/>
                  </a:cubicBezTo>
                  <a:cubicBezTo>
                    <a:pt x="25" y="35"/>
                    <a:pt x="25" y="35"/>
                    <a:pt x="25" y="35"/>
                  </a:cubicBezTo>
                  <a:cubicBezTo>
                    <a:pt x="25" y="35"/>
                    <a:pt x="25" y="35"/>
                    <a:pt x="25" y="35"/>
                  </a:cubicBezTo>
                  <a:cubicBezTo>
                    <a:pt x="24" y="35"/>
                    <a:pt x="24" y="35"/>
                    <a:pt x="24" y="35"/>
                  </a:cubicBezTo>
                  <a:cubicBezTo>
                    <a:pt x="24" y="35"/>
                    <a:pt x="24" y="35"/>
                    <a:pt x="24" y="35"/>
                  </a:cubicBezTo>
                  <a:cubicBezTo>
                    <a:pt x="25" y="35"/>
                    <a:pt x="25" y="35"/>
                    <a:pt x="25" y="35"/>
                  </a:cubicBezTo>
                  <a:cubicBezTo>
                    <a:pt x="25" y="35"/>
                    <a:pt x="25" y="35"/>
                    <a:pt x="25" y="35"/>
                  </a:cubicBezTo>
                  <a:cubicBezTo>
                    <a:pt x="25" y="33"/>
                    <a:pt x="26" y="32"/>
                    <a:pt x="25" y="30"/>
                  </a:cubicBezTo>
                  <a:cubicBezTo>
                    <a:pt x="26" y="30"/>
                    <a:pt x="26" y="30"/>
                    <a:pt x="26" y="30"/>
                  </a:cubicBezTo>
                  <a:cubicBezTo>
                    <a:pt x="26" y="30"/>
                    <a:pt x="26" y="30"/>
                    <a:pt x="26" y="30"/>
                  </a:cubicBezTo>
                  <a:cubicBezTo>
                    <a:pt x="26" y="30"/>
                    <a:pt x="26" y="30"/>
                    <a:pt x="26" y="30"/>
                  </a:cubicBezTo>
                  <a:cubicBezTo>
                    <a:pt x="26" y="30"/>
                    <a:pt x="26" y="30"/>
                    <a:pt x="26" y="30"/>
                  </a:cubicBezTo>
                  <a:cubicBezTo>
                    <a:pt x="27" y="30"/>
                    <a:pt x="27" y="30"/>
                    <a:pt x="27" y="30"/>
                  </a:cubicBezTo>
                  <a:cubicBezTo>
                    <a:pt x="27" y="30"/>
                    <a:pt x="27" y="30"/>
                    <a:pt x="27" y="30"/>
                  </a:cubicBezTo>
                  <a:cubicBezTo>
                    <a:pt x="28" y="30"/>
                    <a:pt x="28" y="31"/>
                    <a:pt x="28" y="31"/>
                  </a:cubicBezTo>
                  <a:cubicBezTo>
                    <a:pt x="29" y="31"/>
                    <a:pt x="29" y="31"/>
                    <a:pt x="29" y="31"/>
                  </a:cubicBezTo>
                  <a:cubicBezTo>
                    <a:pt x="29" y="31"/>
                    <a:pt x="29" y="32"/>
                    <a:pt x="29" y="33"/>
                  </a:cubicBezTo>
                  <a:cubicBezTo>
                    <a:pt x="29" y="33"/>
                    <a:pt x="29" y="33"/>
                    <a:pt x="29" y="33"/>
                  </a:cubicBezTo>
                  <a:cubicBezTo>
                    <a:pt x="30" y="33"/>
                    <a:pt x="30" y="33"/>
                    <a:pt x="30" y="33"/>
                  </a:cubicBezTo>
                  <a:cubicBezTo>
                    <a:pt x="30" y="33"/>
                    <a:pt x="30" y="33"/>
                    <a:pt x="30" y="33"/>
                  </a:cubicBezTo>
                  <a:cubicBezTo>
                    <a:pt x="30" y="33"/>
                    <a:pt x="30" y="33"/>
                    <a:pt x="30" y="33"/>
                  </a:cubicBezTo>
                  <a:cubicBezTo>
                    <a:pt x="31" y="33"/>
                    <a:pt x="30" y="32"/>
                    <a:pt x="30" y="32"/>
                  </a:cubicBezTo>
                  <a:cubicBezTo>
                    <a:pt x="31" y="32"/>
                    <a:pt x="31" y="34"/>
                    <a:pt x="32" y="34"/>
                  </a:cubicBezTo>
                  <a:cubicBezTo>
                    <a:pt x="32" y="34"/>
                    <a:pt x="32" y="35"/>
                    <a:pt x="32" y="35"/>
                  </a:cubicBezTo>
                  <a:cubicBezTo>
                    <a:pt x="32" y="36"/>
                    <a:pt x="33" y="36"/>
                    <a:pt x="33" y="37"/>
                  </a:cubicBezTo>
                  <a:cubicBezTo>
                    <a:pt x="33" y="37"/>
                    <a:pt x="33" y="37"/>
                    <a:pt x="33" y="37"/>
                  </a:cubicBezTo>
                  <a:cubicBezTo>
                    <a:pt x="33" y="37"/>
                    <a:pt x="33" y="37"/>
                    <a:pt x="33" y="37"/>
                  </a:cubicBezTo>
                  <a:cubicBezTo>
                    <a:pt x="34" y="38"/>
                    <a:pt x="34" y="38"/>
                    <a:pt x="33" y="40"/>
                  </a:cubicBezTo>
                  <a:cubicBezTo>
                    <a:pt x="34" y="40"/>
                    <a:pt x="34" y="41"/>
                    <a:pt x="35" y="41"/>
                  </a:cubicBezTo>
                  <a:cubicBezTo>
                    <a:pt x="34" y="41"/>
                    <a:pt x="35" y="42"/>
                    <a:pt x="35" y="42"/>
                  </a:cubicBezTo>
                  <a:cubicBezTo>
                    <a:pt x="34" y="42"/>
                    <a:pt x="34" y="42"/>
                    <a:pt x="34" y="42"/>
                  </a:cubicBezTo>
                  <a:cubicBezTo>
                    <a:pt x="34" y="42"/>
                    <a:pt x="34" y="42"/>
                    <a:pt x="34" y="42"/>
                  </a:cubicBezTo>
                  <a:cubicBezTo>
                    <a:pt x="33" y="42"/>
                    <a:pt x="33" y="42"/>
                    <a:pt x="33" y="42"/>
                  </a:cubicBezTo>
                  <a:cubicBezTo>
                    <a:pt x="33" y="42"/>
                    <a:pt x="33" y="42"/>
                    <a:pt x="33" y="42"/>
                  </a:cubicBezTo>
                  <a:cubicBezTo>
                    <a:pt x="33" y="42"/>
                    <a:pt x="33" y="42"/>
                    <a:pt x="33" y="42"/>
                  </a:cubicBezTo>
                  <a:cubicBezTo>
                    <a:pt x="32" y="42"/>
                    <a:pt x="32" y="42"/>
                    <a:pt x="32" y="42"/>
                  </a:cubicBezTo>
                  <a:cubicBezTo>
                    <a:pt x="32" y="42"/>
                    <a:pt x="32" y="42"/>
                    <a:pt x="32" y="42"/>
                  </a:cubicBezTo>
                  <a:cubicBezTo>
                    <a:pt x="32" y="41"/>
                    <a:pt x="33" y="40"/>
                    <a:pt x="33" y="39"/>
                  </a:cubicBezTo>
                  <a:cubicBezTo>
                    <a:pt x="33" y="39"/>
                    <a:pt x="33" y="39"/>
                    <a:pt x="33" y="39"/>
                  </a:cubicBezTo>
                  <a:cubicBezTo>
                    <a:pt x="33" y="39"/>
                    <a:pt x="32" y="40"/>
                    <a:pt x="31" y="40"/>
                  </a:cubicBezTo>
                  <a:cubicBezTo>
                    <a:pt x="31" y="40"/>
                    <a:pt x="31" y="40"/>
                    <a:pt x="31" y="39"/>
                  </a:cubicBezTo>
                  <a:cubicBezTo>
                    <a:pt x="31" y="40"/>
                    <a:pt x="31" y="40"/>
                    <a:pt x="31" y="40"/>
                  </a:cubicBezTo>
                  <a:cubicBezTo>
                    <a:pt x="31" y="41"/>
                    <a:pt x="30" y="41"/>
                    <a:pt x="30" y="41"/>
                  </a:cubicBezTo>
                  <a:cubicBezTo>
                    <a:pt x="30" y="42"/>
                    <a:pt x="31" y="42"/>
                    <a:pt x="31" y="42"/>
                  </a:cubicBezTo>
                  <a:cubicBezTo>
                    <a:pt x="31" y="43"/>
                    <a:pt x="30" y="43"/>
                    <a:pt x="29" y="44"/>
                  </a:cubicBezTo>
                  <a:cubicBezTo>
                    <a:pt x="29" y="43"/>
                    <a:pt x="30" y="43"/>
                    <a:pt x="29" y="43"/>
                  </a:cubicBezTo>
                  <a:cubicBezTo>
                    <a:pt x="29" y="43"/>
                    <a:pt x="28" y="43"/>
                    <a:pt x="27" y="44"/>
                  </a:cubicBezTo>
                  <a:cubicBezTo>
                    <a:pt x="27" y="45"/>
                    <a:pt x="27" y="45"/>
                    <a:pt x="27" y="45"/>
                  </a:cubicBezTo>
                  <a:cubicBezTo>
                    <a:pt x="27" y="46"/>
                    <a:pt x="26" y="46"/>
                    <a:pt x="25" y="46"/>
                  </a:cubicBezTo>
                  <a:cubicBezTo>
                    <a:pt x="26" y="48"/>
                    <a:pt x="25" y="47"/>
                    <a:pt x="25" y="49"/>
                  </a:cubicBezTo>
                  <a:cubicBezTo>
                    <a:pt x="25" y="49"/>
                    <a:pt x="25" y="49"/>
                    <a:pt x="24" y="49"/>
                  </a:cubicBezTo>
                  <a:cubicBezTo>
                    <a:pt x="24" y="49"/>
                    <a:pt x="24" y="49"/>
                    <a:pt x="24" y="49"/>
                  </a:cubicBezTo>
                  <a:cubicBezTo>
                    <a:pt x="24" y="49"/>
                    <a:pt x="24" y="49"/>
                    <a:pt x="24" y="50"/>
                  </a:cubicBezTo>
                  <a:cubicBezTo>
                    <a:pt x="23" y="50"/>
                    <a:pt x="22" y="51"/>
                    <a:pt x="22" y="53"/>
                  </a:cubicBezTo>
                  <a:cubicBezTo>
                    <a:pt x="22" y="53"/>
                    <a:pt x="22" y="53"/>
                    <a:pt x="22" y="54"/>
                  </a:cubicBezTo>
                  <a:cubicBezTo>
                    <a:pt x="22" y="54"/>
                    <a:pt x="22" y="55"/>
                    <a:pt x="22" y="56"/>
                  </a:cubicBezTo>
                  <a:cubicBezTo>
                    <a:pt x="22" y="56"/>
                    <a:pt x="21" y="55"/>
                    <a:pt x="21" y="54"/>
                  </a:cubicBezTo>
                  <a:cubicBezTo>
                    <a:pt x="21" y="53"/>
                    <a:pt x="21" y="53"/>
                    <a:pt x="20" y="53"/>
                  </a:cubicBezTo>
                  <a:cubicBezTo>
                    <a:pt x="20" y="53"/>
                    <a:pt x="19" y="53"/>
                    <a:pt x="19" y="53"/>
                  </a:cubicBezTo>
                  <a:cubicBezTo>
                    <a:pt x="19" y="53"/>
                    <a:pt x="19" y="53"/>
                    <a:pt x="19" y="53"/>
                  </a:cubicBezTo>
                  <a:cubicBezTo>
                    <a:pt x="19" y="53"/>
                    <a:pt x="19" y="54"/>
                    <a:pt x="19" y="54"/>
                  </a:cubicBezTo>
                  <a:cubicBezTo>
                    <a:pt x="19" y="54"/>
                    <a:pt x="19" y="54"/>
                    <a:pt x="19" y="54"/>
                  </a:cubicBezTo>
                  <a:cubicBezTo>
                    <a:pt x="18" y="54"/>
                    <a:pt x="18" y="53"/>
                    <a:pt x="17" y="53"/>
                  </a:cubicBezTo>
                  <a:cubicBezTo>
                    <a:pt x="17" y="53"/>
                    <a:pt x="17" y="53"/>
                    <a:pt x="17" y="53"/>
                  </a:cubicBezTo>
                  <a:cubicBezTo>
                    <a:pt x="16" y="53"/>
                    <a:pt x="16" y="54"/>
                    <a:pt x="15" y="54"/>
                  </a:cubicBezTo>
                  <a:cubicBezTo>
                    <a:pt x="15" y="56"/>
                    <a:pt x="14" y="59"/>
                    <a:pt x="16" y="59"/>
                  </a:cubicBezTo>
                  <a:cubicBezTo>
                    <a:pt x="16" y="59"/>
                    <a:pt x="16" y="59"/>
                    <a:pt x="16" y="59"/>
                  </a:cubicBezTo>
                  <a:cubicBezTo>
                    <a:pt x="17" y="59"/>
                    <a:pt x="17" y="58"/>
                    <a:pt x="17" y="58"/>
                  </a:cubicBezTo>
                  <a:cubicBezTo>
                    <a:pt x="18" y="58"/>
                    <a:pt x="18" y="58"/>
                    <a:pt x="18" y="58"/>
                  </a:cubicBezTo>
                  <a:cubicBezTo>
                    <a:pt x="18" y="58"/>
                    <a:pt x="18" y="58"/>
                    <a:pt x="19" y="58"/>
                  </a:cubicBezTo>
                  <a:cubicBezTo>
                    <a:pt x="19" y="59"/>
                    <a:pt x="19" y="60"/>
                    <a:pt x="18" y="60"/>
                  </a:cubicBezTo>
                  <a:cubicBezTo>
                    <a:pt x="19" y="61"/>
                    <a:pt x="20" y="61"/>
                    <a:pt x="21" y="61"/>
                  </a:cubicBezTo>
                  <a:cubicBezTo>
                    <a:pt x="21" y="63"/>
                    <a:pt x="20" y="64"/>
                    <a:pt x="21" y="65"/>
                  </a:cubicBezTo>
                  <a:cubicBezTo>
                    <a:pt x="21" y="65"/>
                    <a:pt x="21" y="64"/>
                    <a:pt x="22" y="64"/>
                  </a:cubicBezTo>
                  <a:cubicBezTo>
                    <a:pt x="22" y="64"/>
                    <a:pt x="23" y="64"/>
                    <a:pt x="23" y="65"/>
                  </a:cubicBezTo>
                  <a:cubicBezTo>
                    <a:pt x="23" y="64"/>
                    <a:pt x="24" y="64"/>
                    <a:pt x="24" y="63"/>
                  </a:cubicBezTo>
                  <a:cubicBezTo>
                    <a:pt x="24" y="63"/>
                    <a:pt x="24" y="63"/>
                    <a:pt x="24" y="63"/>
                  </a:cubicBezTo>
                  <a:cubicBezTo>
                    <a:pt x="25" y="63"/>
                    <a:pt x="25" y="63"/>
                    <a:pt x="25" y="62"/>
                  </a:cubicBezTo>
                  <a:cubicBezTo>
                    <a:pt x="25" y="63"/>
                    <a:pt x="25" y="63"/>
                    <a:pt x="26" y="63"/>
                  </a:cubicBezTo>
                  <a:cubicBezTo>
                    <a:pt x="26" y="63"/>
                    <a:pt x="26" y="63"/>
                    <a:pt x="26" y="63"/>
                  </a:cubicBezTo>
                  <a:cubicBezTo>
                    <a:pt x="26" y="63"/>
                    <a:pt x="27" y="63"/>
                    <a:pt x="27" y="63"/>
                  </a:cubicBezTo>
                  <a:cubicBezTo>
                    <a:pt x="27" y="64"/>
                    <a:pt x="28" y="64"/>
                    <a:pt x="28" y="64"/>
                  </a:cubicBezTo>
                  <a:cubicBezTo>
                    <a:pt x="28" y="64"/>
                    <a:pt x="28" y="64"/>
                    <a:pt x="28" y="64"/>
                  </a:cubicBezTo>
                  <a:cubicBezTo>
                    <a:pt x="29" y="64"/>
                    <a:pt x="30" y="65"/>
                    <a:pt x="31" y="65"/>
                  </a:cubicBezTo>
                  <a:cubicBezTo>
                    <a:pt x="31" y="66"/>
                    <a:pt x="31" y="67"/>
                    <a:pt x="32" y="67"/>
                  </a:cubicBezTo>
                  <a:cubicBezTo>
                    <a:pt x="32" y="67"/>
                    <a:pt x="33" y="67"/>
                    <a:pt x="33" y="67"/>
                  </a:cubicBezTo>
                  <a:cubicBezTo>
                    <a:pt x="34" y="67"/>
                    <a:pt x="35" y="69"/>
                    <a:pt x="34" y="70"/>
                  </a:cubicBezTo>
                  <a:cubicBezTo>
                    <a:pt x="34" y="70"/>
                    <a:pt x="35" y="70"/>
                    <a:pt x="35" y="70"/>
                  </a:cubicBezTo>
                  <a:cubicBezTo>
                    <a:pt x="35" y="70"/>
                    <a:pt x="35" y="70"/>
                    <a:pt x="35" y="70"/>
                  </a:cubicBezTo>
                  <a:cubicBezTo>
                    <a:pt x="35" y="71"/>
                    <a:pt x="37" y="71"/>
                    <a:pt x="37" y="71"/>
                  </a:cubicBezTo>
                  <a:cubicBezTo>
                    <a:pt x="37" y="71"/>
                    <a:pt x="38" y="71"/>
                    <a:pt x="38" y="71"/>
                  </a:cubicBezTo>
                  <a:cubicBezTo>
                    <a:pt x="39" y="72"/>
                    <a:pt x="40" y="72"/>
                    <a:pt x="40" y="73"/>
                  </a:cubicBezTo>
                  <a:cubicBezTo>
                    <a:pt x="40" y="73"/>
                    <a:pt x="40" y="72"/>
                    <a:pt x="41" y="72"/>
                  </a:cubicBezTo>
                  <a:cubicBezTo>
                    <a:pt x="41" y="72"/>
                    <a:pt x="41" y="72"/>
                    <a:pt x="41" y="72"/>
                  </a:cubicBezTo>
                  <a:cubicBezTo>
                    <a:pt x="41" y="73"/>
                    <a:pt x="41" y="74"/>
                    <a:pt x="41" y="74"/>
                  </a:cubicBezTo>
                  <a:cubicBezTo>
                    <a:pt x="41" y="75"/>
                    <a:pt x="41" y="75"/>
                    <a:pt x="41" y="76"/>
                  </a:cubicBezTo>
                  <a:cubicBezTo>
                    <a:pt x="40" y="76"/>
                    <a:pt x="41" y="76"/>
                    <a:pt x="40" y="77"/>
                  </a:cubicBezTo>
                  <a:cubicBezTo>
                    <a:pt x="40" y="77"/>
                    <a:pt x="40" y="78"/>
                    <a:pt x="40" y="78"/>
                  </a:cubicBezTo>
                  <a:cubicBezTo>
                    <a:pt x="39" y="78"/>
                    <a:pt x="39" y="79"/>
                    <a:pt x="39" y="79"/>
                  </a:cubicBezTo>
                  <a:cubicBezTo>
                    <a:pt x="39" y="79"/>
                    <a:pt x="39" y="79"/>
                    <a:pt x="39" y="79"/>
                  </a:cubicBezTo>
                  <a:cubicBezTo>
                    <a:pt x="39" y="79"/>
                    <a:pt x="39" y="79"/>
                    <a:pt x="39" y="80"/>
                  </a:cubicBezTo>
                  <a:cubicBezTo>
                    <a:pt x="39" y="81"/>
                    <a:pt x="38" y="82"/>
                    <a:pt x="38" y="84"/>
                  </a:cubicBezTo>
                  <a:cubicBezTo>
                    <a:pt x="38" y="84"/>
                    <a:pt x="38" y="84"/>
                    <a:pt x="37" y="84"/>
                  </a:cubicBezTo>
                  <a:cubicBezTo>
                    <a:pt x="36" y="85"/>
                    <a:pt x="36" y="85"/>
                    <a:pt x="36" y="86"/>
                  </a:cubicBezTo>
                  <a:cubicBezTo>
                    <a:pt x="36" y="86"/>
                    <a:pt x="36" y="87"/>
                    <a:pt x="36" y="87"/>
                  </a:cubicBezTo>
                  <a:cubicBezTo>
                    <a:pt x="35" y="88"/>
                    <a:pt x="35" y="88"/>
                    <a:pt x="35" y="89"/>
                  </a:cubicBezTo>
                  <a:cubicBezTo>
                    <a:pt x="35" y="89"/>
                    <a:pt x="35" y="89"/>
                    <a:pt x="35" y="89"/>
                  </a:cubicBezTo>
                  <a:cubicBezTo>
                    <a:pt x="34" y="89"/>
                    <a:pt x="34" y="90"/>
                    <a:pt x="34" y="90"/>
                  </a:cubicBezTo>
                  <a:cubicBezTo>
                    <a:pt x="34" y="90"/>
                    <a:pt x="34" y="90"/>
                    <a:pt x="34" y="91"/>
                  </a:cubicBezTo>
                  <a:cubicBezTo>
                    <a:pt x="33" y="91"/>
                    <a:pt x="33" y="91"/>
                    <a:pt x="32" y="91"/>
                  </a:cubicBezTo>
                  <a:cubicBezTo>
                    <a:pt x="32" y="91"/>
                    <a:pt x="33" y="92"/>
                    <a:pt x="33" y="93"/>
                  </a:cubicBezTo>
                  <a:close/>
                  <a:moveTo>
                    <a:pt x="25" y="29"/>
                  </a:moveTo>
                  <a:cubicBezTo>
                    <a:pt x="25" y="30"/>
                    <a:pt x="25" y="30"/>
                    <a:pt x="25" y="30"/>
                  </a:cubicBezTo>
                  <a:cubicBezTo>
                    <a:pt x="25" y="30"/>
                    <a:pt x="24" y="29"/>
                    <a:pt x="24" y="29"/>
                  </a:cubicBezTo>
                  <a:cubicBezTo>
                    <a:pt x="24" y="29"/>
                    <a:pt x="24" y="30"/>
                    <a:pt x="24" y="30"/>
                  </a:cubicBezTo>
                  <a:cubicBezTo>
                    <a:pt x="23" y="30"/>
                    <a:pt x="23" y="30"/>
                    <a:pt x="23" y="29"/>
                  </a:cubicBezTo>
                  <a:cubicBezTo>
                    <a:pt x="23" y="29"/>
                    <a:pt x="23" y="29"/>
                    <a:pt x="23" y="29"/>
                  </a:cubicBezTo>
                  <a:cubicBezTo>
                    <a:pt x="23" y="29"/>
                    <a:pt x="23" y="28"/>
                    <a:pt x="23" y="28"/>
                  </a:cubicBezTo>
                  <a:cubicBezTo>
                    <a:pt x="24" y="28"/>
                    <a:pt x="24" y="28"/>
                    <a:pt x="24" y="28"/>
                  </a:cubicBezTo>
                  <a:cubicBezTo>
                    <a:pt x="24" y="28"/>
                    <a:pt x="24" y="28"/>
                    <a:pt x="24" y="28"/>
                  </a:cubicBezTo>
                  <a:cubicBezTo>
                    <a:pt x="24" y="28"/>
                    <a:pt x="25" y="28"/>
                    <a:pt x="25" y="28"/>
                  </a:cubicBezTo>
                  <a:cubicBezTo>
                    <a:pt x="25" y="29"/>
                    <a:pt x="25" y="29"/>
                    <a:pt x="25" y="29"/>
                  </a:cubicBezTo>
                  <a:close/>
                  <a:moveTo>
                    <a:pt x="24" y="59"/>
                  </a:moveTo>
                  <a:cubicBezTo>
                    <a:pt x="24" y="59"/>
                    <a:pt x="24" y="59"/>
                    <a:pt x="24" y="59"/>
                  </a:cubicBezTo>
                  <a:cubicBezTo>
                    <a:pt x="23" y="59"/>
                    <a:pt x="23" y="59"/>
                    <a:pt x="23" y="59"/>
                  </a:cubicBezTo>
                  <a:cubicBezTo>
                    <a:pt x="23" y="59"/>
                    <a:pt x="22" y="58"/>
                    <a:pt x="22" y="58"/>
                  </a:cubicBezTo>
                  <a:cubicBezTo>
                    <a:pt x="22" y="57"/>
                    <a:pt x="21" y="57"/>
                    <a:pt x="21" y="57"/>
                  </a:cubicBezTo>
                  <a:cubicBezTo>
                    <a:pt x="21" y="57"/>
                    <a:pt x="21" y="58"/>
                    <a:pt x="20" y="58"/>
                  </a:cubicBezTo>
                  <a:cubicBezTo>
                    <a:pt x="20" y="58"/>
                    <a:pt x="20" y="58"/>
                    <a:pt x="20" y="58"/>
                  </a:cubicBezTo>
                  <a:cubicBezTo>
                    <a:pt x="20" y="57"/>
                    <a:pt x="20" y="57"/>
                    <a:pt x="20" y="57"/>
                  </a:cubicBezTo>
                  <a:cubicBezTo>
                    <a:pt x="21" y="57"/>
                    <a:pt x="22" y="57"/>
                    <a:pt x="23" y="57"/>
                  </a:cubicBezTo>
                  <a:cubicBezTo>
                    <a:pt x="23" y="57"/>
                    <a:pt x="24" y="57"/>
                    <a:pt x="24" y="58"/>
                  </a:cubicBezTo>
                  <a:cubicBezTo>
                    <a:pt x="24" y="58"/>
                    <a:pt x="25" y="58"/>
                    <a:pt x="25" y="59"/>
                  </a:cubicBezTo>
                  <a:cubicBezTo>
                    <a:pt x="26" y="59"/>
                    <a:pt x="27" y="58"/>
                    <a:pt x="27" y="60"/>
                  </a:cubicBezTo>
                  <a:cubicBezTo>
                    <a:pt x="27" y="60"/>
                    <a:pt x="27" y="60"/>
                    <a:pt x="27" y="60"/>
                  </a:cubicBezTo>
                  <a:cubicBezTo>
                    <a:pt x="27" y="60"/>
                    <a:pt x="26" y="60"/>
                    <a:pt x="26" y="60"/>
                  </a:cubicBezTo>
                  <a:cubicBezTo>
                    <a:pt x="26" y="60"/>
                    <a:pt x="26" y="60"/>
                    <a:pt x="26" y="60"/>
                  </a:cubicBezTo>
                  <a:cubicBezTo>
                    <a:pt x="25" y="60"/>
                    <a:pt x="25" y="60"/>
                    <a:pt x="25" y="60"/>
                  </a:cubicBezTo>
                  <a:cubicBezTo>
                    <a:pt x="25" y="60"/>
                    <a:pt x="24" y="60"/>
                    <a:pt x="24" y="60"/>
                  </a:cubicBezTo>
                  <a:cubicBezTo>
                    <a:pt x="24" y="59"/>
                    <a:pt x="24" y="59"/>
                    <a:pt x="25" y="59"/>
                  </a:cubicBezTo>
                  <a:cubicBezTo>
                    <a:pt x="25" y="59"/>
                    <a:pt x="25" y="59"/>
                    <a:pt x="24" y="59"/>
                  </a:cubicBezTo>
                  <a:close/>
                  <a:moveTo>
                    <a:pt x="24" y="60"/>
                  </a:moveTo>
                  <a:cubicBezTo>
                    <a:pt x="23" y="60"/>
                    <a:pt x="23" y="60"/>
                    <a:pt x="23" y="60"/>
                  </a:cubicBezTo>
                  <a:cubicBezTo>
                    <a:pt x="23" y="60"/>
                    <a:pt x="23" y="60"/>
                    <a:pt x="23" y="60"/>
                  </a:cubicBezTo>
                  <a:cubicBezTo>
                    <a:pt x="23" y="60"/>
                    <a:pt x="23" y="60"/>
                    <a:pt x="22" y="60"/>
                  </a:cubicBezTo>
                  <a:cubicBezTo>
                    <a:pt x="22" y="60"/>
                    <a:pt x="22" y="60"/>
                    <a:pt x="22" y="59"/>
                  </a:cubicBezTo>
                  <a:cubicBezTo>
                    <a:pt x="22" y="59"/>
                    <a:pt x="22" y="59"/>
                    <a:pt x="23" y="59"/>
                  </a:cubicBezTo>
                  <a:cubicBezTo>
                    <a:pt x="23" y="59"/>
                    <a:pt x="23" y="59"/>
                    <a:pt x="23" y="59"/>
                  </a:cubicBezTo>
                  <a:cubicBezTo>
                    <a:pt x="23" y="59"/>
                    <a:pt x="24" y="59"/>
                    <a:pt x="24" y="60"/>
                  </a:cubicBezTo>
                  <a:close/>
                  <a:moveTo>
                    <a:pt x="23" y="56"/>
                  </a:moveTo>
                  <a:cubicBezTo>
                    <a:pt x="23" y="56"/>
                    <a:pt x="23" y="56"/>
                    <a:pt x="23" y="56"/>
                  </a:cubicBezTo>
                  <a:cubicBezTo>
                    <a:pt x="23" y="56"/>
                    <a:pt x="23" y="56"/>
                    <a:pt x="23" y="56"/>
                  </a:cubicBezTo>
                  <a:cubicBezTo>
                    <a:pt x="23" y="56"/>
                    <a:pt x="23" y="56"/>
                    <a:pt x="23" y="56"/>
                  </a:cubicBezTo>
                  <a:close/>
                  <a:moveTo>
                    <a:pt x="24" y="56"/>
                  </a:moveTo>
                  <a:cubicBezTo>
                    <a:pt x="24" y="56"/>
                    <a:pt x="24" y="56"/>
                    <a:pt x="24" y="56"/>
                  </a:cubicBezTo>
                  <a:cubicBezTo>
                    <a:pt x="25" y="56"/>
                    <a:pt x="25" y="56"/>
                    <a:pt x="25" y="57"/>
                  </a:cubicBezTo>
                  <a:cubicBezTo>
                    <a:pt x="24" y="57"/>
                    <a:pt x="24" y="57"/>
                    <a:pt x="24" y="57"/>
                  </a:cubicBezTo>
                  <a:cubicBezTo>
                    <a:pt x="24" y="57"/>
                    <a:pt x="24" y="56"/>
                    <a:pt x="24" y="56"/>
                  </a:cubicBezTo>
                  <a:close/>
                  <a:moveTo>
                    <a:pt x="25" y="58"/>
                  </a:moveTo>
                  <a:cubicBezTo>
                    <a:pt x="25" y="57"/>
                    <a:pt x="25" y="57"/>
                    <a:pt x="25" y="56"/>
                  </a:cubicBezTo>
                  <a:cubicBezTo>
                    <a:pt x="25" y="56"/>
                    <a:pt x="25" y="57"/>
                    <a:pt x="25" y="57"/>
                  </a:cubicBezTo>
                  <a:cubicBezTo>
                    <a:pt x="26" y="57"/>
                    <a:pt x="26" y="57"/>
                    <a:pt x="26" y="57"/>
                  </a:cubicBezTo>
                  <a:cubicBezTo>
                    <a:pt x="26" y="57"/>
                    <a:pt x="26" y="57"/>
                    <a:pt x="26" y="57"/>
                  </a:cubicBezTo>
                  <a:cubicBezTo>
                    <a:pt x="26" y="57"/>
                    <a:pt x="26" y="57"/>
                    <a:pt x="26" y="58"/>
                  </a:cubicBezTo>
                  <a:cubicBezTo>
                    <a:pt x="26" y="58"/>
                    <a:pt x="26" y="58"/>
                    <a:pt x="26" y="58"/>
                  </a:cubicBezTo>
                  <a:cubicBezTo>
                    <a:pt x="26" y="58"/>
                    <a:pt x="25" y="58"/>
                    <a:pt x="25" y="57"/>
                  </a:cubicBezTo>
                  <a:cubicBezTo>
                    <a:pt x="25" y="57"/>
                    <a:pt x="25" y="58"/>
                    <a:pt x="25" y="58"/>
                  </a:cubicBezTo>
                  <a:cubicBezTo>
                    <a:pt x="25" y="58"/>
                    <a:pt x="25" y="58"/>
                    <a:pt x="25" y="58"/>
                  </a:cubicBezTo>
                  <a:close/>
                  <a:moveTo>
                    <a:pt x="33" y="100"/>
                  </a:moveTo>
                  <a:cubicBezTo>
                    <a:pt x="33" y="100"/>
                    <a:pt x="34" y="101"/>
                    <a:pt x="33" y="101"/>
                  </a:cubicBezTo>
                  <a:cubicBezTo>
                    <a:pt x="33" y="101"/>
                    <a:pt x="33" y="101"/>
                    <a:pt x="33" y="101"/>
                  </a:cubicBezTo>
                  <a:cubicBezTo>
                    <a:pt x="33" y="101"/>
                    <a:pt x="33" y="100"/>
                    <a:pt x="33" y="100"/>
                  </a:cubicBezTo>
                  <a:close/>
                  <a:moveTo>
                    <a:pt x="111" y="78"/>
                  </a:moveTo>
                  <a:cubicBezTo>
                    <a:pt x="111" y="78"/>
                    <a:pt x="111" y="78"/>
                    <a:pt x="111" y="78"/>
                  </a:cubicBezTo>
                  <a:cubicBezTo>
                    <a:pt x="111" y="78"/>
                    <a:pt x="111" y="78"/>
                    <a:pt x="111" y="79"/>
                  </a:cubicBezTo>
                  <a:cubicBezTo>
                    <a:pt x="109" y="82"/>
                    <a:pt x="108" y="86"/>
                    <a:pt x="105" y="90"/>
                  </a:cubicBezTo>
                  <a:cubicBezTo>
                    <a:pt x="105" y="90"/>
                    <a:pt x="105" y="90"/>
                    <a:pt x="104" y="90"/>
                  </a:cubicBezTo>
                  <a:cubicBezTo>
                    <a:pt x="104" y="90"/>
                    <a:pt x="104" y="90"/>
                    <a:pt x="104" y="90"/>
                  </a:cubicBezTo>
                  <a:cubicBezTo>
                    <a:pt x="103" y="90"/>
                    <a:pt x="103" y="91"/>
                    <a:pt x="102" y="91"/>
                  </a:cubicBezTo>
                  <a:cubicBezTo>
                    <a:pt x="102" y="91"/>
                    <a:pt x="102" y="91"/>
                    <a:pt x="102" y="91"/>
                  </a:cubicBezTo>
                  <a:cubicBezTo>
                    <a:pt x="101" y="91"/>
                    <a:pt x="101" y="91"/>
                    <a:pt x="101" y="91"/>
                  </a:cubicBezTo>
                  <a:cubicBezTo>
                    <a:pt x="101" y="91"/>
                    <a:pt x="101" y="91"/>
                    <a:pt x="101" y="91"/>
                  </a:cubicBezTo>
                  <a:cubicBezTo>
                    <a:pt x="101" y="90"/>
                    <a:pt x="101" y="89"/>
                    <a:pt x="101" y="88"/>
                  </a:cubicBezTo>
                  <a:cubicBezTo>
                    <a:pt x="101" y="88"/>
                    <a:pt x="101" y="87"/>
                    <a:pt x="100" y="87"/>
                  </a:cubicBezTo>
                  <a:cubicBezTo>
                    <a:pt x="101" y="86"/>
                    <a:pt x="100" y="85"/>
                    <a:pt x="100" y="84"/>
                  </a:cubicBezTo>
                  <a:cubicBezTo>
                    <a:pt x="101" y="84"/>
                    <a:pt x="101" y="84"/>
                    <a:pt x="102" y="84"/>
                  </a:cubicBezTo>
                  <a:cubicBezTo>
                    <a:pt x="102" y="83"/>
                    <a:pt x="102" y="82"/>
                    <a:pt x="103" y="81"/>
                  </a:cubicBezTo>
                  <a:cubicBezTo>
                    <a:pt x="103" y="81"/>
                    <a:pt x="103" y="81"/>
                    <a:pt x="103" y="81"/>
                  </a:cubicBezTo>
                  <a:cubicBezTo>
                    <a:pt x="103" y="81"/>
                    <a:pt x="103" y="81"/>
                    <a:pt x="103" y="82"/>
                  </a:cubicBezTo>
                  <a:cubicBezTo>
                    <a:pt x="104" y="81"/>
                    <a:pt x="103" y="80"/>
                    <a:pt x="104" y="80"/>
                  </a:cubicBezTo>
                  <a:cubicBezTo>
                    <a:pt x="104" y="80"/>
                    <a:pt x="104" y="80"/>
                    <a:pt x="104" y="80"/>
                  </a:cubicBezTo>
                  <a:cubicBezTo>
                    <a:pt x="104" y="80"/>
                    <a:pt x="104" y="80"/>
                    <a:pt x="105" y="80"/>
                  </a:cubicBezTo>
                  <a:cubicBezTo>
                    <a:pt x="105" y="80"/>
                    <a:pt x="105" y="80"/>
                    <a:pt x="105" y="80"/>
                  </a:cubicBezTo>
                  <a:cubicBezTo>
                    <a:pt x="106" y="80"/>
                    <a:pt x="106" y="79"/>
                    <a:pt x="106" y="78"/>
                  </a:cubicBezTo>
                  <a:cubicBezTo>
                    <a:pt x="106" y="78"/>
                    <a:pt x="107" y="78"/>
                    <a:pt x="108" y="78"/>
                  </a:cubicBezTo>
                  <a:cubicBezTo>
                    <a:pt x="108" y="78"/>
                    <a:pt x="108" y="77"/>
                    <a:pt x="108" y="77"/>
                  </a:cubicBezTo>
                  <a:cubicBezTo>
                    <a:pt x="109" y="77"/>
                    <a:pt x="111" y="77"/>
                    <a:pt x="111" y="77"/>
                  </a:cubicBezTo>
                  <a:cubicBezTo>
                    <a:pt x="111" y="77"/>
                    <a:pt x="111" y="78"/>
                    <a:pt x="111" y="78"/>
                  </a:cubicBezTo>
                  <a:close/>
                  <a:moveTo>
                    <a:pt x="112" y="75"/>
                  </a:moveTo>
                  <a:cubicBezTo>
                    <a:pt x="112" y="74"/>
                    <a:pt x="112" y="74"/>
                    <a:pt x="112" y="73"/>
                  </a:cubicBezTo>
                  <a:cubicBezTo>
                    <a:pt x="111" y="73"/>
                    <a:pt x="110" y="72"/>
                    <a:pt x="110" y="71"/>
                  </a:cubicBezTo>
                  <a:cubicBezTo>
                    <a:pt x="109" y="71"/>
                    <a:pt x="109" y="71"/>
                    <a:pt x="109" y="71"/>
                  </a:cubicBezTo>
                  <a:cubicBezTo>
                    <a:pt x="109" y="71"/>
                    <a:pt x="109" y="72"/>
                    <a:pt x="109" y="72"/>
                  </a:cubicBezTo>
                  <a:cubicBezTo>
                    <a:pt x="109" y="72"/>
                    <a:pt x="109" y="71"/>
                    <a:pt x="109" y="71"/>
                  </a:cubicBezTo>
                  <a:cubicBezTo>
                    <a:pt x="108" y="71"/>
                    <a:pt x="109" y="71"/>
                    <a:pt x="109" y="71"/>
                  </a:cubicBezTo>
                  <a:cubicBezTo>
                    <a:pt x="109" y="70"/>
                    <a:pt x="109" y="70"/>
                    <a:pt x="109" y="70"/>
                  </a:cubicBezTo>
                  <a:cubicBezTo>
                    <a:pt x="110" y="70"/>
                    <a:pt x="110" y="71"/>
                    <a:pt x="110" y="71"/>
                  </a:cubicBezTo>
                  <a:cubicBezTo>
                    <a:pt x="110" y="71"/>
                    <a:pt x="110" y="71"/>
                    <a:pt x="110" y="71"/>
                  </a:cubicBezTo>
                  <a:cubicBezTo>
                    <a:pt x="110" y="71"/>
                    <a:pt x="110" y="71"/>
                    <a:pt x="110" y="71"/>
                  </a:cubicBezTo>
                  <a:cubicBezTo>
                    <a:pt x="111" y="71"/>
                    <a:pt x="111" y="71"/>
                    <a:pt x="111" y="70"/>
                  </a:cubicBezTo>
                  <a:cubicBezTo>
                    <a:pt x="111" y="70"/>
                    <a:pt x="112" y="70"/>
                    <a:pt x="112" y="70"/>
                  </a:cubicBezTo>
                  <a:cubicBezTo>
                    <a:pt x="112" y="70"/>
                    <a:pt x="113" y="71"/>
                    <a:pt x="113" y="71"/>
                  </a:cubicBezTo>
                  <a:cubicBezTo>
                    <a:pt x="113" y="72"/>
                    <a:pt x="112" y="73"/>
                    <a:pt x="112" y="75"/>
                  </a:cubicBezTo>
                  <a:close/>
                </a:path>
              </a:pathLst>
            </a:custGeom>
            <a:solidFill>
              <a:schemeClr val="tx1"/>
            </a:solidFill>
            <a:ln>
              <a:noFill/>
            </a:ln>
          </p:spPr>
          <p:txBody>
            <a:bodyPr vert="horz" wrap="square" lIns="91440" tIns="45720" rIns="91440" bIns="45720" numCol="1" anchor="t" anchorCtr="0" compatLnSpc="1"/>
            <a:lstStyle/>
            <a:p>
              <a:endParaRPr lang="en-US"/>
            </a:p>
          </p:txBody>
        </p:sp>
      </p:grpSp>
      <p:grpSp>
        <p:nvGrpSpPr>
          <p:cNvPr id="31" name="组合 30"/>
          <p:cNvGrpSpPr/>
          <p:nvPr/>
        </p:nvGrpSpPr>
        <p:grpSpPr>
          <a:xfrm>
            <a:off x="4853533" y="4330925"/>
            <a:ext cx="2507655" cy="2022591"/>
            <a:chOff x="4853533" y="4330925"/>
            <a:chExt cx="2507655" cy="2022591"/>
          </a:xfrm>
        </p:grpSpPr>
        <p:sp>
          <p:nvSpPr>
            <p:cNvPr id="7" name="文本框 6"/>
            <p:cNvSpPr txBox="1"/>
            <p:nvPr/>
          </p:nvSpPr>
          <p:spPr>
            <a:xfrm>
              <a:off x="4853533" y="5153187"/>
              <a:ext cx="2507655"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0" name="文本框 9"/>
            <p:cNvSpPr txBox="1"/>
            <p:nvPr/>
          </p:nvSpPr>
          <p:spPr>
            <a:xfrm>
              <a:off x="5273077" y="4835887"/>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sp>
          <p:nvSpPr>
            <p:cNvPr id="38" name="Freeform 136"/>
            <p:cNvSpPr>
              <a:spLocks noEditPoints="1"/>
            </p:cNvSpPr>
            <p:nvPr/>
          </p:nvSpPr>
          <p:spPr bwMode="auto">
            <a:xfrm>
              <a:off x="5897311" y="4330925"/>
              <a:ext cx="396000" cy="396000"/>
            </a:xfrm>
            <a:custGeom>
              <a:avLst/>
              <a:gdLst>
                <a:gd name="T0" fmla="*/ 140 w 140"/>
                <a:gd name="T1" fmla="*/ 65 h 141"/>
                <a:gd name="T2" fmla="*/ 75 w 140"/>
                <a:gd name="T3" fmla="*/ 65 h 141"/>
                <a:gd name="T4" fmla="*/ 75 w 140"/>
                <a:gd name="T5" fmla="*/ 0 h 141"/>
                <a:gd name="T6" fmla="*/ 140 w 140"/>
                <a:gd name="T7" fmla="*/ 65 h 141"/>
                <a:gd name="T8" fmla="*/ 65 w 140"/>
                <a:gd name="T9" fmla="*/ 0 h 141"/>
                <a:gd name="T10" fmla="*/ 35 w 140"/>
                <a:gd name="T11" fmla="*/ 9 h 141"/>
                <a:gd name="T12" fmla="*/ 65 w 140"/>
                <a:gd name="T13" fmla="*/ 54 h 141"/>
                <a:gd name="T14" fmla="*/ 65 w 140"/>
                <a:gd name="T15" fmla="*/ 0 h 141"/>
                <a:gd name="T16" fmla="*/ 26 w 140"/>
                <a:gd name="T17" fmla="*/ 15 h 141"/>
                <a:gd name="T18" fmla="*/ 0 w 140"/>
                <a:gd name="T19" fmla="*/ 65 h 141"/>
                <a:gd name="T20" fmla="*/ 59 w 140"/>
                <a:gd name="T21" fmla="*/ 65 h 141"/>
                <a:gd name="T22" fmla="*/ 26 w 140"/>
                <a:gd name="T23" fmla="*/ 15 h 141"/>
                <a:gd name="T24" fmla="*/ 0 w 140"/>
                <a:gd name="T25" fmla="*/ 76 h 141"/>
                <a:gd name="T26" fmla="*/ 70 w 140"/>
                <a:gd name="T27" fmla="*/ 141 h 141"/>
                <a:gd name="T28" fmla="*/ 88 w 140"/>
                <a:gd name="T29" fmla="*/ 138 h 141"/>
                <a:gd name="T30" fmla="*/ 66 w 140"/>
                <a:gd name="T31" fmla="*/ 76 h 141"/>
                <a:gd name="T32" fmla="*/ 0 w 140"/>
                <a:gd name="T33" fmla="*/ 76 h 141"/>
                <a:gd name="T34" fmla="*/ 98 w 140"/>
                <a:gd name="T35" fmla="*/ 135 h 141"/>
                <a:gd name="T36" fmla="*/ 140 w 140"/>
                <a:gd name="T37" fmla="*/ 76 h 141"/>
                <a:gd name="T38" fmla="*/ 77 w 140"/>
                <a:gd name="T39" fmla="*/ 76 h 141"/>
                <a:gd name="T40" fmla="*/ 98 w 140"/>
                <a:gd name="T41" fmla="*/ 1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41">
                  <a:moveTo>
                    <a:pt x="140" y="65"/>
                  </a:moveTo>
                  <a:cubicBezTo>
                    <a:pt x="75" y="65"/>
                    <a:pt x="75" y="65"/>
                    <a:pt x="75" y="65"/>
                  </a:cubicBezTo>
                  <a:cubicBezTo>
                    <a:pt x="75" y="0"/>
                    <a:pt x="75" y="0"/>
                    <a:pt x="75" y="0"/>
                  </a:cubicBezTo>
                  <a:cubicBezTo>
                    <a:pt x="110" y="3"/>
                    <a:pt x="137" y="30"/>
                    <a:pt x="140" y="65"/>
                  </a:cubicBezTo>
                  <a:close/>
                  <a:moveTo>
                    <a:pt x="65" y="0"/>
                  </a:moveTo>
                  <a:cubicBezTo>
                    <a:pt x="54" y="1"/>
                    <a:pt x="44" y="4"/>
                    <a:pt x="35" y="9"/>
                  </a:cubicBezTo>
                  <a:cubicBezTo>
                    <a:pt x="65" y="54"/>
                    <a:pt x="65" y="54"/>
                    <a:pt x="65" y="54"/>
                  </a:cubicBezTo>
                  <a:lnTo>
                    <a:pt x="65" y="0"/>
                  </a:lnTo>
                  <a:close/>
                  <a:moveTo>
                    <a:pt x="26" y="15"/>
                  </a:moveTo>
                  <a:cubicBezTo>
                    <a:pt x="11" y="27"/>
                    <a:pt x="1" y="45"/>
                    <a:pt x="0" y="65"/>
                  </a:cubicBezTo>
                  <a:cubicBezTo>
                    <a:pt x="59" y="65"/>
                    <a:pt x="59" y="65"/>
                    <a:pt x="59" y="65"/>
                  </a:cubicBezTo>
                  <a:lnTo>
                    <a:pt x="26" y="15"/>
                  </a:lnTo>
                  <a:close/>
                  <a:moveTo>
                    <a:pt x="0" y="76"/>
                  </a:moveTo>
                  <a:cubicBezTo>
                    <a:pt x="3" y="112"/>
                    <a:pt x="33" y="141"/>
                    <a:pt x="70" y="141"/>
                  </a:cubicBezTo>
                  <a:cubicBezTo>
                    <a:pt x="76" y="141"/>
                    <a:pt x="82" y="140"/>
                    <a:pt x="88" y="138"/>
                  </a:cubicBezTo>
                  <a:cubicBezTo>
                    <a:pt x="66" y="76"/>
                    <a:pt x="66" y="76"/>
                    <a:pt x="66" y="76"/>
                  </a:cubicBezTo>
                  <a:lnTo>
                    <a:pt x="0" y="76"/>
                  </a:lnTo>
                  <a:close/>
                  <a:moveTo>
                    <a:pt x="98" y="135"/>
                  </a:moveTo>
                  <a:cubicBezTo>
                    <a:pt x="121" y="125"/>
                    <a:pt x="138" y="102"/>
                    <a:pt x="140" y="76"/>
                  </a:cubicBezTo>
                  <a:cubicBezTo>
                    <a:pt x="77" y="76"/>
                    <a:pt x="77" y="76"/>
                    <a:pt x="77" y="76"/>
                  </a:cubicBezTo>
                  <a:lnTo>
                    <a:pt x="98" y="135"/>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40" name="文本框 39"/>
          <p:cNvSpPr txBox="1"/>
          <p:nvPr/>
        </p:nvSpPr>
        <p:spPr>
          <a:xfrm>
            <a:off x="3811504" y="506375"/>
            <a:ext cx="4569198" cy="707886"/>
          </a:xfrm>
          <a:prstGeom prst="rect">
            <a:avLst/>
          </a:prstGeom>
          <a:noFill/>
        </p:spPr>
        <p:txBody>
          <a:bodyPr wrap="square" rtlCol="0">
            <a:spAutoFit/>
          </a:bodyPr>
          <a:lstStyle/>
          <a:p>
            <a:pPr algn="dist"/>
            <a:r>
              <a:rPr lang="zh-CN" altLang="en-US" sz="4000" b="1" dirty="0">
                <a:latin typeface="微软雅黑" panose="020B0503020204020204" pitchFamily="34" charset="-122"/>
                <a:ea typeface="微软雅黑" panose="020B0503020204020204" pitchFamily="34" charset="-122"/>
              </a:rPr>
              <a:t>请输入你的标题</a:t>
            </a:r>
            <a:endParaRPr lang="zh-CN" altLang="en-US" sz="4000" b="1"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4269319" y="1185980"/>
            <a:ext cx="3676286" cy="338554"/>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600" dirty="0">
                <a:latin typeface="Centaur" panose="02030504050205020304" pitchFamily="18" charset="0"/>
                <a:ea typeface="微软雅黑" panose="020B0503020204020204" pitchFamily="34" charset="-122"/>
              </a:rPr>
              <a:t>ADD YOUR TITLE PLEASE</a:t>
            </a:r>
            <a:endParaRPr lang="zh-CN" altLang="en-US" sz="1600" dirty="0">
              <a:latin typeface="Centaur" panose="020305040502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right)">
                                      <p:cBhvr>
                                        <p:cTn id="8" dur="1000"/>
                                        <p:tgtEl>
                                          <p:spTgt spid="4"/>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p:tgtEl>
                                          <p:spTgt spid="3"/>
                                        </p:tgtEl>
                                        <p:attrNameLst>
                                          <p:attrName>ppt_x</p:attrName>
                                        </p:attrNameLst>
                                      </p:cBhvr>
                                      <p:tavLst>
                                        <p:tav tm="0">
                                          <p:val>
                                            <p:strVal val="#ppt_x+#ppt_w*1.125000"/>
                                          </p:val>
                                        </p:tav>
                                        <p:tav tm="100000">
                                          <p:val>
                                            <p:strVal val="#ppt_x"/>
                                          </p:val>
                                        </p:tav>
                                      </p:tavLst>
                                    </p:anim>
                                    <p:animEffect transition="in" filter="wipe(left)">
                                      <p:cBhvr>
                                        <p:cTn id="12" dur="1000"/>
                                        <p:tgtEl>
                                          <p:spTgt spid="3"/>
                                        </p:tgtEl>
                                      </p:cBhvr>
                                    </p:animEffect>
                                  </p:childTnLst>
                                </p:cTn>
                              </p:par>
                              <p:par>
                                <p:cTn id="13" presetID="18" presetClass="entr" presetSubtype="12"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trips(downLeft)">
                                      <p:cBhvr>
                                        <p:cTn id="15" dur="1000"/>
                                        <p:tgtEl>
                                          <p:spTgt spid="30"/>
                                        </p:tgtEl>
                                      </p:cBhvr>
                                    </p:animEffect>
                                  </p:childTnLst>
                                </p:cTn>
                              </p:par>
                              <p:par>
                                <p:cTn id="16" presetID="18" presetClass="entr" presetSubtype="12"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strips(downLeft)">
                                      <p:cBhvr>
                                        <p:cTn id="18" dur="1000"/>
                                        <p:tgtEl>
                                          <p:spTgt spid="32"/>
                                        </p:tgtEl>
                                      </p:cBhvr>
                                    </p:animEffect>
                                  </p:childTnLst>
                                </p:cTn>
                              </p:par>
                              <p:par>
                                <p:cTn id="19" presetID="18" presetClass="entr" presetSubtype="12"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strips(downLeft)">
                                      <p:cBhvr>
                                        <p:cTn id="2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27071" y="986976"/>
            <a:ext cx="3537858"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sp>
        <p:nvSpPr>
          <p:cNvPr id="3" name="文本框 2"/>
          <p:cNvSpPr txBox="1"/>
          <p:nvPr/>
        </p:nvSpPr>
        <p:spPr>
          <a:xfrm>
            <a:off x="3563401" y="1557237"/>
            <a:ext cx="5058084" cy="707886"/>
          </a:xfrm>
          <a:prstGeom prst="rect">
            <a:avLst/>
          </a:prstGeom>
          <a:noFill/>
        </p:spPr>
        <p:txBody>
          <a:bodyPr wrap="square" rtlCol="0">
            <a:spAutoFit/>
          </a:bodyPr>
          <a:lstStyle/>
          <a:p>
            <a:pPr algn="ctr"/>
            <a:r>
              <a:rPr lang="en-US" altLang="zh-CN" sz="2000" dirty="0">
                <a:solidFill>
                  <a:schemeClr val="bg2">
                    <a:lumMod val="50000"/>
                  </a:schemeClr>
                </a:solidFill>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You have to believe in yourself .</a:t>
            </a:r>
            <a:endParaRPr lang="zh-CN" altLang="en-US" sz="2000" dirty="0">
              <a:solidFill>
                <a:schemeClr val="bg2">
                  <a:lumMod val="50000"/>
                </a:schemeClr>
              </a:solidFill>
              <a:latin typeface="Microsoft Himalaya" panose="01010100010101010101" pitchFamily="2" charset="0"/>
              <a:cs typeface="Microsoft Himalaya" panose="01010100010101010101" pitchFamily="2" charset="0"/>
            </a:endParaRPr>
          </a:p>
        </p:txBody>
      </p:sp>
      <p:sp>
        <p:nvSpPr>
          <p:cNvPr id="4" name="文本框 3"/>
          <p:cNvSpPr txBox="1"/>
          <p:nvPr/>
        </p:nvSpPr>
        <p:spPr>
          <a:xfrm>
            <a:off x="2084005" y="3080663"/>
            <a:ext cx="3702666" cy="1015663"/>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You have to believe in yourself .That's the secret of success. You have to believe in yourself. </a:t>
            </a:r>
            <a:endParaRPr lang="zh-CN" altLang="en-US" sz="2000" dirty="0">
              <a:latin typeface="Microsoft Himalaya" panose="01010100010101010101" pitchFamily="2" charset="0"/>
              <a:cs typeface="Microsoft Himalaya" panose="01010100010101010101" pitchFamily="2" charset="0"/>
            </a:endParaRPr>
          </a:p>
        </p:txBody>
      </p:sp>
      <p:sp>
        <p:nvSpPr>
          <p:cNvPr id="6" name="文本框 5"/>
          <p:cNvSpPr txBox="1"/>
          <p:nvPr/>
        </p:nvSpPr>
        <p:spPr>
          <a:xfrm>
            <a:off x="2084005" y="2704756"/>
            <a:ext cx="2859315" cy="369332"/>
          </a:xfrm>
          <a:prstGeom prst="rect">
            <a:avLst/>
          </a:prstGeom>
          <a:noFill/>
        </p:spPr>
        <p:txBody>
          <a:bodyPr wrap="square" rtlCol="0">
            <a:spAutoFit/>
          </a:bodyPr>
          <a:lstStyle/>
          <a:p>
            <a:r>
              <a:rPr lang="en-US" altLang="zh-CN" dirty="0">
                <a:latin typeface="Ebrima" panose="02000000000000000000" pitchFamily="2" charset="0"/>
                <a:ea typeface="Ebrima" panose="02000000000000000000" pitchFamily="2" charset="0"/>
                <a:cs typeface="Ebrima" panose="02000000000000000000" pitchFamily="2" charset="0"/>
              </a:rPr>
              <a:t>ADD YOUR TITLE HERE</a:t>
            </a:r>
            <a:endParaRPr lang="zh-CN" altLang="en-US" dirty="0">
              <a:latin typeface="Ebrima" panose="02000000000000000000" pitchFamily="2" charset="0"/>
              <a:cs typeface="Ebrima" panose="02000000000000000000" pitchFamily="2" charset="0"/>
            </a:endParaRPr>
          </a:p>
        </p:txBody>
      </p:sp>
      <p:sp>
        <p:nvSpPr>
          <p:cNvPr id="9" name="文本框 8"/>
          <p:cNvSpPr txBox="1"/>
          <p:nvPr/>
        </p:nvSpPr>
        <p:spPr>
          <a:xfrm>
            <a:off x="7226592" y="3080663"/>
            <a:ext cx="3702666" cy="1015663"/>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You have to believe in yourself .That's the secret of success. You have to believe in yourself. </a:t>
            </a:r>
            <a:endParaRPr lang="zh-CN" altLang="en-US" sz="2000" dirty="0">
              <a:latin typeface="Microsoft Himalaya" panose="01010100010101010101" pitchFamily="2" charset="0"/>
              <a:cs typeface="Microsoft Himalaya" panose="01010100010101010101" pitchFamily="2" charset="0"/>
            </a:endParaRPr>
          </a:p>
        </p:txBody>
      </p:sp>
      <p:sp>
        <p:nvSpPr>
          <p:cNvPr id="10" name="文本框 9"/>
          <p:cNvSpPr txBox="1"/>
          <p:nvPr/>
        </p:nvSpPr>
        <p:spPr>
          <a:xfrm>
            <a:off x="7226592" y="2704756"/>
            <a:ext cx="2859315" cy="369332"/>
          </a:xfrm>
          <a:prstGeom prst="rect">
            <a:avLst/>
          </a:prstGeom>
          <a:noFill/>
        </p:spPr>
        <p:txBody>
          <a:bodyPr wrap="square" rtlCol="0">
            <a:spAutoFit/>
          </a:bodyPr>
          <a:lstStyle/>
          <a:p>
            <a:r>
              <a:rPr lang="en-US" altLang="zh-CN" dirty="0">
                <a:latin typeface="Ebrima" panose="02000000000000000000" pitchFamily="2" charset="0"/>
                <a:ea typeface="Ebrima" panose="02000000000000000000" pitchFamily="2" charset="0"/>
                <a:cs typeface="Ebrima" panose="02000000000000000000" pitchFamily="2" charset="0"/>
              </a:rPr>
              <a:t>ADD YOUR TITLE HERE</a:t>
            </a:r>
            <a:endParaRPr lang="zh-CN" altLang="en-US" dirty="0">
              <a:latin typeface="Ebrima" panose="02000000000000000000" pitchFamily="2" charset="0"/>
              <a:cs typeface="Ebrima" panose="02000000000000000000" pitchFamily="2" charset="0"/>
            </a:endParaRPr>
          </a:p>
        </p:txBody>
      </p:sp>
      <p:sp>
        <p:nvSpPr>
          <p:cNvPr id="12" name="文本框 11"/>
          <p:cNvSpPr txBox="1"/>
          <p:nvPr/>
        </p:nvSpPr>
        <p:spPr>
          <a:xfrm>
            <a:off x="2084005" y="4894949"/>
            <a:ext cx="3702666" cy="1015663"/>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You have to believe in yourself .That's the secret of success. You have to believe in yourself. </a:t>
            </a:r>
            <a:endParaRPr lang="zh-CN" altLang="en-US" sz="2000" dirty="0">
              <a:latin typeface="Microsoft Himalaya" panose="01010100010101010101" pitchFamily="2" charset="0"/>
              <a:cs typeface="Microsoft Himalaya" panose="01010100010101010101" pitchFamily="2" charset="0"/>
            </a:endParaRPr>
          </a:p>
        </p:txBody>
      </p:sp>
      <p:sp>
        <p:nvSpPr>
          <p:cNvPr id="13" name="文本框 12"/>
          <p:cNvSpPr txBox="1"/>
          <p:nvPr/>
        </p:nvSpPr>
        <p:spPr>
          <a:xfrm>
            <a:off x="2084005" y="4519042"/>
            <a:ext cx="2859315" cy="369332"/>
          </a:xfrm>
          <a:prstGeom prst="rect">
            <a:avLst/>
          </a:prstGeom>
          <a:noFill/>
        </p:spPr>
        <p:txBody>
          <a:bodyPr wrap="square" rtlCol="0">
            <a:spAutoFit/>
          </a:bodyPr>
          <a:lstStyle/>
          <a:p>
            <a:r>
              <a:rPr lang="en-US" altLang="zh-CN" dirty="0">
                <a:latin typeface="Ebrima" panose="02000000000000000000" pitchFamily="2" charset="0"/>
                <a:ea typeface="Ebrima" panose="02000000000000000000" pitchFamily="2" charset="0"/>
                <a:cs typeface="Ebrima" panose="02000000000000000000" pitchFamily="2" charset="0"/>
              </a:rPr>
              <a:t>ADD YOUR TITLE HERE</a:t>
            </a:r>
            <a:endParaRPr lang="zh-CN" altLang="en-US" dirty="0">
              <a:latin typeface="Ebrima" panose="02000000000000000000" pitchFamily="2" charset="0"/>
              <a:cs typeface="Ebrima" panose="02000000000000000000" pitchFamily="2" charset="0"/>
            </a:endParaRPr>
          </a:p>
        </p:txBody>
      </p:sp>
      <p:sp>
        <p:nvSpPr>
          <p:cNvPr id="15" name="文本框 14"/>
          <p:cNvSpPr txBox="1"/>
          <p:nvPr/>
        </p:nvSpPr>
        <p:spPr>
          <a:xfrm>
            <a:off x="7226592" y="4894949"/>
            <a:ext cx="3702666" cy="1015663"/>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You have to believe in yourself .That's the secret of success. You have to believe in yourself. </a:t>
            </a:r>
            <a:endParaRPr lang="zh-CN" altLang="en-US" sz="2000" dirty="0">
              <a:latin typeface="Microsoft Himalaya" panose="01010100010101010101" pitchFamily="2" charset="0"/>
              <a:cs typeface="Microsoft Himalaya" panose="01010100010101010101" pitchFamily="2" charset="0"/>
            </a:endParaRPr>
          </a:p>
        </p:txBody>
      </p:sp>
      <p:sp>
        <p:nvSpPr>
          <p:cNvPr id="16" name="文本框 15"/>
          <p:cNvSpPr txBox="1"/>
          <p:nvPr/>
        </p:nvSpPr>
        <p:spPr>
          <a:xfrm>
            <a:off x="7226592" y="4519042"/>
            <a:ext cx="2859315" cy="369332"/>
          </a:xfrm>
          <a:prstGeom prst="rect">
            <a:avLst/>
          </a:prstGeom>
          <a:noFill/>
        </p:spPr>
        <p:txBody>
          <a:bodyPr wrap="square" rtlCol="0">
            <a:spAutoFit/>
          </a:bodyPr>
          <a:lstStyle/>
          <a:p>
            <a:r>
              <a:rPr lang="en-US" altLang="zh-CN" dirty="0">
                <a:latin typeface="Ebrima" panose="02000000000000000000" pitchFamily="2" charset="0"/>
                <a:ea typeface="Ebrima" panose="02000000000000000000" pitchFamily="2" charset="0"/>
                <a:cs typeface="Ebrima" panose="02000000000000000000" pitchFamily="2" charset="0"/>
              </a:rPr>
              <a:t>ADD YOUR TITLE HERE</a:t>
            </a:r>
            <a:endParaRPr lang="zh-CN" altLang="en-US" dirty="0">
              <a:latin typeface="Ebrima" panose="02000000000000000000" pitchFamily="2" charset="0"/>
              <a:cs typeface="Ebrima" panose="02000000000000000000" pitchFamily="2" charset="0"/>
            </a:endParaRPr>
          </a:p>
        </p:txBody>
      </p:sp>
      <p:sp>
        <p:nvSpPr>
          <p:cNvPr id="18" name="Oval 75"/>
          <p:cNvSpPr>
            <a:spLocks noChangeArrowheads="1"/>
          </p:cNvSpPr>
          <p:nvPr/>
        </p:nvSpPr>
        <p:spPr bwMode="auto">
          <a:xfrm>
            <a:off x="6355808" y="4701830"/>
            <a:ext cx="720000" cy="720000"/>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endParaRPr lang="en-US"/>
          </a:p>
        </p:txBody>
      </p:sp>
      <p:sp>
        <p:nvSpPr>
          <p:cNvPr id="19" name="Freeform 331"/>
          <p:cNvSpPr>
            <a:spLocks noEditPoints="1"/>
          </p:cNvSpPr>
          <p:nvPr/>
        </p:nvSpPr>
        <p:spPr bwMode="auto">
          <a:xfrm>
            <a:off x="6545737" y="4895036"/>
            <a:ext cx="324000" cy="360001"/>
          </a:xfrm>
          <a:custGeom>
            <a:avLst/>
            <a:gdLst>
              <a:gd name="T0" fmla="*/ 87 w 131"/>
              <a:gd name="T1" fmla="*/ 110 h 132"/>
              <a:gd name="T2" fmla="*/ 74 w 131"/>
              <a:gd name="T3" fmla="*/ 123 h 132"/>
              <a:gd name="T4" fmla="*/ 61 w 131"/>
              <a:gd name="T5" fmla="*/ 110 h 132"/>
              <a:gd name="T6" fmla="*/ 20 w 131"/>
              <a:gd name="T7" fmla="*/ 70 h 132"/>
              <a:gd name="T8" fmla="*/ 11 w 131"/>
              <a:gd name="T9" fmla="*/ 66 h 132"/>
              <a:gd name="T10" fmla="*/ 7 w 131"/>
              <a:gd name="T11" fmla="*/ 57 h 132"/>
              <a:gd name="T12" fmla="*/ 21 w 131"/>
              <a:gd name="T13" fmla="*/ 44 h 132"/>
              <a:gd name="T14" fmla="*/ 87 w 131"/>
              <a:gd name="T15" fmla="*/ 110 h 132"/>
              <a:gd name="T16" fmla="*/ 98 w 131"/>
              <a:gd name="T17" fmla="*/ 33 h 132"/>
              <a:gd name="T18" fmla="*/ 21 w 131"/>
              <a:gd name="T19" fmla="*/ 0 h 132"/>
              <a:gd name="T20" fmla="*/ 7 w 131"/>
              <a:gd name="T21" fmla="*/ 13 h 132"/>
              <a:gd name="T22" fmla="*/ 21 w 131"/>
              <a:gd name="T23" fmla="*/ 26 h 132"/>
              <a:gd name="T24" fmla="*/ 80 w 131"/>
              <a:gd name="T25" fmla="*/ 51 h 132"/>
              <a:gd name="T26" fmla="*/ 105 w 131"/>
              <a:gd name="T27" fmla="*/ 110 h 132"/>
              <a:gd name="T28" fmla="*/ 108 w 131"/>
              <a:gd name="T29" fmla="*/ 120 h 132"/>
              <a:gd name="T30" fmla="*/ 118 w 131"/>
              <a:gd name="T31" fmla="*/ 123 h 132"/>
              <a:gd name="T32" fmla="*/ 131 w 131"/>
              <a:gd name="T33" fmla="*/ 110 h 132"/>
              <a:gd name="T34" fmla="*/ 98 w 131"/>
              <a:gd name="T35" fmla="*/ 33 h 132"/>
              <a:gd name="T36" fmla="*/ 20 w 131"/>
              <a:gd name="T37" fmla="*/ 92 h 132"/>
              <a:gd name="T38" fmla="*/ 0 w 131"/>
              <a:gd name="T39" fmla="*/ 112 h 132"/>
              <a:gd name="T40" fmla="*/ 20 w 131"/>
              <a:gd name="T41" fmla="*/ 132 h 132"/>
              <a:gd name="T42" fmla="*/ 40 w 131"/>
              <a:gd name="T43" fmla="*/ 112 h 132"/>
              <a:gd name="T44" fmla="*/ 20 w 131"/>
              <a:gd name="T45" fmla="*/ 9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132">
                <a:moveTo>
                  <a:pt x="87" y="110"/>
                </a:moveTo>
                <a:cubicBezTo>
                  <a:pt x="87" y="118"/>
                  <a:pt x="81" y="123"/>
                  <a:pt x="74" y="123"/>
                </a:cubicBezTo>
                <a:cubicBezTo>
                  <a:pt x="67" y="123"/>
                  <a:pt x="61" y="118"/>
                  <a:pt x="61" y="110"/>
                </a:cubicBezTo>
                <a:cubicBezTo>
                  <a:pt x="61" y="88"/>
                  <a:pt x="43" y="70"/>
                  <a:pt x="20" y="70"/>
                </a:cubicBezTo>
                <a:cubicBezTo>
                  <a:pt x="17" y="70"/>
                  <a:pt x="14" y="69"/>
                  <a:pt x="11" y="66"/>
                </a:cubicBezTo>
                <a:cubicBezTo>
                  <a:pt x="9" y="64"/>
                  <a:pt x="7" y="61"/>
                  <a:pt x="7" y="57"/>
                </a:cubicBezTo>
                <a:cubicBezTo>
                  <a:pt x="7" y="50"/>
                  <a:pt x="13" y="44"/>
                  <a:pt x="21" y="44"/>
                </a:cubicBezTo>
                <a:cubicBezTo>
                  <a:pt x="57" y="44"/>
                  <a:pt x="87" y="74"/>
                  <a:pt x="87" y="110"/>
                </a:cubicBezTo>
                <a:close/>
                <a:moveTo>
                  <a:pt x="98" y="33"/>
                </a:moveTo>
                <a:cubicBezTo>
                  <a:pt x="78" y="12"/>
                  <a:pt x="50" y="0"/>
                  <a:pt x="21" y="0"/>
                </a:cubicBezTo>
                <a:cubicBezTo>
                  <a:pt x="13" y="0"/>
                  <a:pt x="7" y="6"/>
                  <a:pt x="7" y="13"/>
                </a:cubicBezTo>
                <a:cubicBezTo>
                  <a:pt x="7" y="21"/>
                  <a:pt x="13" y="26"/>
                  <a:pt x="21" y="26"/>
                </a:cubicBezTo>
                <a:cubicBezTo>
                  <a:pt x="43" y="26"/>
                  <a:pt x="64" y="35"/>
                  <a:pt x="80" y="51"/>
                </a:cubicBezTo>
                <a:cubicBezTo>
                  <a:pt x="96" y="67"/>
                  <a:pt x="104" y="88"/>
                  <a:pt x="105" y="110"/>
                </a:cubicBezTo>
                <a:cubicBezTo>
                  <a:pt x="105" y="114"/>
                  <a:pt x="106" y="117"/>
                  <a:pt x="108" y="120"/>
                </a:cubicBezTo>
                <a:cubicBezTo>
                  <a:pt x="111" y="122"/>
                  <a:pt x="114" y="123"/>
                  <a:pt x="118" y="123"/>
                </a:cubicBezTo>
                <a:cubicBezTo>
                  <a:pt x="125" y="123"/>
                  <a:pt x="131" y="118"/>
                  <a:pt x="131" y="110"/>
                </a:cubicBezTo>
                <a:cubicBezTo>
                  <a:pt x="131" y="81"/>
                  <a:pt x="119" y="53"/>
                  <a:pt x="98" y="33"/>
                </a:cubicBezTo>
                <a:close/>
                <a:moveTo>
                  <a:pt x="20" y="92"/>
                </a:moveTo>
                <a:cubicBezTo>
                  <a:pt x="9" y="92"/>
                  <a:pt x="0" y="101"/>
                  <a:pt x="0" y="112"/>
                </a:cubicBezTo>
                <a:cubicBezTo>
                  <a:pt x="0" y="123"/>
                  <a:pt x="9" y="132"/>
                  <a:pt x="20" y="132"/>
                </a:cubicBezTo>
                <a:cubicBezTo>
                  <a:pt x="31" y="132"/>
                  <a:pt x="40" y="123"/>
                  <a:pt x="40" y="112"/>
                </a:cubicBezTo>
                <a:cubicBezTo>
                  <a:pt x="40" y="101"/>
                  <a:pt x="31" y="92"/>
                  <a:pt x="20" y="92"/>
                </a:cubicBezTo>
                <a:close/>
              </a:path>
            </a:pathLst>
          </a:custGeom>
          <a:solidFill>
            <a:schemeClr val="tx1"/>
          </a:solidFill>
          <a:ln w="9525">
            <a:solidFill>
              <a:schemeClr val="tx1"/>
            </a:solidFill>
            <a:round/>
          </a:ln>
        </p:spPr>
        <p:txBody>
          <a:bodyPr vert="horz" wrap="square" lIns="91440" tIns="45720" rIns="91440" bIns="45720" numCol="1" anchor="t" anchorCtr="0" compatLnSpc="1"/>
          <a:lstStyle/>
          <a:p>
            <a:endParaRPr lang="en-US"/>
          </a:p>
        </p:txBody>
      </p:sp>
      <p:sp>
        <p:nvSpPr>
          <p:cNvPr id="20" name="Oval 16"/>
          <p:cNvSpPr>
            <a:spLocks noChangeArrowheads="1"/>
          </p:cNvSpPr>
          <p:nvPr/>
        </p:nvSpPr>
        <p:spPr bwMode="auto">
          <a:xfrm>
            <a:off x="6355808" y="2873484"/>
            <a:ext cx="720000" cy="720000"/>
          </a:xfrm>
          <a:prstGeom prst="ellipse">
            <a:avLst/>
          </a:prstGeom>
          <a:noFill/>
          <a:ln w="635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4"/>
          <p:cNvSpPr>
            <a:spLocks noEditPoints="1"/>
          </p:cNvSpPr>
          <p:nvPr/>
        </p:nvSpPr>
        <p:spPr bwMode="auto">
          <a:xfrm>
            <a:off x="6536742" y="3102198"/>
            <a:ext cx="360000" cy="288000"/>
          </a:xfrm>
          <a:custGeom>
            <a:avLst/>
            <a:gdLst>
              <a:gd name="T0" fmla="*/ 76 w 235"/>
              <a:gd name="T1" fmla="*/ 204 h 204"/>
              <a:gd name="T2" fmla="*/ 158 w 235"/>
              <a:gd name="T3" fmla="*/ 204 h 204"/>
              <a:gd name="T4" fmla="*/ 158 w 235"/>
              <a:gd name="T5" fmla="*/ 184 h 204"/>
              <a:gd name="T6" fmla="*/ 76 w 235"/>
              <a:gd name="T7" fmla="*/ 184 h 204"/>
              <a:gd name="T8" fmla="*/ 76 w 235"/>
              <a:gd name="T9" fmla="*/ 204 h 204"/>
              <a:gd name="T10" fmla="*/ 0 w 235"/>
              <a:gd name="T11" fmla="*/ 0 h 204"/>
              <a:gd name="T12" fmla="*/ 0 w 235"/>
              <a:gd name="T13" fmla="*/ 176 h 204"/>
              <a:gd name="T14" fmla="*/ 235 w 235"/>
              <a:gd name="T15" fmla="*/ 176 h 204"/>
              <a:gd name="T16" fmla="*/ 235 w 235"/>
              <a:gd name="T17" fmla="*/ 0 h 204"/>
              <a:gd name="T18" fmla="*/ 0 w 235"/>
              <a:gd name="T19" fmla="*/ 0 h 204"/>
              <a:gd name="T20" fmla="*/ 203 w 235"/>
              <a:gd name="T21" fmla="*/ 166 h 204"/>
              <a:gd name="T22" fmla="*/ 195 w 235"/>
              <a:gd name="T23" fmla="*/ 158 h 204"/>
              <a:gd name="T24" fmla="*/ 203 w 235"/>
              <a:gd name="T25" fmla="*/ 151 h 204"/>
              <a:gd name="T26" fmla="*/ 211 w 235"/>
              <a:gd name="T27" fmla="*/ 158 h 204"/>
              <a:gd name="T28" fmla="*/ 203 w 235"/>
              <a:gd name="T29" fmla="*/ 166 h 204"/>
              <a:gd name="T30" fmla="*/ 216 w 235"/>
              <a:gd name="T31" fmla="*/ 139 h 204"/>
              <a:gd name="T32" fmla="*/ 19 w 235"/>
              <a:gd name="T33" fmla="*/ 139 h 204"/>
              <a:gd name="T34" fmla="*/ 19 w 235"/>
              <a:gd name="T35" fmla="*/ 14 h 204"/>
              <a:gd name="T36" fmla="*/ 216 w 235"/>
              <a:gd name="T37" fmla="*/ 14 h 204"/>
              <a:gd name="T38" fmla="*/ 216 w 235"/>
              <a:gd name="T39" fmla="*/ 139 h 204"/>
              <a:gd name="T40" fmla="*/ 127 w 235"/>
              <a:gd name="T41" fmla="*/ 111 h 204"/>
              <a:gd name="T42" fmla="*/ 95 w 235"/>
              <a:gd name="T43" fmla="*/ 79 h 204"/>
              <a:gd name="T44" fmla="*/ 127 w 235"/>
              <a:gd name="T45" fmla="*/ 48 h 204"/>
              <a:gd name="T46" fmla="*/ 64 w 235"/>
              <a:gd name="T47" fmla="*/ 48 h 204"/>
              <a:gd name="T48" fmla="*/ 64 w 235"/>
              <a:gd name="T49" fmla="*/ 111 h 204"/>
              <a:gd name="T50" fmla="*/ 127 w 235"/>
              <a:gd name="T51" fmla="*/ 111 h 204"/>
              <a:gd name="T52" fmla="*/ 90 w 235"/>
              <a:gd name="T53" fmla="*/ 48 h 204"/>
              <a:gd name="T54" fmla="*/ 96 w 235"/>
              <a:gd name="T55" fmla="*/ 54 h 204"/>
              <a:gd name="T56" fmla="*/ 90 w 235"/>
              <a:gd name="T57" fmla="*/ 60 h 204"/>
              <a:gd name="T58" fmla="*/ 84 w 235"/>
              <a:gd name="T59" fmla="*/ 54 h 204"/>
              <a:gd name="T60" fmla="*/ 90 w 235"/>
              <a:gd name="T61" fmla="*/ 48 h 204"/>
              <a:gd name="T62" fmla="*/ 135 w 235"/>
              <a:gd name="T63" fmla="*/ 88 h 204"/>
              <a:gd name="T64" fmla="*/ 143 w 235"/>
              <a:gd name="T65" fmla="*/ 79 h 204"/>
              <a:gd name="T66" fmla="*/ 135 w 235"/>
              <a:gd name="T67" fmla="*/ 71 h 204"/>
              <a:gd name="T68" fmla="*/ 126 w 235"/>
              <a:gd name="T69" fmla="*/ 79 h 204"/>
              <a:gd name="T70" fmla="*/ 135 w 235"/>
              <a:gd name="T71" fmla="*/ 88 h 204"/>
              <a:gd name="T72" fmla="*/ 173 w 235"/>
              <a:gd name="T73" fmla="*/ 88 h 204"/>
              <a:gd name="T74" fmla="*/ 181 w 235"/>
              <a:gd name="T75" fmla="*/ 79 h 204"/>
              <a:gd name="T76" fmla="*/ 173 w 235"/>
              <a:gd name="T77" fmla="*/ 71 h 204"/>
              <a:gd name="T78" fmla="*/ 164 w 235"/>
              <a:gd name="T79" fmla="*/ 79 h 204"/>
              <a:gd name="T80" fmla="*/ 173 w 235"/>
              <a:gd name="T81" fmla="*/ 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204">
                <a:moveTo>
                  <a:pt x="76" y="204"/>
                </a:moveTo>
                <a:cubicBezTo>
                  <a:pt x="158" y="204"/>
                  <a:pt x="158" y="204"/>
                  <a:pt x="158" y="204"/>
                </a:cubicBezTo>
                <a:cubicBezTo>
                  <a:pt x="158" y="184"/>
                  <a:pt x="158" y="184"/>
                  <a:pt x="158" y="184"/>
                </a:cubicBezTo>
                <a:cubicBezTo>
                  <a:pt x="76" y="184"/>
                  <a:pt x="76" y="184"/>
                  <a:pt x="76" y="184"/>
                </a:cubicBezTo>
                <a:lnTo>
                  <a:pt x="76" y="204"/>
                </a:lnTo>
                <a:close/>
                <a:moveTo>
                  <a:pt x="0" y="0"/>
                </a:moveTo>
                <a:cubicBezTo>
                  <a:pt x="0" y="176"/>
                  <a:pt x="0" y="176"/>
                  <a:pt x="0" y="176"/>
                </a:cubicBezTo>
                <a:cubicBezTo>
                  <a:pt x="235" y="176"/>
                  <a:pt x="235" y="176"/>
                  <a:pt x="235" y="176"/>
                </a:cubicBezTo>
                <a:cubicBezTo>
                  <a:pt x="235" y="0"/>
                  <a:pt x="235" y="0"/>
                  <a:pt x="235" y="0"/>
                </a:cubicBezTo>
                <a:lnTo>
                  <a:pt x="0" y="0"/>
                </a:lnTo>
                <a:close/>
                <a:moveTo>
                  <a:pt x="203" y="166"/>
                </a:moveTo>
                <a:cubicBezTo>
                  <a:pt x="199" y="166"/>
                  <a:pt x="195" y="162"/>
                  <a:pt x="195" y="158"/>
                </a:cubicBezTo>
                <a:cubicBezTo>
                  <a:pt x="195" y="154"/>
                  <a:pt x="199" y="151"/>
                  <a:pt x="203" y="151"/>
                </a:cubicBezTo>
                <a:cubicBezTo>
                  <a:pt x="207" y="151"/>
                  <a:pt x="211" y="154"/>
                  <a:pt x="211" y="158"/>
                </a:cubicBezTo>
                <a:cubicBezTo>
                  <a:pt x="211" y="162"/>
                  <a:pt x="207" y="166"/>
                  <a:pt x="203" y="166"/>
                </a:cubicBezTo>
                <a:close/>
                <a:moveTo>
                  <a:pt x="216" y="139"/>
                </a:moveTo>
                <a:cubicBezTo>
                  <a:pt x="19" y="139"/>
                  <a:pt x="19" y="139"/>
                  <a:pt x="19" y="139"/>
                </a:cubicBezTo>
                <a:cubicBezTo>
                  <a:pt x="19" y="14"/>
                  <a:pt x="19" y="14"/>
                  <a:pt x="19" y="14"/>
                </a:cubicBezTo>
                <a:cubicBezTo>
                  <a:pt x="216" y="14"/>
                  <a:pt x="216" y="14"/>
                  <a:pt x="216" y="14"/>
                </a:cubicBezTo>
                <a:lnTo>
                  <a:pt x="216" y="139"/>
                </a:lnTo>
                <a:close/>
                <a:moveTo>
                  <a:pt x="127" y="111"/>
                </a:moveTo>
                <a:cubicBezTo>
                  <a:pt x="95" y="79"/>
                  <a:pt x="95" y="79"/>
                  <a:pt x="95" y="79"/>
                </a:cubicBezTo>
                <a:cubicBezTo>
                  <a:pt x="127" y="48"/>
                  <a:pt x="127" y="48"/>
                  <a:pt x="127" y="48"/>
                </a:cubicBezTo>
                <a:cubicBezTo>
                  <a:pt x="109" y="31"/>
                  <a:pt x="81" y="31"/>
                  <a:pt x="64" y="48"/>
                </a:cubicBezTo>
                <a:cubicBezTo>
                  <a:pt x="46" y="65"/>
                  <a:pt x="46" y="93"/>
                  <a:pt x="64" y="111"/>
                </a:cubicBezTo>
                <a:cubicBezTo>
                  <a:pt x="81" y="128"/>
                  <a:pt x="109" y="128"/>
                  <a:pt x="127" y="111"/>
                </a:cubicBezTo>
                <a:close/>
                <a:moveTo>
                  <a:pt x="90" y="48"/>
                </a:moveTo>
                <a:cubicBezTo>
                  <a:pt x="94" y="48"/>
                  <a:pt x="96" y="51"/>
                  <a:pt x="96" y="54"/>
                </a:cubicBezTo>
                <a:cubicBezTo>
                  <a:pt x="96" y="57"/>
                  <a:pt x="94" y="60"/>
                  <a:pt x="90" y="60"/>
                </a:cubicBezTo>
                <a:cubicBezTo>
                  <a:pt x="87" y="60"/>
                  <a:pt x="84" y="57"/>
                  <a:pt x="84" y="54"/>
                </a:cubicBezTo>
                <a:cubicBezTo>
                  <a:pt x="84" y="51"/>
                  <a:pt x="87" y="48"/>
                  <a:pt x="90" y="48"/>
                </a:cubicBezTo>
                <a:close/>
                <a:moveTo>
                  <a:pt x="135" y="88"/>
                </a:moveTo>
                <a:cubicBezTo>
                  <a:pt x="140" y="88"/>
                  <a:pt x="143" y="84"/>
                  <a:pt x="143" y="79"/>
                </a:cubicBezTo>
                <a:cubicBezTo>
                  <a:pt x="143" y="75"/>
                  <a:pt x="140" y="71"/>
                  <a:pt x="135" y="71"/>
                </a:cubicBezTo>
                <a:cubicBezTo>
                  <a:pt x="130" y="71"/>
                  <a:pt x="126" y="75"/>
                  <a:pt x="126" y="79"/>
                </a:cubicBezTo>
                <a:cubicBezTo>
                  <a:pt x="126" y="84"/>
                  <a:pt x="130" y="88"/>
                  <a:pt x="135" y="88"/>
                </a:cubicBezTo>
                <a:close/>
                <a:moveTo>
                  <a:pt x="173" y="88"/>
                </a:moveTo>
                <a:cubicBezTo>
                  <a:pt x="177" y="88"/>
                  <a:pt x="181" y="84"/>
                  <a:pt x="181" y="79"/>
                </a:cubicBezTo>
                <a:cubicBezTo>
                  <a:pt x="181" y="75"/>
                  <a:pt x="177" y="71"/>
                  <a:pt x="173" y="71"/>
                </a:cubicBezTo>
                <a:cubicBezTo>
                  <a:pt x="168" y="71"/>
                  <a:pt x="164" y="75"/>
                  <a:pt x="164" y="79"/>
                </a:cubicBezTo>
                <a:cubicBezTo>
                  <a:pt x="164" y="84"/>
                  <a:pt x="168" y="88"/>
                  <a:pt x="173" y="88"/>
                </a:cubicBezTo>
                <a:close/>
              </a:path>
            </a:pathLst>
          </a:custGeom>
          <a:solidFill>
            <a:schemeClr val="tx1"/>
          </a:solidFill>
          <a:ln w="9525">
            <a:solidFill>
              <a:schemeClr val="tx1"/>
            </a:solidFill>
            <a:round/>
          </a:ln>
        </p:spPr>
        <p:txBody>
          <a:bodyPr vert="horz" wrap="square" lIns="91440" tIns="45720" rIns="91440" bIns="45720" numCol="1" anchor="t" anchorCtr="0" compatLnSpc="1"/>
          <a:lstStyle/>
          <a:p>
            <a:endParaRPr lang="zh-CN" altLang="en-US"/>
          </a:p>
        </p:txBody>
      </p:sp>
      <p:sp>
        <p:nvSpPr>
          <p:cNvPr id="22" name="Oval 9"/>
          <p:cNvSpPr>
            <a:spLocks noChangeArrowheads="1"/>
          </p:cNvSpPr>
          <p:nvPr/>
        </p:nvSpPr>
        <p:spPr bwMode="auto">
          <a:xfrm>
            <a:off x="1249823" y="2873484"/>
            <a:ext cx="720000" cy="720000"/>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endParaRPr lang="en-US"/>
          </a:p>
        </p:txBody>
      </p:sp>
      <p:sp>
        <p:nvSpPr>
          <p:cNvPr id="23" name="Freeform 144"/>
          <p:cNvSpPr/>
          <p:nvPr/>
        </p:nvSpPr>
        <p:spPr bwMode="auto">
          <a:xfrm>
            <a:off x="1437383" y="3042694"/>
            <a:ext cx="360001" cy="396000"/>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tx1"/>
          </a:solidFill>
          <a:ln w="9525">
            <a:solidFill>
              <a:schemeClr val="tx1"/>
            </a:solidFill>
            <a:round/>
          </a:ln>
        </p:spPr>
        <p:txBody>
          <a:bodyPr vert="horz" wrap="square" lIns="91440" tIns="45720" rIns="91440" bIns="45720" numCol="1" anchor="t" anchorCtr="0" compatLnSpc="1"/>
          <a:lstStyle/>
          <a:p>
            <a:endParaRPr lang="en-US"/>
          </a:p>
        </p:txBody>
      </p:sp>
      <p:sp>
        <p:nvSpPr>
          <p:cNvPr id="24" name="Oval 61"/>
          <p:cNvSpPr>
            <a:spLocks noChangeArrowheads="1"/>
          </p:cNvSpPr>
          <p:nvPr/>
        </p:nvSpPr>
        <p:spPr bwMode="auto">
          <a:xfrm>
            <a:off x="1249823" y="4701830"/>
            <a:ext cx="720000" cy="720000"/>
          </a:xfrm>
          <a:prstGeom prst="ellipse">
            <a:avLst/>
          </a:prstGeom>
          <a:solidFill>
            <a:srgbClr val="FFFFFF"/>
          </a:solidFill>
          <a:ln w="9525">
            <a:solidFill>
              <a:schemeClr val="tx1"/>
            </a:solidFill>
            <a:round/>
          </a:ln>
        </p:spPr>
        <p:txBody>
          <a:bodyPr vert="horz" wrap="square" lIns="91440" tIns="45720" rIns="91440" bIns="45720" numCol="1" anchor="t" anchorCtr="0" compatLnSpc="1"/>
          <a:lstStyle/>
          <a:p>
            <a:endParaRPr lang="en-US"/>
          </a:p>
        </p:txBody>
      </p:sp>
      <p:grpSp>
        <p:nvGrpSpPr>
          <p:cNvPr id="25" name="组合 24"/>
          <p:cNvGrpSpPr/>
          <p:nvPr/>
        </p:nvGrpSpPr>
        <p:grpSpPr>
          <a:xfrm>
            <a:off x="1403422" y="4857766"/>
            <a:ext cx="395522" cy="396577"/>
            <a:chOff x="11121822" y="1145785"/>
            <a:chExt cx="307214" cy="307212"/>
          </a:xfrm>
          <a:solidFill>
            <a:schemeClr val="tx1"/>
          </a:solidFill>
        </p:grpSpPr>
        <p:sp>
          <p:nvSpPr>
            <p:cNvPr id="26" name="Freeform 140"/>
            <p:cNvSpPr>
              <a:spLocks noEditPoints="1"/>
            </p:cNvSpPr>
            <p:nvPr/>
          </p:nvSpPr>
          <p:spPr bwMode="auto">
            <a:xfrm>
              <a:off x="11121822" y="121140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grpFill/>
            <a:ln w="9525">
              <a:solidFill>
                <a:schemeClr val="tx1"/>
              </a:solidFill>
              <a:round/>
            </a:ln>
          </p:spPr>
          <p:txBody>
            <a:bodyPr vert="horz" wrap="square" lIns="91440" tIns="45720" rIns="91440" bIns="45720" numCol="1" anchor="t" anchorCtr="0" compatLnSpc="1"/>
            <a:lstStyle/>
            <a:p>
              <a:endParaRPr lang="en-US"/>
            </a:p>
          </p:txBody>
        </p:sp>
        <p:sp>
          <p:nvSpPr>
            <p:cNvPr id="27" name="Freeform 141"/>
            <p:cNvSpPr>
              <a:spLocks noEditPoints="1"/>
            </p:cNvSpPr>
            <p:nvPr/>
          </p:nvSpPr>
          <p:spPr bwMode="auto">
            <a:xfrm>
              <a:off x="11317186" y="1145785"/>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grpFill/>
            <a:ln w="9525">
              <a:solidFill>
                <a:schemeClr val="tx1"/>
              </a:solidFill>
              <a:round/>
            </a:ln>
          </p:spPr>
          <p:txBody>
            <a:bodyPr vert="horz" wrap="square" lIns="91440" tIns="45720" rIns="91440" bIns="45720" numCol="1" anchor="t" anchorCtr="0" compatLnSpc="1"/>
            <a:lstStyle/>
            <a:p>
              <a:endParaRPr lang="en-US"/>
            </a:p>
          </p:txBody>
        </p:sp>
      </p:grpSp>
      <p:sp>
        <p:nvSpPr>
          <p:cNvPr id="30" name="文本框 29"/>
          <p:cNvSpPr txBox="1"/>
          <p:nvPr/>
        </p:nvSpPr>
        <p:spPr>
          <a:xfrm>
            <a:off x="5116079" y="741697"/>
            <a:ext cx="2110513" cy="307777"/>
          </a:xfrm>
          <a:prstGeom prst="rect">
            <a:avLst/>
          </a:prstGeom>
          <a:noFill/>
        </p:spPr>
        <p:txBody>
          <a:bodyPr wrap="square" rtlCol="0">
            <a:spAutoFit/>
          </a:bodyPr>
          <a:lstStyle/>
          <a:p>
            <a:r>
              <a:rPr lang="en-US" altLang="zh-CN" sz="1400" dirty="0">
                <a:solidFill>
                  <a:schemeClr val="bg2">
                    <a:lumMod val="50000"/>
                  </a:schemeClr>
                </a:solidFill>
                <a:latin typeface="Ebrima" panose="02000000000000000000" pitchFamily="2" charset="0"/>
                <a:ea typeface="Ebrima" panose="02000000000000000000" pitchFamily="2" charset="0"/>
                <a:cs typeface="Ebrima" panose="02000000000000000000" pitchFamily="2" charset="0"/>
              </a:rPr>
              <a:t>ADD YOUR TITLE HERE</a:t>
            </a:r>
            <a:endParaRPr lang="zh-CN" altLang="en-US" sz="1400" dirty="0">
              <a:solidFill>
                <a:schemeClr val="bg2">
                  <a:lumMod val="50000"/>
                </a:schemeClr>
              </a:solidFill>
              <a:latin typeface="Ebrima" panose="02000000000000000000" pitchFamily="2" charset="0"/>
              <a:cs typeface="Ebrima" panose="02000000000000000000" pitchFamily="2" charset="0"/>
            </a:endParaRPr>
          </a:p>
        </p:txBody>
      </p:sp>
      <p:cxnSp>
        <p:nvCxnSpPr>
          <p:cNvPr id="31" name="直接连接符 30"/>
          <p:cNvCxnSpPr/>
          <p:nvPr/>
        </p:nvCxnSpPr>
        <p:spPr>
          <a:xfrm>
            <a:off x="3129034" y="1280160"/>
            <a:ext cx="108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957082" y="1280160"/>
            <a:ext cx="1080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2"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xit" presetSubtype="8" fill="hold" nodeType="withEffect">
                                  <p:stCondLst>
                                    <p:cond delay="250"/>
                                  </p:stCondLst>
                                  <p:childTnLst>
                                    <p:animEffect transition="out" filter="wipe(left)">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par>
                                <p:cTn id="14" presetID="22" presetClass="exit" presetSubtype="2" fill="hold" nodeType="withEffect">
                                  <p:stCondLst>
                                    <p:cond delay="250"/>
                                  </p:stCondLst>
                                  <p:childTnLst>
                                    <p:animEffect transition="out" filter="wipe(right)">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53" presetClass="entr" presetSubtype="16" fill="hold" grpId="0" nodeType="withEffect">
                                  <p:stCondLst>
                                    <p:cond delay="25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47" presetClass="entr" presetSubtype="0" fill="hold" grpId="0" nodeType="withEffect">
                                  <p:stCondLst>
                                    <p:cond delay="25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anim calcmode="lin" valueType="num">
                                      <p:cBhvr>
                                        <p:cTn id="25" dur="500" fill="hold"/>
                                        <p:tgtEl>
                                          <p:spTgt spid="30"/>
                                        </p:tgtEl>
                                        <p:attrNameLst>
                                          <p:attrName>ppt_x</p:attrName>
                                        </p:attrNameLst>
                                      </p:cBhvr>
                                      <p:tavLst>
                                        <p:tav tm="0">
                                          <p:val>
                                            <p:strVal val="#ppt_x"/>
                                          </p:val>
                                        </p:tav>
                                        <p:tav tm="100000">
                                          <p:val>
                                            <p:strVal val="#ppt_x"/>
                                          </p:val>
                                        </p:tav>
                                      </p:tavLst>
                                    </p:anim>
                                    <p:anim calcmode="lin" valueType="num">
                                      <p:cBhvr>
                                        <p:cTn id="26" dur="500" fill="hold"/>
                                        <p:tgtEl>
                                          <p:spTgt spid="30"/>
                                        </p:tgtEl>
                                        <p:attrNameLst>
                                          <p:attrName>ppt_y</p:attrName>
                                        </p:attrNameLst>
                                      </p:cBhvr>
                                      <p:tavLst>
                                        <p:tav tm="0">
                                          <p:val>
                                            <p:strVal val="#ppt_y-.1"/>
                                          </p:val>
                                        </p:tav>
                                        <p:tav tm="100000">
                                          <p:val>
                                            <p:strVal val="#ppt_y"/>
                                          </p:val>
                                        </p:tav>
                                      </p:tavLst>
                                    </p:anim>
                                  </p:childTnLst>
                                </p:cTn>
                              </p:par>
                              <p:par>
                                <p:cTn id="27" presetID="22" presetClass="entr" presetSubtype="8" fill="hold" grpId="1" nodeType="withEffect">
                                  <p:stCondLst>
                                    <p:cond delay="250"/>
                                  </p:stCondLst>
                                  <p:iterate type="lt">
                                    <p:tmPct val="0"/>
                                  </p:iterate>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0"/>
                            </p:stCondLst>
                            <p:childTnLst>
                              <p:par>
                                <p:cTn id="31" presetID="10" presetClass="exit" presetSubtype="0" fill="hold" grpId="1" nodeType="afterEffect">
                                  <p:stCondLst>
                                    <p:cond delay="0"/>
                                  </p:stCondLst>
                                  <p:childTnLst>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10" presetClass="exit" presetSubtype="0" fill="hold" grpId="0" nodeType="withEffect">
                                  <p:stCondLst>
                                    <p:cond delay="0"/>
                                  </p:stCondLst>
                                  <p:iterate type="lt">
                                    <p:tmPct val="0"/>
                                  </p:iterate>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500"/>
                            </p:stCondLst>
                            <p:childTnLst>
                              <p:par>
                                <p:cTn id="38" presetID="21" presetClass="entr" presetSubtype="1"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heel(1)">
                                      <p:cBhvr>
                                        <p:cTn id="40" dur="750"/>
                                        <p:tgtEl>
                                          <p:spTgt spid="2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p:tgtEl>
                                          <p:spTgt spid="23"/>
                                        </p:tgtEl>
                                        <p:attrNameLst>
                                          <p:attrName>ppt_y</p:attrName>
                                        </p:attrNameLst>
                                      </p:cBhvr>
                                      <p:tavLst>
                                        <p:tav tm="0">
                                          <p:val>
                                            <p:strVal val="#ppt_y+#ppt_h*1.125000"/>
                                          </p:val>
                                        </p:tav>
                                        <p:tav tm="100000">
                                          <p:val>
                                            <p:strVal val="#ppt_y"/>
                                          </p:val>
                                        </p:tav>
                                      </p:tavLst>
                                    </p:anim>
                                    <p:animEffect transition="in" filter="wipe(up)">
                                      <p:cBhvr>
                                        <p:cTn id="44" dur="500"/>
                                        <p:tgtEl>
                                          <p:spTgt spid="2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p:tgtEl>
                                          <p:spTgt spid="6"/>
                                        </p:tgtEl>
                                        <p:attrNameLst>
                                          <p:attrName>ppt_y</p:attrName>
                                        </p:attrNameLst>
                                      </p:cBhvr>
                                      <p:tavLst>
                                        <p:tav tm="0">
                                          <p:val>
                                            <p:strVal val="#ppt_y+#ppt_h*1.125000"/>
                                          </p:val>
                                        </p:tav>
                                        <p:tav tm="100000">
                                          <p:val>
                                            <p:strVal val="#ppt_y"/>
                                          </p:val>
                                        </p:tav>
                                      </p:tavLst>
                                    </p:anim>
                                    <p:animEffect transition="in" filter="wipe(up)">
                                      <p:cBhvr>
                                        <p:cTn id="48" dur="500"/>
                                        <p:tgtEl>
                                          <p:spTgt spid="6"/>
                                        </p:tgtEl>
                                      </p:cBhvr>
                                    </p:animEffect>
                                  </p:childTnLst>
                                </p:cTn>
                              </p:par>
                              <p:par>
                                <p:cTn id="49" presetID="12" presetClass="entr" presetSubtype="4" fill="hold" grpId="0" nodeType="withEffect">
                                  <p:stCondLst>
                                    <p:cond delay="50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750"/>
                                        <p:tgtEl>
                                          <p:spTgt spid="4"/>
                                        </p:tgtEl>
                                        <p:attrNameLst>
                                          <p:attrName>ppt_y</p:attrName>
                                        </p:attrNameLst>
                                      </p:cBhvr>
                                      <p:tavLst>
                                        <p:tav tm="0">
                                          <p:val>
                                            <p:strVal val="#ppt_y+#ppt_h*1.125000"/>
                                          </p:val>
                                        </p:tav>
                                        <p:tav tm="100000">
                                          <p:val>
                                            <p:strVal val="#ppt_y"/>
                                          </p:val>
                                        </p:tav>
                                      </p:tavLst>
                                    </p:anim>
                                    <p:animEffect transition="in" filter="wipe(up)">
                                      <p:cBhvr>
                                        <p:cTn id="52" dur="750"/>
                                        <p:tgtEl>
                                          <p:spTgt spid="4"/>
                                        </p:tgtEl>
                                      </p:cBhvr>
                                    </p:animEffect>
                                  </p:childTnLst>
                                </p:cTn>
                              </p:par>
                            </p:childTnLst>
                          </p:cTn>
                        </p:par>
                        <p:par>
                          <p:cTn id="53" fill="hold">
                            <p:stCondLst>
                              <p:cond delay="1500"/>
                            </p:stCondLst>
                            <p:childTnLst>
                              <p:par>
                                <p:cTn id="54" presetID="21"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heel(1)">
                                      <p:cBhvr>
                                        <p:cTn id="56" dur="750"/>
                                        <p:tgtEl>
                                          <p:spTgt spid="20"/>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ppt_y</p:attrName>
                                        </p:attrNameLst>
                                      </p:cBhvr>
                                      <p:tavLst>
                                        <p:tav tm="0">
                                          <p:val>
                                            <p:strVal val="#ppt_y+#ppt_h*1.125000"/>
                                          </p:val>
                                        </p:tav>
                                        <p:tav tm="100000">
                                          <p:val>
                                            <p:strVal val="#ppt_y"/>
                                          </p:val>
                                        </p:tav>
                                      </p:tavLst>
                                    </p:anim>
                                    <p:animEffect transition="in" filter="wipe(up)">
                                      <p:cBhvr>
                                        <p:cTn id="60" dur="500"/>
                                        <p:tgtEl>
                                          <p:spTgt spid="21"/>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p:tgtEl>
                                          <p:spTgt spid="10"/>
                                        </p:tgtEl>
                                        <p:attrNameLst>
                                          <p:attrName>ppt_y</p:attrName>
                                        </p:attrNameLst>
                                      </p:cBhvr>
                                      <p:tavLst>
                                        <p:tav tm="0">
                                          <p:val>
                                            <p:strVal val="#ppt_y+#ppt_h*1.125000"/>
                                          </p:val>
                                        </p:tav>
                                        <p:tav tm="100000">
                                          <p:val>
                                            <p:strVal val="#ppt_y"/>
                                          </p:val>
                                        </p:tav>
                                      </p:tavLst>
                                    </p:anim>
                                    <p:animEffect transition="in" filter="wipe(up)">
                                      <p:cBhvr>
                                        <p:cTn id="64" dur="500"/>
                                        <p:tgtEl>
                                          <p:spTgt spid="10"/>
                                        </p:tgtEl>
                                      </p:cBhvr>
                                    </p:animEffect>
                                  </p:childTnLst>
                                </p:cTn>
                              </p:par>
                              <p:par>
                                <p:cTn id="65" presetID="12" presetClass="entr" presetSubtype="4" fill="hold" grpId="0" nodeType="withEffect">
                                  <p:stCondLst>
                                    <p:cond delay="50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750"/>
                                        <p:tgtEl>
                                          <p:spTgt spid="9"/>
                                        </p:tgtEl>
                                        <p:attrNameLst>
                                          <p:attrName>ppt_y</p:attrName>
                                        </p:attrNameLst>
                                      </p:cBhvr>
                                      <p:tavLst>
                                        <p:tav tm="0">
                                          <p:val>
                                            <p:strVal val="#ppt_y+#ppt_h*1.125000"/>
                                          </p:val>
                                        </p:tav>
                                        <p:tav tm="100000">
                                          <p:val>
                                            <p:strVal val="#ppt_y"/>
                                          </p:val>
                                        </p:tav>
                                      </p:tavLst>
                                    </p:anim>
                                    <p:animEffect transition="in" filter="wipe(up)">
                                      <p:cBhvr>
                                        <p:cTn id="68" dur="750"/>
                                        <p:tgtEl>
                                          <p:spTgt spid="9"/>
                                        </p:tgtEl>
                                      </p:cBhvr>
                                    </p:animEffect>
                                  </p:childTnLst>
                                </p:cTn>
                              </p:par>
                            </p:childTnLst>
                          </p:cTn>
                        </p:par>
                        <p:par>
                          <p:cTn id="69" fill="hold">
                            <p:stCondLst>
                              <p:cond delay="2500"/>
                            </p:stCondLst>
                            <p:childTnLst>
                              <p:par>
                                <p:cTn id="70" presetID="21"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heel(1)">
                                      <p:cBhvr>
                                        <p:cTn id="72" dur="750"/>
                                        <p:tgtEl>
                                          <p:spTgt spid="24"/>
                                        </p:tgtEl>
                                      </p:cBhvr>
                                    </p:animEffect>
                                  </p:childTnLst>
                                </p:cTn>
                              </p:par>
                              <p:par>
                                <p:cTn id="73" presetID="12" presetClass="entr" presetSubtype="4"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p:tgtEl>
                                          <p:spTgt spid="25"/>
                                        </p:tgtEl>
                                        <p:attrNameLst>
                                          <p:attrName>ppt_y</p:attrName>
                                        </p:attrNameLst>
                                      </p:cBhvr>
                                      <p:tavLst>
                                        <p:tav tm="0">
                                          <p:val>
                                            <p:strVal val="#ppt_y+#ppt_h*1.125000"/>
                                          </p:val>
                                        </p:tav>
                                        <p:tav tm="100000">
                                          <p:val>
                                            <p:strVal val="#ppt_y"/>
                                          </p:val>
                                        </p:tav>
                                      </p:tavLst>
                                    </p:anim>
                                    <p:animEffect transition="in" filter="wipe(up)">
                                      <p:cBhvr>
                                        <p:cTn id="76" dur="500"/>
                                        <p:tgtEl>
                                          <p:spTgt spid="25"/>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p:tgtEl>
                                          <p:spTgt spid="13"/>
                                        </p:tgtEl>
                                        <p:attrNameLst>
                                          <p:attrName>ppt_y</p:attrName>
                                        </p:attrNameLst>
                                      </p:cBhvr>
                                      <p:tavLst>
                                        <p:tav tm="0">
                                          <p:val>
                                            <p:strVal val="#ppt_y+#ppt_h*1.125000"/>
                                          </p:val>
                                        </p:tav>
                                        <p:tav tm="100000">
                                          <p:val>
                                            <p:strVal val="#ppt_y"/>
                                          </p:val>
                                        </p:tav>
                                      </p:tavLst>
                                    </p:anim>
                                    <p:animEffect transition="in" filter="wipe(up)">
                                      <p:cBhvr>
                                        <p:cTn id="80" dur="500"/>
                                        <p:tgtEl>
                                          <p:spTgt spid="13"/>
                                        </p:tgtEl>
                                      </p:cBhvr>
                                    </p:animEffect>
                                  </p:childTnLst>
                                </p:cTn>
                              </p:par>
                              <p:par>
                                <p:cTn id="81" presetID="12" presetClass="entr" presetSubtype="4" fill="hold" grpId="0" nodeType="withEffect">
                                  <p:stCondLst>
                                    <p:cond delay="50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750"/>
                                        <p:tgtEl>
                                          <p:spTgt spid="12"/>
                                        </p:tgtEl>
                                        <p:attrNameLst>
                                          <p:attrName>ppt_y</p:attrName>
                                        </p:attrNameLst>
                                      </p:cBhvr>
                                      <p:tavLst>
                                        <p:tav tm="0">
                                          <p:val>
                                            <p:strVal val="#ppt_y+#ppt_h*1.125000"/>
                                          </p:val>
                                        </p:tav>
                                        <p:tav tm="100000">
                                          <p:val>
                                            <p:strVal val="#ppt_y"/>
                                          </p:val>
                                        </p:tav>
                                      </p:tavLst>
                                    </p:anim>
                                    <p:animEffect transition="in" filter="wipe(up)">
                                      <p:cBhvr>
                                        <p:cTn id="84" dur="750"/>
                                        <p:tgtEl>
                                          <p:spTgt spid="12"/>
                                        </p:tgtEl>
                                      </p:cBhvr>
                                    </p:animEffect>
                                  </p:childTnLst>
                                </p:cTn>
                              </p:par>
                            </p:childTnLst>
                          </p:cTn>
                        </p:par>
                        <p:par>
                          <p:cTn id="85" fill="hold">
                            <p:stCondLst>
                              <p:cond delay="3500"/>
                            </p:stCondLst>
                            <p:childTnLst>
                              <p:par>
                                <p:cTn id="86" presetID="21" presetClass="entr" presetSubtype="1"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heel(1)">
                                      <p:cBhvr>
                                        <p:cTn id="88" dur="750"/>
                                        <p:tgtEl>
                                          <p:spTgt spid="18"/>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p:tgtEl>
                                          <p:spTgt spid="19"/>
                                        </p:tgtEl>
                                        <p:attrNameLst>
                                          <p:attrName>ppt_y</p:attrName>
                                        </p:attrNameLst>
                                      </p:cBhvr>
                                      <p:tavLst>
                                        <p:tav tm="0">
                                          <p:val>
                                            <p:strVal val="#ppt_y+#ppt_h*1.125000"/>
                                          </p:val>
                                        </p:tav>
                                        <p:tav tm="100000">
                                          <p:val>
                                            <p:strVal val="#ppt_y"/>
                                          </p:val>
                                        </p:tav>
                                      </p:tavLst>
                                    </p:anim>
                                    <p:animEffect transition="in" filter="wipe(up)">
                                      <p:cBhvr>
                                        <p:cTn id="92" dur="500"/>
                                        <p:tgtEl>
                                          <p:spTgt spid="19"/>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p:tgtEl>
                                          <p:spTgt spid="16"/>
                                        </p:tgtEl>
                                        <p:attrNameLst>
                                          <p:attrName>ppt_y</p:attrName>
                                        </p:attrNameLst>
                                      </p:cBhvr>
                                      <p:tavLst>
                                        <p:tav tm="0">
                                          <p:val>
                                            <p:strVal val="#ppt_y+#ppt_h*1.125000"/>
                                          </p:val>
                                        </p:tav>
                                        <p:tav tm="100000">
                                          <p:val>
                                            <p:strVal val="#ppt_y"/>
                                          </p:val>
                                        </p:tav>
                                      </p:tavLst>
                                    </p:anim>
                                    <p:animEffect transition="in" filter="wipe(up)">
                                      <p:cBhvr>
                                        <p:cTn id="96" dur="500"/>
                                        <p:tgtEl>
                                          <p:spTgt spid="16"/>
                                        </p:tgtEl>
                                      </p:cBhvr>
                                    </p:animEffect>
                                  </p:childTnLst>
                                </p:cTn>
                              </p:par>
                              <p:par>
                                <p:cTn id="97" presetID="12" presetClass="entr" presetSubtype="4" fill="hold" grpId="0" nodeType="withEffect">
                                  <p:stCondLst>
                                    <p:cond delay="50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750"/>
                                        <p:tgtEl>
                                          <p:spTgt spid="15"/>
                                        </p:tgtEl>
                                        <p:attrNameLst>
                                          <p:attrName>ppt_y</p:attrName>
                                        </p:attrNameLst>
                                      </p:cBhvr>
                                      <p:tavLst>
                                        <p:tav tm="0">
                                          <p:val>
                                            <p:strVal val="#ppt_y+#ppt_h*1.125000"/>
                                          </p:val>
                                        </p:tav>
                                        <p:tav tm="100000">
                                          <p:val>
                                            <p:strVal val="#ppt_y"/>
                                          </p:val>
                                        </p:tav>
                                      </p:tavLst>
                                    </p:anim>
                                    <p:animEffect transition="in" filter="wipe(up)">
                                      <p:cBhvr>
                                        <p:cTn id="10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6" grpId="0"/>
      <p:bldP spid="9" grpId="0"/>
      <p:bldP spid="10" grpId="0"/>
      <p:bldP spid="12" grpId="0"/>
      <p:bldP spid="13" grpId="0"/>
      <p:bldP spid="15" grpId="0"/>
      <p:bldP spid="16" grpId="0"/>
      <p:bldP spid="18" grpId="0" animBg="1"/>
      <p:bldP spid="19" grpId="0" animBg="1"/>
      <p:bldP spid="20" grpId="0" animBg="1"/>
      <p:bldP spid="21" grpId="0" animBg="1"/>
      <p:bldP spid="22" grpId="0" animBg="1"/>
      <p:bldP spid="23" grpId="0" animBg="1"/>
      <p:bldP spid="24" grpId="0" animBg="1"/>
      <p:bldP spid="30" grpId="0"/>
      <p:bldP spid="30"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162" y="1473804"/>
            <a:ext cx="6454324" cy="4302882"/>
          </a:xfrm>
          <a:prstGeom prst="rect">
            <a:avLst/>
          </a:prstGeom>
          <a:effectLst>
            <a:softEdge rad="635000"/>
          </a:effectLst>
        </p:spPr>
      </p:pic>
      <p:sp>
        <p:nvSpPr>
          <p:cNvPr id="13" name="矩形 12"/>
          <p:cNvSpPr/>
          <p:nvPr/>
        </p:nvSpPr>
        <p:spPr>
          <a:xfrm>
            <a:off x="5602514" y="2099635"/>
            <a:ext cx="5138057" cy="1569660"/>
          </a:xfrm>
          <a:prstGeom prst="rect">
            <a:avLst/>
          </a:prstGeom>
          <a:noFill/>
          <a:ln w="31750">
            <a:gradFill flip="none" rotWithShape="1">
              <a:gsLst>
                <a:gs pos="85000">
                  <a:schemeClr val="tx1"/>
                </a:gs>
                <a:gs pos="91000">
                  <a:schemeClr val="bg1"/>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930393" y="4261325"/>
            <a:ext cx="3585385" cy="923330"/>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5" name="文本框 14"/>
          <p:cNvSpPr txBox="1"/>
          <p:nvPr/>
        </p:nvSpPr>
        <p:spPr>
          <a:xfrm>
            <a:off x="6812190" y="2128663"/>
            <a:ext cx="4175124" cy="1569660"/>
          </a:xfrm>
          <a:prstGeom prst="rect">
            <a:avLst/>
          </a:prstGeom>
          <a:noFill/>
          <a:effectLst>
            <a:outerShdw blurRad="50800" dist="38100" dir="18900000" algn="bl" rotWithShape="0">
              <a:prstClr val="black">
                <a:alpha val="40000"/>
              </a:prstClr>
            </a:outerShdw>
          </a:effectLst>
          <a:scene3d>
            <a:camera prst="perspectiveRight"/>
            <a:lightRig rig="threePt" dir="t"/>
          </a:scene3d>
        </p:spPr>
        <p:txBody>
          <a:bodyPr wrap="square" rtlCol="0">
            <a:spAutoFit/>
          </a:bodyPr>
          <a:lstStyle/>
          <a:p>
            <a:r>
              <a:rPr lang="en-US" altLang="zh-CN" sz="4800" b="1" dirty="0">
                <a:latin typeface="Centaur" panose="02030504050205020304" pitchFamily="18" charset="0"/>
              </a:rPr>
              <a:t>ADD YOUR </a:t>
            </a:r>
            <a:endParaRPr lang="en-US" altLang="zh-CN" sz="4800" b="1" dirty="0">
              <a:latin typeface="Centaur" panose="02030504050205020304" pitchFamily="18" charset="0"/>
            </a:endParaRPr>
          </a:p>
          <a:p>
            <a:r>
              <a:rPr lang="en-US" altLang="zh-CN" sz="4800" b="1" dirty="0">
                <a:latin typeface="Centaur" panose="02030504050205020304" pitchFamily="18" charset="0"/>
              </a:rPr>
              <a:t>         TITLE</a:t>
            </a:r>
            <a:endParaRPr lang="zh-CN" altLang="en-US" sz="4800" b="1" dirty="0">
              <a:latin typeface="Centaur" panose="020305040502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by="(-#ppt_w*2)" calcmode="lin" valueType="num">
                                      <p:cBhvr rctx="PPT">
                                        <p:cTn id="7" dur="500" autoRev="1" fill="hold">
                                          <p:stCondLst>
                                            <p:cond delay="0"/>
                                          </p:stCondLst>
                                        </p:cTn>
                                        <p:tgtEl>
                                          <p:spTgt spid="15"/>
                                        </p:tgtEl>
                                        <p:attrNameLst>
                                          <p:attrName>ppt_w</p:attrName>
                                        </p:attrNameLst>
                                      </p:cBhvr>
                                    </p:anim>
                                    <p:anim by="(#ppt_w*0.50)" calcmode="lin" valueType="num">
                                      <p:cBhvr>
                                        <p:cTn id="8" dur="500" decel="50000" autoRev="1" fill="hold">
                                          <p:stCondLst>
                                            <p:cond delay="0"/>
                                          </p:stCondLst>
                                        </p:cTn>
                                        <p:tgtEl>
                                          <p:spTgt spid="15"/>
                                        </p:tgtEl>
                                        <p:attrNameLst>
                                          <p:attrName>ppt_x</p:attrName>
                                        </p:attrNameLst>
                                      </p:cBhvr>
                                    </p:anim>
                                    <p:anim from="(-#ppt_h/2)" to="(#ppt_y)" calcmode="lin" valueType="num">
                                      <p:cBhvr>
                                        <p:cTn id="9" dur="1000" fill="hold">
                                          <p:stCondLst>
                                            <p:cond delay="0"/>
                                          </p:stCondLst>
                                        </p:cTn>
                                        <p:tgtEl>
                                          <p:spTgt spid="15"/>
                                        </p:tgtEl>
                                        <p:attrNameLst>
                                          <p:attrName>ppt_y</p:attrName>
                                        </p:attrNameLst>
                                      </p:cBhvr>
                                    </p:anim>
                                    <p:animRot by="21600000">
                                      <p:cBhvr>
                                        <p:cTn id="10" dur="1000" fill="hold">
                                          <p:stCondLst>
                                            <p:cond delay="0"/>
                                          </p:stCondLst>
                                        </p:cTn>
                                        <p:tgtEl>
                                          <p:spTgt spid="15"/>
                                        </p:tgtEl>
                                        <p:attrNameLst>
                                          <p:attrName>r</p:attrName>
                                        </p:attrNameLst>
                                      </p:cBhvr>
                                    </p:animRo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88720" y="2492809"/>
            <a:ext cx="1232400" cy="1232400"/>
          </a:xfrm>
          <a:prstGeom prst="ellipse">
            <a:avLst/>
          </a:prstGeom>
          <a:gradFill flip="none" rotWithShape="1">
            <a:gsLst>
              <a:gs pos="100000">
                <a:schemeClr val="bg2">
                  <a:lumMod val="90000"/>
                </a:schemeClr>
              </a:gs>
              <a:gs pos="20000">
                <a:schemeClr val="bg2">
                  <a:lumMod val="75000"/>
                </a:schemeClr>
              </a:gs>
            </a:gsLst>
            <a:lin ang="5400000" scaled="1"/>
            <a:tileRect/>
          </a:gra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E5512"/>
              </a:solidFill>
              <a:latin typeface="Ebrima" panose="02000000000000000000" pitchFamily="2" charset="0"/>
              <a:cs typeface="Ebrima" panose="02000000000000000000" pitchFamily="2" charset="0"/>
            </a:endParaRPr>
          </a:p>
        </p:txBody>
      </p:sp>
      <p:sp>
        <p:nvSpPr>
          <p:cNvPr id="3" name="椭圆 2"/>
          <p:cNvSpPr/>
          <p:nvPr/>
        </p:nvSpPr>
        <p:spPr>
          <a:xfrm>
            <a:off x="6855977" y="2492809"/>
            <a:ext cx="1232400" cy="1232400"/>
          </a:xfrm>
          <a:prstGeom prst="ellipse">
            <a:avLst/>
          </a:prstGeom>
          <a:gradFill flip="none" rotWithShape="1">
            <a:gsLst>
              <a:gs pos="100000">
                <a:schemeClr val="bg2">
                  <a:lumMod val="90000"/>
                </a:schemeClr>
              </a:gs>
              <a:gs pos="20000">
                <a:schemeClr val="bg2">
                  <a:lumMod val="75000"/>
                </a:schemeClr>
              </a:gs>
            </a:gsLst>
            <a:lin ang="5400000" scaled="1"/>
            <a:tileRect/>
          </a:gra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E5512"/>
              </a:solidFill>
              <a:latin typeface="Ebrima" panose="02000000000000000000" pitchFamily="2" charset="0"/>
              <a:cs typeface="Ebrima" panose="02000000000000000000" pitchFamily="2" charset="0"/>
            </a:endParaRPr>
          </a:p>
        </p:txBody>
      </p:sp>
      <p:sp>
        <p:nvSpPr>
          <p:cNvPr id="4" name="椭圆 3"/>
          <p:cNvSpPr/>
          <p:nvPr/>
        </p:nvSpPr>
        <p:spPr>
          <a:xfrm>
            <a:off x="9461056" y="2492809"/>
            <a:ext cx="1232400" cy="1232400"/>
          </a:xfrm>
          <a:prstGeom prst="ellipse">
            <a:avLst/>
          </a:prstGeom>
          <a:gradFill flip="none" rotWithShape="1">
            <a:gsLst>
              <a:gs pos="100000">
                <a:schemeClr val="bg2">
                  <a:lumMod val="90000"/>
                </a:schemeClr>
              </a:gs>
              <a:gs pos="20000">
                <a:schemeClr val="bg2">
                  <a:lumMod val="75000"/>
                </a:schemeClr>
              </a:gs>
            </a:gsLst>
            <a:lin ang="5400000" scaled="1"/>
            <a:tileRect/>
          </a:gra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E5512"/>
              </a:solidFill>
              <a:latin typeface="Ebrima" panose="02000000000000000000" pitchFamily="2" charset="0"/>
              <a:cs typeface="Ebrima" panose="02000000000000000000" pitchFamily="2" charset="0"/>
            </a:endParaRPr>
          </a:p>
        </p:txBody>
      </p:sp>
      <p:sp>
        <p:nvSpPr>
          <p:cNvPr id="7" name="文本框 6"/>
          <p:cNvSpPr txBox="1"/>
          <p:nvPr/>
        </p:nvSpPr>
        <p:spPr>
          <a:xfrm>
            <a:off x="916570" y="4745426"/>
            <a:ext cx="2437238" cy="707886"/>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a:t>
            </a:r>
            <a:endParaRPr lang="zh-CN" altLang="en-US" sz="2000" dirty="0">
              <a:latin typeface="Microsoft Himalaya" panose="01010100010101010101" pitchFamily="2" charset="0"/>
              <a:cs typeface="Microsoft Himalaya" panose="01010100010101010101" pitchFamily="2" charset="0"/>
            </a:endParaRPr>
          </a:p>
        </p:txBody>
      </p:sp>
      <p:sp>
        <p:nvSpPr>
          <p:cNvPr id="8" name="文本框 7"/>
          <p:cNvSpPr txBox="1"/>
          <p:nvPr/>
        </p:nvSpPr>
        <p:spPr>
          <a:xfrm>
            <a:off x="1118007" y="4462272"/>
            <a:ext cx="1303113"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TITLE HERE</a:t>
            </a:r>
            <a:endParaRPr lang="zh-CN" altLang="en-US" sz="1600" dirty="0">
              <a:latin typeface="Ebrima" panose="02000000000000000000" pitchFamily="2" charset="0"/>
              <a:cs typeface="Ebrima" panose="02000000000000000000" pitchFamily="2" charset="0"/>
            </a:endParaRPr>
          </a:p>
        </p:txBody>
      </p:sp>
      <p:sp>
        <p:nvSpPr>
          <p:cNvPr id="9" name="文本框 8"/>
          <p:cNvSpPr txBox="1"/>
          <p:nvPr/>
        </p:nvSpPr>
        <p:spPr>
          <a:xfrm>
            <a:off x="4327071" y="595077"/>
            <a:ext cx="3537858"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sp>
        <p:nvSpPr>
          <p:cNvPr id="12" name="文本框 11"/>
          <p:cNvSpPr txBox="1"/>
          <p:nvPr/>
        </p:nvSpPr>
        <p:spPr>
          <a:xfrm>
            <a:off x="3768937" y="4745426"/>
            <a:ext cx="2437239" cy="707886"/>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a:t>
            </a:r>
            <a:endParaRPr lang="zh-CN" altLang="en-US" sz="2000" dirty="0">
              <a:latin typeface="Microsoft Himalaya" panose="01010100010101010101" pitchFamily="2" charset="0"/>
              <a:cs typeface="Microsoft Himalaya" panose="01010100010101010101" pitchFamily="2" charset="0"/>
            </a:endParaRPr>
          </a:p>
        </p:txBody>
      </p:sp>
      <p:sp>
        <p:nvSpPr>
          <p:cNvPr id="13" name="文本框 12"/>
          <p:cNvSpPr txBox="1"/>
          <p:nvPr/>
        </p:nvSpPr>
        <p:spPr>
          <a:xfrm>
            <a:off x="3970375" y="4499104"/>
            <a:ext cx="1394282"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TITLE HERE</a:t>
            </a:r>
            <a:endParaRPr lang="zh-CN" altLang="en-US" sz="1600" dirty="0">
              <a:latin typeface="Ebrima" panose="02000000000000000000" pitchFamily="2" charset="0"/>
              <a:cs typeface="Ebrima" panose="02000000000000000000" pitchFamily="2" charset="0"/>
            </a:endParaRPr>
          </a:p>
        </p:txBody>
      </p:sp>
      <p:sp>
        <p:nvSpPr>
          <p:cNvPr id="15" name="文本框 14"/>
          <p:cNvSpPr txBox="1"/>
          <p:nvPr/>
        </p:nvSpPr>
        <p:spPr>
          <a:xfrm>
            <a:off x="6676169" y="4745426"/>
            <a:ext cx="2437239" cy="707886"/>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a:t>
            </a:r>
            <a:endParaRPr lang="zh-CN" altLang="en-US" sz="2000" dirty="0">
              <a:latin typeface="Microsoft Himalaya" panose="01010100010101010101" pitchFamily="2" charset="0"/>
              <a:cs typeface="Microsoft Himalaya" panose="01010100010101010101" pitchFamily="2" charset="0"/>
            </a:endParaRPr>
          </a:p>
        </p:txBody>
      </p:sp>
      <p:sp>
        <p:nvSpPr>
          <p:cNvPr id="16" name="文本框 15"/>
          <p:cNvSpPr txBox="1"/>
          <p:nvPr/>
        </p:nvSpPr>
        <p:spPr>
          <a:xfrm>
            <a:off x="6877607" y="4462272"/>
            <a:ext cx="1303113"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TITLE HERE</a:t>
            </a:r>
            <a:endParaRPr lang="zh-CN" altLang="en-US" sz="1600" dirty="0">
              <a:latin typeface="Ebrima" panose="02000000000000000000" pitchFamily="2" charset="0"/>
              <a:cs typeface="Ebrima" panose="02000000000000000000" pitchFamily="2" charset="0"/>
            </a:endParaRPr>
          </a:p>
        </p:txBody>
      </p:sp>
      <p:sp>
        <p:nvSpPr>
          <p:cNvPr id="18" name="文本框 17"/>
          <p:cNvSpPr txBox="1"/>
          <p:nvPr/>
        </p:nvSpPr>
        <p:spPr>
          <a:xfrm>
            <a:off x="9290794" y="4745426"/>
            <a:ext cx="2437239" cy="707886"/>
          </a:xfrm>
          <a:prstGeom prst="rect">
            <a:avLst/>
          </a:prstGeom>
          <a:noFill/>
        </p:spPr>
        <p:txBody>
          <a:bodyPr wrap="square" rtlCol="0">
            <a:spAutoFit/>
          </a:bodyPr>
          <a:lstStyle/>
          <a:p>
            <a:r>
              <a:rPr lang="en-US" altLang="zh-CN" sz="2000" dirty="0">
                <a:latin typeface="Microsoft Himalaya" panose="01010100010101010101" pitchFamily="2" charset="0"/>
                <a:ea typeface="Microsoft Himalaya" panose="01010100010101010101" pitchFamily="2" charset="0"/>
                <a:cs typeface="Microsoft Himalaya" panose="01010100010101010101" pitchFamily="2" charset="0"/>
              </a:rPr>
              <a:t>You have to believe in yourself. That's the secret of success. </a:t>
            </a:r>
            <a:endParaRPr lang="zh-CN" altLang="en-US" sz="2000" dirty="0">
              <a:latin typeface="Microsoft Himalaya" panose="01010100010101010101" pitchFamily="2" charset="0"/>
              <a:cs typeface="Microsoft Himalaya" panose="01010100010101010101" pitchFamily="2" charset="0"/>
            </a:endParaRPr>
          </a:p>
        </p:txBody>
      </p:sp>
      <p:sp>
        <p:nvSpPr>
          <p:cNvPr id="19" name="文本框 18"/>
          <p:cNvSpPr txBox="1"/>
          <p:nvPr/>
        </p:nvSpPr>
        <p:spPr>
          <a:xfrm>
            <a:off x="9492232" y="4462272"/>
            <a:ext cx="1303113"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TITLE HERE</a:t>
            </a:r>
            <a:endParaRPr lang="zh-CN" altLang="en-US" sz="1600" dirty="0">
              <a:latin typeface="Ebrima" panose="02000000000000000000" pitchFamily="2" charset="0"/>
              <a:cs typeface="Ebrima" panose="02000000000000000000" pitchFamily="2" charset="0"/>
            </a:endParaRPr>
          </a:p>
        </p:txBody>
      </p:sp>
      <p:sp>
        <p:nvSpPr>
          <p:cNvPr id="6" name="文本框 5"/>
          <p:cNvSpPr txBox="1"/>
          <p:nvPr/>
        </p:nvSpPr>
        <p:spPr>
          <a:xfrm>
            <a:off x="1403514" y="2868664"/>
            <a:ext cx="1119717" cy="523220"/>
          </a:xfrm>
          <a:prstGeom prst="rect">
            <a:avLst/>
          </a:prstGeom>
          <a:noFill/>
        </p:spPr>
        <p:txBody>
          <a:bodyPr wrap="square" rtlCol="0">
            <a:spAutoFit/>
          </a:bodyPr>
          <a:lstStyle/>
          <a:p>
            <a:r>
              <a:rPr lang="en-US" altLang="zh-CN" sz="2800" dirty="0">
                <a:latin typeface="Ebrima" panose="02000000000000000000" pitchFamily="2" charset="0"/>
                <a:ea typeface="Ebrima" panose="02000000000000000000" pitchFamily="2" charset="0"/>
                <a:cs typeface="Ebrima" panose="02000000000000000000" pitchFamily="2" charset="0"/>
              </a:rPr>
              <a:t>65%</a:t>
            </a:r>
            <a:endParaRPr lang="zh-CN" altLang="en-US" sz="2800" dirty="0">
              <a:latin typeface="Ebrima" panose="02000000000000000000" pitchFamily="2" charset="0"/>
              <a:cs typeface="Ebrima" panose="02000000000000000000" pitchFamily="2" charset="0"/>
            </a:endParaRPr>
          </a:p>
        </p:txBody>
      </p:sp>
      <p:sp>
        <p:nvSpPr>
          <p:cNvPr id="21" name="文本框 20"/>
          <p:cNvSpPr txBox="1"/>
          <p:nvPr/>
        </p:nvSpPr>
        <p:spPr>
          <a:xfrm>
            <a:off x="7061003" y="2861123"/>
            <a:ext cx="1119717" cy="523220"/>
          </a:xfrm>
          <a:prstGeom prst="rect">
            <a:avLst/>
          </a:prstGeom>
          <a:noFill/>
        </p:spPr>
        <p:txBody>
          <a:bodyPr wrap="square" rtlCol="0">
            <a:spAutoFit/>
          </a:bodyPr>
          <a:lstStyle/>
          <a:p>
            <a:r>
              <a:rPr lang="en-US" altLang="zh-CN" sz="2800" dirty="0">
                <a:latin typeface="Ebrima" panose="02000000000000000000" pitchFamily="2" charset="0"/>
                <a:ea typeface="Ebrima" panose="02000000000000000000" pitchFamily="2" charset="0"/>
                <a:cs typeface="Ebrima" panose="02000000000000000000" pitchFamily="2" charset="0"/>
              </a:rPr>
              <a:t>45%</a:t>
            </a:r>
            <a:endParaRPr lang="zh-CN" altLang="en-US" sz="2800" dirty="0">
              <a:latin typeface="Ebrima" panose="02000000000000000000" pitchFamily="2" charset="0"/>
              <a:cs typeface="Ebrima" panose="02000000000000000000" pitchFamily="2" charset="0"/>
            </a:endParaRPr>
          </a:p>
        </p:txBody>
      </p:sp>
      <p:sp>
        <p:nvSpPr>
          <p:cNvPr id="22" name="文本框 21"/>
          <p:cNvSpPr txBox="1"/>
          <p:nvPr/>
        </p:nvSpPr>
        <p:spPr>
          <a:xfrm>
            <a:off x="9675628" y="2847399"/>
            <a:ext cx="1119717" cy="523220"/>
          </a:xfrm>
          <a:prstGeom prst="rect">
            <a:avLst/>
          </a:prstGeom>
          <a:noFill/>
        </p:spPr>
        <p:txBody>
          <a:bodyPr wrap="square" rtlCol="0">
            <a:spAutoFit/>
          </a:bodyPr>
          <a:lstStyle/>
          <a:p>
            <a:r>
              <a:rPr lang="en-US" altLang="zh-CN" sz="2800" dirty="0">
                <a:latin typeface="Ebrima" panose="02000000000000000000" pitchFamily="2" charset="0"/>
                <a:ea typeface="Ebrima" panose="02000000000000000000" pitchFamily="2" charset="0"/>
                <a:cs typeface="Ebrima" panose="02000000000000000000" pitchFamily="2" charset="0"/>
              </a:rPr>
              <a:t>78%</a:t>
            </a:r>
            <a:endParaRPr lang="zh-CN" altLang="en-US" sz="2800" dirty="0">
              <a:latin typeface="Ebrima" panose="02000000000000000000" pitchFamily="2" charset="0"/>
              <a:cs typeface="Ebrima" panose="02000000000000000000" pitchFamily="2" charset="0"/>
            </a:endParaRPr>
          </a:p>
        </p:txBody>
      </p:sp>
      <p:sp>
        <p:nvSpPr>
          <p:cNvPr id="23" name="椭圆 22"/>
          <p:cNvSpPr/>
          <p:nvPr/>
        </p:nvSpPr>
        <p:spPr>
          <a:xfrm>
            <a:off x="3614834" y="2083982"/>
            <a:ext cx="2062860" cy="2062860"/>
          </a:xfrm>
          <a:prstGeom prst="ellipse">
            <a:avLst/>
          </a:prstGeom>
          <a:solidFill>
            <a:srgbClr val="F3B18D"/>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614834" y="2083982"/>
            <a:ext cx="2062860" cy="2062860"/>
          </a:xfrm>
          <a:prstGeom prst="ellipse">
            <a:avLst/>
          </a:prstGeom>
          <a:solidFill>
            <a:srgbClr val="F3B18D"/>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614834" y="2083982"/>
            <a:ext cx="2062860" cy="2062860"/>
          </a:xfrm>
          <a:prstGeom prst="ellipse">
            <a:avLst/>
          </a:prstGeom>
          <a:solidFill>
            <a:srgbClr val="F3B18D"/>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614834" y="2083982"/>
            <a:ext cx="2062860" cy="2062860"/>
          </a:xfrm>
          <a:prstGeom prst="ellipse">
            <a:avLst/>
          </a:prstGeom>
          <a:solidFill>
            <a:schemeClr val="tx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192663" y="2888817"/>
            <a:ext cx="1119717" cy="523220"/>
          </a:xfrm>
          <a:prstGeom prst="rect">
            <a:avLst/>
          </a:prstGeom>
          <a:noFill/>
        </p:spPr>
        <p:txBody>
          <a:bodyPr wrap="square" rtlCol="0">
            <a:spAutoFit/>
          </a:bodyPr>
          <a:lstStyle/>
          <a:p>
            <a:r>
              <a:rPr lang="en-US" altLang="zh-CN" sz="2800" dirty="0">
                <a:solidFill>
                  <a:schemeClr val="bg1"/>
                </a:solidFill>
                <a:latin typeface="Ebrima" panose="02000000000000000000" pitchFamily="2" charset="0"/>
                <a:ea typeface="Ebrima" panose="02000000000000000000" pitchFamily="2" charset="0"/>
                <a:cs typeface="Ebrima" panose="02000000000000000000" pitchFamily="2" charset="0"/>
              </a:rPr>
              <a:t>87%</a:t>
            </a:r>
            <a:endParaRPr lang="zh-CN" altLang="en-US" sz="2800" dirty="0">
              <a:solidFill>
                <a:schemeClr val="bg1"/>
              </a:solidFill>
              <a:latin typeface="Ebrima" panose="02000000000000000000" pitchFamily="2" charset="0"/>
              <a:cs typeface="Ebrima" panose="02000000000000000000" pitchFamily="2" charset="0"/>
            </a:endParaRPr>
          </a:p>
        </p:txBody>
      </p:sp>
      <p:sp>
        <p:nvSpPr>
          <p:cNvPr id="27" name="文本框 26"/>
          <p:cNvSpPr txBox="1"/>
          <p:nvPr/>
        </p:nvSpPr>
        <p:spPr>
          <a:xfrm>
            <a:off x="4702604" y="1103558"/>
            <a:ext cx="2786791" cy="338554"/>
          </a:xfrm>
          <a:prstGeom prst="rect">
            <a:avLst/>
          </a:prstGeom>
          <a:noFill/>
          <a:ln>
            <a:noFill/>
          </a:ln>
          <a:effectLst/>
        </p:spPr>
        <p:txBody>
          <a:bodyPr wrap="square" rtlCol="0">
            <a:spAutoFit/>
          </a:bodyPr>
          <a:lstStyle/>
          <a:p>
            <a:pPr algn="dist"/>
            <a:r>
              <a:rPr lang="en-US" altLang="zh-CN" sz="1600" dirty="0">
                <a:latin typeface="Centaur" panose="02030504050205020304" pitchFamily="18" charset="0"/>
                <a:ea typeface="微软雅黑" panose="020B0503020204020204" pitchFamily="34" charset="-122"/>
              </a:rPr>
              <a:t>ADD YOUR TITLE PLEASE</a:t>
            </a:r>
            <a:endParaRPr lang="en-US" altLang="zh-CN" sz="1600" dirty="0">
              <a:latin typeface="Centaur" panose="020305040502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7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2" presetClass="entr" presetSubtype="4"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par>
                                <p:cTn id="19" presetID="12" presetClass="entr" presetSubtype="4" fill="hold" grpId="0" nodeType="withEffect">
                                  <p:stCondLst>
                                    <p:cond delay="1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childTnLst>
                                </p:cTn>
                              </p:par>
                              <p:par>
                                <p:cTn id="26" presetID="53" presetClass="entr" presetSubtype="16" fill="hold" grpId="0" nodeType="withEffect">
                                  <p:stCondLst>
                                    <p:cond delay="2750"/>
                                  </p:stCondLst>
                                  <p:childTnLst>
                                    <p:set>
                                      <p:cBhvr>
                                        <p:cTn id="27" dur="1" fill="hold">
                                          <p:stCondLst>
                                            <p:cond delay="0"/>
                                          </p:stCondLst>
                                        </p:cTn>
                                        <p:tgtEl>
                                          <p:spTgt spid="25"/>
                                        </p:tgtEl>
                                        <p:attrNameLst>
                                          <p:attrName>style.visibility</p:attrName>
                                        </p:attrNameLst>
                                      </p:cBhvr>
                                      <p:to>
                                        <p:strVal val="visible"/>
                                      </p:to>
                                    </p:set>
                                    <p:anim calcmode="lin" valueType="num">
                                      <p:cBhvr>
                                        <p:cTn id="28" dur="750" fill="hold"/>
                                        <p:tgtEl>
                                          <p:spTgt spid="25"/>
                                        </p:tgtEl>
                                        <p:attrNameLst>
                                          <p:attrName>ppt_w</p:attrName>
                                        </p:attrNameLst>
                                      </p:cBhvr>
                                      <p:tavLst>
                                        <p:tav tm="0">
                                          <p:val>
                                            <p:fltVal val="0"/>
                                          </p:val>
                                        </p:tav>
                                        <p:tav tm="100000">
                                          <p:val>
                                            <p:strVal val="#ppt_w"/>
                                          </p:val>
                                        </p:tav>
                                      </p:tavLst>
                                    </p:anim>
                                    <p:anim calcmode="lin" valueType="num">
                                      <p:cBhvr>
                                        <p:cTn id="29" dur="750" fill="hold"/>
                                        <p:tgtEl>
                                          <p:spTgt spid="25"/>
                                        </p:tgtEl>
                                        <p:attrNameLst>
                                          <p:attrName>ppt_h</p:attrName>
                                        </p:attrNameLst>
                                      </p:cBhvr>
                                      <p:tavLst>
                                        <p:tav tm="0">
                                          <p:val>
                                            <p:fltVal val="0"/>
                                          </p:val>
                                        </p:tav>
                                        <p:tav tm="100000">
                                          <p:val>
                                            <p:strVal val="#ppt_h"/>
                                          </p:val>
                                        </p:tav>
                                      </p:tavLst>
                                    </p:anim>
                                    <p:animEffect transition="in" filter="fade">
                                      <p:cBhvr>
                                        <p:cTn id="30" dur="750"/>
                                        <p:tgtEl>
                                          <p:spTgt spid="25"/>
                                        </p:tgtEl>
                                      </p:cBhvr>
                                    </p:animEffect>
                                  </p:childTnLst>
                                </p:cTn>
                              </p:par>
                              <p:par>
                                <p:cTn id="31" presetID="53" presetClass="entr" presetSubtype="16" fill="hold" grpId="0" nodeType="withEffect">
                                  <p:stCondLst>
                                    <p:cond delay="2750"/>
                                  </p:stCondLst>
                                  <p:childTnLst>
                                    <p:set>
                                      <p:cBhvr>
                                        <p:cTn id="32" dur="1" fill="hold">
                                          <p:stCondLst>
                                            <p:cond delay="0"/>
                                          </p:stCondLst>
                                        </p:cTn>
                                        <p:tgtEl>
                                          <p:spTgt spid="26"/>
                                        </p:tgtEl>
                                        <p:attrNameLst>
                                          <p:attrName>style.visibility</p:attrName>
                                        </p:attrNameLst>
                                      </p:cBhvr>
                                      <p:to>
                                        <p:strVal val="visible"/>
                                      </p:to>
                                    </p:set>
                                    <p:anim calcmode="lin" valueType="num">
                                      <p:cBhvr>
                                        <p:cTn id="33" dur="750" fill="hold"/>
                                        <p:tgtEl>
                                          <p:spTgt spid="26"/>
                                        </p:tgtEl>
                                        <p:attrNameLst>
                                          <p:attrName>ppt_w</p:attrName>
                                        </p:attrNameLst>
                                      </p:cBhvr>
                                      <p:tavLst>
                                        <p:tav tm="0">
                                          <p:val>
                                            <p:fltVal val="0"/>
                                          </p:val>
                                        </p:tav>
                                        <p:tav tm="100000">
                                          <p:val>
                                            <p:strVal val="#ppt_w"/>
                                          </p:val>
                                        </p:tav>
                                      </p:tavLst>
                                    </p:anim>
                                    <p:anim calcmode="lin" valueType="num">
                                      <p:cBhvr>
                                        <p:cTn id="34" dur="750" fill="hold"/>
                                        <p:tgtEl>
                                          <p:spTgt spid="26"/>
                                        </p:tgtEl>
                                        <p:attrNameLst>
                                          <p:attrName>ppt_h</p:attrName>
                                        </p:attrNameLst>
                                      </p:cBhvr>
                                      <p:tavLst>
                                        <p:tav tm="0">
                                          <p:val>
                                            <p:fltVal val="0"/>
                                          </p:val>
                                        </p:tav>
                                        <p:tav tm="100000">
                                          <p:val>
                                            <p:strVal val="#ppt_h"/>
                                          </p:val>
                                        </p:tav>
                                      </p:tavLst>
                                    </p:anim>
                                    <p:animEffect transition="in" filter="fade">
                                      <p:cBhvr>
                                        <p:cTn id="35" dur="750"/>
                                        <p:tgtEl>
                                          <p:spTgt spid="26"/>
                                        </p:tgtEl>
                                      </p:cBhvr>
                                    </p:animEffect>
                                  </p:childTnLst>
                                </p:cTn>
                              </p:par>
                              <p:par>
                                <p:cTn id="36" presetID="53" presetClass="entr" presetSubtype="16" fill="hold" grpId="0" nodeType="withEffect">
                                  <p:stCondLst>
                                    <p:cond delay="2750"/>
                                  </p:stCondLst>
                                  <p:childTnLst>
                                    <p:set>
                                      <p:cBhvr>
                                        <p:cTn id="37" dur="1" fill="hold">
                                          <p:stCondLst>
                                            <p:cond delay="0"/>
                                          </p:stCondLst>
                                        </p:cTn>
                                        <p:tgtEl>
                                          <p:spTgt spid="23"/>
                                        </p:tgtEl>
                                        <p:attrNameLst>
                                          <p:attrName>style.visibility</p:attrName>
                                        </p:attrNameLst>
                                      </p:cBhvr>
                                      <p:to>
                                        <p:strVal val="visible"/>
                                      </p:to>
                                    </p:set>
                                    <p:anim calcmode="lin" valueType="num">
                                      <p:cBhvr>
                                        <p:cTn id="38" dur="750" fill="hold"/>
                                        <p:tgtEl>
                                          <p:spTgt spid="23"/>
                                        </p:tgtEl>
                                        <p:attrNameLst>
                                          <p:attrName>ppt_w</p:attrName>
                                        </p:attrNameLst>
                                      </p:cBhvr>
                                      <p:tavLst>
                                        <p:tav tm="0">
                                          <p:val>
                                            <p:fltVal val="0"/>
                                          </p:val>
                                        </p:tav>
                                        <p:tav tm="100000">
                                          <p:val>
                                            <p:strVal val="#ppt_w"/>
                                          </p:val>
                                        </p:tav>
                                      </p:tavLst>
                                    </p:anim>
                                    <p:anim calcmode="lin" valueType="num">
                                      <p:cBhvr>
                                        <p:cTn id="39" dur="750" fill="hold"/>
                                        <p:tgtEl>
                                          <p:spTgt spid="23"/>
                                        </p:tgtEl>
                                        <p:attrNameLst>
                                          <p:attrName>ppt_h</p:attrName>
                                        </p:attrNameLst>
                                      </p:cBhvr>
                                      <p:tavLst>
                                        <p:tav tm="0">
                                          <p:val>
                                            <p:fltVal val="0"/>
                                          </p:val>
                                        </p:tav>
                                        <p:tav tm="100000">
                                          <p:val>
                                            <p:strVal val="#ppt_h"/>
                                          </p:val>
                                        </p:tav>
                                      </p:tavLst>
                                    </p:anim>
                                    <p:animEffect transition="in" filter="fade">
                                      <p:cBhvr>
                                        <p:cTn id="40" dur="750"/>
                                        <p:tgtEl>
                                          <p:spTgt spid="23"/>
                                        </p:tgtEl>
                                      </p:cBhvr>
                                    </p:animEffect>
                                  </p:childTnLst>
                                </p:cTn>
                              </p:par>
                              <p:par>
                                <p:cTn id="41" presetID="53" presetClass="entr" presetSubtype="16" fill="hold" grpId="0" nodeType="withEffect">
                                  <p:stCondLst>
                                    <p:cond delay="2750"/>
                                  </p:stCondLst>
                                  <p:childTnLst>
                                    <p:set>
                                      <p:cBhvr>
                                        <p:cTn id="42" dur="1" fill="hold">
                                          <p:stCondLst>
                                            <p:cond delay="0"/>
                                          </p:stCondLst>
                                        </p:cTn>
                                        <p:tgtEl>
                                          <p:spTgt spid="24"/>
                                        </p:tgtEl>
                                        <p:attrNameLst>
                                          <p:attrName>style.visibility</p:attrName>
                                        </p:attrNameLst>
                                      </p:cBhvr>
                                      <p:to>
                                        <p:strVal val="visible"/>
                                      </p:to>
                                    </p:set>
                                    <p:anim calcmode="lin" valueType="num">
                                      <p:cBhvr>
                                        <p:cTn id="43" dur="750" fill="hold"/>
                                        <p:tgtEl>
                                          <p:spTgt spid="24"/>
                                        </p:tgtEl>
                                        <p:attrNameLst>
                                          <p:attrName>ppt_w</p:attrName>
                                        </p:attrNameLst>
                                      </p:cBhvr>
                                      <p:tavLst>
                                        <p:tav tm="0">
                                          <p:val>
                                            <p:fltVal val="0"/>
                                          </p:val>
                                        </p:tav>
                                        <p:tav tm="100000">
                                          <p:val>
                                            <p:strVal val="#ppt_w"/>
                                          </p:val>
                                        </p:tav>
                                      </p:tavLst>
                                    </p:anim>
                                    <p:anim calcmode="lin" valueType="num">
                                      <p:cBhvr>
                                        <p:cTn id="44" dur="750" fill="hold"/>
                                        <p:tgtEl>
                                          <p:spTgt spid="24"/>
                                        </p:tgtEl>
                                        <p:attrNameLst>
                                          <p:attrName>ppt_h</p:attrName>
                                        </p:attrNameLst>
                                      </p:cBhvr>
                                      <p:tavLst>
                                        <p:tav tm="0">
                                          <p:val>
                                            <p:fltVal val="0"/>
                                          </p:val>
                                        </p:tav>
                                        <p:tav tm="100000">
                                          <p:val>
                                            <p:strVal val="#ppt_h"/>
                                          </p:val>
                                        </p:tav>
                                      </p:tavLst>
                                    </p:anim>
                                    <p:animEffect transition="in" filter="fade">
                                      <p:cBhvr>
                                        <p:cTn id="45" dur="750"/>
                                        <p:tgtEl>
                                          <p:spTgt spid="24"/>
                                        </p:tgtEl>
                                      </p:cBhvr>
                                    </p:animEffect>
                                  </p:childTnLst>
                                </p:cTn>
                              </p:par>
                              <p:par>
                                <p:cTn id="46" presetID="12" presetClass="entr" presetSubtype="4" fill="hold" grpId="0" nodeType="withEffect">
                                  <p:stCondLst>
                                    <p:cond delay="35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p:tgtEl>
                                          <p:spTgt spid="20"/>
                                        </p:tgtEl>
                                        <p:attrNameLst>
                                          <p:attrName>ppt_y</p:attrName>
                                        </p:attrNameLst>
                                      </p:cBhvr>
                                      <p:tavLst>
                                        <p:tav tm="0">
                                          <p:val>
                                            <p:strVal val="#ppt_y+#ppt_h*1.125000"/>
                                          </p:val>
                                        </p:tav>
                                        <p:tav tm="100000">
                                          <p:val>
                                            <p:strVal val="#ppt_y"/>
                                          </p:val>
                                        </p:tav>
                                      </p:tavLst>
                                    </p:anim>
                                    <p:animEffect transition="in" filter="wipe(up)">
                                      <p:cBhvr>
                                        <p:cTn id="49" dur="500"/>
                                        <p:tgtEl>
                                          <p:spTgt spid="20"/>
                                        </p:tgtEl>
                                      </p:cBhvr>
                                    </p:animEffect>
                                  </p:childTnLst>
                                </p:cTn>
                              </p:par>
                              <p:par>
                                <p:cTn id="50" presetID="6" presetClass="emph" presetSubtype="0" fill="hold" grpId="2" nodeType="withEffect">
                                  <p:stCondLst>
                                    <p:cond delay="4500"/>
                                  </p:stCondLst>
                                  <p:childTnLst>
                                    <p:animScale>
                                      <p:cBhvr>
                                        <p:cTn id="51" dur="750" fill="hold"/>
                                        <p:tgtEl>
                                          <p:spTgt spid="25"/>
                                        </p:tgtEl>
                                      </p:cBhvr>
                                      <p:by x="140000" y="140000"/>
                                    </p:animScale>
                                  </p:childTnLst>
                                  <p:subTnLst>
                                    <p:animClr clrSpc="rgb" dir="cw">
                                      <p:cBhvr override="childStyle">
                                        <p:cTn dur="1" fill="hold" display="0" masterRel="nextClick" afterEffect="1"/>
                                        <p:tgtEl>
                                          <p:spTgt spid="25"/>
                                        </p:tgtEl>
                                        <p:attrNameLst>
                                          <p:attrName>ppt_c</p:attrName>
                                        </p:attrNameLst>
                                      </p:cBhvr>
                                      <p:to>
                                        <a:schemeClr val="bg2"/>
                                      </p:to>
                                    </p:animClr>
                                  </p:subTnLst>
                                </p:cTn>
                              </p:par>
                              <p:par>
                                <p:cTn id="52" presetID="10" presetClass="exit" presetSubtype="0" fill="hold" grpId="1" nodeType="withEffect">
                                  <p:stCondLst>
                                    <p:cond delay="5100"/>
                                  </p:stCondLst>
                                  <p:childTnLst>
                                    <p:animEffect transition="out" filter="fade">
                                      <p:cBhvr>
                                        <p:cTn id="53" dur="750"/>
                                        <p:tgtEl>
                                          <p:spTgt spid="25"/>
                                        </p:tgtEl>
                                      </p:cBhvr>
                                    </p:animEffect>
                                    <p:set>
                                      <p:cBhvr>
                                        <p:cTn id="54" dur="1" fill="hold">
                                          <p:stCondLst>
                                            <p:cond delay="749"/>
                                          </p:stCondLst>
                                        </p:cTn>
                                        <p:tgtEl>
                                          <p:spTgt spid="25"/>
                                        </p:tgtEl>
                                        <p:attrNameLst>
                                          <p:attrName>style.visibility</p:attrName>
                                        </p:attrNameLst>
                                      </p:cBhvr>
                                      <p:to>
                                        <p:strVal val="hidden"/>
                                      </p:to>
                                    </p:set>
                                  </p:childTnLst>
                                </p:cTn>
                              </p:par>
                              <p:par>
                                <p:cTn id="55" presetID="6" presetClass="emph" presetSubtype="0" fill="hold" grpId="2" nodeType="withEffect">
                                  <p:stCondLst>
                                    <p:cond delay="5600"/>
                                  </p:stCondLst>
                                  <p:childTnLst>
                                    <p:animScale>
                                      <p:cBhvr>
                                        <p:cTn id="56" dur="750" fill="hold"/>
                                        <p:tgtEl>
                                          <p:spTgt spid="23"/>
                                        </p:tgtEl>
                                      </p:cBhvr>
                                      <p:by x="140000" y="140000"/>
                                    </p:animScale>
                                  </p:childTnLst>
                                </p:cTn>
                              </p:par>
                              <p:par>
                                <p:cTn id="57" presetID="10" presetClass="exit" presetSubtype="0" fill="hold" grpId="1" nodeType="withEffect">
                                  <p:stCondLst>
                                    <p:cond delay="5900"/>
                                  </p:stCondLst>
                                  <p:childTnLst>
                                    <p:animEffect transition="out" filter="fade">
                                      <p:cBhvr>
                                        <p:cTn id="58" dur="750"/>
                                        <p:tgtEl>
                                          <p:spTgt spid="23"/>
                                        </p:tgtEl>
                                      </p:cBhvr>
                                    </p:animEffect>
                                    <p:set>
                                      <p:cBhvr>
                                        <p:cTn id="59" dur="1" fill="hold">
                                          <p:stCondLst>
                                            <p:cond delay="749"/>
                                          </p:stCondLst>
                                        </p:cTn>
                                        <p:tgtEl>
                                          <p:spTgt spid="23"/>
                                        </p:tgtEl>
                                        <p:attrNameLst>
                                          <p:attrName>style.visibility</p:attrName>
                                        </p:attrNameLst>
                                      </p:cBhvr>
                                      <p:to>
                                        <p:strVal val="hidden"/>
                                      </p:to>
                                    </p:set>
                                  </p:childTnLst>
                                </p:cTn>
                              </p:par>
                              <p:par>
                                <p:cTn id="60" presetID="6" presetClass="emph" presetSubtype="0" fill="hold" grpId="2" nodeType="withEffect">
                                  <p:stCondLst>
                                    <p:cond delay="6300"/>
                                  </p:stCondLst>
                                  <p:childTnLst>
                                    <p:animScale>
                                      <p:cBhvr>
                                        <p:cTn id="61" dur="1000" fill="hold"/>
                                        <p:tgtEl>
                                          <p:spTgt spid="24"/>
                                        </p:tgtEl>
                                      </p:cBhvr>
                                      <p:by x="140000" y="140000"/>
                                    </p:animScale>
                                  </p:childTnLst>
                                </p:cTn>
                              </p:par>
                              <p:par>
                                <p:cTn id="62" presetID="10" presetClass="exit" presetSubtype="0" fill="hold" grpId="1" nodeType="withEffect">
                                  <p:stCondLst>
                                    <p:cond delay="6700"/>
                                  </p:stCondLst>
                                  <p:childTnLst>
                                    <p:animEffect transition="out" filter="fade">
                                      <p:cBhvr>
                                        <p:cTn id="63" dur="1000"/>
                                        <p:tgtEl>
                                          <p:spTgt spid="24"/>
                                        </p:tgtEl>
                                      </p:cBhvr>
                                    </p:animEffect>
                                    <p:set>
                                      <p:cBhvr>
                                        <p:cTn id="64" dur="1" fill="hold">
                                          <p:stCondLst>
                                            <p:cond delay="999"/>
                                          </p:stCondLst>
                                        </p:cTn>
                                        <p:tgtEl>
                                          <p:spTgt spid="24"/>
                                        </p:tgtEl>
                                        <p:attrNameLst>
                                          <p:attrName>style.visibility</p:attrName>
                                        </p:attrNameLst>
                                      </p:cBhvr>
                                      <p:to>
                                        <p:strVal val="hidden"/>
                                      </p:to>
                                    </p:set>
                                  </p:childTnLst>
                                </p:cTn>
                              </p:par>
                              <p:par>
                                <p:cTn id="65" presetID="12" presetClass="entr" presetSubtype="4" fill="hold" grpId="0" nodeType="withEffect">
                                  <p:stCondLst>
                                    <p:cond delay="520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ppt_y</p:attrName>
                                        </p:attrNameLst>
                                      </p:cBhvr>
                                      <p:tavLst>
                                        <p:tav tm="0">
                                          <p:val>
                                            <p:strVal val="#ppt_y+#ppt_h*1.125000"/>
                                          </p:val>
                                        </p:tav>
                                        <p:tav tm="100000">
                                          <p:val>
                                            <p:strVal val="#ppt_y"/>
                                          </p:val>
                                        </p:tav>
                                      </p:tavLst>
                                    </p:anim>
                                    <p:animEffect transition="in" filter="wipe(up)">
                                      <p:cBhvr>
                                        <p:cTn id="68" dur="500"/>
                                        <p:tgtEl>
                                          <p:spTgt spid="13"/>
                                        </p:tgtEl>
                                      </p:cBhvr>
                                    </p:animEffect>
                                  </p:childTnLst>
                                </p:cTn>
                              </p:par>
                              <p:par>
                                <p:cTn id="69" presetID="10" presetClass="entr" presetSubtype="0" fill="hold" grpId="0" nodeType="withEffect">
                                  <p:stCondLst>
                                    <p:cond delay="550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750"/>
                                        <p:tgtEl>
                                          <p:spTgt spid="12"/>
                                        </p:tgtEl>
                                      </p:cBhvr>
                                    </p:animEffect>
                                  </p:childTnLst>
                                </p:cTn>
                              </p:par>
                              <p:par>
                                <p:cTn id="72" presetID="53" presetClass="entr" presetSubtype="16" fill="hold" grpId="0" nodeType="withEffect">
                                  <p:stCondLst>
                                    <p:cond delay="620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par>
                                <p:cTn id="77" presetID="12" presetClass="entr" presetSubtype="4" fill="hold" grpId="0" nodeType="withEffect">
                                  <p:stCondLst>
                                    <p:cond delay="670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p:tgtEl>
                                          <p:spTgt spid="21"/>
                                        </p:tgtEl>
                                        <p:attrNameLst>
                                          <p:attrName>ppt_y</p:attrName>
                                        </p:attrNameLst>
                                      </p:cBhvr>
                                      <p:tavLst>
                                        <p:tav tm="0">
                                          <p:val>
                                            <p:strVal val="#ppt_y+#ppt_h*1.125000"/>
                                          </p:val>
                                        </p:tav>
                                        <p:tav tm="100000">
                                          <p:val>
                                            <p:strVal val="#ppt_y"/>
                                          </p:val>
                                        </p:tav>
                                      </p:tavLst>
                                    </p:anim>
                                    <p:animEffect transition="in" filter="wipe(up)">
                                      <p:cBhvr>
                                        <p:cTn id="80" dur="500"/>
                                        <p:tgtEl>
                                          <p:spTgt spid="21"/>
                                        </p:tgtEl>
                                      </p:cBhvr>
                                    </p:animEffect>
                                  </p:childTnLst>
                                </p:cTn>
                              </p:par>
                              <p:par>
                                <p:cTn id="81" presetID="12" presetClass="entr" presetSubtype="4" fill="hold" grpId="0" nodeType="withEffect">
                                  <p:stCondLst>
                                    <p:cond delay="720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p:tgtEl>
                                          <p:spTgt spid="16"/>
                                        </p:tgtEl>
                                        <p:attrNameLst>
                                          <p:attrName>ppt_y</p:attrName>
                                        </p:attrNameLst>
                                      </p:cBhvr>
                                      <p:tavLst>
                                        <p:tav tm="0">
                                          <p:val>
                                            <p:strVal val="#ppt_y+#ppt_h*1.125000"/>
                                          </p:val>
                                        </p:tav>
                                        <p:tav tm="100000">
                                          <p:val>
                                            <p:strVal val="#ppt_y"/>
                                          </p:val>
                                        </p:tav>
                                      </p:tavLst>
                                    </p:anim>
                                    <p:animEffect transition="in" filter="wipe(up)">
                                      <p:cBhvr>
                                        <p:cTn id="84" dur="500"/>
                                        <p:tgtEl>
                                          <p:spTgt spid="16"/>
                                        </p:tgtEl>
                                      </p:cBhvr>
                                    </p:animEffect>
                                  </p:childTnLst>
                                </p:cTn>
                              </p:par>
                              <p:par>
                                <p:cTn id="85" presetID="10" presetClass="entr" presetSubtype="0" fill="hold" grpId="0" nodeType="withEffect">
                                  <p:stCondLst>
                                    <p:cond delay="770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750"/>
                                        <p:tgtEl>
                                          <p:spTgt spid="15"/>
                                        </p:tgtEl>
                                      </p:cBhvr>
                                    </p:animEffect>
                                  </p:childTnLst>
                                </p:cTn>
                              </p:par>
                              <p:par>
                                <p:cTn id="88" presetID="53" presetClass="entr" presetSubtype="16" fill="hold" grpId="0" nodeType="withEffect">
                                  <p:stCondLst>
                                    <p:cond delay="820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par>
                                <p:cTn id="93" presetID="12" presetClass="entr" presetSubtype="4" fill="hold" grpId="0" nodeType="withEffect">
                                  <p:stCondLst>
                                    <p:cond delay="860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500"/>
                                        <p:tgtEl>
                                          <p:spTgt spid="22"/>
                                        </p:tgtEl>
                                        <p:attrNameLst>
                                          <p:attrName>ppt_y</p:attrName>
                                        </p:attrNameLst>
                                      </p:cBhvr>
                                      <p:tavLst>
                                        <p:tav tm="0">
                                          <p:val>
                                            <p:strVal val="#ppt_y+#ppt_h*1.125000"/>
                                          </p:val>
                                        </p:tav>
                                        <p:tav tm="100000">
                                          <p:val>
                                            <p:strVal val="#ppt_y"/>
                                          </p:val>
                                        </p:tav>
                                      </p:tavLst>
                                    </p:anim>
                                    <p:animEffect transition="in" filter="wipe(up)">
                                      <p:cBhvr>
                                        <p:cTn id="96" dur="500"/>
                                        <p:tgtEl>
                                          <p:spTgt spid="22"/>
                                        </p:tgtEl>
                                      </p:cBhvr>
                                    </p:animEffect>
                                  </p:childTnLst>
                                </p:cTn>
                              </p:par>
                              <p:par>
                                <p:cTn id="97" presetID="12" presetClass="entr" presetSubtype="4" fill="hold" grpId="0" nodeType="withEffect">
                                  <p:stCondLst>
                                    <p:cond delay="900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p:tgtEl>
                                          <p:spTgt spid="19"/>
                                        </p:tgtEl>
                                        <p:attrNameLst>
                                          <p:attrName>ppt_y</p:attrName>
                                        </p:attrNameLst>
                                      </p:cBhvr>
                                      <p:tavLst>
                                        <p:tav tm="0">
                                          <p:val>
                                            <p:strVal val="#ppt_y+#ppt_h*1.125000"/>
                                          </p:val>
                                        </p:tav>
                                        <p:tav tm="100000">
                                          <p:val>
                                            <p:strVal val="#ppt_y"/>
                                          </p:val>
                                        </p:tav>
                                      </p:tavLst>
                                    </p:anim>
                                    <p:animEffect transition="in" filter="wipe(up)">
                                      <p:cBhvr>
                                        <p:cTn id="100" dur="500"/>
                                        <p:tgtEl>
                                          <p:spTgt spid="19"/>
                                        </p:tgtEl>
                                      </p:cBhvr>
                                    </p:animEffect>
                                  </p:childTnLst>
                                </p:cTn>
                              </p:par>
                              <p:par>
                                <p:cTn id="101" presetID="10" presetClass="entr" presetSubtype="0" fill="hold" grpId="0" nodeType="withEffect">
                                  <p:stCondLst>
                                    <p:cond delay="930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750"/>
                                        <p:tgtEl>
                                          <p:spTgt spid="18"/>
                                        </p:tgtEl>
                                      </p:cBhvr>
                                    </p:animEffect>
                                  </p:childTnLst>
                                </p:cTn>
                              </p:par>
                              <p:par>
                                <p:cTn id="104" presetID="42" presetClass="entr" presetSubtype="0" fill="hold" grpId="0" nodeType="withEffect">
                                  <p:stCondLst>
                                    <p:cond delay="0"/>
                                  </p:stCondLst>
                                  <p:iterate type="lt">
                                    <p:tmPct val="10000"/>
                                  </p:iterate>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anim calcmode="lin" valueType="num">
                                      <p:cBhvr>
                                        <p:cTn id="107" dur="500" fill="hold"/>
                                        <p:tgtEl>
                                          <p:spTgt spid="27"/>
                                        </p:tgtEl>
                                        <p:attrNameLst>
                                          <p:attrName>ppt_x</p:attrName>
                                        </p:attrNameLst>
                                      </p:cBhvr>
                                      <p:tavLst>
                                        <p:tav tm="0">
                                          <p:val>
                                            <p:strVal val="#ppt_x"/>
                                          </p:val>
                                        </p:tav>
                                        <p:tav tm="100000">
                                          <p:val>
                                            <p:strVal val="#ppt_x"/>
                                          </p:val>
                                        </p:tav>
                                      </p:tavLst>
                                    </p:anim>
                                    <p:anim calcmode="lin" valueType="num">
                                      <p:cBhvr>
                                        <p:cTn id="108"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P spid="8" grpId="0"/>
      <p:bldP spid="9" grpId="0"/>
      <p:bldP spid="12" grpId="0"/>
      <p:bldP spid="13" grpId="0"/>
      <p:bldP spid="15" grpId="0"/>
      <p:bldP spid="16" grpId="0"/>
      <p:bldP spid="18" grpId="0"/>
      <p:bldP spid="19" grpId="0"/>
      <p:bldP spid="6" grpId="0"/>
      <p:bldP spid="21" grpId="0"/>
      <p:bldP spid="22" grpId="0"/>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0"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09600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0"/>
            <a:ext cx="295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996113" y="533934"/>
            <a:ext cx="4144871" cy="5396929"/>
            <a:chOff x="6996113" y="533934"/>
            <a:chExt cx="4144871" cy="5396929"/>
          </a:xfrm>
        </p:grpSpPr>
        <p:sp>
          <p:nvSpPr>
            <p:cNvPr id="5" name="文本框 4"/>
            <p:cNvSpPr txBox="1"/>
            <p:nvPr/>
          </p:nvSpPr>
          <p:spPr>
            <a:xfrm>
              <a:off x="6996113" y="1751591"/>
              <a:ext cx="4144871" cy="1754326"/>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 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a:p>
              <a:pPr algn="ctr"/>
              <a:endParaRPr lang="zh-CN" altLang="en-US" dirty="0">
                <a:latin typeface="Centaur" panose="02030504050205020304" pitchFamily="18" charset="0"/>
                <a:cs typeface="Microsoft Himalaya" panose="01010100010101010101" pitchFamily="2" charset="0"/>
              </a:endParaRPr>
            </a:p>
          </p:txBody>
        </p:sp>
        <p:sp>
          <p:nvSpPr>
            <p:cNvPr id="6" name="文本框 5"/>
            <p:cNvSpPr txBox="1"/>
            <p:nvPr/>
          </p:nvSpPr>
          <p:spPr>
            <a:xfrm>
              <a:off x="6996113" y="3476166"/>
              <a:ext cx="4144871" cy="923330"/>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7" name="文本框 6"/>
            <p:cNvSpPr txBox="1"/>
            <p:nvPr/>
          </p:nvSpPr>
          <p:spPr>
            <a:xfrm>
              <a:off x="6996113" y="4453535"/>
              <a:ext cx="4144871" cy="1477328"/>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 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8" name="文本框 7"/>
            <p:cNvSpPr txBox="1"/>
            <p:nvPr/>
          </p:nvSpPr>
          <p:spPr>
            <a:xfrm>
              <a:off x="7404576" y="1256373"/>
              <a:ext cx="3248909" cy="338554"/>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600" b="1" dirty="0">
                  <a:latin typeface="Centaur" panose="02030504050205020304" pitchFamily="18" charset="0"/>
                  <a:ea typeface="微软雅黑" panose="020B0503020204020204" pitchFamily="34" charset="-122"/>
                </a:rPr>
                <a:t>ADD YOUR TITLE PLEASE</a:t>
              </a:r>
              <a:endParaRPr lang="zh-CN" altLang="en-US" sz="1600" b="1" dirty="0">
                <a:latin typeface="Centaur" panose="02030504050205020304" pitchFamily="18" charset="0"/>
                <a:ea typeface="微软雅黑" panose="020B0503020204020204" pitchFamily="34" charset="-122"/>
              </a:endParaRPr>
            </a:p>
          </p:txBody>
        </p:sp>
        <p:grpSp>
          <p:nvGrpSpPr>
            <p:cNvPr id="33" name="组合 32"/>
            <p:cNvGrpSpPr/>
            <p:nvPr/>
          </p:nvGrpSpPr>
          <p:grpSpPr>
            <a:xfrm>
              <a:off x="8788884" y="533934"/>
              <a:ext cx="444000" cy="606967"/>
              <a:chOff x="8788884" y="533934"/>
              <a:chExt cx="444000" cy="606967"/>
            </a:xfrm>
          </p:grpSpPr>
          <p:sp>
            <p:nvSpPr>
              <p:cNvPr id="30" name="Freeform 324"/>
              <p:cNvSpPr>
                <a:spLocks noEditPoints="1"/>
              </p:cNvSpPr>
              <p:nvPr/>
            </p:nvSpPr>
            <p:spPr bwMode="auto">
              <a:xfrm>
                <a:off x="9043311" y="871507"/>
                <a:ext cx="91461" cy="93124"/>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12 h 44"/>
                  <a:gd name="T12" fmla="*/ 13 w 44"/>
                  <a:gd name="T13" fmla="*/ 22 h 44"/>
                  <a:gd name="T14" fmla="*/ 22 w 44"/>
                  <a:gd name="T15" fmla="*/ 31 h 44"/>
                  <a:gd name="T16" fmla="*/ 32 w 44"/>
                  <a:gd name="T17" fmla="*/ 22 h 44"/>
                  <a:gd name="T18" fmla="*/ 22 w 44"/>
                  <a:gd name="T19"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5" y="0"/>
                      <a:pt x="44" y="10"/>
                      <a:pt x="44" y="22"/>
                    </a:cubicBezTo>
                    <a:cubicBezTo>
                      <a:pt x="44" y="34"/>
                      <a:pt x="35" y="44"/>
                      <a:pt x="22" y="44"/>
                    </a:cubicBezTo>
                    <a:close/>
                    <a:moveTo>
                      <a:pt x="22" y="12"/>
                    </a:moveTo>
                    <a:cubicBezTo>
                      <a:pt x="17" y="12"/>
                      <a:pt x="13" y="17"/>
                      <a:pt x="13" y="22"/>
                    </a:cubicBezTo>
                    <a:cubicBezTo>
                      <a:pt x="13" y="27"/>
                      <a:pt x="17" y="31"/>
                      <a:pt x="22" y="31"/>
                    </a:cubicBezTo>
                    <a:cubicBezTo>
                      <a:pt x="27" y="31"/>
                      <a:pt x="32" y="27"/>
                      <a:pt x="32" y="22"/>
                    </a:cubicBezTo>
                    <a:cubicBezTo>
                      <a:pt x="32" y="17"/>
                      <a:pt x="27" y="12"/>
                      <a:pt x="22" y="12"/>
                    </a:cubicBezTo>
                    <a:close/>
                  </a:path>
                </a:pathLst>
              </a:custGeom>
              <a:solidFill>
                <a:schemeClr val="tx1"/>
              </a:solidFill>
              <a:ln>
                <a:noFill/>
              </a:ln>
            </p:spPr>
            <p:txBody>
              <a:bodyPr vert="horz" wrap="square" lIns="91440" tIns="45720" rIns="91440" bIns="45720" numCol="1" anchor="t" anchorCtr="0" compatLnSpc="1"/>
              <a:lstStyle/>
              <a:p>
                <a:endParaRPr lang="en-US"/>
              </a:p>
            </p:txBody>
          </p:sp>
          <p:sp>
            <p:nvSpPr>
              <p:cNvPr id="31" name="Freeform 325"/>
              <p:cNvSpPr>
                <a:spLocks noEditPoints="1"/>
              </p:cNvSpPr>
              <p:nvPr/>
            </p:nvSpPr>
            <p:spPr bwMode="auto">
              <a:xfrm>
                <a:off x="8788884" y="701889"/>
                <a:ext cx="434024" cy="439012"/>
              </a:xfrm>
              <a:custGeom>
                <a:avLst/>
                <a:gdLst>
                  <a:gd name="T0" fmla="*/ 145 w 208"/>
                  <a:gd name="T1" fmla="*/ 24 h 211"/>
                  <a:gd name="T2" fmla="*/ 174 w 208"/>
                  <a:gd name="T3" fmla="*/ 48 h 211"/>
                  <a:gd name="T4" fmla="*/ 132 w 208"/>
                  <a:gd name="T5" fmla="*/ 22 h 211"/>
                  <a:gd name="T6" fmla="*/ 104 w 208"/>
                  <a:gd name="T7" fmla="*/ 0 h 211"/>
                  <a:gd name="T8" fmla="*/ 104 w 208"/>
                  <a:gd name="T9" fmla="*/ 211 h 211"/>
                  <a:gd name="T10" fmla="*/ 163 w 208"/>
                  <a:gd name="T11" fmla="*/ 19 h 211"/>
                  <a:gd name="T12" fmla="*/ 131 w 208"/>
                  <a:gd name="T13" fmla="*/ 55 h 211"/>
                  <a:gd name="T14" fmla="*/ 104 w 208"/>
                  <a:gd name="T15" fmla="*/ 17 h 211"/>
                  <a:gd name="T16" fmla="*/ 63 w 208"/>
                  <a:gd name="T17" fmla="*/ 53 h 211"/>
                  <a:gd name="T18" fmla="*/ 78 w 208"/>
                  <a:gd name="T19" fmla="*/ 18 h 211"/>
                  <a:gd name="T20" fmla="*/ 60 w 208"/>
                  <a:gd name="T21" fmla="*/ 67 h 211"/>
                  <a:gd name="T22" fmla="*/ 14 w 208"/>
                  <a:gd name="T23" fmla="*/ 99 h 211"/>
                  <a:gd name="T24" fmla="*/ 26 w 208"/>
                  <a:gd name="T25" fmla="*/ 151 h 211"/>
                  <a:gd name="T26" fmla="*/ 56 w 208"/>
                  <a:gd name="T27" fmla="*/ 113 h 211"/>
                  <a:gd name="T28" fmla="*/ 26 w 208"/>
                  <a:gd name="T29" fmla="*/ 151 h 211"/>
                  <a:gd name="T30" fmla="*/ 63 w 208"/>
                  <a:gd name="T31" fmla="*/ 158 h 211"/>
                  <a:gd name="T32" fmla="*/ 34 w 208"/>
                  <a:gd name="T33" fmla="*/ 163 h 211"/>
                  <a:gd name="T34" fmla="*/ 77 w 208"/>
                  <a:gd name="T35" fmla="*/ 157 h 211"/>
                  <a:gd name="T36" fmla="*/ 104 w 208"/>
                  <a:gd name="T37" fmla="*/ 194 h 211"/>
                  <a:gd name="T38" fmla="*/ 145 w 208"/>
                  <a:gd name="T39" fmla="*/ 158 h 211"/>
                  <a:gd name="T40" fmla="*/ 129 w 208"/>
                  <a:gd name="T41" fmla="*/ 193 h 211"/>
                  <a:gd name="T42" fmla="*/ 148 w 208"/>
                  <a:gd name="T43" fmla="*/ 144 h 211"/>
                  <a:gd name="T44" fmla="*/ 144 w 208"/>
                  <a:gd name="T45" fmla="*/ 120 h 211"/>
                  <a:gd name="T46" fmla="*/ 134 w 208"/>
                  <a:gd name="T47" fmla="*/ 143 h 211"/>
                  <a:gd name="T48" fmla="*/ 71 w 208"/>
                  <a:gd name="T49" fmla="*/ 113 h 211"/>
                  <a:gd name="T50" fmla="*/ 128 w 208"/>
                  <a:gd name="T51" fmla="*/ 104 h 211"/>
                  <a:gd name="T52" fmla="*/ 71 w 208"/>
                  <a:gd name="T53" fmla="*/ 99 h 211"/>
                  <a:gd name="T54" fmla="*/ 104 w 208"/>
                  <a:gd name="T55" fmla="*/ 70 h 211"/>
                  <a:gd name="T56" fmla="*/ 137 w 208"/>
                  <a:gd name="T57" fmla="*/ 90 h 211"/>
                  <a:gd name="T58" fmla="*/ 151 w 208"/>
                  <a:gd name="T59" fmla="*/ 89 h 211"/>
                  <a:gd name="T60" fmla="*/ 182 w 208"/>
                  <a:gd name="T61" fmla="*/ 60 h 211"/>
                  <a:gd name="T62" fmla="*/ 159 w 208"/>
                  <a:gd name="T63" fmla="*/ 99 h 211"/>
                  <a:gd name="T64" fmla="*/ 157 w 208"/>
                  <a:gd name="T65" fmla="*/ 113 h 211"/>
                  <a:gd name="T66" fmla="*/ 182 w 208"/>
                  <a:gd name="T67" fmla="*/ 15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8" h="211">
                    <a:moveTo>
                      <a:pt x="163" y="19"/>
                    </a:moveTo>
                    <a:cubicBezTo>
                      <a:pt x="158" y="22"/>
                      <a:pt x="151" y="24"/>
                      <a:pt x="145" y="24"/>
                    </a:cubicBezTo>
                    <a:cubicBezTo>
                      <a:pt x="145" y="24"/>
                      <a:pt x="144" y="24"/>
                      <a:pt x="144" y="24"/>
                    </a:cubicBezTo>
                    <a:cubicBezTo>
                      <a:pt x="156" y="30"/>
                      <a:pt x="166" y="38"/>
                      <a:pt x="174" y="48"/>
                    </a:cubicBezTo>
                    <a:cubicBezTo>
                      <a:pt x="164" y="50"/>
                      <a:pt x="155" y="52"/>
                      <a:pt x="145" y="53"/>
                    </a:cubicBezTo>
                    <a:cubicBezTo>
                      <a:pt x="142" y="40"/>
                      <a:pt x="137" y="30"/>
                      <a:pt x="132" y="22"/>
                    </a:cubicBezTo>
                    <a:cubicBezTo>
                      <a:pt x="122" y="18"/>
                      <a:pt x="115" y="10"/>
                      <a:pt x="111" y="0"/>
                    </a:cubicBezTo>
                    <a:cubicBezTo>
                      <a:pt x="109" y="0"/>
                      <a:pt x="106" y="0"/>
                      <a:pt x="104" y="0"/>
                    </a:cubicBezTo>
                    <a:cubicBezTo>
                      <a:pt x="46" y="0"/>
                      <a:pt x="0" y="47"/>
                      <a:pt x="0" y="106"/>
                    </a:cubicBezTo>
                    <a:cubicBezTo>
                      <a:pt x="0" y="164"/>
                      <a:pt x="46" y="211"/>
                      <a:pt x="104" y="211"/>
                    </a:cubicBezTo>
                    <a:cubicBezTo>
                      <a:pt x="161" y="211"/>
                      <a:pt x="208" y="164"/>
                      <a:pt x="208" y="106"/>
                    </a:cubicBezTo>
                    <a:cubicBezTo>
                      <a:pt x="208" y="70"/>
                      <a:pt x="190" y="38"/>
                      <a:pt x="163" y="19"/>
                    </a:cubicBezTo>
                    <a:close/>
                    <a:moveTo>
                      <a:pt x="104" y="17"/>
                    </a:moveTo>
                    <a:cubicBezTo>
                      <a:pt x="114" y="17"/>
                      <a:pt x="124" y="31"/>
                      <a:pt x="131" y="55"/>
                    </a:cubicBezTo>
                    <a:cubicBezTo>
                      <a:pt x="113" y="56"/>
                      <a:pt x="95" y="56"/>
                      <a:pt x="77" y="55"/>
                    </a:cubicBezTo>
                    <a:cubicBezTo>
                      <a:pt x="83" y="31"/>
                      <a:pt x="94" y="17"/>
                      <a:pt x="104" y="17"/>
                    </a:cubicBezTo>
                    <a:close/>
                    <a:moveTo>
                      <a:pt x="78" y="18"/>
                    </a:moveTo>
                    <a:cubicBezTo>
                      <a:pt x="72" y="27"/>
                      <a:pt x="66" y="39"/>
                      <a:pt x="63" y="53"/>
                    </a:cubicBezTo>
                    <a:cubicBezTo>
                      <a:pt x="53" y="52"/>
                      <a:pt x="44" y="50"/>
                      <a:pt x="34" y="48"/>
                    </a:cubicBezTo>
                    <a:cubicBezTo>
                      <a:pt x="45" y="34"/>
                      <a:pt x="61" y="23"/>
                      <a:pt x="78" y="18"/>
                    </a:cubicBezTo>
                    <a:close/>
                    <a:moveTo>
                      <a:pt x="26" y="60"/>
                    </a:moveTo>
                    <a:cubicBezTo>
                      <a:pt x="37" y="63"/>
                      <a:pt x="48" y="65"/>
                      <a:pt x="60" y="67"/>
                    </a:cubicBezTo>
                    <a:cubicBezTo>
                      <a:pt x="58" y="77"/>
                      <a:pt x="57" y="87"/>
                      <a:pt x="56" y="99"/>
                    </a:cubicBezTo>
                    <a:cubicBezTo>
                      <a:pt x="14" y="99"/>
                      <a:pt x="14" y="99"/>
                      <a:pt x="14" y="99"/>
                    </a:cubicBezTo>
                    <a:cubicBezTo>
                      <a:pt x="15" y="85"/>
                      <a:pt x="19" y="72"/>
                      <a:pt x="26" y="60"/>
                    </a:cubicBezTo>
                    <a:close/>
                    <a:moveTo>
                      <a:pt x="26" y="151"/>
                    </a:moveTo>
                    <a:cubicBezTo>
                      <a:pt x="19" y="140"/>
                      <a:pt x="15" y="127"/>
                      <a:pt x="14" y="113"/>
                    </a:cubicBezTo>
                    <a:cubicBezTo>
                      <a:pt x="56" y="113"/>
                      <a:pt x="56" y="113"/>
                      <a:pt x="56" y="113"/>
                    </a:cubicBezTo>
                    <a:cubicBezTo>
                      <a:pt x="57" y="124"/>
                      <a:pt x="58" y="135"/>
                      <a:pt x="60" y="144"/>
                    </a:cubicBezTo>
                    <a:cubicBezTo>
                      <a:pt x="48" y="146"/>
                      <a:pt x="37" y="148"/>
                      <a:pt x="26" y="151"/>
                    </a:cubicBezTo>
                    <a:close/>
                    <a:moveTo>
                      <a:pt x="34" y="163"/>
                    </a:moveTo>
                    <a:cubicBezTo>
                      <a:pt x="44" y="161"/>
                      <a:pt x="53" y="159"/>
                      <a:pt x="63" y="158"/>
                    </a:cubicBezTo>
                    <a:cubicBezTo>
                      <a:pt x="66" y="173"/>
                      <a:pt x="72" y="185"/>
                      <a:pt x="78" y="193"/>
                    </a:cubicBezTo>
                    <a:cubicBezTo>
                      <a:pt x="61" y="188"/>
                      <a:pt x="45" y="177"/>
                      <a:pt x="34" y="163"/>
                    </a:cubicBezTo>
                    <a:close/>
                    <a:moveTo>
                      <a:pt x="104" y="194"/>
                    </a:moveTo>
                    <a:cubicBezTo>
                      <a:pt x="94" y="194"/>
                      <a:pt x="83" y="180"/>
                      <a:pt x="77" y="157"/>
                    </a:cubicBezTo>
                    <a:cubicBezTo>
                      <a:pt x="95" y="155"/>
                      <a:pt x="113" y="155"/>
                      <a:pt x="131" y="157"/>
                    </a:cubicBezTo>
                    <a:cubicBezTo>
                      <a:pt x="124" y="180"/>
                      <a:pt x="114" y="194"/>
                      <a:pt x="104" y="194"/>
                    </a:cubicBezTo>
                    <a:close/>
                    <a:moveTo>
                      <a:pt x="129" y="193"/>
                    </a:moveTo>
                    <a:cubicBezTo>
                      <a:pt x="136" y="185"/>
                      <a:pt x="141" y="173"/>
                      <a:pt x="145" y="158"/>
                    </a:cubicBezTo>
                    <a:cubicBezTo>
                      <a:pt x="155" y="159"/>
                      <a:pt x="164" y="161"/>
                      <a:pt x="174" y="163"/>
                    </a:cubicBezTo>
                    <a:cubicBezTo>
                      <a:pt x="162" y="177"/>
                      <a:pt x="147" y="188"/>
                      <a:pt x="129" y="193"/>
                    </a:cubicBezTo>
                    <a:close/>
                    <a:moveTo>
                      <a:pt x="182" y="151"/>
                    </a:moveTo>
                    <a:cubicBezTo>
                      <a:pt x="171" y="148"/>
                      <a:pt x="159" y="146"/>
                      <a:pt x="148" y="144"/>
                    </a:cubicBezTo>
                    <a:cubicBezTo>
                      <a:pt x="150" y="136"/>
                      <a:pt x="151" y="127"/>
                      <a:pt x="151" y="118"/>
                    </a:cubicBezTo>
                    <a:cubicBezTo>
                      <a:pt x="149" y="119"/>
                      <a:pt x="147" y="120"/>
                      <a:pt x="144" y="120"/>
                    </a:cubicBezTo>
                    <a:cubicBezTo>
                      <a:pt x="142" y="120"/>
                      <a:pt x="139" y="119"/>
                      <a:pt x="137" y="118"/>
                    </a:cubicBezTo>
                    <a:cubicBezTo>
                      <a:pt x="136" y="127"/>
                      <a:pt x="135" y="135"/>
                      <a:pt x="134" y="143"/>
                    </a:cubicBezTo>
                    <a:cubicBezTo>
                      <a:pt x="114" y="141"/>
                      <a:pt x="94" y="141"/>
                      <a:pt x="74" y="143"/>
                    </a:cubicBezTo>
                    <a:cubicBezTo>
                      <a:pt x="72" y="134"/>
                      <a:pt x="71" y="123"/>
                      <a:pt x="71" y="113"/>
                    </a:cubicBezTo>
                    <a:cubicBezTo>
                      <a:pt x="131" y="113"/>
                      <a:pt x="131" y="113"/>
                      <a:pt x="131" y="113"/>
                    </a:cubicBezTo>
                    <a:cubicBezTo>
                      <a:pt x="129" y="110"/>
                      <a:pt x="128" y="107"/>
                      <a:pt x="128" y="104"/>
                    </a:cubicBezTo>
                    <a:cubicBezTo>
                      <a:pt x="128" y="102"/>
                      <a:pt x="129" y="100"/>
                      <a:pt x="129" y="99"/>
                    </a:cubicBezTo>
                    <a:cubicBezTo>
                      <a:pt x="71" y="99"/>
                      <a:pt x="71" y="99"/>
                      <a:pt x="71" y="99"/>
                    </a:cubicBezTo>
                    <a:cubicBezTo>
                      <a:pt x="71" y="88"/>
                      <a:pt x="72" y="78"/>
                      <a:pt x="74" y="68"/>
                    </a:cubicBezTo>
                    <a:cubicBezTo>
                      <a:pt x="84" y="69"/>
                      <a:pt x="94" y="70"/>
                      <a:pt x="104" y="70"/>
                    </a:cubicBezTo>
                    <a:cubicBezTo>
                      <a:pt x="114" y="70"/>
                      <a:pt x="124" y="69"/>
                      <a:pt x="134" y="68"/>
                    </a:cubicBezTo>
                    <a:cubicBezTo>
                      <a:pt x="135" y="75"/>
                      <a:pt x="136" y="82"/>
                      <a:pt x="137" y="90"/>
                    </a:cubicBezTo>
                    <a:cubicBezTo>
                      <a:pt x="139" y="89"/>
                      <a:pt x="142" y="88"/>
                      <a:pt x="144" y="88"/>
                    </a:cubicBezTo>
                    <a:cubicBezTo>
                      <a:pt x="147" y="88"/>
                      <a:pt x="149" y="88"/>
                      <a:pt x="151" y="89"/>
                    </a:cubicBezTo>
                    <a:cubicBezTo>
                      <a:pt x="150" y="81"/>
                      <a:pt x="149" y="74"/>
                      <a:pt x="148" y="67"/>
                    </a:cubicBezTo>
                    <a:cubicBezTo>
                      <a:pt x="159" y="65"/>
                      <a:pt x="171" y="63"/>
                      <a:pt x="182" y="60"/>
                    </a:cubicBezTo>
                    <a:cubicBezTo>
                      <a:pt x="188" y="72"/>
                      <a:pt x="193" y="85"/>
                      <a:pt x="194" y="99"/>
                    </a:cubicBezTo>
                    <a:cubicBezTo>
                      <a:pt x="159" y="99"/>
                      <a:pt x="159" y="99"/>
                      <a:pt x="159" y="99"/>
                    </a:cubicBezTo>
                    <a:cubicBezTo>
                      <a:pt x="160" y="100"/>
                      <a:pt x="160" y="102"/>
                      <a:pt x="160" y="104"/>
                    </a:cubicBezTo>
                    <a:cubicBezTo>
                      <a:pt x="160" y="107"/>
                      <a:pt x="159" y="110"/>
                      <a:pt x="157" y="113"/>
                    </a:cubicBezTo>
                    <a:cubicBezTo>
                      <a:pt x="194" y="113"/>
                      <a:pt x="194" y="113"/>
                      <a:pt x="194" y="113"/>
                    </a:cubicBezTo>
                    <a:cubicBezTo>
                      <a:pt x="193" y="127"/>
                      <a:pt x="188" y="140"/>
                      <a:pt x="182" y="151"/>
                    </a:cubicBezTo>
                    <a:close/>
                  </a:path>
                </a:pathLst>
              </a:custGeom>
              <a:solidFill>
                <a:schemeClr val="tx1"/>
              </a:solidFill>
              <a:ln>
                <a:noFill/>
              </a:ln>
            </p:spPr>
            <p:txBody>
              <a:bodyPr vert="horz" wrap="square" lIns="91440" tIns="45720" rIns="91440" bIns="45720" numCol="1" anchor="t" anchorCtr="0" compatLnSpc="1"/>
              <a:lstStyle/>
              <a:p>
                <a:endParaRPr lang="en-US"/>
              </a:p>
            </p:txBody>
          </p:sp>
          <p:sp>
            <p:nvSpPr>
              <p:cNvPr id="32" name="Freeform 326"/>
              <p:cNvSpPr>
                <a:spLocks noEditPoints="1"/>
              </p:cNvSpPr>
              <p:nvPr/>
            </p:nvSpPr>
            <p:spPr bwMode="auto">
              <a:xfrm>
                <a:off x="8950187" y="533934"/>
                <a:ext cx="282697" cy="359192"/>
              </a:xfrm>
              <a:custGeom>
                <a:avLst/>
                <a:gdLst>
                  <a:gd name="T0" fmla="*/ 68 w 136"/>
                  <a:gd name="T1" fmla="*/ 0 h 172"/>
                  <a:gd name="T2" fmla="*/ 0 w 136"/>
                  <a:gd name="T3" fmla="*/ 68 h 172"/>
                  <a:gd name="T4" fmla="*/ 68 w 136"/>
                  <a:gd name="T5" fmla="*/ 172 h 172"/>
                  <a:gd name="T6" fmla="*/ 136 w 136"/>
                  <a:gd name="T7" fmla="*/ 68 h 172"/>
                  <a:gd name="T8" fmla="*/ 68 w 136"/>
                  <a:gd name="T9" fmla="*/ 0 h 172"/>
                  <a:gd name="T10" fmla="*/ 68 w 136"/>
                  <a:gd name="T11" fmla="*/ 104 h 172"/>
                  <a:gd name="T12" fmla="*/ 32 w 136"/>
                  <a:gd name="T13" fmla="*/ 68 h 172"/>
                  <a:gd name="T14" fmla="*/ 68 w 136"/>
                  <a:gd name="T15" fmla="*/ 32 h 172"/>
                  <a:gd name="T16" fmla="*/ 104 w 136"/>
                  <a:gd name="T17" fmla="*/ 68 h 172"/>
                  <a:gd name="T18" fmla="*/ 68 w 136"/>
                  <a:gd name="T19"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72">
                    <a:moveTo>
                      <a:pt x="68" y="0"/>
                    </a:moveTo>
                    <a:cubicBezTo>
                      <a:pt x="30" y="0"/>
                      <a:pt x="0" y="31"/>
                      <a:pt x="0" y="68"/>
                    </a:cubicBezTo>
                    <a:cubicBezTo>
                      <a:pt x="0" y="106"/>
                      <a:pt x="68" y="172"/>
                      <a:pt x="68" y="172"/>
                    </a:cubicBezTo>
                    <a:cubicBezTo>
                      <a:pt x="68" y="172"/>
                      <a:pt x="136" y="106"/>
                      <a:pt x="136" y="68"/>
                    </a:cubicBezTo>
                    <a:cubicBezTo>
                      <a:pt x="136" y="31"/>
                      <a:pt x="105" y="0"/>
                      <a:pt x="68" y="0"/>
                    </a:cubicBezTo>
                    <a:close/>
                    <a:moveTo>
                      <a:pt x="68" y="104"/>
                    </a:moveTo>
                    <a:cubicBezTo>
                      <a:pt x="48" y="104"/>
                      <a:pt x="32" y="88"/>
                      <a:pt x="32" y="68"/>
                    </a:cubicBezTo>
                    <a:cubicBezTo>
                      <a:pt x="32" y="48"/>
                      <a:pt x="48" y="32"/>
                      <a:pt x="68" y="32"/>
                    </a:cubicBezTo>
                    <a:cubicBezTo>
                      <a:pt x="88" y="32"/>
                      <a:pt x="104" y="48"/>
                      <a:pt x="104" y="68"/>
                    </a:cubicBezTo>
                    <a:cubicBezTo>
                      <a:pt x="104" y="88"/>
                      <a:pt x="88" y="104"/>
                      <a:pt x="68" y="104"/>
                    </a:cubicBezTo>
                    <a:close/>
                  </a:path>
                </a:pathLst>
              </a:custGeom>
              <a:solidFill>
                <a:schemeClr val="tx1"/>
              </a:solidFill>
              <a:ln>
                <a:noFill/>
              </a:ln>
            </p:spPr>
            <p:txBody>
              <a:bodyPr vert="horz" wrap="square" lIns="91440" tIns="45720" rIns="91440" bIns="45720" numCol="1" anchor="t" anchorCtr="0" compatLnSpc="1"/>
              <a:lstStyle/>
              <a:p>
                <a:endParaRPr lang="en-US"/>
              </a:p>
            </p:txBody>
          </p:sp>
        </p:grpSp>
      </p:grpSp>
      <p:sp>
        <p:nvSpPr>
          <p:cNvPr id="34" name="文本框 33"/>
          <p:cNvSpPr txBox="1"/>
          <p:nvPr/>
        </p:nvSpPr>
        <p:spPr>
          <a:xfrm>
            <a:off x="1046073" y="2368730"/>
            <a:ext cx="4830149" cy="2123658"/>
          </a:xfrm>
          <a:prstGeom prst="rect">
            <a:avLst/>
          </a:prstGeom>
          <a:noFill/>
          <a:effectLst>
            <a:outerShdw blurRad="50800" dist="38100" dir="18900000" algn="bl" rotWithShape="0">
              <a:prstClr val="black">
                <a:alpha val="40000"/>
              </a:prstClr>
            </a:outerShdw>
          </a:effectLst>
          <a:scene3d>
            <a:camera prst="perspectiveRight"/>
            <a:lightRig rig="threePt" dir="t"/>
          </a:scene3d>
        </p:spPr>
        <p:txBody>
          <a:bodyPr wrap="square" rtlCol="0">
            <a:spAutoFit/>
          </a:bodyPr>
          <a:lstStyle/>
          <a:p>
            <a:r>
              <a:rPr lang="en-US" altLang="zh-CN" sz="6600" b="1" dirty="0">
                <a:solidFill>
                  <a:schemeClr val="bg1"/>
                </a:solidFill>
                <a:latin typeface="Centaur" panose="02030504050205020304" pitchFamily="18" charset="0"/>
              </a:rPr>
              <a:t>ADD </a:t>
            </a:r>
            <a:r>
              <a:rPr lang="en-US" altLang="zh-CN" sz="6600" b="1" dirty="0">
                <a:latin typeface="Centaur" panose="02030504050205020304" pitchFamily="18" charset="0"/>
              </a:rPr>
              <a:t>YOUR </a:t>
            </a:r>
            <a:endParaRPr lang="en-US" altLang="zh-CN" sz="6600" b="1" dirty="0">
              <a:latin typeface="Centaur" panose="02030504050205020304" pitchFamily="18" charset="0"/>
            </a:endParaRPr>
          </a:p>
          <a:p>
            <a:r>
              <a:rPr lang="en-US" altLang="zh-CN" sz="6600" b="1" dirty="0">
                <a:latin typeface="Centaur" panose="02030504050205020304" pitchFamily="18" charset="0"/>
              </a:rPr>
              <a:t>         TITLE</a:t>
            </a:r>
            <a:endParaRPr lang="zh-CN" altLang="en-US" sz="6600" b="1" dirty="0">
              <a:latin typeface="Centaur" panose="020305040502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596571" y="2442195"/>
            <a:ext cx="8998857" cy="1207773"/>
          </a:xfrm>
          <a:prstGeom prst="ellipse">
            <a:avLst/>
          </a:prstGeom>
          <a:noFill/>
          <a:ln>
            <a:gradFill>
              <a:gsLst>
                <a:gs pos="98000">
                  <a:schemeClr val="tx1"/>
                </a:gs>
                <a:gs pos="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96000" y="1150027"/>
            <a:ext cx="3600000" cy="36000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75313" y="1663274"/>
            <a:ext cx="4199619" cy="2799746"/>
          </a:xfrm>
          <a:prstGeom prst="rect">
            <a:avLst/>
          </a:prstGeom>
          <a:effectLst>
            <a:softEdge rad="635000"/>
          </a:effectLst>
        </p:spPr>
      </p:pic>
      <p:sp>
        <p:nvSpPr>
          <p:cNvPr id="12" name="文本框 11"/>
          <p:cNvSpPr txBox="1"/>
          <p:nvPr/>
        </p:nvSpPr>
        <p:spPr>
          <a:xfrm>
            <a:off x="4630056" y="2442195"/>
            <a:ext cx="3686629" cy="1015663"/>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altLang="zh-CN" sz="6000" b="1" dirty="0">
                <a:solidFill>
                  <a:schemeClr val="bg1"/>
                </a:solidFill>
                <a:latin typeface="Centaur" panose="02030504050205020304" pitchFamily="18" charset="0"/>
              </a:rPr>
              <a:t>PART 03</a:t>
            </a:r>
            <a:endParaRPr lang="zh-CN" altLang="en-US" sz="6000" b="1" dirty="0">
              <a:solidFill>
                <a:schemeClr val="bg1"/>
              </a:solidFill>
              <a:latin typeface="Centaur" panose="02030504050205020304" pitchFamily="18" charset="0"/>
            </a:endParaRPr>
          </a:p>
        </p:txBody>
      </p:sp>
      <p:grpSp>
        <p:nvGrpSpPr>
          <p:cNvPr id="13" name="组合 12"/>
          <p:cNvGrpSpPr/>
          <p:nvPr/>
        </p:nvGrpSpPr>
        <p:grpSpPr>
          <a:xfrm>
            <a:off x="3336167" y="5134984"/>
            <a:ext cx="5481859" cy="938318"/>
            <a:chOff x="3336167" y="5134984"/>
            <a:chExt cx="5481859" cy="938318"/>
          </a:xfrm>
        </p:grpSpPr>
        <p:sp>
          <p:nvSpPr>
            <p:cNvPr id="14" name="文本框 13"/>
            <p:cNvSpPr txBox="1"/>
            <p:nvPr/>
          </p:nvSpPr>
          <p:spPr>
            <a:xfrm>
              <a:off x="3336167" y="5426971"/>
              <a:ext cx="5481859" cy="646331"/>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5" name="文本框 14"/>
            <p:cNvSpPr txBox="1"/>
            <p:nvPr/>
          </p:nvSpPr>
          <p:spPr>
            <a:xfrm>
              <a:off x="5111895" y="5134984"/>
              <a:ext cx="1930401" cy="369332"/>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请输入你的正文</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500" autoRev="1" fill="hold">
                                          <p:stCondLst>
                                            <p:cond delay="0"/>
                                          </p:stCondLst>
                                        </p:cTn>
                                        <p:tgtEl>
                                          <p:spTgt spid="12"/>
                                        </p:tgtEl>
                                        <p:attrNameLst>
                                          <p:attrName>ppt_w</p:attrName>
                                        </p:attrNameLst>
                                      </p:cBhvr>
                                    </p:anim>
                                    <p:anim by="(#ppt_w*0.50)" calcmode="lin" valueType="num">
                                      <p:cBhvr>
                                        <p:cTn id="11" dur="500" decel="50000" autoRev="1" fill="hold">
                                          <p:stCondLst>
                                            <p:cond delay="0"/>
                                          </p:stCondLst>
                                        </p:cTn>
                                        <p:tgtEl>
                                          <p:spTgt spid="12"/>
                                        </p:tgtEl>
                                        <p:attrNameLst>
                                          <p:attrName>ppt_x</p:attrName>
                                        </p:attrNameLst>
                                      </p:cBhvr>
                                    </p:anim>
                                    <p:anim from="(-#ppt_h/2)" to="(#ppt_y)" calcmode="lin" valueType="num">
                                      <p:cBhvr>
                                        <p:cTn id="12" dur="1000" fill="hold">
                                          <p:stCondLst>
                                            <p:cond delay="0"/>
                                          </p:stCondLst>
                                        </p:cTn>
                                        <p:tgtEl>
                                          <p:spTgt spid="12"/>
                                        </p:tgtEl>
                                        <p:attrNameLst>
                                          <p:attrName>ppt_y</p:attrName>
                                        </p:attrNameLst>
                                      </p:cBhvr>
                                    </p:anim>
                                    <p:animRot by="21600000">
                                      <p:cBhvr>
                                        <p:cTn id="13"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06430" y="1795843"/>
            <a:ext cx="1910443" cy="19104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421185" y="1795843"/>
            <a:ext cx="1910443" cy="19104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735940" y="1795843"/>
            <a:ext cx="1910443" cy="19104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8115" y="4182256"/>
            <a:ext cx="2210141" cy="1753849"/>
          </a:xfrm>
          <a:prstGeom prst="rect">
            <a:avLst/>
          </a:prstGeom>
        </p:spPr>
      </p:pic>
      <p:sp>
        <p:nvSpPr>
          <p:cNvPr id="9" name="文本框 8"/>
          <p:cNvSpPr txBox="1"/>
          <p:nvPr/>
        </p:nvSpPr>
        <p:spPr>
          <a:xfrm>
            <a:off x="5596773" y="2289399"/>
            <a:ext cx="1208314" cy="923330"/>
          </a:xfrm>
          <a:prstGeom prst="rect">
            <a:avLst/>
          </a:prstGeom>
          <a:noFill/>
        </p:spPr>
        <p:txBody>
          <a:bodyPr wrap="square" rtlCol="0">
            <a:spAutoFit/>
          </a:bodyPr>
          <a:lstStyle/>
          <a:p>
            <a:r>
              <a:rPr lang="en-US" altLang="zh-CN" sz="5400" dirty="0">
                <a:solidFill>
                  <a:schemeClr val="bg1"/>
                </a:solidFill>
                <a:latin typeface="Broadway BT" panose="04040905080B02020502" pitchFamily="82" charset="0"/>
              </a:rPr>
              <a:t>01</a:t>
            </a:r>
            <a:endParaRPr lang="zh-CN" altLang="en-US" sz="5400" dirty="0">
              <a:solidFill>
                <a:schemeClr val="bg1"/>
              </a:solidFill>
              <a:latin typeface="Broadway BT" panose="04040905080B02020502" pitchFamily="82" charset="0"/>
            </a:endParaRPr>
          </a:p>
        </p:txBody>
      </p:sp>
      <p:sp>
        <p:nvSpPr>
          <p:cNvPr id="10" name="文本框 9"/>
          <p:cNvSpPr txBox="1"/>
          <p:nvPr/>
        </p:nvSpPr>
        <p:spPr>
          <a:xfrm>
            <a:off x="7898119" y="2289399"/>
            <a:ext cx="1208314" cy="923330"/>
          </a:xfrm>
          <a:prstGeom prst="rect">
            <a:avLst/>
          </a:prstGeom>
          <a:noFill/>
        </p:spPr>
        <p:txBody>
          <a:bodyPr wrap="square" rtlCol="0">
            <a:spAutoFit/>
          </a:bodyPr>
          <a:lstStyle/>
          <a:p>
            <a:r>
              <a:rPr lang="en-US" altLang="zh-CN" sz="5400" dirty="0">
                <a:solidFill>
                  <a:schemeClr val="bg1"/>
                </a:solidFill>
                <a:latin typeface="Broadway BT" panose="04040905080B02020502" pitchFamily="82" charset="0"/>
              </a:rPr>
              <a:t>02</a:t>
            </a:r>
            <a:endParaRPr lang="zh-CN" altLang="en-US" sz="5400" dirty="0">
              <a:solidFill>
                <a:schemeClr val="bg1"/>
              </a:solidFill>
              <a:latin typeface="Broadway BT" panose="04040905080B02020502" pitchFamily="82" charset="0"/>
            </a:endParaRPr>
          </a:p>
        </p:txBody>
      </p:sp>
      <p:sp>
        <p:nvSpPr>
          <p:cNvPr id="11" name="文本框 10"/>
          <p:cNvSpPr txBox="1"/>
          <p:nvPr/>
        </p:nvSpPr>
        <p:spPr>
          <a:xfrm>
            <a:off x="10191934" y="2279869"/>
            <a:ext cx="1208314" cy="923330"/>
          </a:xfrm>
          <a:prstGeom prst="rect">
            <a:avLst/>
          </a:prstGeom>
          <a:noFill/>
        </p:spPr>
        <p:txBody>
          <a:bodyPr wrap="square" rtlCol="0">
            <a:spAutoFit/>
          </a:bodyPr>
          <a:lstStyle/>
          <a:p>
            <a:r>
              <a:rPr lang="en-US" altLang="zh-CN" sz="5400" dirty="0">
                <a:solidFill>
                  <a:schemeClr val="bg1"/>
                </a:solidFill>
                <a:latin typeface="Broadway BT" panose="04040905080B02020502" pitchFamily="82" charset="0"/>
              </a:rPr>
              <a:t>03</a:t>
            </a:r>
            <a:endParaRPr lang="zh-CN" altLang="en-US" sz="5400" dirty="0">
              <a:solidFill>
                <a:schemeClr val="bg1"/>
              </a:solidFill>
              <a:latin typeface="Broadway BT" panose="04040905080B02020502" pitchFamily="82" charset="0"/>
            </a:endParaRPr>
          </a:p>
        </p:txBody>
      </p:sp>
      <p:sp>
        <p:nvSpPr>
          <p:cNvPr id="12" name="文本框 11"/>
          <p:cNvSpPr txBox="1"/>
          <p:nvPr/>
        </p:nvSpPr>
        <p:spPr>
          <a:xfrm>
            <a:off x="4994810" y="3886198"/>
            <a:ext cx="2235038" cy="1754326"/>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Energy and persistence conquer all things. Never underestimate your power to change yourself. You have to believe in yourself. </a:t>
            </a:r>
            <a:endParaRPr lang="zh-CN" altLang="en-US" sz="1200" dirty="0">
              <a:solidFill>
                <a:schemeClr val="tx2">
                  <a:lumMod val="75000"/>
                </a:schemeClr>
              </a:solidFill>
              <a:latin typeface="Segoe UI Semilight" panose="020B0402040204020203" pitchFamily="34" charset="0"/>
              <a:cs typeface="Segoe UI Semilight" panose="020B0402040204020203" pitchFamily="34" charset="0"/>
            </a:endParaRPr>
          </a:p>
        </p:txBody>
      </p:sp>
      <p:sp>
        <p:nvSpPr>
          <p:cNvPr id="13" name="文本框 12"/>
          <p:cNvSpPr txBox="1"/>
          <p:nvPr/>
        </p:nvSpPr>
        <p:spPr>
          <a:xfrm>
            <a:off x="7289617" y="3886198"/>
            <a:ext cx="2235038" cy="1754326"/>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Energy and persistence conquer all things. Never underestimate your power to change yourself. You have to believe in yourself. </a:t>
            </a:r>
            <a:endParaRPr lang="zh-CN" altLang="en-US" sz="1200" dirty="0">
              <a:solidFill>
                <a:schemeClr val="tx2">
                  <a:lumMod val="75000"/>
                </a:schemeClr>
              </a:solidFill>
              <a:latin typeface="Segoe UI Semilight" panose="020B0402040204020203" pitchFamily="34" charset="0"/>
              <a:cs typeface="Segoe UI Semilight" panose="020B0402040204020203" pitchFamily="34" charset="0"/>
            </a:endParaRPr>
          </a:p>
        </p:txBody>
      </p:sp>
      <p:sp>
        <p:nvSpPr>
          <p:cNvPr id="14" name="文本框 13"/>
          <p:cNvSpPr txBox="1"/>
          <p:nvPr/>
        </p:nvSpPr>
        <p:spPr>
          <a:xfrm>
            <a:off x="9606300" y="3886198"/>
            <a:ext cx="2235038" cy="1754326"/>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Energy and persistence conquer all things. Never underestimate your power to change yourself. You have to believe in yourself. </a:t>
            </a:r>
            <a:endParaRPr lang="zh-CN" altLang="en-US" sz="1200" dirty="0">
              <a:solidFill>
                <a:schemeClr val="tx2">
                  <a:lumMod val="75000"/>
                </a:schemeClr>
              </a:solidFill>
              <a:latin typeface="Segoe UI Semilight" panose="020B0402040204020203" pitchFamily="34" charset="0"/>
              <a:cs typeface="Segoe UI Semilight" panose="020B0402040204020203" pitchFamily="34" charset="0"/>
            </a:endParaRPr>
          </a:p>
        </p:txBody>
      </p:sp>
      <p:sp>
        <p:nvSpPr>
          <p:cNvPr id="15" name="文本框 14"/>
          <p:cNvSpPr txBox="1"/>
          <p:nvPr/>
        </p:nvSpPr>
        <p:spPr>
          <a:xfrm>
            <a:off x="698115" y="2510632"/>
            <a:ext cx="2235038" cy="1477328"/>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Energy and persistence conquer all things. Never underestimate your power to change yourself. </a:t>
            </a:r>
            <a:endParaRPr lang="zh-CN" altLang="en-US" sz="1200" dirty="0">
              <a:solidFill>
                <a:schemeClr val="tx2">
                  <a:lumMod val="75000"/>
                </a:schemeClr>
              </a:solidFill>
              <a:latin typeface="Segoe UI Semilight" panose="020B0402040204020203" pitchFamily="34" charset="0"/>
              <a:cs typeface="Segoe UI Semilight" panose="020B0402040204020203" pitchFamily="34" charset="0"/>
            </a:endParaRPr>
          </a:p>
        </p:txBody>
      </p:sp>
      <p:sp>
        <p:nvSpPr>
          <p:cNvPr id="16" name="文本框 15"/>
          <p:cNvSpPr txBox="1"/>
          <p:nvPr/>
        </p:nvSpPr>
        <p:spPr>
          <a:xfrm>
            <a:off x="1356494" y="4597515"/>
            <a:ext cx="1208314" cy="923330"/>
          </a:xfrm>
          <a:prstGeom prst="rect">
            <a:avLst/>
          </a:prstGeom>
          <a:noFill/>
        </p:spPr>
        <p:txBody>
          <a:bodyPr wrap="square" rtlCol="0">
            <a:spAutoFit/>
          </a:bodyPr>
          <a:lstStyle/>
          <a:p>
            <a:r>
              <a:rPr lang="en-US" altLang="zh-CN" sz="5400" dirty="0">
                <a:solidFill>
                  <a:schemeClr val="bg1"/>
                </a:solidFill>
                <a:latin typeface="Broadway BT" panose="04040905080B02020502" pitchFamily="82" charset="0"/>
              </a:rPr>
              <a:t>04</a:t>
            </a:r>
            <a:endParaRPr lang="zh-CN" altLang="en-US" sz="5400" dirty="0">
              <a:solidFill>
                <a:schemeClr val="bg1"/>
              </a:solidFill>
              <a:latin typeface="Broadway BT" panose="04040905080B02020502" pitchFamily="82" charset="0"/>
            </a:endParaRPr>
          </a:p>
        </p:txBody>
      </p:sp>
      <p:sp>
        <p:nvSpPr>
          <p:cNvPr id="17" name="文本框 16"/>
          <p:cNvSpPr txBox="1"/>
          <p:nvPr/>
        </p:nvSpPr>
        <p:spPr>
          <a:xfrm>
            <a:off x="444619" y="370225"/>
            <a:ext cx="3537858"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sp>
        <p:nvSpPr>
          <p:cNvPr id="18" name="文本框 17"/>
          <p:cNvSpPr txBox="1"/>
          <p:nvPr/>
        </p:nvSpPr>
        <p:spPr>
          <a:xfrm>
            <a:off x="820035" y="851342"/>
            <a:ext cx="2722083" cy="338554"/>
          </a:xfrm>
          <a:prstGeom prst="rect">
            <a:avLst/>
          </a:prstGeom>
          <a:noFill/>
          <a:ln>
            <a:noFill/>
          </a:ln>
          <a:effectLst/>
        </p:spPr>
        <p:txBody>
          <a:bodyPr wrap="square" rtlCol="0">
            <a:spAutoFit/>
          </a:bodyPr>
          <a:lstStyle/>
          <a:p>
            <a:pPr algn="dist"/>
            <a:r>
              <a:rPr lang="en-US" altLang="zh-CN" sz="1600" dirty="0">
                <a:latin typeface="Centaur" panose="02030504050205020304" pitchFamily="18" charset="0"/>
                <a:ea typeface="微软雅黑" panose="020B0503020204020204" pitchFamily="34" charset="-122"/>
              </a:rPr>
              <a:t>ADD YOUR TITLE PLEASE</a:t>
            </a:r>
            <a:endParaRPr lang="en-US" altLang="zh-CN" sz="1600" dirty="0">
              <a:latin typeface="Centaur" panose="020305040502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par>
                                <p:cTn id="8" presetID="42" presetClass="entr" presetSubtype="0" fill="hold" grpId="0" nodeType="withEffect">
                                  <p:stCondLst>
                                    <p:cond delay="0"/>
                                  </p:stCondLst>
                                  <p:iterate type="lt">
                                    <p:tmPct val="10000"/>
                                  </p:iterate>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anim calcmode="lin" valueType="num">
                                      <p:cBhvr>
                                        <p:cTn id="11" dur="500" fill="hold"/>
                                        <p:tgtEl>
                                          <p:spTgt spid="18"/>
                                        </p:tgtEl>
                                        <p:attrNameLst>
                                          <p:attrName>ppt_x</p:attrName>
                                        </p:attrNameLst>
                                      </p:cBhvr>
                                      <p:tavLst>
                                        <p:tav tm="0">
                                          <p:val>
                                            <p:strVal val="#ppt_x"/>
                                          </p:val>
                                        </p:tav>
                                        <p:tav tm="100000">
                                          <p:val>
                                            <p:strVal val="#ppt_x"/>
                                          </p:val>
                                        </p:tav>
                                      </p:tavLst>
                                    </p:anim>
                                    <p:anim calcmode="lin" valueType="num">
                                      <p:cBhvr>
                                        <p:cTn id="12" dur="500" fill="hold"/>
                                        <p:tgtEl>
                                          <p:spTgt spid="18"/>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20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2000"/>
                                        <p:tgtEl>
                                          <p:spTgt spid="14"/>
                                        </p:tgtEl>
                                      </p:cBhvr>
                                    </p:animEffect>
                                  </p:childTnLst>
                                </p:cTn>
                              </p:par>
                              <p:par>
                                <p:cTn id="19" presetID="42" presetClass="entr" presetSubtype="0" fill="hold" grpId="0" nodeType="withEffect">
                                  <p:stCondLst>
                                    <p:cond delay="0"/>
                                  </p:stCondLst>
                                  <p:iterate type="lt">
                                    <p:tmPct val="10000"/>
                                  </p:iterate>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54164"/>
            <a:ext cx="12192000" cy="3932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13343" y="3379896"/>
            <a:ext cx="7765313" cy="3465512"/>
          </a:xfrm>
          <a:prstGeom prst="rect">
            <a:avLst/>
          </a:prstGeom>
          <a:effectLst>
            <a:softEdge rad="635000"/>
          </a:effectLst>
        </p:spPr>
      </p:pic>
      <p:grpSp>
        <p:nvGrpSpPr>
          <p:cNvPr id="5" name="组合 4"/>
          <p:cNvGrpSpPr/>
          <p:nvPr/>
        </p:nvGrpSpPr>
        <p:grpSpPr>
          <a:xfrm>
            <a:off x="3811504" y="506375"/>
            <a:ext cx="4569198" cy="2198990"/>
            <a:chOff x="3811504" y="506375"/>
            <a:chExt cx="4569198" cy="2198990"/>
          </a:xfrm>
        </p:grpSpPr>
        <p:sp>
          <p:nvSpPr>
            <p:cNvPr id="4" name="文本框 3"/>
            <p:cNvSpPr txBox="1"/>
            <p:nvPr/>
          </p:nvSpPr>
          <p:spPr>
            <a:xfrm>
              <a:off x="4137179" y="1782035"/>
              <a:ext cx="3917640" cy="923330"/>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5" name="文本框 14"/>
            <p:cNvSpPr txBox="1"/>
            <p:nvPr/>
          </p:nvSpPr>
          <p:spPr>
            <a:xfrm>
              <a:off x="3811504" y="506375"/>
              <a:ext cx="4569198" cy="707886"/>
            </a:xfrm>
            <a:prstGeom prst="rect">
              <a:avLst/>
            </a:prstGeom>
            <a:noFill/>
          </p:spPr>
          <p:txBody>
            <a:bodyPr wrap="square" rtlCol="0">
              <a:spAutoFit/>
            </a:bodyPr>
            <a:lstStyle/>
            <a:p>
              <a:pPr algn="dist"/>
              <a:r>
                <a:rPr lang="zh-CN" altLang="en-US" sz="4000" b="1" dirty="0">
                  <a:latin typeface="微软雅黑" panose="020B0503020204020204" pitchFamily="34" charset="-122"/>
                  <a:ea typeface="微软雅黑" panose="020B0503020204020204" pitchFamily="34" charset="-122"/>
                </a:rPr>
                <a:t>请输入你的标题</a:t>
              </a:r>
              <a:endParaRPr lang="zh-CN" altLang="en-US" sz="40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4269319" y="1185980"/>
              <a:ext cx="3676286" cy="338554"/>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600" dirty="0">
                  <a:latin typeface="Centaur" panose="02030504050205020304" pitchFamily="18" charset="0"/>
                  <a:ea typeface="微软雅黑" panose="020B0503020204020204" pitchFamily="34" charset="-122"/>
                </a:rPr>
                <a:t>ADD YOUR TITLE PLEASE</a:t>
              </a:r>
              <a:endParaRPr lang="zh-CN" altLang="en-US" sz="1600" dirty="0">
                <a:latin typeface="Centaur" panose="02030504050205020304" pitchFamily="18" charset="0"/>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2171" y="1422400"/>
            <a:ext cx="10842171" cy="26561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1531257" y="1261973"/>
            <a:ext cx="9158513" cy="2860854"/>
          </a:xfrm>
          <a:prstGeom prst="rect">
            <a:avLst/>
          </a:prstGeom>
          <a:effectLst>
            <a:softEdge rad="635000"/>
          </a:effectLst>
        </p:spPr>
      </p:pic>
      <p:grpSp>
        <p:nvGrpSpPr>
          <p:cNvPr id="23" name="组合 22"/>
          <p:cNvGrpSpPr/>
          <p:nvPr/>
        </p:nvGrpSpPr>
        <p:grpSpPr>
          <a:xfrm>
            <a:off x="682171" y="4383038"/>
            <a:ext cx="2190438" cy="1818687"/>
            <a:chOff x="682171" y="4493211"/>
            <a:chExt cx="2190438" cy="1818687"/>
          </a:xfrm>
        </p:grpSpPr>
        <p:sp>
          <p:nvSpPr>
            <p:cNvPr id="6" name="文本框 5"/>
            <p:cNvSpPr txBox="1"/>
            <p:nvPr/>
          </p:nvSpPr>
          <p:spPr>
            <a:xfrm>
              <a:off x="682171" y="5234680"/>
              <a:ext cx="2190438" cy="1077218"/>
            </a:xfrm>
            <a:prstGeom prst="rect">
              <a:avLst/>
            </a:prstGeom>
            <a:noFill/>
          </p:spPr>
          <p:txBody>
            <a:bodyPr wrap="square" rtlCol="0">
              <a:spAutoFit/>
            </a:bodyPr>
            <a:lstStyle/>
            <a:p>
              <a:r>
                <a:rPr lang="en-US" altLang="zh-CN" sz="1600"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sz="1600" dirty="0">
                <a:latin typeface="Centaur" panose="02030504050205020304" pitchFamily="18" charset="0"/>
                <a:cs typeface="Microsoft Himalaya" panose="01010100010101010101" pitchFamily="2" charset="0"/>
              </a:endParaRPr>
            </a:p>
          </p:txBody>
        </p:sp>
        <p:sp>
          <p:nvSpPr>
            <p:cNvPr id="7" name="文本框 6"/>
            <p:cNvSpPr txBox="1"/>
            <p:nvPr/>
          </p:nvSpPr>
          <p:spPr>
            <a:xfrm>
              <a:off x="682171" y="4493211"/>
              <a:ext cx="1669143" cy="461665"/>
            </a:xfrm>
            <a:prstGeom prst="rect">
              <a:avLst/>
            </a:prstGeom>
            <a:noFill/>
          </p:spPr>
          <p:txBody>
            <a:bodyPr wrap="square" rtlCol="0">
              <a:spAutoFit/>
            </a:bodyPr>
            <a:lstStyle/>
            <a:p>
              <a:r>
                <a:rPr lang="en-US" altLang="zh-CN" sz="2400" b="1" dirty="0">
                  <a:latin typeface="Centaur" panose="02030504050205020304" pitchFamily="18" charset="0"/>
                </a:rPr>
                <a:t>PART 01</a:t>
              </a:r>
              <a:endParaRPr lang="zh-CN" altLang="en-US" sz="2400" b="1" dirty="0">
                <a:latin typeface="Centaur" panose="02030504050205020304" pitchFamily="18" charset="0"/>
              </a:endParaRPr>
            </a:p>
          </p:txBody>
        </p:sp>
        <p:sp>
          <p:nvSpPr>
            <p:cNvPr id="8" name="文本框 7"/>
            <p:cNvSpPr txBox="1"/>
            <p:nvPr/>
          </p:nvSpPr>
          <p:spPr>
            <a:xfrm>
              <a:off x="682171" y="4940036"/>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769255" y="4940036"/>
              <a:ext cx="1908000" cy="0"/>
            </a:xfrm>
            <a:prstGeom prst="line">
              <a:avLst/>
            </a:prstGeom>
            <a:ln w="3175">
              <a:prstDash val="sysDot"/>
            </a:ln>
          </p:spPr>
          <p:style>
            <a:lnRef idx="1">
              <a:schemeClr val="dk1"/>
            </a:lnRef>
            <a:fillRef idx="0">
              <a:schemeClr val="dk1"/>
            </a:fillRef>
            <a:effectRef idx="0">
              <a:schemeClr val="dk1"/>
            </a:effectRef>
            <a:fontRef idx="minor">
              <a:schemeClr val="tx1"/>
            </a:fontRef>
          </p:style>
        </p:cxnSp>
      </p:grpSp>
      <p:grpSp>
        <p:nvGrpSpPr>
          <p:cNvPr id="24" name="组合 23"/>
          <p:cNvGrpSpPr/>
          <p:nvPr/>
        </p:nvGrpSpPr>
        <p:grpSpPr>
          <a:xfrm>
            <a:off x="3584310" y="4383038"/>
            <a:ext cx="2190438" cy="1818687"/>
            <a:chOff x="3483428" y="4493211"/>
            <a:chExt cx="2190438" cy="1818687"/>
          </a:xfrm>
        </p:grpSpPr>
        <p:sp>
          <p:nvSpPr>
            <p:cNvPr id="11" name="文本框 10"/>
            <p:cNvSpPr txBox="1"/>
            <p:nvPr/>
          </p:nvSpPr>
          <p:spPr>
            <a:xfrm>
              <a:off x="3483428" y="5234680"/>
              <a:ext cx="2190438" cy="1077218"/>
            </a:xfrm>
            <a:prstGeom prst="rect">
              <a:avLst/>
            </a:prstGeom>
            <a:noFill/>
          </p:spPr>
          <p:txBody>
            <a:bodyPr wrap="square" rtlCol="0">
              <a:spAutoFit/>
            </a:bodyPr>
            <a:lstStyle/>
            <a:p>
              <a:r>
                <a:rPr lang="en-US" altLang="zh-CN" sz="1600"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sz="1600" dirty="0">
                <a:latin typeface="Centaur" panose="02030504050205020304" pitchFamily="18" charset="0"/>
                <a:cs typeface="Microsoft Himalaya" panose="01010100010101010101" pitchFamily="2" charset="0"/>
              </a:endParaRPr>
            </a:p>
          </p:txBody>
        </p:sp>
        <p:sp>
          <p:nvSpPr>
            <p:cNvPr id="12" name="文本框 11"/>
            <p:cNvSpPr txBox="1"/>
            <p:nvPr/>
          </p:nvSpPr>
          <p:spPr>
            <a:xfrm>
              <a:off x="3483428" y="4493211"/>
              <a:ext cx="1669143" cy="461665"/>
            </a:xfrm>
            <a:prstGeom prst="rect">
              <a:avLst/>
            </a:prstGeom>
            <a:noFill/>
          </p:spPr>
          <p:txBody>
            <a:bodyPr wrap="square" rtlCol="0">
              <a:spAutoFit/>
            </a:bodyPr>
            <a:lstStyle/>
            <a:p>
              <a:r>
                <a:rPr lang="en-US" altLang="zh-CN" sz="2400" b="1" dirty="0">
                  <a:latin typeface="Centaur" panose="02030504050205020304" pitchFamily="18" charset="0"/>
                </a:rPr>
                <a:t>PART 02</a:t>
              </a:r>
              <a:endParaRPr lang="zh-CN" altLang="en-US" sz="2400" b="1" dirty="0">
                <a:latin typeface="Centaur" panose="02030504050205020304" pitchFamily="18" charset="0"/>
              </a:endParaRPr>
            </a:p>
          </p:txBody>
        </p:sp>
        <p:sp>
          <p:nvSpPr>
            <p:cNvPr id="13" name="文本框 12"/>
            <p:cNvSpPr txBox="1"/>
            <p:nvPr/>
          </p:nvSpPr>
          <p:spPr>
            <a:xfrm>
              <a:off x="3483428" y="4940036"/>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3570512" y="4940036"/>
              <a:ext cx="1908000" cy="0"/>
            </a:xfrm>
            <a:prstGeom prst="line">
              <a:avLst/>
            </a:prstGeom>
            <a:ln w="3175">
              <a:prstDash val="sysDot"/>
            </a:ln>
          </p:spPr>
          <p:style>
            <a:lnRef idx="1">
              <a:schemeClr val="dk1"/>
            </a:lnRef>
            <a:fillRef idx="0">
              <a:schemeClr val="dk1"/>
            </a:fillRef>
            <a:effectRef idx="0">
              <a:schemeClr val="dk1"/>
            </a:effectRef>
            <a:fontRef idx="minor">
              <a:schemeClr val="tx1"/>
            </a:fontRef>
          </p:style>
        </p:cxnSp>
      </p:grpSp>
      <p:grpSp>
        <p:nvGrpSpPr>
          <p:cNvPr id="25" name="组合 24"/>
          <p:cNvGrpSpPr/>
          <p:nvPr/>
        </p:nvGrpSpPr>
        <p:grpSpPr>
          <a:xfrm>
            <a:off x="6486449" y="4383038"/>
            <a:ext cx="2190438" cy="1818687"/>
            <a:chOff x="6261391" y="4383038"/>
            <a:chExt cx="2190438" cy="1818687"/>
          </a:xfrm>
        </p:grpSpPr>
        <p:sp>
          <p:nvSpPr>
            <p:cNvPr id="15" name="文本框 14"/>
            <p:cNvSpPr txBox="1"/>
            <p:nvPr/>
          </p:nvSpPr>
          <p:spPr>
            <a:xfrm>
              <a:off x="6261391" y="5124507"/>
              <a:ext cx="2190438" cy="1077218"/>
            </a:xfrm>
            <a:prstGeom prst="rect">
              <a:avLst/>
            </a:prstGeom>
            <a:noFill/>
          </p:spPr>
          <p:txBody>
            <a:bodyPr wrap="square" rtlCol="0">
              <a:spAutoFit/>
            </a:bodyPr>
            <a:lstStyle/>
            <a:p>
              <a:r>
                <a:rPr lang="en-US" altLang="zh-CN" sz="1600"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sz="1600" dirty="0">
                <a:latin typeface="Centaur" panose="02030504050205020304" pitchFamily="18" charset="0"/>
                <a:cs typeface="Microsoft Himalaya" panose="01010100010101010101" pitchFamily="2" charset="0"/>
              </a:endParaRPr>
            </a:p>
          </p:txBody>
        </p:sp>
        <p:sp>
          <p:nvSpPr>
            <p:cNvPr id="16" name="文本框 15"/>
            <p:cNvSpPr txBox="1"/>
            <p:nvPr/>
          </p:nvSpPr>
          <p:spPr>
            <a:xfrm>
              <a:off x="6261391" y="4383038"/>
              <a:ext cx="1669143" cy="461665"/>
            </a:xfrm>
            <a:prstGeom prst="rect">
              <a:avLst/>
            </a:prstGeom>
            <a:noFill/>
          </p:spPr>
          <p:txBody>
            <a:bodyPr wrap="square" rtlCol="0">
              <a:spAutoFit/>
            </a:bodyPr>
            <a:lstStyle/>
            <a:p>
              <a:r>
                <a:rPr lang="en-US" altLang="zh-CN" sz="2400" b="1" dirty="0">
                  <a:latin typeface="Centaur" panose="02030504050205020304" pitchFamily="18" charset="0"/>
                </a:rPr>
                <a:t>PART 03</a:t>
              </a:r>
              <a:endParaRPr lang="zh-CN" altLang="en-US" sz="2400" b="1" dirty="0">
                <a:latin typeface="Centaur" panose="02030504050205020304" pitchFamily="18" charset="0"/>
              </a:endParaRPr>
            </a:p>
          </p:txBody>
        </p:sp>
        <p:sp>
          <p:nvSpPr>
            <p:cNvPr id="17" name="文本框 16"/>
            <p:cNvSpPr txBox="1"/>
            <p:nvPr/>
          </p:nvSpPr>
          <p:spPr>
            <a:xfrm>
              <a:off x="6261391" y="4829863"/>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348475" y="4829863"/>
              <a:ext cx="1908000" cy="0"/>
            </a:xfrm>
            <a:prstGeom prst="line">
              <a:avLst/>
            </a:prstGeom>
            <a:ln w="3175">
              <a:prstDash val="sysDot"/>
            </a:ln>
          </p:spPr>
          <p:style>
            <a:lnRef idx="1">
              <a:schemeClr val="dk1"/>
            </a:lnRef>
            <a:fillRef idx="0">
              <a:schemeClr val="dk1"/>
            </a:fillRef>
            <a:effectRef idx="0">
              <a:schemeClr val="dk1"/>
            </a:effectRef>
            <a:fontRef idx="minor">
              <a:schemeClr val="tx1"/>
            </a:fontRef>
          </p:style>
        </p:cxnSp>
      </p:grpSp>
      <p:grpSp>
        <p:nvGrpSpPr>
          <p:cNvPr id="26" name="组合 25"/>
          <p:cNvGrpSpPr/>
          <p:nvPr/>
        </p:nvGrpSpPr>
        <p:grpSpPr>
          <a:xfrm>
            <a:off x="9388589" y="4383038"/>
            <a:ext cx="2190438" cy="1818687"/>
            <a:chOff x="9388589" y="4383038"/>
            <a:chExt cx="2190438" cy="1818687"/>
          </a:xfrm>
        </p:grpSpPr>
        <p:sp>
          <p:nvSpPr>
            <p:cNvPr id="19" name="文本框 18"/>
            <p:cNvSpPr txBox="1"/>
            <p:nvPr/>
          </p:nvSpPr>
          <p:spPr>
            <a:xfrm>
              <a:off x="9388589" y="5124507"/>
              <a:ext cx="2190438" cy="1077218"/>
            </a:xfrm>
            <a:prstGeom prst="rect">
              <a:avLst/>
            </a:prstGeom>
            <a:noFill/>
          </p:spPr>
          <p:txBody>
            <a:bodyPr wrap="square" rtlCol="0">
              <a:spAutoFit/>
            </a:bodyPr>
            <a:lstStyle/>
            <a:p>
              <a:r>
                <a:rPr lang="en-US" altLang="zh-CN" sz="1600"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sz="1600" dirty="0">
                <a:latin typeface="Centaur" panose="02030504050205020304" pitchFamily="18" charset="0"/>
                <a:cs typeface="Microsoft Himalaya" panose="01010100010101010101" pitchFamily="2" charset="0"/>
              </a:endParaRPr>
            </a:p>
          </p:txBody>
        </p:sp>
        <p:sp>
          <p:nvSpPr>
            <p:cNvPr id="20" name="文本框 19"/>
            <p:cNvSpPr txBox="1"/>
            <p:nvPr/>
          </p:nvSpPr>
          <p:spPr>
            <a:xfrm>
              <a:off x="9388589" y="4383038"/>
              <a:ext cx="1669143" cy="461665"/>
            </a:xfrm>
            <a:prstGeom prst="rect">
              <a:avLst/>
            </a:prstGeom>
            <a:noFill/>
          </p:spPr>
          <p:txBody>
            <a:bodyPr wrap="square" rtlCol="0">
              <a:spAutoFit/>
            </a:bodyPr>
            <a:lstStyle/>
            <a:p>
              <a:r>
                <a:rPr lang="en-US" altLang="zh-CN" sz="2400" b="1" dirty="0">
                  <a:latin typeface="Centaur" panose="02030504050205020304" pitchFamily="18" charset="0"/>
                </a:rPr>
                <a:t>PART 04</a:t>
              </a:r>
              <a:endParaRPr lang="zh-CN" altLang="en-US" sz="2400" b="1" dirty="0">
                <a:latin typeface="Centaur" panose="02030504050205020304" pitchFamily="18" charset="0"/>
              </a:endParaRPr>
            </a:p>
          </p:txBody>
        </p:sp>
        <p:sp>
          <p:nvSpPr>
            <p:cNvPr id="21" name="文本框 20"/>
            <p:cNvSpPr txBox="1"/>
            <p:nvPr/>
          </p:nvSpPr>
          <p:spPr>
            <a:xfrm>
              <a:off x="9388589" y="4829863"/>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9475673" y="4829863"/>
              <a:ext cx="1908000" cy="0"/>
            </a:xfrm>
            <a:prstGeom prst="line">
              <a:avLst/>
            </a:prstGeom>
            <a:ln w="3175">
              <a:prstDash val="sysDot"/>
            </a:ln>
          </p:spPr>
          <p:style>
            <a:lnRef idx="1">
              <a:schemeClr val="dk1"/>
            </a:lnRef>
            <a:fillRef idx="0">
              <a:schemeClr val="dk1"/>
            </a:fillRef>
            <a:effectRef idx="0">
              <a:schemeClr val="dk1"/>
            </a:effectRef>
            <a:fontRef idx="minor">
              <a:schemeClr val="tx1"/>
            </a:fontRef>
          </p:style>
        </p:cxnSp>
      </p:grpSp>
      <p:sp>
        <p:nvSpPr>
          <p:cNvPr id="28" name="文本框 27"/>
          <p:cNvSpPr txBox="1"/>
          <p:nvPr/>
        </p:nvSpPr>
        <p:spPr>
          <a:xfrm>
            <a:off x="4084443" y="446790"/>
            <a:ext cx="3802004" cy="923330"/>
          </a:xfrm>
          <a:prstGeom prst="rect">
            <a:avLst/>
          </a:prstGeom>
          <a:noFill/>
        </p:spPr>
        <p:txBody>
          <a:bodyPr wrap="square" rtlCol="0">
            <a:spAutoFit/>
          </a:bodyPr>
          <a:lstStyle/>
          <a:p>
            <a:r>
              <a:rPr lang="en-US" altLang="zh-CN" sz="5400" b="1" dirty="0">
                <a:latin typeface="Centaur" panose="02030504050205020304" pitchFamily="18" charset="0"/>
              </a:rPr>
              <a:t>CONTENTS</a:t>
            </a:r>
            <a:endParaRPr lang="zh-CN" altLang="en-US" sz="5400" b="1" dirty="0">
              <a:latin typeface="Centaur" panose="020305040502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par>
                                <p:cTn id="8" presetID="18" presetClass="entr" presetSubtype="12"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trips(downLeft)">
                                      <p:cBhvr>
                                        <p:cTn id="10" dur="500"/>
                                        <p:tgtEl>
                                          <p:spTgt spid="24"/>
                                        </p:tgtEl>
                                      </p:cBhvr>
                                    </p:animEffect>
                                  </p:childTnLst>
                                </p:cTn>
                              </p:par>
                              <p:par>
                                <p:cTn id="11" presetID="18" presetClass="entr" presetSubtype="12"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trips(downLeft)">
                                      <p:cBhvr>
                                        <p:cTn id="13" dur="500"/>
                                        <p:tgtEl>
                                          <p:spTgt spid="25"/>
                                        </p:tgtEl>
                                      </p:cBhvr>
                                    </p:animEffect>
                                  </p:childTnLst>
                                </p:cTn>
                              </p:par>
                              <p:par>
                                <p:cTn id="14" presetID="18" presetClass="entr" presetSubtype="12"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strips(downLeft)">
                                      <p:cBhvr>
                                        <p:cTn id="16" dur="500"/>
                                        <p:tgtEl>
                                          <p:spTgt spid="26"/>
                                        </p:tgtEl>
                                      </p:cBhvr>
                                    </p:animEffec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8"/>
                                        </p:tgtEl>
                                        <p:attrNameLst>
                                          <p:attrName>style.visibility</p:attrName>
                                        </p:attrNameLst>
                                      </p:cBhvr>
                                      <p:to>
                                        <p:strVal val="visible"/>
                                      </p:to>
                                    </p:set>
                                    <p:anim by="(-#ppt_w*2)" calcmode="lin" valueType="num">
                                      <p:cBhvr rctx="PPT">
                                        <p:cTn id="19" dur="500" autoRev="1" fill="hold">
                                          <p:stCondLst>
                                            <p:cond delay="0"/>
                                          </p:stCondLst>
                                        </p:cTn>
                                        <p:tgtEl>
                                          <p:spTgt spid="28"/>
                                        </p:tgtEl>
                                        <p:attrNameLst>
                                          <p:attrName>ppt_w</p:attrName>
                                        </p:attrNameLst>
                                      </p:cBhvr>
                                    </p:anim>
                                    <p:anim by="(#ppt_w*0.50)" calcmode="lin" valueType="num">
                                      <p:cBhvr>
                                        <p:cTn id="20" dur="500" decel="50000" autoRev="1" fill="hold">
                                          <p:stCondLst>
                                            <p:cond delay="0"/>
                                          </p:stCondLst>
                                        </p:cTn>
                                        <p:tgtEl>
                                          <p:spTgt spid="28"/>
                                        </p:tgtEl>
                                        <p:attrNameLst>
                                          <p:attrName>ppt_x</p:attrName>
                                        </p:attrNameLst>
                                      </p:cBhvr>
                                    </p:anim>
                                    <p:anim from="(-#ppt_h/2)" to="(#ppt_y)" calcmode="lin" valueType="num">
                                      <p:cBhvr>
                                        <p:cTn id="21" dur="1000" fill="hold">
                                          <p:stCondLst>
                                            <p:cond delay="0"/>
                                          </p:stCondLst>
                                        </p:cTn>
                                        <p:tgtEl>
                                          <p:spTgt spid="28"/>
                                        </p:tgtEl>
                                        <p:attrNameLst>
                                          <p:attrName>ppt_y</p:attrName>
                                        </p:attrNameLst>
                                      </p:cBhvr>
                                    </p:anim>
                                    <p:animRot by="21600000">
                                      <p:cBhvr>
                                        <p:cTn id="22" dur="1000"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表 8"/>
          <p:cNvGraphicFramePr/>
          <p:nvPr/>
        </p:nvGraphicFramePr>
        <p:xfrm>
          <a:off x="-98827" y="3465513"/>
          <a:ext cx="8128000" cy="2504776"/>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7794885" y="3938963"/>
            <a:ext cx="4257389" cy="830997"/>
          </a:xfrm>
          <a:prstGeom prst="rect">
            <a:avLst/>
          </a:prstGeom>
          <a:noFill/>
        </p:spPr>
        <p:txBody>
          <a:bodyPr wrap="square" rtlCol="0">
            <a:spAutoFit/>
          </a:bodyPr>
          <a:lstStyle/>
          <a:p>
            <a:pPr algn="r"/>
            <a:r>
              <a:rPr lang="en-US" altLang="zh-CN" dirty="0">
                <a:latin typeface="Centaur" panose="02030504050205020304" pitchFamily="18" charset="0"/>
                <a:ea typeface="Microsoft Himalaya" panose="01010100010101010101" pitchFamily="2" charset="0"/>
                <a:cs typeface="Microsoft Himalaya" panose="01010100010101010101" pitchFamily="2" charset="0"/>
              </a:rPr>
              <a:t>Energy and persistence conquer all things. Never underestimate your power to change yourself.. </a:t>
            </a:r>
            <a:endParaRPr lang="zh-CN" altLang="en-US" dirty="0">
              <a:latin typeface="Centaur" panose="02030504050205020304" pitchFamily="18" charset="0"/>
              <a:cs typeface="Microsoft Himalaya" panose="01010100010101010101" pitchFamily="2" charset="0"/>
            </a:endParaRPr>
          </a:p>
          <a:p>
            <a:pPr algn="r"/>
            <a:endParaRPr lang="zh-CN" altLang="en-US" sz="1200" dirty="0">
              <a:solidFill>
                <a:schemeClr val="tx2">
                  <a:lumMod val="75000"/>
                </a:schemeClr>
              </a:solidFill>
              <a:latin typeface="Segoe UI Semilight" panose="020B0402040204020203" pitchFamily="34" charset="0"/>
              <a:cs typeface="Segoe UI Semilight" panose="020B0402040204020203" pitchFamily="34" charset="0"/>
            </a:endParaRPr>
          </a:p>
        </p:txBody>
      </p:sp>
      <p:sp>
        <p:nvSpPr>
          <p:cNvPr id="12" name="文本框 11"/>
          <p:cNvSpPr txBox="1"/>
          <p:nvPr/>
        </p:nvSpPr>
        <p:spPr>
          <a:xfrm>
            <a:off x="7794885" y="4954626"/>
            <a:ext cx="4257390" cy="646331"/>
          </a:xfrm>
          <a:prstGeom prst="rect">
            <a:avLst/>
          </a:prstGeom>
          <a:noFill/>
        </p:spPr>
        <p:txBody>
          <a:bodyPr wrap="square" rtlCol="0">
            <a:spAutoFit/>
          </a:bodyPr>
          <a:lstStyle/>
          <a:p>
            <a:pPr algn="r"/>
            <a:r>
              <a:rPr lang="en-US" altLang="zh-CN" dirty="0">
                <a:latin typeface="Centaur" panose="02030504050205020304" pitchFamily="18" charset="0"/>
                <a:ea typeface="Microsoft Himalaya" panose="01010100010101010101" pitchFamily="2" charset="0"/>
                <a:cs typeface="Microsoft Himalaya" panose="01010100010101010101" pitchFamily="2" charset="0"/>
              </a:rPr>
              <a:t>Energy and persistence conquer all things. Never underestimate your power to change yourself. </a:t>
            </a:r>
            <a:endParaRPr lang="zh-CN" altLang="en-US" sz="1200" dirty="0">
              <a:solidFill>
                <a:schemeClr val="tx2">
                  <a:lumMod val="75000"/>
                </a:schemeClr>
              </a:solidFill>
              <a:latin typeface="Segoe UI Semilight" panose="020B0402040204020203" pitchFamily="34" charset="0"/>
              <a:cs typeface="Segoe UI Semilight" panose="020B0402040204020203" pitchFamily="34" charset="0"/>
            </a:endParaRPr>
          </a:p>
        </p:txBody>
      </p:sp>
      <p:sp>
        <p:nvSpPr>
          <p:cNvPr id="8" name="文本框 7"/>
          <p:cNvSpPr txBox="1"/>
          <p:nvPr/>
        </p:nvSpPr>
        <p:spPr>
          <a:xfrm>
            <a:off x="444619" y="279535"/>
            <a:ext cx="3537858"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2775" b="70735"/>
          <a:stretch>
            <a:fillRect/>
          </a:stretch>
        </p:blipFill>
        <p:spPr>
          <a:xfrm>
            <a:off x="-32748" y="1079292"/>
            <a:ext cx="12239738" cy="2253235"/>
          </a:xfrm>
          <a:prstGeom prst="rect">
            <a:avLst/>
          </a:prstGeom>
        </p:spPr>
      </p:pic>
      <p:sp>
        <p:nvSpPr>
          <p:cNvPr id="15" name="文本框 14"/>
          <p:cNvSpPr txBox="1"/>
          <p:nvPr/>
        </p:nvSpPr>
        <p:spPr>
          <a:xfrm>
            <a:off x="723313" y="746549"/>
            <a:ext cx="2919048" cy="338554"/>
          </a:xfrm>
          <a:prstGeom prst="rect">
            <a:avLst/>
          </a:prstGeom>
          <a:noFill/>
          <a:ln>
            <a:noFill/>
          </a:ln>
          <a:effectLst/>
        </p:spPr>
        <p:txBody>
          <a:bodyPr wrap="square" rtlCol="0">
            <a:spAutoFit/>
          </a:bodyPr>
          <a:lstStyle/>
          <a:p>
            <a:pPr algn="dist"/>
            <a:r>
              <a:rPr lang="en-US" altLang="zh-CN" sz="1600" dirty="0">
                <a:latin typeface="Centaur" panose="02030504050205020304" pitchFamily="18" charset="0"/>
                <a:ea typeface="微软雅黑" panose="020B0503020204020204" pitchFamily="34" charset="-122"/>
              </a:rPr>
              <a:t>ADD YOUR TITLE PLEASE</a:t>
            </a:r>
            <a:endParaRPr lang="en-US" altLang="zh-CN" sz="1600" dirty="0">
              <a:latin typeface="Centaur" panose="020305040502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par>
                                <p:cTn id="8" presetID="42" presetClass="entr" presetSubtype="0" fill="hold" grpId="0" nodeType="withEffect">
                                  <p:stCondLst>
                                    <p:cond delay="0"/>
                                  </p:stCondLst>
                                  <p:iterate type="lt">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2000"/>
                                        <p:tgtEl>
                                          <p:spTgt spid="12"/>
                                        </p:tgtEl>
                                      </p:cBhvr>
                                    </p:animEffect>
                                  </p:childTnLst>
                                </p:cTn>
                              </p:par>
                              <p:par>
                                <p:cTn id="16" presetID="42" presetClass="entr" presetSubtype="0" fill="hold" grpId="0" nodeType="with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4057" y="754743"/>
            <a:ext cx="10116457" cy="538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b="2878"/>
          <a:stretch>
            <a:fillRect/>
          </a:stretch>
        </p:blipFill>
        <p:spPr>
          <a:xfrm>
            <a:off x="1487715" y="1136719"/>
            <a:ext cx="9158512" cy="5002824"/>
          </a:xfrm>
          <a:prstGeom prst="rect">
            <a:avLst/>
          </a:prstGeom>
          <a:effectLst>
            <a:softEdge rad="635000"/>
          </a:effectLst>
        </p:spPr>
      </p:pic>
      <p:sp>
        <p:nvSpPr>
          <p:cNvPr id="8" name="Freeform 150"/>
          <p:cNvSpPr>
            <a:spLocks noEditPoints="1"/>
          </p:cNvSpPr>
          <p:nvPr/>
        </p:nvSpPr>
        <p:spPr bwMode="auto">
          <a:xfrm>
            <a:off x="5148903" y="1756384"/>
            <a:ext cx="269930"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 name="Freeform 150"/>
          <p:cNvSpPr>
            <a:spLocks noEditPoints="1"/>
          </p:cNvSpPr>
          <p:nvPr/>
        </p:nvSpPr>
        <p:spPr bwMode="auto">
          <a:xfrm>
            <a:off x="7688152" y="3414576"/>
            <a:ext cx="269930"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0" name="Freeform 150"/>
          <p:cNvSpPr>
            <a:spLocks noEditPoints="1"/>
          </p:cNvSpPr>
          <p:nvPr/>
        </p:nvSpPr>
        <p:spPr bwMode="auto">
          <a:xfrm>
            <a:off x="2941668" y="3596120"/>
            <a:ext cx="269930"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1" name="Freeform 150"/>
          <p:cNvSpPr>
            <a:spLocks noEditPoints="1"/>
          </p:cNvSpPr>
          <p:nvPr/>
        </p:nvSpPr>
        <p:spPr bwMode="auto">
          <a:xfrm>
            <a:off x="7793732" y="2764092"/>
            <a:ext cx="269930"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2" name="Freeform 150"/>
          <p:cNvSpPr>
            <a:spLocks noEditPoints="1"/>
          </p:cNvSpPr>
          <p:nvPr/>
        </p:nvSpPr>
        <p:spPr bwMode="auto">
          <a:xfrm>
            <a:off x="5119875" y="3624265"/>
            <a:ext cx="269930"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3" name="Freeform 150"/>
          <p:cNvSpPr>
            <a:spLocks noEditPoints="1"/>
          </p:cNvSpPr>
          <p:nvPr/>
        </p:nvSpPr>
        <p:spPr bwMode="auto">
          <a:xfrm>
            <a:off x="4392614" y="2091691"/>
            <a:ext cx="269930" cy="347479"/>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5" name="组合 4"/>
          <p:cNvGrpSpPr/>
          <p:nvPr/>
        </p:nvGrpSpPr>
        <p:grpSpPr>
          <a:xfrm>
            <a:off x="5076202" y="2119850"/>
            <a:ext cx="3585385" cy="860945"/>
            <a:chOff x="5076202" y="2119850"/>
            <a:chExt cx="3585385" cy="860945"/>
          </a:xfrm>
        </p:grpSpPr>
        <p:sp>
          <p:nvSpPr>
            <p:cNvPr id="14" name="文本框 13"/>
            <p:cNvSpPr txBox="1"/>
            <p:nvPr/>
          </p:nvSpPr>
          <p:spPr>
            <a:xfrm>
              <a:off x="5076202" y="2396020"/>
              <a:ext cx="3585385" cy="584775"/>
            </a:xfrm>
            <a:prstGeom prst="rect">
              <a:avLst/>
            </a:prstGeom>
            <a:noFill/>
          </p:spPr>
          <p:txBody>
            <a:bodyPr wrap="square" rtlCol="0">
              <a:spAutoFit/>
            </a:bodyPr>
            <a:lstStyle/>
            <a:p>
              <a:r>
                <a:rPr lang="en-US" altLang="zh-CN" sz="1600"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a:t>
              </a:r>
              <a:endParaRPr lang="zh-CN" altLang="en-US" sz="1600" dirty="0">
                <a:solidFill>
                  <a:schemeClr val="bg1"/>
                </a:solidFill>
                <a:latin typeface="Centaur" panose="02030504050205020304" pitchFamily="18" charset="0"/>
                <a:cs typeface="Microsoft Himalaya" panose="01010100010101010101" pitchFamily="2" charset="0"/>
              </a:endParaRPr>
            </a:p>
          </p:txBody>
        </p:sp>
        <p:sp>
          <p:nvSpPr>
            <p:cNvPr id="15" name="文本框 14"/>
            <p:cNvSpPr txBox="1"/>
            <p:nvPr/>
          </p:nvSpPr>
          <p:spPr>
            <a:xfrm>
              <a:off x="5076202" y="2119850"/>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605129" y="3846232"/>
            <a:ext cx="3585385" cy="860945"/>
            <a:chOff x="7605129" y="3846232"/>
            <a:chExt cx="3585385" cy="860945"/>
          </a:xfrm>
        </p:grpSpPr>
        <p:sp>
          <p:nvSpPr>
            <p:cNvPr id="16" name="文本框 15"/>
            <p:cNvSpPr txBox="1"/>
            <p:nvPr/>
          </p:nvSpPr>
          <p:spPr>
            <a:xfrm>
              <a:off x="7605129" y="4122402"/>
              <a:ext cx="3585385" cy="584775"/>
            </a:xfrm>
            <a:prstGeom prst="rect">
              <a:avLst/>
            </a:prstGeom>
            <a:noFill/>
          </p:spPr>
          <p:txBody>
            <a:bodyPr wrap="square" rtlCol="0">
              <a:spAutoFit/>
            </a:bodyPr>
            <a:lstStyle/>
            <a:p>
              <a:r>
                <a:rPr lang="en-US" altLang="zh-CN" sz="1600"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a:t>
              </a:r>
              <a:endParaRPr lang="zh-CN" altLang="en-US" sz="1600" dirty="0">
                <a:solidFill>
                  <a:schemeClr val="bg1"/>
                </a:solidFill>
                <a:latin typeface="Centaur" panose="02030504050205020304" pitchFamily="18" charset="0"/>
                <a:cs typeface="Microsoft Himalaya" panose="01010100010101010101" pitchFamily="2" charset="0"/>
              </a:endParaRPr>
            </a:p>
          </p:txBody>
        </p:sp>
        <p:sp>
          <p:nvSpPr>
            <p:cNvPr id="17" name="文本框 16"/>
            <p:cNvSpPr txBox="1"/>
            <p:nvPr/>
          </p:nvSpPr>
          <p:spPr>
            <a:xfrm>
              <a:off x="7605129" y="3846232"/>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877674" y="3996101"/>
            <a:ext cx="3585385" cy="860945"/>
            <a:chOff x="2877674" y="3996101"/>
            <a:chExt cx="3585385" cy="860945"/>
          </a:xfrm>
        </p:grpSpPr>
        <p:sp>
          <p:nvSpPr>
            <p:cNvPr id="18" name="文本框 17"/>
            <p:cNvSpPr txBox="1"/>
            <p:nvPr/>
          </p:nvSpPr>
          <p:spPr>
            <a:xfrm>
              <a:off x="2877674" y="4272271"/>
              <a:ext cx="3585385" cy="584775"/>
            </a:xfrm>
            <a:prstGeom prst="rect">
              <a:avLst/>
            </a:prstGeom>
            <a:noFill/>
          </p:spPr>
          <p:txBody>
            <a:bodyPr wrap="square" rtlCol="0">
              <a:spAutoFit/>
            </a:bodyPr>
            <a:lstStyle/>
            <a:p>
              <a:r>
                <a:rPr lang="en-US" altLang="zh-CN" sz="1600"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a:t>
              </a:r>
              <a:endParaRPr lang="zh-CN" altLang="en-US" sz="1600" dirty="0">
                <a:solidFill>
                  <a:schemeClr val="bg1"/>
                </a:solidFill>
                <a:latin typeface="Centaur" panose="02030504050205020304" pitchFamily="18" charset="0"/>
                <a:cs typeface="Microsoft Himalaya" panose="01010100010101010101" pitchFamily="2" charset="0"/>
              </a:endParaRPr>
            </a:p>
          </p:txBody>
        </p:sp>
        <p:sp>
          <p:nvSpPr>
            <p:cNvPr id="19" name="文本框 18"/>
            <p:cNvSpPr txBox="1"/>
            <p:nvPr/>
          </p:nvSpPr>
          <p:spPr>
            <a:xfrm>
              <a:off x="2877674" y="3996101"/>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682171" y="391886"/>
            <a:ext cx="10929258" cy="6066971"/>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685516"/>
            <a:ext cx="6096000" cy="54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97891" y="2177144"/>
            <a:ext cx="5100217" cy="2452914"/>
          </a:xfrm>
          <a:prstGeom prst="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7293966" y="3652996"/>
            <a:ext cx="3809465" cy="2185214"/>
            <a:chOff x="7293966" y="3652996"/>
            <a:chExt cx="3809465" cy="2185214"/>
          </a:xfrm>
        </p:grpSpPr>
        <p:sp>
          <p:nvSpPr>
            <p:cNvPr id="3" name="文本框 2"/>
            <p:cNvSpPr txBox="1"/>
            <p:nvPr/>
          </p:nvSpPr>
          <p:spPr>
            <a:xfrm>
              <a:off x="7293966" y="3991550"/>
              <a:ext cx="3585385" cy="923330"/>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4" name="文本框 3"/>
            <p:cNvSpPr txBox="1"/>
            <p:nvPr/>
          </p:nvSpPr>
          <p:spPr>
            <a:xfrm>
              <a:off x="7293967" y="4914880"/>
              <a:ext cx="3809464" cy="923330"/>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ea typeface="Microsoft Himalaya" panose="01010100010101010101" pitchFamily="2" charset="0"/>
                <a:cs typeface="Microsoft Himalaya" panose="01010100010101010101" pitchFamily="2" charset="0"/>
              </a:endParaRPr>
            </a:p>
          </p:txBody>
        </p:sp>
        <p:sp>
          <p:nvSpPr>
            <p:cNvPr id="5" name="文本框 4"/>
            <p:cNvSpPr txBox="1"/>
            <p:nvPr/>
          </p:nvSpPr>
          <p:spPr>
            <a:xfrm>
              <a:off x="7293966" y="3652996"/>
              <a:ext cx="3248909" cy="369332"/>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b="1" dirty="0">
                  <a:latin typeface="Centaur" panose="02030504050205020304" pitchFamily="18" charset="0"/>
                  <a:ea typeface="微软雅黑" panose="020B0503020204020204" pitchFamily="34" charset="-122"/>
                </a:rPr>
                <a:t>ADD YOUR TITLE PLEASE</a:t>
              </a:r>
              <a:endParaRPr lang="zh-CN" altLang="en-US" b="1" dirty="0">
                <a:latin typeface="Centaur" panose="02030504050205020304" pitchFamily="18" charset="0"/>
                <a:ea typeface="微软雅黑" panose="020B0503020204020204" pitchFamily="34" charset="-122"/>
              </a:endParaRPr>
            </a:p>
          </p:txBody>
        </p:sp>
      </p:grpSp>
      <p:graphicFrame>
        <p:nvGraphicFramePr>
          <p:cNvPr id="32" name="图表 31"/>
          <p:cNvGraphicFramePr/>
          <p:nvPr/>
        </p:nvGraphicFramePr>
        <p:xfrm>
          <a:off x="7293966" y="864206"/>
          <a:ext cx="3788227" cy="2625876"/>
        </p:xfrm>
        <a:graphic>
          <a:graphicData uri="http://schemas.openxmlformats.org/drawingml/2006/chart">
            <c:chart xmlns:c="http://schemas.openxmlformats.org/drawingml/2006/chart" xmlns:r="http://schemas.openxmlformats.org/officeDocument/2006/relationships" r:id="rId1"/>
          </a:graphicData>
        </a:graphic>
      </p:graphicFrame>
      <p:sp>
        <p:nvSpPr>
          <p:cNvPr id="35" name="矩形 34"/>
          <p:cNvSpPr/>
          <p:nvPr/>
        </p:nvSpPr>
        <p:spPr>
          <a:xfrm>
            <a:off x="11900495" y="2507115"/>
            <a:ext cx="288000" cy="18578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82081" y="2772851"/>
            <a:ext cx="4830149" cy="2123658"/>
          </a:xfrm>
          <a:prstGeom prst="rect">
            <a:avLst/>
          </a:prstGeom>
          <a:solidFill>
            <a:schemeClr val="tx1"/>
          </a:solidFill>
          <a:effectLst>
            <a:outerShdw blurRad="50800" dist="38100" dir="18900000" algn="bl" rotWithShape="0">
              <a:prstClr val="black">
                <a:alpha val="40000"/>
              </a:prstClr>
            </a:outerShdw>
          </a:effectLst>
          <a:scene3d>
            <a:camera prst="perspectiveRight"/>
            <a:lightRig rig="threePt" dir="t"/>
          </a:scene3d>
        </p:spPr>
        <p:txBody>
          <a:bodyPr wrap="square" rtlCol="0">
            <a:spAutoFit/>
          </a:bodyPr>
          <a:lstStyle/>
          <a:p>
            <a:r>
              <a:rPr lang="en-US" altLang="zh-CN" sz="6600" b="1" dirty="0">
                <a:solidFill>
                  <a:schemeClr val="bg1"/>
                </a:solidFill>
                <a:latin typeface="Centaur" panose="02030504050205020304" pitchFamily="18" charset="0"/>
              </a:rPr>
              <a:t>ADD YOUR </a:t>
            </a:r>
            <a:endParaRPr lang="en-US" altLang="zh-CN" sz="6600" b="1" dirty="0">
              <a:solidFill>
                <a:schemeClr val="bg1"/>
              </a:solidFill>
              <a:latin typeface="Centaur" panose="02030504050205020304" pitchFamily="18" charset="0"/>
            </a:endParaRPr>
          </a:p>
          <a:p>
            <a:r>
              <a:rPr lang="en-US" altLang="zh-CN" sz="6600" b="1" dirty="0">
                <a:solidFill>
                  <a:schemeClr val="bg1"/>
                </a:solidFill>
                <a:latin typeface="Centaur" panose="02030504050205020304" pitchFamily="18" charset="0"/>
              </a:rPr>
              <a:t>         TITLE</a:t>
            </a:r>
            <a:endParaRPr lang="zh-CN" altLang="en-US" sz="6600" b="1" dirty="0">
              <a:solidFill>
                <a:schemeClr val="bg1"/>
              </a:solidFill>
              <a:latin typeface="Centaur" panose="020305040502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plus(in)">
                                      <p:cBhvr>
                                        <p:cTn id="7" dur="2000"/>
                                        <p:tgtEl>
                                          <p:spTgt spid="32"/>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596571" y="2442195"/>
            <a:ext cx="8998857" cy="1207773"/>
          </a:xfrm>
          <a:prstGeom prst="ellipse">
            <a:avLst/>
          </a:prstGeom>
          <a:noFill/>
          <a:ln>
            <a:gradFill>
              <a:gsLst>
                <a:gs pos="98000">
                  <a:schemeClr val="tx1"/>
                </a:gs>
                <a:gs pos="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96000" y="1150027"/>
            <a:ext cx="3600000" cy="36000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75313" y="1663274"/>
            <a:ext cx="4199619" cy="2799746"/>
          </a:xfrm>
          <a:prstGeom prst="rect">
            <a:avLst/>
          </a:prstGeom>
          <a:effectLst>
            <a:softEdge rad="635000"/>
          </a:effectLst>
        </p:spPr>
      </p:pic>
      <p:sp>
        <p:nvSpPr>
          <p:cNvPr id="12" name="文本框 11"/>
          <p:cNvSpPr txBox="1"/>
          <p:nvPr/>
        </p:nvSpPr>
        <p:spPr>
          <a:xfrm>
            <a:off x="4630056" y="2442195"/>
            <a:ext cx="3686629" cy="1015663"/>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altLang="zh-CN" sz="6000" b="1" dirty="0">
                <a:solidFill>
                  <a:schemeClr val="bg1"/>
                </a:solidFill>
                <a:latin typeface="Centaur" panose="02030504050205020304" pitchFamily="18" charset="0"/>
              </a:rPr>
              <a:t>PART 04</a:t>
            </a:r>
            <a:endParaRPr lang="zh-CN" altLang="en-US" sz="6000" b="1" dirty="0">
              <a:solidFill>
                <a:schemeClr val="bg1"/>
              </a:solidFill>
              <a:latin typeface="Centaur" panose="02030504050205020304" pitchFamily="18" charset="0"/>
            </a:endParaRPr>
          </a:p>
        </p:txBody>
      </p:sp>
      <p:grpSp>
        <p:nvGrpSpPr>
          <p:cNvPr id="13" name="组合 12"/>
          <p:cNvGrpSpPr/>
          <p:nvPr/>
        </p:nvGrpSpPr>
        <p:grpSpPr>
          <a:xfrm>
            <a:off x="3336167" y="5134984"/>
            <a:ext cx="5481859" cy="938318"/>
            <a:chOff x="3336167" y="5134984"/>
            <a:chExt cx="5481859" cy="938318"/>
          </a:xfrm>
        </p:grpSpPr>
        <p:sp>
          <p:nvSpPr>
            <p:cNvPr id="14" name="文本框 13"/>
            <p:cNvSpPr txBox="1"/>
            <p:nvPr/>
          </p:nvSpPr>
          <p:spPr>
            <a:xfrm>
              <a:off x="3336167" y="5426971"/>
              <a:ext cx="5481859" cy="646331"/>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5" name="文本框 14"/>
            <p:cNvSpPr txBox="1"/>
            <p:nvPr/>
          </p:nvSpPr>
          <p:spPr>
            <a:xfrm>
              <a:off x="5111895" y="5134984"/>
              <a:ext cx="1930401" cy="369332"/>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请输入你的正文</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500" autoRev="1" fill="hold">
                                          <p:stCondLst>
                                            <p:cond delay="0"/>
                                          </p:stCondLst>
                                        </p:cTn>
                                        <p:tgtEl>
                                          <p:spTgt spid="12"/>
                                        </p:tgtEl>
                                        <p:attrNameLst>
                                          <p:attrName>ppt_w</p:attrName>
                                        </p:attrNameLst>
                                      </p:cBhvr>
                                    </p:anim>
                                    <p:anim by="(#ppt_w*0.50)" calcmode="lin" valueType="num">
                                      <p:cBhvr>
                                        <p:cTn id="11" dur="500" decel="50000" autoRev="1" fill="hold">
                                          <p:stCondLst>
                                            <p:cond delay="0"/>
                                          </p:stCondLst>
                                        </p:cTn>
                                        <p:tgtEl>
                                          <p:spTgt spid="12"/>
                                        </p:tgtEl>
                                        <p:attrNameLst>
                                          <p:attrName>ppt_x</p:attrName>
                                        </p:attrNameLst>
                                      </p:cBhvr>
                                    </p:anim>
                                    <p:anim from="(-#ppt_h/2)" to="(#ppt_y)" calcmode="lin" valueType="num">
                                      <p:cBhvr>
                                        <p:cTn id="12" dur="1000" fill="hold">
                                          <p:stCondLst>
                                            <p:cond delay="0"/>
                                          </p:stCondLst>
                                        </p:cTn>
                                        <p:tgtEl>
                                          <p:spTgt spid="12"/>
                                        </p:tgtEl>
                                        <p:attrNameLst>
                                          <p:attrName>ppt_y</p:attrName>
                                        </p:attrNameLst>
                                      </p:cBhvr>
                                    </p:anim>
                                    <p:animRot by="21600000">
                                      <p:cBhvr>
                                        <p:cTn id="13"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591056" y="2980944"/>
            <a:ext cx="972000" cy="9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87"/>
          <p:cNvSpPr/>
          <p:nvPr/>
        </p:nvSpPr>
        <p:spPr bwMode="auto">
          <a:xfrm>
            <a:off x="1789906" y="3237770"/>
            <a:ext cx="534988" cy="528638"/>
          </a:xfrm>
          <a:custGeom>
            <a:avLst/>
            <a:gdLst>
              <a:gd name="T0" fmla="*/ 273 w 273"/>
              <a:gd name="T1" fmla="*/ 0 h 270"/>
              <a:gd name="T2" fmla="*/ 249 w 273"/>
              <a:gd name="T3" fmla="*/ 4 h 270"/>
              <a:gd name="T4" fmla="*/ 185 w 273"/>
              <a:gd name="T5" fmla="*/ 57 h 270"/>
              <a:gd name="T6" fmla="*/ 134 w 273"/>
              <a:gd name="T7" fmla="*/ 48 h 270"/>
              <a:gd name="T8" fmla="*/ 90 w 273"/>
              <a:gd name="T9" fmla="*/ 40 h 270"/>
              <a:gd name="T10" fmla="*/ 50 w 273"/>
              <a:gd name="T11" fmla="*/ 33 h 270"/>
              <a:gd name="T12" fmla="*/ 22 w 273"/>
              <a:gd name="T13" fmla="*/ 57 h 270"/>
              <a:gd name="T14" fmla="*/ 135 w 273"/>
              <a:gd name="T15" fmla="*/ 108 h 270"/>
              <a:gd name="T16" fmla="*/ 67 w 273"/>
              <a:gd name="T17" fmla="*/ 191 h 270"/>
              <a:gd name="T18" fmla="*/ 63 w 273"/>
              <a:gd name="T19" fmla="*/ 196 h 270"/>
              <a:gd name="T20" fmla="*/ 20 w 273"/>
              <a:gd name="T21" fmla="*/ 179 h 270"/>
              <a:gd name="T22" fmla="*/ 0 w 273"/>
              <a:gd name="T23" fmla="*/ 199 h 270"/>
              <a:gd name="T24" fmla="*/ 45 w 273"/>
              <a:gd name="T25" fmla="*/ 219 h 270"/>
              <a:gd name="T26" fmla="*/ 47 w 273"/>
              <a:gd name="T27" fmla="*/ 221 h 270"/>
              <a:gd name="T28" fmla="*/ 33 w 273"/>
              <a:gd name="T29" fmla="*/ 237 h 270"/>
              <a:gd name="T30" fmla="*/ 40 w 273"/>
              <a:gd name="T31" fmla="*/ 243 h 270"/>
              <a:gd name="T32" fmla="*/ 54 w 273"/>
              <a:gd name="T33" fmla="*/ 228 h 270"/>
              <a:gd name="T34" fmla="*/ 59 w 273"/>
              <a:gd name="T35" fmla="*/ 233 h 270"/>
              <a:gd name="T36" fmla="*/ 78 w 273"/>
              <a:gd name="T37" fmla="*/ 270 h 270"/>
              <a:gd name="T38" fmla="*/ 97 w 273"/>
              <a:gd name="T39" fmla="*/ 251 h 270"/>
              <a:gd name="T40" fmla="*/ 75 w 273"/>
              <a:gd name="T41" fmla="*/ 208 h 270"/>
              <a:gd name="T42" fmla="*/ 78 w 273"/>
              <a:gd name="T43" fmla="*/ 205 h 270"/>
              <a:gd name="T44" fmla="*/ 166 w 273"/>
              <a:gd name="T45" fmla="*/ 136 h 270"/>
              <a:gd name="T46" fmla="*/ 167 w 273"/>
              <a:gd name="T47" fmla="*/ 138 h 270"/>
              <a:gd name="T48" fmla="*/ 226 w 273"/>
              <a:gd name="T49" fmla="*/ 255 h 270"/>
              <a:gd name="T50" fmla="*/ 247 w 273"/>
              <a:gd name="T51" fmla="*/ 230 h 270"/>
              <a:gd name="T52" fmla="*/ 238 w 273"/>
              <a:gd name="T53" fmla="*/ 186 h 270"/>
              <a:gd name="T54" fmla="*/ 230 w 273"/>
              <a:gd name="T55" fmla="*/ 143 h 270"/>
              <a:gd name="T56" fmla="*/ 219 w 273"/>
              <a:gd name="T57" fmla="*/ 86 h 270"/>
              <a:gd name="T58" fmla="*/ 218 w 273"/>
              <a:gd name="T59" fmla="*/ 86 h 270"/>
              <a:gd name="T60" fmla="*/ 267 w 273"/>
              <a:gd name="T61" fmla="*/ 27 h 270"/>
              <a:gd name="T62" fmla="*/ 273 w 273"/>
              <a:gd name="T6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3" h="270">
                <a:moveTo>
                  <a:pt x="273" y="0"/>
                </a:moveTo>
                <a:cubicBezTo>
                  <a:pt x="249" y="4"/>
                  <a:pt x="249" y="4"/>
                  <a:pt x="249" y="4"/>
                </a:cubicBezTo>
                <a:cubicBezTo>
                  <a:pt x="185" y="57"/>
                  <a:pt x="185" y="57"/>
                  <a:pt x="185" y="57"/>
                </a:cubicBezTo>
                <a:cubicBezTo>
                  <a:pt x="134" y="48"/>
                  <a:pt x="134" y="48"/>
                  <a:pt x="134" y="48"/>
                </a:cubicBezTo>
                <a:cubicBezTo>
                  <a:pt x="90" y="40"/>
                  <a:pt x="90" y="40"/>
                  <a:pt x="90" y="40"/>
                </a:cubicBezTo>
                <a:cubicBezTo>
                  <a:pt x="50" y="33"/>
                  <a:pt x="50" y="33"/>
                  <a:pt x="50" y="33"/>
                </a:cubicBezTo>
                <a:cubicBezTo>
                  <a:pt x="22" y="57"/>
                  <a:pt x="22" y="57"/>
                  <a:pt x="22" y="57"/>
                </a:cubicBezTo>
                <a:cubicBezTo>
                  <a:pt x="135" y="108"/>
                  <a:pt x="135" y="108"/>
                  <a:pt x="135" y="108"/>
                </a:cubicBezTo>
                <a:cubicBezTo>
                  <a:pt x="67" y="191"/>
                  <a:pt x="67" y="191"/>
                  <a:pt x="67" y="191"/>
                </a:cubicBezTo>
                <a:cubicBezTo>
                  <a:pt x="66" y="192"/>
                  <a:pt x="64" y="194"/>
                  <a:pt x="63" y="196"/>
                </a:cubicBezTo>
                <a:cubicBezTo>
                  <a:pt x="20" y="179"/>
                  <a:pt x="20" y="179"/>
                  <a:pt x="20" y="179"/>
                </a:cubicBezTo>
                <a:cubicBezTo>
                  <a:pt x="0" y="199"/>
                  <a:pt x="0" y="199"/>
                  <a:pt x="0" y="199"/>
                </a:cubicBezTo>
                <a:cubicBezTo>
                  <a:pt x="45" y="219"/>
                  <a:pt x="45" y="219"/>
                  <a:pt x="45" y="219"/>
                </a:cubicBezTo>
                <a:cubicBezTo>
                  <a:pt x="47" y="221"/>
                  <a:pt x="47" y="221"/>
                  <a:pt x="47" y="221"/>
                </a:cubicBezTo>
                <a:cubicBezTo>
                  <a:pt x="33" y="237"/>
                  <a:pt x="33" y="237"/>
                  <a:pt x="33" y="237"/>
                </a:cubicBezTo>
                <a:cubicBezTo>
                  <a:pt x="40" y="243"/>
                  <a:pt x="40" y="243"/>
                  <a:pt x="40" y="243"/>
                </a:cubicBezTo>
                <a:cubicBezTo>
                  <a:pt x="54" y="228"/>
                  <a:pt x="54" y="228"/>
                  <a:pt x="54" y="228"/>
                </a:cubicBezTo>
                <a:cubicBezTo>
                  <a:pt x="59" y="233"/>
                  <a:pt x="59" y="233"/>
                  <a:pt x="59" y="233"/>
                </a:cubicBezTo>
                <a:cubicBezTo>
                  <a:pt x="78" y="270"/>
                  <a:pt x="78" y="270"/>
                  <a:pt x="78" y="270"/>
                </a:cubicBezTo>
                <a:cubicBezTo>
                  <a:pt x="97" y="251"/>
                  <a:pt x="97" y="251"/>
                  <a:pt x="97" y="251"/>
                </a:cubicBezTo>
                <a:cubicBezTo>
                  <a:pt x="75" y="208"/>
                  <a:pt x="75" y="208"/>
                  <a:pt x="75" y="208"/>
                </a:cubicBezTo>
                <a:cubicBezTo>
                  <a:pt x="76" y="207"/>
                  <a:pt x="77" y="206"/>
                  <a:pt x="78" y="205"/>
                </a:cubicBezTo>
                <a:cubicBezTo>
                  <a:pt x="166" y="136"/>
                  <a:pt x="166" y="136"/>
                  <a:pt x="166" y="136"/>
                </a:cubicBezTo>
                <a:cubicBezTo>
                  <a:pt x="167" y="138"/>
                  <a:pt x="167" y="138"/>
                  <a:pt x="167" y="138"/>
                </a:cubicBezTo>
                <a:cubicBezTo>
                  <a:pt x="226" y="255"/>
                  <a:pt x="226" y="255"/>
                  <a:pt x="226" y="255"/>
                </a:cubicBezTo>
                <a:cubicBezTo>
                  <a:pt x="247" y="230"/>
                  <a:pt x="247" y="230"/>
                  <a:pt x="247" y="230"/>
                </a:cubicBezTo>
                <a:cubicBezTo>
                  <a:pt x="238" y="186"/>
                  <a:pt x="238" y="186"/>
                  <a:pt x="238" y="186"/>
                </a:cubicBezTo>
                <a:cubicBezTo>
                  <a:pt x="230" y="143"/>
                  <a:pt x="230" y="143"/>
                  <a:pt x="230" y="143"/>
                </a:cubicBezTo>
                <a:cubicBezTo>
                  <a:pt x="219" y="86"/>
                  <a:pt x="219" y="86"/>
                  <a:pt x="219" y="86"/>
                </a:cubicBezTo>
                <a:cubicBezTo>
                  <a:pt x="218" y="86"/>
                  <a:pt x="218" y="86"/>
                  <a:pt x="218" y="86"/>
                </a:cubicBezTo>
                <a:cubicBezTo>
                  <a:pt x="267" y="27"/>
                  <a:pt x="267" y="27"/>
                  <a:pt x="267" y="27"/>
                </a:cubicBezTo>
                <a:lnTo>
                  <a:pt x="273" y="0"/>
                </a:lnTo>
                <a:close/>
              </a:path>
            </a:pathLst>
          </a:custGeom>
          <a:solidFill>
            <a:schemeClr val="tx1"/>
          </a:solidFill>
          <a:ln w="9525">
            <a:solidFill>
              <a:schemeClr val="tx1"/>
            </a:solidFill>
            <a:round/>
          </a:ln>
        </p:spPr>
        <p:txBody>
          <a:bodyPr vert="horz" wrap="square" lIns="91440" tIns="45720" rIns="91440" bIns="45720" numCol="1" anchor="t" anchorCtr="0" compatLnSpc="1"/>
          <a:lstStyle/>
          <a:p>
            <a:endParaRPr lang="zh-CN" altLang="en-US"/>
          </a:p>
        </p:txBody>
      </p:sp>
      <p:sp>
        <p:nvSpPr>
          <p:cNvPr id="8" name="椭圆 7"/>
          <p:cNvSpPr/>
          <p:nvPr/>
        </p:nvSpPr>
        <p:spPr>
          <a:xfrm>
            <a:off x="9640094" y="2980944"/>
            <a:ext cx="972000" cy="9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49"/>
          <p:cNvSpPr/>
          <p:nvPr/>
        </p:nvSpPr>
        <p:spPr bwMode="auto">
          <a:xfrm>
            <a:off x="9874094" y="3262408"/>
            <a:ext cx="504000" cy="504000"/>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tx1"/>
          </a:solidFill>
          <a:ln>
            <a:solidFill>
              <a:schemeClr val="tx1"/>
            </a:solidFill>
          </a:ln>
        </p:spPr>
        <p:txBody>
          <a:bodyPr vert="horz" wrap="square" lIns="91440" tIns="45720" rIns="91440" bIns="45720" numCol="1" anchor="t" anchorCtr="0" compatLnSpc="1"/>
          <a:lstStyle/>
          <a:p>
            <a:endParaRPr lang="en-US"/>
          </a:p>
        </p:txBody>
      </p:sp>
      <p:sp>
        <p:nvSpPr>
          <p:cNvPr id="6" name="椭圆 5"/>
          <p:cNvSpPr/>
          <p:nvPr/>
        </p:nvSpPr>
        <p:spPr>
          <a:xfrm>
            <a:off x="6957082" y="2980944"/>
            <a:ext cx="972000" cy="9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184498" y="3249003"/>
            <a:ext cx="517169" cy="483911"/>
            <a:chOff x="8201768" y="6861899"/>
            <a:chExt cx="517169" cy="483911"/>
          </a:xfrm>
          <a:solidFill>
            <a:schemeClr val="tx1"/>
          </a:solidFill>
        </p:grpSpPr>
        <p:sp>
          <p:nvSpPr>
            <p:cNvPr id="12" name="Freeform 250"/>
            <p:cNvSpPr/>
            <p:nvPr/>
          </p:nvSpPr>
          <p:spPr bwMode="auto">
            <a:xfrm>
              <a:off x="8201768" y="7003248"/>
              <a:ext cx="495551" cy="342562"/>
            </a:xfrm>
            <a:custGeom>
              <a:avLst/>
              <a:gdLst>
                <a:gd name="T0" fmla="*/ 132 w 238"/>
                <a:gd name="T1" fmla="*/ 164 h 164"/>
                <a:gd name="T2" fmla="*/ 84 w 238"/>
                <a:gd name="T3" fmla="*/ 153 h 164"/>
                <a:gd name="T4" fmla="*/ 26 w 238"/>
                <a:gd name="T5" fmla="*/ 0 h 164"/>
                <a:gd name="T6" fmla="*/ 65 w 238"/>
                <a:gd name="T7" fmla="*/ 17 h 164"/>
                <a:gd name="T8" fmla="*/ 102 w 238"/>
                <a:gd name="T9" fmla="*/ 115 h 164"/>
                <a:gd name="T10" fmla="*/ 199 w 238"/>
                <a:gd name="T11" fmla="*/ 78 h 164"/>
                <a:gd name="T12" fmla="*/ 238 w 238"/>
                <a:gd name="T13" fmla="*/ 95 h 164"/>
                <a:gd name="T14" fmla="*/ 173 w 238"/>
                <a:gd name="T15" fmla="*/ 156 h 164"/>
                <a:gd name="T16" fmla="*/ 132 w 238"/>
                <a:gd name="T17"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64">
                  <a:moveTo>
                    <a:pt x="132" y="164"/>
                  </a:moveTo>
                  <a:cubicBezTo>
                    <a:pt x="116" y="164"/>
                    <a:pt x="100" y="160"/>
                    <a:pt x="84" y="153"/>
                  </a:cubicBezTo>
                  <a:cubicBezTo>
                    <a:pt x="26" y="127"/>
                    <a:pt x="0" y="58"/>
                    <a:pt x="26" y="0"/>
                  </a:cubicBezTo>
                  <a:cubicBezTo>
                    <a:pt x="65" y="17"/>
                    <a:pt x="65" y="17"/>
                    <a:pt x="65" y="17"/>
                  </a:cubicBezTo>
                  <a:cubicBezTo>
                    <a:pt x="48" y="54"/>
                    <a:pt x="65" y="98"/>
                    <a:pt x="102" y="115"/>
                  </a:cubicBezTo>
                  <a:cubicBezTo>
                    <a:pt x="139" y="132"/>
                    <a:pt x="183" y="115"/>
                    <a:pt x="199" y="78"/>
                  </a:cubicBezTo>
                  <a:cubicBezTo>
                    <a:pt x="238" y="95"/>
                    <a:pt x="238" y="95"/>
                    <a:pt x="238" y="95"/>
                  </a:cubicBezTo>
                  <a:cubicBezTo>
                    <a:pt x="225" y="124"/>
                    <a:pt x="202" y="145"/>
                    <a:pt x="173" y="156"/>
                  </a:cubicBezTo>
                  <a:cubicBezTo>
                    <a:pt x="160" y="161"/>
                    <a:pt x="146" y="164"/>
                    <a:pt x="132" y="164"/>
                  </a:cubicBezTo>
                  <a:close/>
                </a:path>
              </a:pathLst>
            </a:custGeom>
            <a:grpFill/>
            <a:ln>
              <a:solidFill>
                <a:schemeClr val="tx1"/>
              </a:solidFill>
            </a:ln>
          </p:spPr>
          <p:txBody>
            <a:bodyPr vert="horz" wrap="square" lIns="91440" tIns="45720" rIns="91440" bIns="45720" numCol="1" anchor="t" anchorCtr="0" compatLnSpc="1"/>
            <a:lstStyle/>
            <a:p>
              <a:endParaRPr lang="en-US"/>
            </a:p>
          </p:txBody>
        </p:sp>
        <p:sp>
          <p:nvSpPr>
            <p:cNvPr id="13" name="Freeform 251"/>
            <p:cNvSpPr/>
            <p:nvPr/>
          </p:nvSpPr>
          <p:spPr bwMode="auto">
            <a:xfrm>
              <a:off x="8266622" y="6861899"/>
              <a:ext cx="187911" cy="157978"/>
            </a:xfrm>
            <a:custGeom>
              <a:avLst/>
              <a:gdLst>
                <a:gd name="T0" fmla="*/ 90 w 90"/>
                <a:gd name="T1" fmla="*/ 0 h 76"/>
                <a:gd name="T2" fmla="*/ 10 w 90"/>
                <a:gd name="T3" fmla="*/ 43 h 76"/>
                <a:gd name="T4" fmla="*/ 0 w 90"/>
                <a:gd name="T5" fmla="*/ 58 h 76"/>
                <a:gd name="T6" fmla="*/ 39 w 90"/>
                <a:gd name="T7" fmla="*/ 76 h 76"/>
                <a:gd name="T8" fmla="*/ 43 w 90"/>
                <a:gd name="T9" fmla="*/ 69 h 76"/>
                <a:gd name="T10" fmla="*/ 90 w 90"/>
                <a:gd name="T11" fmla="*/ 43 h 76"/>
                <a:gd name="T12" fmla="*/ 90 w 90"/>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90" h="76">
                  <a:moveTo>
                    <a:pt x="90" y="0"/>
                  </a:moveTo>
                  <a:cubicBezTo>
                    <a:pt x="59" y="3"/>
                    <a:pt x="30" y="18"/>
                    <a:pt x="10" y="43"/>
                  </a:cubicBezTo>
                  <a:cubicBezTo>
                    <a:pt x="6" y="48"/>
                    <a:pt x="3" y="53"/>
                    <a:pt x="0" y="58"/>
                  </a:cubicBezTo>
                  <a:cubicBezTo>
                    <a:pt x="39" y="76"/>
                    <a:pt x="39" y="76"/>
                    <a:pt x="39" y="76"/>
                  </a:cubicBezTo>
                  <a:cubicBezTo>
                    <a:pt x="40" y="74"/>
                    <a:pt x="42" y="72"/>
                    <a:pt x="43" y="69"/>
                  </a:cubicBezTo>
                  <a:cubicBezTo>
                    <a:pt x="55" y="55"/>
                    <a:pt x="72" y="45"/>
                    <a:pt x="90" y="43"/>
                  </a:cubicBezTo>
                  <a:lnTo>
                    <a:pt x="90" y="0"/>
                  </a:lnTo>
                  <a:close/>
                </a:path>
              </a:pathLst>
            </a:custGeom>
            <a:grpFill/>
            <a:ln>
              <a:solidFill>
                <a:schemeClr val="tx1"/>
              </a:solidFill>
            </a:ln>
          </p:spPr>
          <p:txBody>
            <a:bodyPr vert="horz" wrap="square" lIns="91440" tIns="45720" rIns="91440" bIns="45720" numCol="1" anchor="t" anchorCtr="0" compatLnSpc="1"/>
            <a:lstStyle/>
            <a:p>
              <a:endParaRPr lang="en-US"/>
            </a:p>
          </p:txBody>
        </p:sp>
        <p:sp>
          <p:nvSpPr>
            <p:cNvPr id="14" name="Freeform 252"/>
            <p:cNvSpPr/>
            <p:nvPr/>
          </p:nvSpPr>
          <p:spPr bwMode="auto">
            <a:xfrm>
              <a:off x="8625813" y="7124641"/>
              <a:ext cx="93124" cy="56539"/>
            </a:xfrm>
            <a:custGeom>
              <a:avLst/>
              <a:gdLst>
                <a:gd name="T0" fmla="*/ 2 w 45"/>
                <a:gd name="T1" fmla="*/ 0 h 27"/>
                <a:gd name="T2" fmla="*/ 0 w 45"/>
                <a:gd name="T3" fmla="*/ 10 h 27"/>
                <a:gd name="T4" fmla="*/ 39 w 45"/>
                <a:gd name="T5" fmla="*/ 27 h 27"/>
                <a:gd name="T6" fmla="*/ 45 w 45"/>
                <a:gd name="T7" fmla="*/ 0 h 27"/>
                <a:gd name="T8" fmla="*/ 2 w 45"/>
                <a:gd name="T9" fmla="*/ 0 h 27"/>
              </a:gdLst>
              <a:ahLst/>
              <a:cxnLst>
                <a:cxn ang="0">
                  <a:pos x="T0" y="T1"/>
                </a:cxn>
                <a:cxn ang="0">
                  <a:pos x="T2" y="T3"/>
                </a:cxn>
                <a:cxn ang="0">
                  <a:pos x="T4" y="T5"/>
                </a:cxn>
                <a:cxn ang="0">
                  <a:pos x="T6" y="T7"/>
                </a:cxn>
                <a:cxn ang="0">
                  <a:pos x="T8" y="T9"/>
                </a:cxn>
              </a:cxnLst>
              <a:rect l="0" t="0" r="r" b="b"/>
              <a:pathLst>
                <a:path w="45" h="27">
                  <a:moveTo>
                    <a:pt x="2" y="0"/>
                  </a:moveTo>
                  <a:cubicBezTo>
                    <a:pt x="2" y="4"/>
                    <a:pt x="1" y="7"/>
                    <a:pt x="0" y="10"/>
                  </a:cubicBezTo>
                  <a:cubicBezTo>
                    <a:pt x="39" y="27"/>
                    <a:pt x="39" y="27"/>
                    <a:pt x="39" y="27"/>
                  </a:cubicBezTo>
                  <a:cubicBezTo>
                    <a:pt x="42" y="19"/>
                    <a:pt x="44" y="10"/>
                    <a:pt x="45" y="0"/>
                  </a:cubicBezTo>
                  <a:lnTo>
                    <a:pt x="2" y="0"/>
                  </a:lnTo>
                  <a:close/>
                </a:path>
              </a:pathLst>
            </a:custGeom>
            <a:grpFill/>
            <a:ln>
              <a:solidFill>
                <a:schemeClr val="tx1"/>
              </a:solidFill>
            </a:ln>
          </p:spPr>
          <p:txBody>
            <a:bodyPr vert="horz" wrap="square" lIns="91440" tIns="45720" rIns="91440" bIns="45720" numCol="1" anchor="t" anchorCtr="0" compatLnSpc="1"/>
            <a:lstStyle/>
            <a:p>
              <a:endParaRPr lang="en-US"/>
            </a:p>
          </p:txBody>
        </p:sp>
        <p:sp>
          <p:nvSpPr>
            <p:cNvPr id="15" name="Freeform 253"/>
            <p:cNvSpPr/>
            <p:nvPr/>
          </p:nvSpPr>
          <p:spPr bwMode="auto">
            <a:xfrm>
              <a:off x="8476150" y="6861899"/>
              <a:ext cx="242787" cy="241125"/>
            </a:xfrm>
            <a:custGeom>
              <a:avLst/>
              <a:gdLst>
                <a:gd name="T0" fmla="*/ 116 w 116"/>
                <a:gd name="T1" fmla="*/ 116 h 116"/>
                <a:gd name="T2" fmla="*/ 74 w 116"/>
                <a:gd name="T3" fmla="*/ 116 h 116"/>
                <a:gd name="T4" fmla="*/ 0 w 116"/>
                <a:gd name="T5" fmla="*/ 42 h 116"/>
                <a:gd name="T6" fmla="*/ 0 w 116"/>
                <a:gd name="T7" fmla="*/ 0 h 116"/>
                <a:gd name="T8" fmla="*/ 116 w 116"/>
                <a:gd name="T9" fmla="*/ 116 h 116"/>
              </a:gdLst>
              <a:ahLst/>
              <a:cxnLst>
                <a:cxn ang="0">
                  <a:pos x="T0" y="T1"/>
                </a:cxn>
                <a:cxn ang="0">
                  <a:pos x="T2" y="T3"/>
                </a:cxn>
                <a:cxn ang="0">
                  <a:pos x="T4" y="T5"/>
                </a:cxn>
                <a:cxn ang="0">
                  <a:pos x="T6" y="T7"/>
                </a:cxn>
                <a:cxn ang="0">
                  <a:pos x="T8" y="T9"/>
                </a:cxn>
              </a:cxnLst>
              <a:rect l="0" t="0" r="r" b="b"/>
              <a:pathLst>
                <a:path w="116" h="116">
                  <a:moveTo>
                    <a:pt x="116" y="116"/>
                  </a:moveTo>
                  <a:cubicBezTo>
                    <a:pt x="74" y="116"/>
                    <a:pt x="74" y="116"/>
                    <a:pt x="74" y="116"/>
                  </a:cubicBezTo>
                  <a:cubicBezTo>
                    <a:pt x="74" y="75"/>
                    <a:pt x="41" y="42"/>
                    <a:pt x="0" y="42"/>
                  </a:cubicBezTo>
                  <a:cubicBezTo>
                    <a:pt x="0" y="0"/>
                    <a:pt x="0" y="0"/>
                    <a:pt x="0" y="0"/>
                  </a:cubicBezTo>
                  <a:cubicBezTo>
                    <a:pt x="64" y="0"/>
                    <a:pt x="116" y="52"/>
                    <a:pt x="116" y="116"/>
                  </a:cubicBezTo>
                  <a:close/>
                </a:path>
              </a:pathLst>
            </a:custGeom>
            <a:grpFill/>
            <a:ln>
              <a:solidFill>
                <a:schemeClr val="tx1"/>
              </a:solidFill>
            </a:ln>
          </p:spPr>
          <p:txBody>
            <a:bodyPr vert="horz" wrap="square" lIns="91440" tIns="45720" rIns="91440" bIns="45720" numCol="1" anchor="t" anchorCtr="0" compatLnSpc="1"/>
            <a:lstStyle/>
            <a:p>
              <a:endParaRPr lang="en-US"/>
            </a:p>
          </p:txBody>
        </p:sp>
        <p:sp>
          <p:nvSpPr>
            <p:cNvPr id="16" name="Rectangle 254"/>
            <p:cNvSpPr>
              <a:spLocks noChangeArrowheads="1"/>
            </p:cNvSpPr>
            <p:nvPr/>
          </p:nvSpPr>
          <p:spPr bwMode="auto">
            <a:xfrm>
              <a:off x="8389678" y="7132956"/>
              <a:ext cx="43236" cy="56539"/>
            </a:xfrm>
            <a:prstGeom prst="rect">
              <a:avLst/>
            </a:prstGeom>
            <a:grpFill/>
            <a:ln>
              <a:solidFill>
                <a:schemeClr val="tx1"/>
              </a:solidFill>
            </a:ln>
          </p:spPr>
          <p:txBody>
            <a:bodyPr vert="horz" wrap="square" lIns="91440" tIns="45720" rIns="91440" bIns="45720" numCol="1" anchor="t" anchorCtr="0" compatLnSpc="1"/>
            <a:lstStyle/>
            <a:p>
              <a:endParaRPr lang="en-US"/>
            </a:p>
          </p:txBody>
        </p:sp>
        <p:sp>
          <p:nvSpPr>
            <p:cNvPr id="17" name="Rectangle 255"/>
            <p:cNvSpPr>
              <a:spLocks noChangeArrowheads="1"/>
            </p:cNvSpPr>
            <p:nvPr/>
          </p:nvSpPr>
          <p:spPr bwMode="auto">
            <a:xfrm>
              <a:off x="8454533" y="7061450"/>
              <a:ext cx="44899" cy="128046"/>
            </a:xfrm>
            <a:prstGeom prst="rect">
              <a:avLst/>
            </a:prstGeom>
            <a:grpFill/>
            <a:ln>
              <a:solidFill>
                <a:schemeClr val="tx1"/>
              </a:solidFill>
            </a:ln>
          </p:spPr>
          <p:txBody>
            <a:bodyPr vert="horz" wrap="square" lIns="91440" tIns="45720" rIns="91440" bIns="45720" numCol="1" anchor="t" anchorCtr="0" compatLnSpc="1"/>
            <a:lstStyle/>
            <a:p>
              <a:endParaRPr lang="en-US"/>
            </a:p>
          </p:txBody>
        </p:sp>
        <p:sp>
          <p:nvSpPr>
            <p:cNvPr id="18" name="Rectangle 256"/>
            <p:cNvSpPr>
              <a:spLocks noChangeArrowheads="1"/>
            </p:cNvSpPr>
            <p:nvPr/>
          </p:nvSpPr>
          <p:spPr bwMode="auto">
            <a:xfrm>
              <a:off x="8521050" y="7024865"/>
              <a:ext cx="43236" cy="164630"/>
            </a:xfrm>
            <a:prstGeom prst="rect">
              <a:avLst/>
            </a:prstGeom>
            <a:grpFill/>
            <a:ln>
              <a:solidFill>
                <a:schemeClr val="tx1"/>
              </a:solidFill>
            </a:ln>
          </p:spPr>
          <p:txBody>
            <a:bodyPr vert="horz" wrap="square" lIns="91440" tIns="45720" rIns="91440" bIns="45720" numCol="1" anchor="t" anchorCtr="0" compatLnSpc="1"/>
            <a:lstStyle/>
            <a:p>
              <a:endParaRPr lang="en-US"/>
            </a:p>
          </p:txBody>
        </p:sp>
      </p:grpSp>
      <p:sp>
        <p:nvSpPr>
          <p:cNvPr id="4" name="椭圆 3"/>
          <p:cNvSpPr/>
          <p:nvPr/>
        </p:nvSpPr>
        <p:spPr>
          <a:xfrm>
            <a:off x="4274069" y="2980944"/>
            <a:ext cx="972000" cy="97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542533" y="3248989"/>
            <a:ext cx="426511" cy="519347"/>
            <a:chOff x="7901302" y="3064716"/>
            <a:chExt cx="426511" cy="519347"/>
          </a:xfrm>
          <a:solidFill>
            <a:schemeClr val="tx1"/>
          </a:solidFill>
        </p:grpSpPr>
        <p:sp>
          <p:nvSpPr>
            <p:cNvPr id="20" name="Freeform 261"/>
            <p:cNvSpPr>
              <a:spLocks noEditPoints="1"/>
            </p:cNvSpPr>
            <p:nvPr/>
          </p:nvSpPr>
          <p:spPr bwMode="auto">
            <a:xfrm>
              <a:off x="8006248" y="3172353"/>
              <a:ext cx="321565" cy="411710"/>
            </a:xfrm>
            <a:custGeom>
              <a:avLst/>
              <a:gdLst>
                <a:gd name="T0" fmla="*/ 116 w 152"/>
                <a:gd name="T1" fmla="*/ 0 h 195"/>
                <a:gd name="T2" fmla="*/ 37 w 152"/>
                <a:gd name="T3" fmla="*/ 0 h 195"/>
                <a:gd name="T4" fmla="*/ 0 w 152"/>
                <a:gd name="T5" fmla="*/ 34 h 195"/>
                <a:gd name="T6" fmla="*/ 0 w 152"/>
                <a:gd name="T7" fmla="*/ 157 h 195"/>
                <a:gd name="T8" fmla="*/ 37 w 152"/>
                <a:gd name="T9" fmla="*/ 195 h 195"/>
                <a:gd name="T10" fmla="*/ 116 w 152"/>
                <a:gd name="T11" fmla="*/ 195 h 195"/>
                <a:gd name="T12" fmla="*/ 152 w 152"/>
                <a:gd name="T13" fmla="*/ 157 h 195"/>
                <a:gd name="T14" fmla="*/ 152 w 152"/>
                <a:gd name="T15" fmla="*/ 34 h 195"/>
                <a:gd name="T16" fmla="*/ 116 w 152"/>
                <a:gd name="T17" fmla="*/ 0 h 195"/>
                <a:gd name="T18" fmla="*/ 131 w 152"/>
                <a:gd name="T19" fmla="*/ 157 h 195"/>
                <a:gd name="T20" fmla="*/ 116 w 152"/>
                <a:gd name="T21" fmla="*/ 174 h 195"/>
                <a:gd name="T22" fmla="*/ 37 w 152"/>
                <a:gd name="T23" fmla="*/ 174 h 195"/>
                <a:gd name="T24" fmla="*/ 22 w 152"/>
                <a:gd name="T25" fmla="*/ 157 h 195"/>
                <a:gd name="T26" fmla="*/ 22 w 152"/>
                <a:gd name="T27" fmla="*/ 34 h 195"/>
                <a:gd name="T28" fmla="*/ 37 w 152"/>
                <a:gd name="T29" fmla="*/ 22 h 195"/>
                <a:gd name="T30" fmla="*/ 116 w 152"/>
                <a:gd name="T31" fmla="*/ 22 h 195"/>
                <a:gd name="T32" fmla="*/ 131 w 152"/>
                <a:gd name="T33" fmla="*/ 34 h 195"/>
                <a:gd name="T34" fmla="*/ 131 w 152"/>
                <a:gd name="T35" fmla="*/ 15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95">
                  <a:moveTo>
                    <a:pt x="116" y="0"/>
                  </a:moveTo>
                  <a:cubicBezTo>
                    <a:pt x="37" y="0"/>
                    <a:pt x="37" y="0"/>
                    <a:pt x="37" y="0"/>
                  </a:cubicBezTo>
                  <a:cubicBezTo>
                    <a:pt x="17" y="0"/>
                    <a:pt x="0" y="14"/>
                    <a:pt x="0" y="34"/>
                  </a:cubicBezTo>
                  <a:cubicBezTo>
                    <a:pt x="0" y="157"/>
                    <a:pt x="0" y="157"/>
                    <a:pt x="0" y="157"/>
                  </a:cubicBezTo>
                  <a:cubicBezTo>
                    <a:pt x="0" y="177"/>
                    <a:pt x="17" y="195"/>
                    <a:pt x="37" y="195"/>
                  </a:cubicBezTo>
                  <a:cubicBezTo>
                    <a:pt x="116" y="195"/>
                    <a:pt x="116" y="195"/>
                    <a:pt x="116" y="195"/>
                  </a:cubicBezTo>
                  <a:cubicBezTo>
                    <a:pt x="136" y="195"/>
                    <a:pt x="152" y="177"/>
                    <a:pt x="152" y="157"/>
                  </a:cubicBezTo>
                  <a:cubicBezTo>
                    <a:pt x="152" y="34"/>
                    <a:pt x="152" y="34"/>
                    <a:pt x="152" y="34"/>
                  </a:cubicBezTo>
                  <a:cubicBezTo>
                    <a:pt x="152" y="14"/>
                    <a:pt x="136" y="0"/>
                    <a:pt x="116" y="0"/>
                  </a:cubicBezTo>
                  <a:close/>
                  <a:moveTo>
                    <a:pt x="131" y="157"/>
                  </a:moveTo>
                  <a:cubicBezTo>
                    <a:pt x="131" y="165"/>
                    <a:pt x="124" y="174"/>
                    <a:pt x="116" y="174"/>
                  </a:cubicBezTo>
                  <a:cubicBezTo>
                    <a:pt x="37" y="174"/>
                    <a:pt x="37" y="174"/>
                    <a:pt x="37" y="174"/>
                  </a:cubicBezTo>
                  <a:cubicBezTo>
                    <a:pt x="29" y="174"/>
                    <a:pt x="22" y="165"/>
                    <a:pt x="22" y="157"/>
                  </a:cubicBezTo>
                  <a:cubicBezTo>
                    <a:pt x="22" y="34"/>
                    <a:pt x="22" y="34"/>
                    <a:pt x="22" y="34"/>
                  </a:cubicBezTo>
                  <a:cubicBezTo>
                    <a:pt x="22" y="26"/>
                    <a:pt x="29" y="22"/>
                    <a:pt x="37" y="22"/>
                  </a:cubicBezTo>
                  <a:cubicBezTo>
                    <a:pt x="116" y="22"/>
                    <a:pt x="116" y="22"/>
                    <a:pt x="116" y="22"/>
                  </a:cubicBezTo>
                  <a:cubicBezTo>
                    <a:pt x="124" y="22"/>
                    <a:pt x="131" y="26"/>
                    <a:pt x="131" y="34"/>
                  </a:cubicBezTo>
                  <a:lnTo>
                    <a:pt x="131" y="157"/>
                  </a:lnTo>
                  <a:close/>
                </a:path>
              </a:pathLst>
            </a:custGeom>
            <a:grpFill/>
            <a:ln>
              <a:solidFill>
                <a:schemeClr val="tx1"/>
              </a:solidFill>
            </a:ln>
          </p:spPr>
          <p:txBody>
            <a:bodyPr vert="horz" wrap="square" lIns="91440" tIns="45720" rIns="91440" bIns="45720" numCol="1" anchor="t" anchorCtr="0" compatLnSpc="1"/>
            <a:lstStyle/>
            <a:p>
              <a:endParaRPr lang="en-US"/>
            </a:p>
          </p:txBody>
        </p:sp>
        <p:sp>
          <p:nvSpPr>
            <p:cNvPr id="21" name="Rectangle 262"/>
            <p:cNvSpPr>
              <a:spLocks noChangeArrowheads="1"/>
            </p:cNvSpPr>
            <p:nvPr/>
          </p:nvSpPr>
          <p:spPr bwMode="auto">
            <a:xfrm>
              <a:off x="8084285" y="3277299"/>
              <a:ext cx="166837" cy="32291"/>
            </a:xfrm>
            <a:prstGeom prst="rect">
              <a:avLst/>
            </a:prstGeom>
            <a:grpFill/>
            <a:ln>
              <a:solidFill>
                <a:schemeClr val="tx1"/>
              </a:solidFill>
            </a:ln>
          </p:spPr>
          <p:txBody>
            <a:bodyPr vert="horz" wrap="square" lIns="91440" tIns="45720" rIns="91440" bIns="45720" numCol="1" anchor="t" anchorCtr="0" compatLnSpc="1"/>
            <a:lstStyle/>
            <a:p>
              <a:endParaRPr lang="en-US"/>
            </a:p>
          </p:txBody>
        </p:sp>
        <p:sp>
          <p:nvSpPr>
            <p:cNvPr id="22" name="Rectangle 263"/>
            <p:cNvSpPr>
              <a:spLocks noChangeArrowheads="1"/>
            </p:cNvSpPr>
            <p:nvPr/>
          </p:nvSpPr>
          <p:spPr bwMode="auto">
            <a:xfrm>
              <a:off x="8084285" y="3356681"/>
              <a:ext cx="166837" cy="29600"/>
            </a:xfrm>
            <a:prstGeom prst="rect">
              <a:avLst/>
            </a:prstGeom>
            <a:grpFill/>
            <a:ln>
              <a:solidFill>
                <a:schemeClr val="tx1"/>
              </a:solidFill>
            </a:ln>
          </p:spPr>
          <p:txBody>
            <a:bodyPr vert="horz" wrap="square" lIns="91440" tIns="45720" rIns="91440" bIns="45720" numCol="1" anchor="t" anchorCtr="0" compatLnSpc="1"/>
            <a:lstStyle/>
            <a:p>
              <a:endParaRPr lang="en-US"/>
            </a:p>
          </p:txBody>
        </p:sp>
        <p:sp>
          <p:nvSpPr>
            <p:cNvPr id="23" name="Rectangle 264"/>
            <p:cNvSpPr>
              <a:spLocks noChangeArrowheads="1"/>
            </p:cNvSpPr>
            <p:nvPr/>
          </p:nvSpPr>
          <p:spPr bwMode="auto">
            <a:xfrm>
              <a:off x="8084285" y="3432027"/>
              <a:ext cx="166837" cy="29600"/>
            </a:xfrm>
            <a:prstGeom prst="rect">
              <a:avLst/>
            </a:prstGeom>
            <a:grpFill/>
            <a:ln>
              <a:solidFill>
                <a:schemeClr val="tx1"/>
              </a:solidFill>
            </a:ln>
          </p:spPr>
          <p:txBody>
            <a:bodyPr vert="horz" wrap="square" lIns="91440" tIns="45720" rIns="91440" bIns="45720" numCol="1" anchor="t" anchorCtr="0" compatLnSpc="1"/>
            <a:lstStyle/>
            <a:p>
              <a:endParaRPr lang="en-US"/>
            </a:p>
          </p:txBody>
        </p:sp>
        <p:sp>
          <p:nvSpPr>
            <p:cNvPr id="24" name="Freeform 265"/>
            <p:cNvSpPr/>
            <p:nvPr/>
          </p:nvSpPr>
          <p:spPr bwMode="auto">
            <a:xfrm>
              <a:off x="7901302" y="3064716"/>
              <a:ext cx="320219" cy="414401"/>
            </a:xfrm>
            <a:custGeom>
              <a:avLst/>
              <a:gdLst>
                <a:gd name="T0" fmla="*/ 36 w 152"/>
                <a:gd name="T1" fmla="*/ 22 h 196"/>
                <a:gd name="T2" fmla="*/ 115 w 152"/>
                <a:gd name="T3" fmla="*/ 22 h 196"/>
                <a:gd name="T4" fmla="*/ 130 w 152"/>
                <a:gd name="T5" fmla="*/ 36 h 196"/>
                <a:gd name="T6" fmla="*/ 152 w 152"/>
                <a:gd name="T7" fmla="*/ 36 h 196"/>
                <a:gd name="T8" fmla="*/ 115 w 152"/>
                <a:gd name="T9" fmla="*/ 0 h 196"/>
                <a:gd name="T10" fmla="*/ 36 w 152"/>
                <a:gd name="T11" fmla="*/ 0 h 196"/>
                <a:gd name="T12" fmla="*/ 0 w 152"/>
                <a:gd name="T13" fmla="*/ 38 h 196"/>
                <a:gd name="T14" fmla="*/ 0 w 152"/>
                <a:gd name="T15" fmla="*/ 161 h 196"/>
                <a:gd name="T16" fmla="*/ 36 w 152"/>
                <a:gd name="T17" fmla="*/ 196 h 196"/>
                <a:gd name="T18" fmla="*/ 36 w 152"/>
                <a:gd name="T19" fmla="*/ 174 h 196"/>
                <a:gd name="T20" fmla="*/ 21 w 152"/>
                <a:gd name="T21" fmla="*/ 161 h 196"/>
                <a:gd name="T22" fmla="*/ 21 w 152"/>
                <a:gd name="T23" fmla="*/ 38 h 196"/>
                <a:gd name="T24" fmla="*/ 36 w 152"/>
                <a:gd name="T25" fmla="*/ 2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96">
                  <a:moveTo>
                    <a:pt x="36" y="22"/>
                  </a:moveTo>
                  <a:cubicBezTo>
                    <a:pt x="115" y="22"/>
                    <a:pt x="115" y="22"/>
                    <a:pt x="115" y="22"/>
                  </a:cubicBezTo>
                  <a:cubicBezTo>
                    <a:pt x="123" y="22"/>
                    <a:pt x="129" y="29"/>
                    <a:pt x="130" y="36"/>
                  </a:cubicBezTo>
                  <a:cubicBezTo>
                    <a:pt x="152" y="36"/>
                    <a:pt x="152" y="36"/>
                    <a:pt x="152" y="36"/>
                  </a:cubicBezTo>
                  <a:cubicBezTo>
                    <a:pt x="151" y="17"/>
                    <a:pt x="135" y="0"/>
                    <a:pt x="115" y="0"/>
                  </a:cubicBezTo>
                  <a:cubicBezTo>
                    <a:pt x="36" y="0"/>
                    <a:pt x="36" y="0"/>
                    <a:pt x="36" y="0"/>
                  </a:cubicBezTo>
                  <a:cubicBezTo>
                    <a:pt x="16" y="0"/>
                    <a:pt x="0" y="18"/>
                    <a:pt x="0" y="38"/>
                  </a:cubicBezTo>
                  <a:cubicBezTo>
                    <a:pt x="0" y="161"/>
                    <a:pt x="0" y="161"/>
                    <a:pt x="0" y="161"/>
                  </a:cubicBezTo>
                  <a:cubicBezTo>
                    <a:pt x="0" y="181"/>
                    <a:pt x="16" y="196"/>
                    <a:pt x="36" y="196"/>
                  </a:cubicBezTo>
                  <a:cubicBezTo>
                    <a:pt x="36" y="174"/>
                    <a:pt x="36" y="174"/>
                    <a:pt x="36" y="174"/>
                  </a:cubicBezTo>
                  <a:cubicBezTo>
                    <a:pt x="28" y="174"/>
                    <a:pt x="21" y="169"/>
                    <a:pt x="21" y="161"/>
                  </a:cubicBezTo>
                  <a:cubicBezTo>
                    <a:pt x="21" y="38"/>
                    <a:pt x="21" y="38"/>
                    <a:pt x="21" y="38"/>
                  </a:cubicBezTo>
                  <a:cubicBezTo>
                    <a:pt x="21" y="30"/>
                    <a:pt x="28" y="22"/>
                    <a:pt x="36" y="22"/>
                  </a:cubicBezTo>
                  <a:close/>
                </a:path>
              </a:pathLst>
            </a:custGeom>
            <a:grpFill/>
            <a:ln>
              <a:solidFill>
                <a:schemeClr val="tx1"/>
              </a:solidFill>
            </a:ln>
          </p:spPr>
          <p:txBody>
            <a:bodyPr vert="horz" wrap="square" lIns="91440" tIns="45720" rIns="91440" bIns="45720" numCol="1" anchor="t" anchorCtr="0" compatLnSpc="1"/>
            <a:lstStyle/>
            <a:p>
              <a:endParaRPr lang="en-US"/>
            </a:p>
          </p:txBody>
        </p:sp>
      </p:grpSp>
      <p:sp>
        <p:nvSpPr>
          <p:cNvPr id="29" name="文本框 28"/>
          <p:cNvSpPr txBox="1"/>
          <p:nvPr/>
        </p:nvSpPr>
        <p:spPr>
          <a:xfrm>
            <a:off x="1354313" y="4209770"/>
            <a:ext cx="1445486" cy="307777"/>
          </a:xfrm>
          <a:prstGeom prst="rect">
            <a:avLst/>
          </a:prstGeom>
          <a:noFill/>
          <a:effectLst/>
        </p:spPr>
        <p:txBody>
          <a:bodyPr wrap="square" rtlCol="0">
            <a:spAutoFit/>
          </a:bodyPr>
          <a:lstStyle/>
          <a:p>
            <a:pPr algn="dist"/>
            <a:r>
              <a:rPr lang="zh-CN" altLang="en-US" sz="1400" dirty="0">
                <a:latin typeface="微软雅黑" panose="020B0503020204020204" pitchFamily="34" charset="-122"/>
                <a:ea typeface="微软雅黑" panose="020B0503020204020204" pitchFamily="34" charset="-122"/>
              </a:rPr>
              <a:t>请输入你的标题</a:t>
            </a:r>
            <a:endParaRPr lang="zh-CN" altLang="en-US" sz="14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9491992" y="4246346"/>
            <a:ext cx="1445486" cy="307777"/>
          </a:xfrm>
          <a:prstGeom prst="rect">
            <a:avLst/>
          </a:prstGeom>
          <a:noFill/>
          <a:effectLst/>
        </p:spPr>
        <p:txBody>
          <a:bodyPr wrap="square" rtlCol="0">
            <a:spAutoFit/>
          </a:bodyPr>
          <a:lstStyle/>
          <a:p>
            <a:pPr algn="dist"/>
            <a:r>
              <a:rPr lang="zh-CN" altLang="en-US" sz="1400" dirty="0">
                <a:latin typeface="微软雅黑" panose="020B0503020204020204" pitchFamily="34" charset="-122"/>
                <a:ea typeface="微软雅黑" panose="020B0503020204020204" pitchFamily="34" charset="-122"/>
              </a:rPr>
              <a:t>请输入你的标题</a:t>
            </a:r>
            <a:endParaRPr lang="zh-CN" altLang="en-US"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4077866" y="4246346"/>
            <a:ext cx="1445486" cy="307777"/>
          </a:xfrm>
          <a:prstGeom prst="rect">
            <a:avLst/>
          </a:prstGeom>
          <a:noFill/>
          <a:effectLst/>
        </p:spPr>
        <p:txBody>
          <a:bodyPr wrap="square" rtlCol="0">
            <a:spAutoFit/>
          </a:bodyPr>
          <a:lstStyle/>
          <a:p>
            <a:pPr algn="dist"/>
            <a:r>
              <a:rPr lang="zh-CN" altLang="en-US" sz="1400" dirty="0">
                <a:latin typeface="微软雅黑" panose="020B0503020204020204" pitchFamily="34" charset="-122"/>
                <a:ea typeface="微软雅黑" panose="020B0503020204020204" pitchFamily="34" charset="-122"/>
              </a:rPr>
              <a:t>请输入你的标题</a:t>
            </a:r>
            <a:endParaRPr lang="zh-CN" altLang="en-US" sz="14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6784929" y="4246346"/>
            <a:ext cx="1445486" cy="307777"/>
          </a:xfrm>
          <a:prstGeom prst="rect">
            <a:avLst/>
          </a:prstGeom>
          <a:noFill/>
          <a:effectLst/>
        </p:spPr>
        <p:txBody>
          <a:bodyPr wrap="square" rtlCol="0">
            <a:spAutoFit/>
          </a:bodyPr>
          <a:lstStyle/>
          <a:p>
            <a:pPr algn="dist"/>
            <a:r>
              <a:rPr lang="zh-CN" altLang="en-US" sz="1400" dirty="0">
                <a:latin typeface="微软雅黑" panose="020B0503020204020204" pitchFamily="34" charset="-122"/>
                <a:ea typeface="微软雅黑" panose="020B0503020204020204" pitchFamily="34" charset="-122"/>
              </a:rPr>
              <a:t>请输入你的标题</a:t>
            </a:r>
            <a:endParaRPr lang="zh-CN" altLang="en-US" sz="14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4542659" y="1032947"/>
            <a:ext cx="3231543"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cxnSp>
        <p:nvCxnSpPr>
          <p:cNvPr id="35" name="直接连接符 34"/>
          <p:cNvCxnSpPr/>
          <p:nvPr/>
        </p:nvCxnSpPr>
        <p:spPr>
          <a:xfrm>
            <a:off x="3732538" y="1353312"/>
            <a:ext cx="648000" cy="0"/>
          </a:xfrm>
          <a:prstGeom prst="line">
            <a:avLst/>
          </a:prstGeom>
          <a:ln w="28575">
            <a:solidFill>
              <a:srgbClr val="870E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774202" y="1353312"/>
            <a:ext cx="648000" cy="0"/>
          </a:xfrm>
          <a:prstGeom prst="line">
            <a:avLst/>
          </a:prstGeom>
          <a:ln w="28575">
            <a:solidFill>
              <a:srgbClr val="870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2"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500"/>
                                        <p:tgtEl>
                                          <p:spTgt spid="36"/>
                                        </p:tgtEl>
                                      </p:cBhvr>
                                    </p:animEffect>
                                  </p:childTnLst>
                                </p:cTn>
                              </p:par>
                              <p:par>
                                <p:cTn id="11" presetID="53" presetClass="entr" presetSubtype="16" fill="hold" grpId="0" nodeType="withEffect">
                                  <p:stCondLst>
                                    <p:cond delay="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750" fill="hold"/>
                                        <p:tgtEl>
                                          <p:spTgt spid="33"/>
                                        </p:tgtEl>
                                        <p:attrNameLst>
                                          <p:attrName>ppt_w</p:attrName>
                                        </p:attrNameLst>
                                      </p:cBhvr>
                                      <p:tavLst>
                                        <p:tav tm="0">
                                          <p:val>
                                            <p:fltVal val="0"/>
                                          </p:val>
                                        </p:tav>
                                        <p:tav tm="100000">
                                          <p:val>
                                            <p:strVal val="#ppt_w"/>
                                          </p:val>
                                        </p:tav>
                                      </p:tavLst>
                                    </p:anim>
                                    <p:anim calcmode="lin" valueType="num">
                                      <p:cBhvr>
                                        <p:cTn id="14" dur="750" fill="hold"/>
                                        <p:tgtEl>
                                          <p:spTgt spid="33"/>
                                        </p:tgtEl>
                                        <p:attrNameLst>
                                          <p:attrName>ppt_h</p:attrName>
                                        </p:attrNameLst>
                                      </p:cBhvr>
                                      <p:tavLst>
                                        <p:tav tm="0">
                                          <p:val>
                                            <p:fltVal val="0"/>
                                          </p:val>
                                        </p:tav>
                                        <p:tav tm="100000">
                                          <p:val>
                                            <p:strVal val="#ppt_h"/>
                                          </p:val>
                                        </p:tav>
                                      </p:tavLst>
                                    </p:anim>
                                    <p:animEffect transition="in" filter="fade">
                                      <p:cBhvr>
                                        <p:cTn id="15" dur="750"/>
                                        <p:tgtEl>
                                          <p:spTgt spid="33"/>
                                        </p:tgtEl>
                                      </p:cBhvr>
                                    </p:animEffect>
                                  </p:childTnLst>
                                </p:cTn>
                              </p:par>
                              <p:par>
                                <p:cTn id="16" presetID="22" presetClass="exit" presetSubtype="8" fill="hold" nodeType="withEffect">
                                  <p:stCondLst>
                                    <p:cond delay="250"/>
                                  </p:stCondLst>
                                  <p:childTnLst>
                                    <p:animEffect transition="out" filter="wipe(left)">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par>
                                <p:cTn id="19" presetID="22" presetClass="exit" presetSubtype="2" fill="hold" nodeType="withEffect">
                                  <p:stCondLst>
                                    <p:cond delay="250"/>
                                  </p:stCondLst>
                                  <p:childTnLst>
                                    <p:animEffect transition="out" filter="wipe(right)">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childTnLst>
                          </p:cTn>
                        </p:par>
                        <p:par>
                          <p:cTn id="22" fill="hold">
                            <p:stCondLst>
                              <p:cond delay="0"/>
                            </p:stCondLst>
                            <p:childTnLst>
                              <p:par>
                                <p:cTn id="23" presetID="21"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750"/>
                                        <p:tgtEl>
                                          <p:spTgt spid="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29"/>
                                        </p:tgtEl>
                                        <p:attrNameLst>
                                          <p:attrName>style.visibility</p:attrName>
                                        </p:attrNameLst>
                                      </p:cBhvr>
                                      <p:to>
                                        <p:strVal val="visible"/>
                                      </p:to>
                                    </p:set>
                                    <p:anim calcmode="lin" valueType="num">
                                      <p:cBhvr>
                                        <p:cTn id="32" dur="750" fill="hold"/>
                                        <p:tgtEl>
                                          <p:spTgt spid="29"/>
                                        </p:tgtEl>
                                        <p:attrNameLst>
                                          <p:attrName>ppt_w</p:attrName>
                                        </p:attrNameLst>
                                      </p:cBhvr>
                                      <p:tavLst>
                                        <p:tav tm="0">
                                          <p:val>
                                            <p:fltVal val="0"/>
                                          </p:val>
                                        </p:tav>
                                        <p:tav tm="100000">
                                          <p:val>
                                            <p:strVal val="#ppt_w"/>
                                          </p:val>
                                        </p:tav>
                                      </p:tavLst>
                                    </p:anim>
                                    <p:anim calcmode="lin" valueType="num">
                                      <p:cBhvr>
                                        <p:cTn id="33" dur="750" fill="hold"/>
                                        <p:tgtEl>
                                          <p:spTgt spid="29"/>
                                        </p:tgtEl>
                                        <p:attrNameLst>
                                          <p:attrName>ppt_h</p:attrName>
                                        </p:attrNameLst>
                                      </p:cBhvr>
                                      <p:tavLst>
                                        <p:tav tm="0">
                                          <p:val>
                                            <p:fltVal val="0"/>
                                          </p:val>
                                        </p:tav>
                                        <p:tav tm="100000">
                                          <p:val>
                                            <p:strVal val="#ppt_h"/>
                                          </p:val>
                                        </p:tav>
                                      </p:tavLst>
                                    </p:anim>
                                    <p:animEffect transition="in" filter="fade">
                                      <p:cBhvr>
                                        <p:cTn id="34" dur="750"/>
                                        <p:tgtEl>
                                          <p:spTgt spid="29"/>
                                        </p:tgtEl>
                                      </p:cBhvr>
                                    </p:animEffect>
                                  </p:childTnLst>
                                </p:cTn>
                              </p:par>
                            </p:childTnLst>
                          </p:cTn>
                        </p:par>
                        <p:par>
                          <p:cTn id="35" fill="hold">
                            <p:stCondLst>
                              <p:cond delay="1200"/>
                            </p:stCondLst>
                            <p:childTnLst>
                              <p:par>
                                <p:cTn id="36" presetID="21" presetClass="entr" presetSubtype="1"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750"/>
                                        <p:tgtEl>
                                          <p:spTgt spid="4"/>
                                        </p:tgtEl>
                                      </p:cBhvr>
                                    </p:animEffect>
                                  </p:childTnLst>
                                </p:cTn>
                              </p:par>
                              <p:par>
                                <p:cTn id="39" presetID="1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par>
                                <p:cTn id="43" presetID="53" presetClass="entr" presetSubtype="16" fill="hold" grpId="0" nodeType="withEffect">
                                  <p:stCondLst>
                                    <p:cond delay="0"/>
                                  </p:stCondLst>
                                  <p:iterate type="lt">
                                    <p:tmPct val="10000"/>
                                  </p:iterate>
                                  <p:childTnLst>
                                    <p:set>
                                      <p:cBhvr>
                                        <p:cTn id="44" dur="1" fill="hold">
                                          <p:stCondLst>
                                            <p:cond delay="0"/>
                                          </p:stCondLst>
                                        </p:cTn>
                                        <p:tgtEl>
                                          <p:spTgt spid="31"/>
                                        </p:tgtEl>
                                        <p:attrNameLst>
                                          <p:attrName>style.visibility</p:attrName>
                                        </p:attrNameLst>
                                      </p:cBhvr>
                                      <p:to>
                                        <p:strVal val="visible"/>
                                      </p:to>
                                    </p:set>
                                    <p:anim calcmode="lin" valueType="num">
                                      <p:cBhvr>
                                        <p:cTn id="45" dur="750" fill="hold"/>
                                        <p:tgtEl>
                                          <p:spTgt spid="31"/>
                                        </p:tgtEl>
                                        <p:attrNameLst>
                                          <p:attrName>ppt_w</p:attrName>
                                        </p:attrNameLst>
                                      </p:cBhvr>
                                      <p:tavLst>
                                        <p:tav tm="0">
                                          <p:val>
                                            <p:fltVal val="0"/>
                                          </p:val>
                                        </p:tav>
                                        <p:tav tm="100000">
                                          <p:val>
                                            <p:strVal val="#ppt_w"/>
                                          </p:val>
                                        </p:tav>
                                      </p:tavLst>
                                    </p:anim>
                                    <p:anim calcmode="lin" valueType="num">
                                      <p:cBhvr>
                                        <p:cTn id="46" dur="750" fill="hold"/>
                                        <p:tgtEl>
                                          <p:spTgt spid="31"/>
                                        </p:tgtEl>
                                        <p:attrNameLst>
                                          <p:attrName>ppt_h</p:attrName>
                                        </p:attrNameLst>
                                      </p:cBhvr>
                                      <p:tavLst>
                                        <p:tav tm="0">
                                          <p:val>
                                            <p:fltVal val="0"/>
                                          </p:val>
                                        </p:tav>
                                        <p:tav tm="100000">
                                          <p:val>
                                            <p:strVal val="#ppt_h"/>
                                          </p:val>
                                        </p:tav>
                                      </p:tavLst>
                                    </p:anim>
                                    <p:animEffect transition="in" filter="fade">
                                      <p:cBhvr>
                                        <p:cTn id="47" dur="750"/>
                                        <p:tgtEl>
                                          <p:spTgt spid="31"/>
                                        </p:tgtEl>
                                      </p:cBhvr>
                                    </p:animEffect>
                                  </p:childTnLst>
                                </p:cTn>
                              </p:par>
                            </p:childTnLst>
                          </p:cTn>
                        </p:par>
                        <p:par>
                          <p:cTn id="48" fill="hold">
                            <p:stCondLst>
                              <p:cond delay="2400"/>
                            </p:stCondLst>
                            <p:childTnLst>
                              <p:par>
                                <p:cTn id="49" presetID="21" presetClass="entr" presetSubtype="1"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heel(1)">
                                      <p:cBhvr>
                                        <p:cTn id="51" dur="750"/>
                                        <p:tgtEl>
                                          <p:spTgt spid="6"/>
                                        </p:tgtEl>
                                      </p:cBhvr>
                                    </p:animEffect>
                                  </p:childTnLst>
                                </p:cTn>
                              </p:par>
                              <p:par>
                                <p:cTn id="52" presetID="12" presetClass="entr" presetSubtype="4"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p:tgtEl>
                                          <p:spTgt spid="11"/>
                                        </p:tgtEl>
                                        <p:attrNameLst>
                                          <p:attrName>ppt_y</p:attrName>
                                        </p:attrNameLst>
                                      </p:cBhvr>
                                      <p:tavLst>
                                        <p:tav tm="0">
                                          <p:val>
                                            <p:strVal val="#ppt_y+#ppt_h*1.125000"/>
                                          </p:val>
                                        </p:tav>
                                        <p:tav tm="100000">
                                          <p:val>
                                            <p:strVal val="#ppt_y"/>
                                          </p:val>
                                        </p:tav>
                                      </p:tavLst>
                                    </p:anim>
                                    <p:animEffect transition="in" filter="wipe(up)">
                                      <p:cBhvr>
                                        <p:cTn id="55" dur="500"/>
                                        <p:tgtEl>
                                          <p:spTgt spid="11"/>
                                        </p:tgtEl>
                                      </p:cBhvr>
                                    </p:animEffect>
                                  </p:childTnLst>
                                </p:cTn>
                              </p:par>
                              <p:par>
                                <p:cTn id="56" presetID="53" presetClass="entr" presetSubtype="16" fill="hold" grpId="0" nodeType="withEffect">
                                  <p:stCondLst>
                                    <p:cond delay="0"/>
                                  </p:stCondLst>
                                  <p:iterate type="lt">
                                    <p:tmPct val="10000"/>
                                  </p:iterate>
                                  <p:childTnLst>
                                    <p:set>
                                      <p:cBhvr>
                                        <p:cTn id="57" dur="1" fill="hold">
                                          <p:stCondLst>
                                            <p:cond delay="0"/>
                                          </p:stCondLst>
                                        </p:cTn>
                                        <p:tgtEl>
                                          <p:spTgt spid="32"/>
                                        </p:tgtEl>
                                        <p:attrNameLst>
                                          <p:attrName>style.visibility</p:attrName>
                                        </p:attrNameLst>
                                      </p:cBhvr>
                                      <p:to>
                                        <p:strVal val="visible"/>
                                      </p:to>
                                    </p:set>
                                    <p:anim calcmode="lin" valueType="num">
                                      <p:cBhvr>
                                        <p:cTn id="58" dur="750" fill="hold"/>
                                        <p:tgtEl>
                                          <p:spTgt spid="32"/>
                                        </p:tgtEl>
                                        <p:attrNameLst>
                                          <p:attrName>ppt_w</p:attrName>
                                        </p:attrNameLst>
                                      </p:cBhvr>
                                      <p:tavLst>
                                        <p:tav tm="0">
                                          <p:val>
                                            <p:fltVal val="0"/>
                                          </p:val>
                                        </p:tav>
                                        <p:tav tm="100000">
                                          <p:val>
                                            <p:strVal val="#ppt_w"/>
                                          </p:val>
                                        </p:tav>
                                      </p:tavLst>
                                    </p:anim>
                                    <p:anim calcmode="lin" valueType="num">
                                      <p:cBhvr>
                                        <p:cTn id="59" dur="750" fill="hold"/>
                                        <p:tgtEl>
                                          <p:spTgt spid="32"/>
                                        </p:tgtEl>
                                        <p:attrNameLst>
                                          <p:attrName>ppt_h</p:attrName>
                                        </p:attrNameLst>
                                      </p:cBhvr>
                                      <p:tavLst>
                                        <p:tav tm="0">
                                          <p:val>
                                            <p:fltVal val="0"/>
                                          </p:val>
                                        </p:tav>
                                        <p:tav tm="100000">
                                          <p:val>
                                            <p:strVal val="#ppt_h"/>
                                          </p:val>
                                        </p:tav>
                                      </p:tavLst>
                                    </p:anim>
                                    <p:animEffect transition="in" filter="fade">
                                      <p:cBhvr>
                                        <p:cTn id="60" dur="750"/>
                                        <p:tgtEl>
                                          <p:spTgt spid="32"/>
                                        </p:tgtEl>
                                      </p:cBhvr>
                                    </p:animEffect>
                                  </p:childTnLst>
                                </p:cTn>
                              </p:par>
                            </p:childTnLst>
                          </p:cTn>
                        </p:par>
                        <p:par>
                          <p:cTn id="61" fill="hold">
                            <p:stCondLst>
                              <p:cond delay="3600"/>
                            </p:stCondLst>
                            <p:childTnLst>
                              <p:par>
                                <p:cTn id="62" presetID="21" presetClass="entr" presetSubtype="1"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heel(1)">
                                      <p:cBhvr>
                                        <p:cTn id="64" dur="750"/>
                                        <p:tgtEl>
                                          <p:spTgt spid="8"/>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p:tgtEl>
                                          <p:spTgt spid="10"/>
                                        </p:tgtEl>
                                        <p:attrNameLst>
                                          <p:attrName>ppt_y</p:attrName>
                                        </p:attrNameLst>
                                      </p:cBhvr>
                                      <p:tavLst>
                                        <p:tav tm="0">
                                          <p:val>
                                            <p:strVal val="#ppt_y+#ppt_h*1.125000"/>
                                          </p:val>
                                        </p:tav>
                                        <p:tav tm="100000">
                                          <p:val>
                                            <p:strVal val="#ppt_y"/>
                                          </p:val>
                                        </p:tav>
                                      </p:tavLst>
                                    </p:anim>
                                    <p:animEffect transition="in" filter="wipe(up)">
                                      <p:cBhvr>
                                        <p:cTn id="68" dur="500"/>
                                        <p:tgtEl>
                                          <p:spTgt spid="10"/>
                                        </p:tgtEl>
                                      </p:cBhvr>
                                    </p:animEffect>
                                  </p:childTnLst>
                                </p:cTn>
                              </p:par>
                              <p:par>
                                <p:cTn id="69" presetID="53" presetClass="entr" presetSubtype="16" fill="hold" grpId="0" nodeType="withEffect">
                                  <p:stCondLst>
                                    <p:cond delay="0"/>
                                  </p:stCondLst>
                                  <p:iterate type="lt">
                                    <p:tmPct val="10000"/>
                                  </p:iterate>
                                  <p:childTnLst>
                                    <p:set>
                                      <p:cBhvr>
                                        <p:cTn id="70" dur="1" fill="hold">
                                          <p:stCondLst>
                                            <p:cond delay="0"/>
                                          </p:stCondLst>
                                        </p:cTn>
                                        <p:tgtEl>
                                          <p:spTgt spid="30"/>
                                        </p:tgtEl>
                                        <p:attrNameLst>
                                          <p:attrName>style.visibility</p:attrName>
                                        </p:attrNameLst>
                                      </p:cBhvr>
                                      <p:to>
                                        <p:strVal val="visible"/>
                                      </p:to>
                                    </p:set>
                                    <p:anim calcmode="lin" valueType="num">
                                      <p:cBhvr>
                                        <p:cTn id="71" dur="750" fill="hold"/>
                                        <p:tgtEl>
                                          <p:spTgt spid="30"/>
                                        </p:tgtEl>
                                        <p:attrNameLst>
                                          <p:attrName>ppt_w</p:attrName>
                                        </p:attrNameLst>
                                      </p:cBhvr>
                                      <p:tavLst>
                                        <p:tav tm="0">
                                          <p:val>
                                            <p:fltVal val="0"/>
                                          </p:val>
                                        </p:tav>
                                        <p:tav tm="100000">
                                          <p:val>
                                            <p:strVal val="#ppt_w"/>
                                          </p:val>
                                        </p:tav>
                                      </p:tavLst>
                                    </p:anim>
                                    <p:anim calcmode="lin" valueType="num">
                                      <p:cBhvr>
                                        <p:cTn id="72" dur="750" fill="hold"/>
                                        <p:tgtEl>
                                          <p:spTgt spid="30"/>
                                        </p:tgtEl>
                                        <p:attrNameLst>
                                          <p:attrName>ppt_h</p:attrName>
                                        </p:attrNameLst>
                                      </p:cBhvr>
                                      <p:tavLst>
                                        <p:tav tm="0">
                                          <p:val>
                                            <p:fltVal val="0"/>
                                          </p:val>
                                        </p:tav>
                                        <p:tav tm="100000">
                                          <p:val>
                                            <p:strVal val="#ppt_h"/>
                                          </p:val>
                                        </p:tav>
                                      </p:tavLst>
                                    </p:anim>
                                    <p:animEffect transition="in" filter="fade">
                                      <p:cBhvr>
                                        <p:cTn id="7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6" grpId="0" animBg="1"/>
      <p:bldP spid="4" grpId="0" animBg="1"/>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1" name="图表 40"/>
          <p:cNvGraphicFramePr/>
          <p:nvPr/>
        </p:nvGraphicFramePr>
        <p:xfrm>
          <a:off x="251070" y="1128631"/>
          <a:ext cx="5994399" cy="3892852"/>
        </p:xfrm>
        <a:graphic>
          <a:graphicData uri="http://schemas.openxmlformats.org/drawingml/2006/chart">
            <c:chart xmlns:c="http://schemas.openxmlformats.org/drawingml/2006/chart" xmlns:r="http://schemas.openxmlformats.org/officeDocument/2006/relationships" r:id="rId1"/>
          </a:graphicData>
        </a:graphic>
      </p:graphicFrame>
      <p:sp>
        <p:nvSpPr>
          <p:cNvPr id="42" name="文本框 41"/>
          <p:cNvSpPr txBox="1"/>
          <p:nvPr/>
        </p:nvSpPr>
        <p:spPr>
          <a:xfrm>
            <a:off x="6554599" y="2721114"/>
            <a:ext cx="4569198" cy="707886"/>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请输入你的标题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7012414" y="3400719"/>
            <a:ext cx="3676286" cy="338554"/>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600" dirty="0">
                <a:solidFill>
                  <a:schemeClr val="bg1"/>
                </a:solidFill>
                <a:latin typeface="微软雅黑" panose="020B0503020204020204" pitchFamily="34" charset="-122"/>
                <a:ea typeface="微软雅黑" panose="020B0503020204020204" pitchFamily="34" charset="-122"/>
              </a:rPr>
              <a:t>ADD YOUR TITLE PLEASE</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140770" y="4798816"/>
            <a:ext cx="4737515" cy="646331"/>
          </a:xfrm>
          <a:prstGeom prst="rect">
            <a:avLst/>
          </a:prstGeom>
          <a:noFill/>
        </p:spPr>
        <p:txBody>
          <a:bodyPr wrap="square" rtlCol="0">
            <a:spAutoFit/>
          </a:bodyPr>
          <a:lstStyle/>
          <a:p>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solidFill>
                <a:schemeClr val="bg1"/>
              </a:solidFill>
              <a:latin typeface="Centaur" panose="02030504050205020304" pitchFamily="18" charset="0"/>
              <a:cs typeface="Microsoft Himalaya" panose="01010100010101010101"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250" fill="hold"/>
                                        <p:tgtEl>
                                          <p:spTgt spid="41"/>
                                        </p:tgtEl>
                                        <p:attrNameLst>
                                          <p:attrName>ppt_w</p:attrName>
                                        </p:attrNameLst>
                                      </p:cBhvr>
                                      <p:tavLst>
                                        <p:tav tm="0">
                                          <p:val>
                                            <p:fltVal val="0"/>
                                          </p:val>
                                        </p:tav>
                                        <p:tav tm="100000">
                                          <p:val>
                                            <p:strVal val="#ppt_w"/>
                                          </p:val>
                                        </p:tav>
                                      </p:tavLst>
                                    </p:anim>
                                    <p:anim calcmode="lin" valueType="num">
                                      <p:cBhvr>
                                        <p:cTn id="8" dur="1250" fill="hold"/>
                                        <p:tgtEl>
                                          <p:spTgt spid="4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250" fill="hold"/>
                                        <p:tgtEl>
                                          <p:spTgt spid="44"/>
                                        </p:tgtEl>
                                        <p:attrNameLst>
                                          <p:attrName>ppt_w</p:attrName>
                                        </p:attrNameLst>
                                      </p:cBhvr>
                                      <p:tavLst>
                                        <p:tav tm="0">
                                          <p:val>
                                            <p:fltVal val="0"/>
                                          </p:val>
                                        </p:tav>
                                        <p:tav tm="100000">
                                          <p:val>
                                            <p:strVal val="#ppt_w"/>
                                          </p:val>
                                        </p:tav>
                                      </p:tavLst>
                                    </p:anim>
                                    <p:anim calcmode="lin" valueType="num">
                                      <p:cBhvr>
                                        <p:cTn id="12" dur="125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27071" y="595077"/>
            <a:ext cx="3537858" cy="584775"/>
          </a:xfrm>
          <a:prstGeom prst="rect">
            <a:avLst/>
          </a:prstGeom>
          <a:noFill/>
        </p:spPr>
        <p:txBody>
          <a:bodyPr wrap="square" rtlCol="0">
            <a:spAutoFit/>
          </a:bodyPr>
          <a:lstStyle/>
          <a:p>
            <a:pPr algn="dist"/>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sp>
        <p:nvSpPr>
          <p:cNvPr id="3" name="矩形 2"/>
          <p:cNvSpPr/>
          <p:nvPr/>
        </p:nvSpPr>
        <p:spPr>
          <a:xfrm>
            <a:off x="1078992" y="1952462"/>
            <a:ext cx="3621024" cy="37716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995093" y="3388455"/>
            <a:ext cx="3984408" cy="1754326"/>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.That's the secret of success. You have to believe in yourself. That's the secret of success. You have to believe in yourself. You have to believe in yourself. </a:t>
            </a:r>
            <a:endParaRPr lang="zh-CN" altLang="en-US" dirty="0">
              <a:latin typeface="Centaur" panose="02030504050205020304" pitchFamily="18" charset="0"/>
              <a:cs typeface="Microsoft Himalaya" panose="01010100010101010101" pitchFamily="2"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40145" y="2453989"/>
            <a:ext cx="4937760" cy="300847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矩形 5"/>
          <p:cNvSpPr/>
          <p:nvPr/>
        </p:nvSpPr>
        <p:spPr>
          <a:xfrm>
            <a:off x="7083235" y="2977025"/>
            <a:ext cx="198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Ebrima" panose="02000000000000000000" pitchFamily="2" charset="0"/>
              <a:cs typeface="Ebrima" panose="02000000000000000000" pitchFamily="2" charset="0"/>
            </a:endParaRPr>
          </a:p>
        </p:txBody>
      </p:sp>
      <p:sp>
        <p:nvSpPr>
          <p:cNvPr id="7" name="文本框 6"/>
          <p:cNvSpPr txBox="1"/>
          <p:nvPr/>
        </p:nvSpPr>
        <p:spPr>
          <a:xfrm>
            <a:off x="7192244" y="2977025"/>
            <a:ext cx="1815802" cy="369332"/>
          </a:xfrm>
          <a:prstGeom prst="rect">
            <a:avLst/>
          </a:prstGeom>
          <a:noFill/>
        </p:spPr>
        <p:txBody>
          <a:bodyPr wrap="square" rtlCol="0">
            <a:spAutoFit/>
          </a:bodyPr>
          <a:lstStyle/>
          <a:p>
            <a:pPr algn="ctr"/>
            <a:r>
              <a:rPr lang="en-US" altLang="zh-CN" dirty="0">
                <a:solidFill>
                  <a:schemeClr val="lt1"/>
                </a:solidFill>
                <a:latin typeface="Ebrima" panose="02000000000000000000" pitchFamily="2" charset="0"/>
                <a:ea typeface="Ebrima" panose="02000000000000000000" pitchFamily="2" charset="0"/>
                <a:cs typeface="Ebrima" panose="02000000000000000000" pitchFamily="2" charset="0"/>
              </a:rPr>
              <a:t>ADD TEXT HERE</a:t>
            </a:r>
            <a:endParaRPr lang="zh-CN" altLang="en-US" dirty="0">
              <a:solidFill>
                <a:schemeClr val="lt1"/>
              </a:solidFill>
              <a:latin typeface="Ebrima" panose="02000000000000000000" pitchFamily="2" charset="0"/>
              <a:ea typeface="Ebrima" panose="02000000000000000000" pitchFamily="2" charset="0"/>
              <a:cs typeface="Ebrima" panose="02000000000000000000" pitchFamily="2" charset="0"/>
            </a:endParaRPr>
          </a:p>
        </p:txBody>
      </p:sp>
      <p:sp>
        <p:nvSpPr>
          <p:cNvPr id="8" name="文本框 7"/>
          <p:cNvSpPr txBox="1"/>
          <p:nvPr/>
        </p:nvSpPr>
        <p:spPr>
          <a:xfrm>
            <a:off x="4436969" y="1058326"/>
            <a:ext cx="3287581" cy="338554"/>
          </a:xfrm>
          <a:prstGeom prst="rect">
            <a:avLst/>
          </a:prstGeom>
          <a:noFill/>
          <a:ln>
            <a:noFill/>
          </a:ln>
          <a:effectLst/>
        </p:spPr>
        <p:txBody>
          <a:bodyPr wrap="square" rtlCol="0">
            <a:spAutoFit/>
          </a:bodyPr>
          <a:lstStyle/>
          <a:p>
            <a:pPr algn="dist"/>
            <a:r>
              <a:rPr lang="en-US" altLang="zh-CN" sz="1600" dirty="0">
                <a:latin typeface="Centaur" panose="02030504050205020304" pitchFamily="18" charset="0"/>
                <a:ea typeface="微软雅黑" panose="020B0503020204020204" pitchFamily="34" charset="-122"/>
              </a:rPr>
              <a:t>ADD YOUR TITLE PLEASE</a:t>
            </a:r>
            <a:endParaRPr lang="en-US" altLang="zh-CN" sz="1600" dirty="0">
              <a:latin typeface="Centaur" panose="020305040502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3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10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35" presetClass="path" presetSubtype="0" accel="50000" decel="50000" fill="hold" nodeType="withEffect">
                                  <p:stCondLst>
                                    <p:cond delay="1700"/>
                                  </p:stCondLst>
                                  <p:childTnLst>
                                    <p:animMotion origin="layout" path="M -1.875E-6 -7.40741E-7 L -0.07851 -7.40741E-7 " pathEditMode="relative" rAng="0" ptsTypes="AA">
                                      <p:cBhvr>
                                        <p:cTn id="24" dur="1500" fill="hold"/>
                                        <p:tgtEl>
                                          <p:spTgt spid="5"/>
                                        </p:tgtEl>
                                        <p:attrNameLst>
                                          <p:attrName>ppt_x</p:attrName>
                                          <p:attrName>ppt_y</p:attrName>
                                        </p:attrNameLst>
                                      </p:cBhvr>
                                      <p:rCtr x="-3932" y="0"/>
                                    </p:animMotion>
                                  </p:childTnLst>
                                </p:cTn>
                              </p:par>
                              <p:par>
                                <p:cTn id="25" presetID="2" presetClass="entr" presetSubtype="4" fill="hold" grpId="0" nodeType="with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12" presetClass="entr" presetSubtype="4" fill="hold" grpId="0" nodeType="withEffect">
                                  <p:stCondLst>
                                    <p:cond delay="34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par>
                                <p:cTn id="33" presetID="12" presetClass="entr" presetSubtype="8" fill="hold" grpId="0" nodeType="withEffect">
                                  <p:stCondLst>
                                    <p:cond delay="35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1000"/>
                                        <p:tgtEl>
                                          <p:spTgt spid="4"/>
                                        </p:tgtEl>
                                        <p:attrNameLst>
                                          <p:attrName>ppt_x</p:attrName>
                                        </p:attrNameLst>
                                      </p:cBhvr>
                                      <p:tavLst>
                                        <p:tav tm="0">
                                          <p:val>
                                            <p:strVal val="#ppt_x-#ppt_w*1.125000"/>
                                          </p:val>
                                        </p:tav>
                                        <p:tav tm="100000">
                                          <p:val>
                                            <p:strVal val="#ppt_x"/>
                                          </p:val>
                                        </p:tav>
                                      </p:tavLst>
                                    </p:anim>
                                    <p:animEffect transition="in" filter="wipe(right)">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p:nvSpPr>
        <p:spPr>
          <a:xfrm>
            <a:off x="11900495" y="2507115"/>
            <a:ext cx="288000" cy="18578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62037" y="998638"/>
            <a:ext cx="677108" cy="4781443"/>
          </a:xfrm>
          <a:prstGeom prst="rect">
            <a:avLst/>
          </a:prstGeom>
          <a:noFill/>
        </p:spPr>
        <p:txBody>
          <a:bodyPr vert="eaVert" wrap="square" rtlCol="0">
            <a:spAutoFit/>
          </a:bodyPr>
          <a:lstStyle/>
          <a:p>
            <a:pPr algn="dist"/>
            <a:r>
              <a:rPr lang="zh-CN" altLang="en-US" sz="3200" b="1" dirty="0">
                <a:latin typeface="微软雅黑" panose="020B0503020204020204" pitchFamily="34" charset="-122"/>
                <a:ea typeface="微软雅黑" panose="020B0503020204020204" pitchFamily="34" charset="-122"/>
              </a:rPr>
              <a:t>请输入你的标题</a:t>
            </a:r>
            <a:endParaRPr lang="zh-CN" altLang="en-US" sz="3200"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3216000" y="549000"/>
            <a:ext cx="2880000" cy="2880000"/>
            <a:chOff x="3216000" y="549000"/>
            <a:chExt cx="2880000" cy="2880000"/>
          </a:xfrm>
        </p:grpSpPr>
        <p:sp>
          <p:nvSpPr>
            <p:cNvPr id="17" name="矩形 16"/>
            <p:cNvSpPr/>
            <p:nvPr/>
          </p:nvSpPr>
          <p:spPr>
            <a:xfrm>
              <a:off x="3216000" y="549000"/>
              <a:ext cx="2880000" cy="2880000"/>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434706" y="1574984"/>
              <a:ext cx="2422342"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 </a:t>
              </a:r>
              <a:endParaRPr lang="zh-CN" altLang="en-US" dirty="0">
                <a:latin typeface="Centaur" panose="02030504050205020304" pitchFamily="18" charset="0"/>
                <a:cs typeface="Microsoft Himalaya" panose="01010100010101010101" pitchFamily="2" charset="0"/>
              </a:endParaRPr>
            </a:p>
          </p:txBody>
        </p:sp>
        <p:sp>
          <p:nvSpPr>
            <p:cNvPr id="26" name="文本框 25"/>
            <p:cNvSpPr txBox="1"/>
            <p:nvPr/>
          </p:nvSpPr>
          <p:spPr>
            <a:xfrm>
              <a:off x="3763184" y="1236430"/>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093303" y="3429000"/>
            <a:ext cx="2880000" cy="2880000"/>
            <a:chOff x="6093303" y="3429000"/>
            <a:chExt cx="2880000" cy="2880000"/>
          </a:xfrm>
        </p:grpSpPr>
        <p:sp>
          <p:nvSpPr>
            <p:cNvPr id="18" name="矩形 17"/>
            <p:cNvSpPr/>
            <p:nvPr/>
          </p:nvSpPr>
          <p:spPr>
            <a:xfrm>
              <a:off x="6093303" y="3429000"/>
              <a:ext cx="2880000" cy="2880000"/>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323480" y="4627581"/>
              <a:ext cx="2422342"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 </a:t>
              </a:r>
              <a:endParaRPr lang="zh-CN" altLang="en-US" dirty="0">
                <a:latin typeface="Centaur" panose="02030504050205020304" pitchFamily="18" charset="0"/>
                <a:cs typeface="Microsoft Himalaya" panose="01010100010101010101" pitchFamily="2" charset="0"/>
              </a:endParaRPr>
            </a:p>
          </p:txBody>
        </p:sp>
        <p:sp>
          <p:nvSpPr>
            <p:cNvPr id="28" name="文本框 27"/>
            <p:cNvSpPr txBox="1"/>
            <p:nvPr/>
          </p:nvSpPr>
          <p:spPr>
            <a:xfrm>
              <a:off x="6651958" y="4289027"/>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096000" y="549000"/>
            <a:ext cx="2880000" cy="2880000"/>
            <a:chOff x="6096000" y="549000"/>
            <a:chExt cx="2880000" cy="2880000"/>
          </a:xfrm>
        </p:grpSpPr>
        <p:sp>
          <p:nvSpPr>
            <p:cNvPr id="8" name="矩形 7"/>
            <p:cNvSpPr/>
            <p:nvPr/>
          </p:nvSpPr>
          <p:spPr>
            <a:xfrm>
              <a:off x="6096000" y="549000"/>
              <a:ext cx="2880000" cy="28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359201" y="1644515"/>
              <a:ext cx="2422342" cy="1200329"/>
            </a:xfrm>
            <a:prstGeom prst="rect">
              <a:avLst/>
            </a:prstGeom>
            <a:noFill/>
          </p:spPr>
          <p:txBody>
            <a:bodyPr wrap="square" rtlCol="0">
              <a:spAutoFit/>
            </a:bodyPr>
            <a:lstStyle/>
            <a:p>
              <a:pPr algn="ctr"/>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 </a:t>
              </a:r>
              <a:endParaRPr lang="zh-CN" altLang="en-US" dirty="0">
                <a:solidFill>
                  <a:schemeClr val="bg1"/>
                </a:solidFill>
                <a:latin typeface="Centaur" panose="02030504050205020304" pitchFamily="18" charset="0"/>
                <a:cs typeface="Microsoft Himalaya" panose="01010100010101010101" pitchFamily="2" charset="0"/>
              </a:endParaRPr>
            </a:p>
          </p:txBody>
        </p:sp>
        <p:sp>
          <p:nvSpPr>
            <p:cNvPr id="30" name="文本框 29"/>
            <p:cNvSpPr txBox="1"/>
            <p:nvPr/>
          </p:nvSpPr>
          <p:spPr>
            <a:xfrm>
              <a:off x="6687679" y="1305961"/>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216000" y="3429000"/>
            <a:ext cx="2880000" cy="2880000"/>
            <a:chOff x="3216000" y="3429000"/>
            <a:chExt cx="2880000" cy="2880000"/>
          </a:xfrm>
        </p:grpSpPr>
        <p:sp>
          <p:nvSpPr>
            <p:cNvPr id="4" name="矩形 3"/>
            <p:cNvSpPr/>
            <p:nvPr/>
          </p:nvSpPr>
          <p:spPr>
            <a:xfrm>
              <a:off x="3216000" y="3429000"/>
              <a:ext cx="2880000" cy="28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473292" y="4623463"/>
              <a:ext cx="2422342" cy="1200329"/>
            </a:xfrm>
            <a:prstGeom prst="rect">
              <a:avLst/>
            </a:prstGeom>
            <a:noFill/>
          </p:spPr>
          <p:txBody>
            <a:bodyPr wrap="square" rtlCol="0">
              <a:spAutoFit/>
            </a:bodyPr>
            <a:lstStyle/>
            <a:p>
              <a:pPr algn="ctr"/>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 </a:t>
              </a:r>
              <a:endParaRPr lang="zh-CN" altLang="en-US" dirty="0">
                <a:solidFill>
                  <a:schemeClr val="bg1"/>
                </a:solidFill>
                <a:latin typeface="Centaur" panose="02030504050205020304" pitchFamily="18" charset="0"/>
                <a:cs typeface="Microsoft Himalaya" panose="01010100010101010101" pitchFamily="2" charset="0"/>
              </a:endParaRPr>
            </a:p>
          </p:txBody>
        </p:sp>
        <p:sp>
          <p:nvSpPr>
            <p:cNvPr id="32" name="文本框 31"/>
            <p:cNvSpPr txBox="1"/>
            <p:nvPr/>
          </p:nvSpPr>
          <p:spPr>
            <a:xfrm>
              <a:off x="3801770" y="4284909"/>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33" name="文本框 32"/>
          <p:cNvSpPr txBox="1"/>
          <p:nvPr/>
        </p:nvSpPr>
        <p:spPr>
          <a:xfrm>
            <a:off x="1138802" y="1720513"/>
            <a:ext cx="430887" cy="3416973"/>
          </a:xfrm>
          <a:prstGeom prst="rect">
            <a:avLst/>
          </a:prstGeom>
          <a:noFill/>
          <a:ln>
            <a:noFill/>
          </a:ln>
          <a:effectLst>
            <a:outerShdw blurRad="184150" dist="241300" dir="11520000" sx="110000" sy="110000" algn="ctr">
              <a:srgbClr val="000000">
                <a:alpha val="18000"/>
              </a:srgbClr>
            </a:outerShdw>
          </a:effectLst>
        </p:spPr>
        <p:txBody>
          <a:bodyPr vert="eaVert" wrap="square" rtlCol="0">
            <a:spAutoFit/>
          </a:bodyPr>
          <a:lstStyle/>
          <a:p>
            <a:pPr algn="dist"/>
            <a:r>
              <a:rPr lang="en-US" altLang="zh-CN" sz="1600" dirty="0">
                <a:latin typeface="微软雅黑" panose="020B0503020204020204" pitchFamily="34" charset="-122"/>
                <a:ea typeface="微软雅黑" panose="020B0503020204020204" pitchFamily="34" charset="-122"/>
              </a:rPr>
              <a:t>ADD YOUR TITLE PLEASE</a:t>
            </a:r>
            <a:endParaRPr lang="zh-CN" altLang="en-US" sz="16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5559403" y="2844844"/>
            <a:ext cx="1092555" cy="1141990"/>
            <a:chOff x="5568349" y="2873882"/>
            <a:chExt cx="1092555" cy="1141990"/>
          </a:xfrm>
        </p:grpSpPr>
        <p:sp>
          <p:nvSpPr>
            <p:cNvPr id="19" name="矩形 18"/>
            <p:cNvSpPr/>
            <p:nvPr/>
          </p:nvSpPr>
          <p:spPr>
            <a:xfrm>
              <a:off x="5615680" y="2949327"/>
              <a:ext cx="972000" cy="972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626224" y="2873882"/>
              <a:ext cx="467543" cy="707886"/>
            </a:xfrm>
            <a:prstGeom prst="rect">
              <a:avLst/>
            </a:prstGeom>
            <a:noFill/>
          </p:spPr>
          <p:txBody>
            <a:bodyPr wrap="square" rtlCol="0">
              <a:spAutoFit/>
            </a:bodyPr>
            <a:lstStyle/>
            <a:p>
              <a:r>
                <a:rPr lang="en-US" altLang="zh-CN" sz="4000" b="1" dirty="0">
                  <a:latin typeface="Centaur" panose="02030504050205020304" pitchFamily="18" charset="0"/>
                </a:rPr>
                <a:t>S</a:t>
              </a:r>
              <a:endParaRPr lang="zh-CN" altLang="en-US" sz="4000" b="1" dirty="0">
                <a:latin typeface="Centaur" panose="02030504050205020304" pitchFamily="18" charset="0"/>
              </a:endParaRPr>
            </a:p>
          </p:txBody>
        </p:sp>
        <p:sp>
          <p:nvSpPr>
            <p:cNvPr id="10" name="文本框 9"/>
            <p:cNvSpPr txBox="1"/>
            <p:nvPr/>
          </p:nvSpPr>
          <p:spPr>
            <a:xfrm>
              <a:off x="6055155" y="2947910"/>
              <a:ext cx="605749" cy="584775"/>
            </a:xfrm>
            <a:prstGeom prst="rect">
              <a:avLst/>
            </a:prstGeom>
            <a:noFill/>
          </p:spPr>
          <p:txBody>
            <a:bodyPr wrap="square" rtlCol="0">
              <a:spAutoFit/>
            </a:bodyPr>
            <a:lstStyle/>
            <a:p>
              <a:r>
                <a:rPr lang="en-US" altLang="zh-CN" sz="3200" b="1" dirty="0">
                  <a:solidFill>
                    <a:schemeClr val="bg1"/>
                  </a:solidFill>
                  <a:latin typeface="Centaur" panose="02030504050205020304" pitchFamily="18" charset="0"/>
                </a:rPr>
                <a:t>W</a:t>
              </a:r>
              <a:endParaRPr lang="zh-CN" altLang="en-US" sz="3200" b="1" dirty="0">
                <a:solidFill>
                  <a:schemeClr val="bg1"/>
                </a:solidFill>
                <a:latin typeface="Centaur" panose="02030504050205020304" pitchFamily="18" charset="0"/>
              </a:endParaRPr>
            </a:p>
          </p:txBody>
        </p:sp>
        <p:sp>
          <p:nvSpPr>
            <p:cNvPr id="12" name="文本框 11"/>
            <p:cNvSpPr txBox="1"/>
            <p:nvPr/>
          </p:nvSpPr>
          <p:spPr>
            <a:xfrm>
              <a:off x="6107817" y="3369541"/>
              <a:ext cx="553087" cy="646331"/>
            </a:xfrm>
            <a:prstGeom prst="rect">
              <a:avLst/>
            </a:prstGeom>
            <a:noFill/>
          </p:spPr>
          <p:txBody>
            <a:bodyPr wrap="square" rtlCol="0">
              <a:spAutoFit/>
            </a:bodyPr>
            <a:lstStyle/>
            <a:p>
              <a:r>
                <a:rPr lang="en-US" altLang="zh-CN" sz="3600" b="1" dirty="0">
                  <a:latin typeface="Centaur" panose="02030504050205020304" pitchFamily="18" charset="0"/>
                </a:rPr>
                <a:t>T</a:t>
              </a:r>
              <a:endParaRPr lang="zh-CN" altLang="en-US" sz="3600" b="1" dirty="0">
                <a:latin typeface="Centaur" panose="02030504050205020304" pitchFamily="18" charset="0"/>
              </a:endParaRPr>
            </a:p>
          </p:txBody>
        </p:sp>
        <p:sp>
          <p:nvSpPr>
            <p:cNvPr id="11" name="文本框 10"/>
            <p:cNvSpPr txBox="1"/>
            <p:nvPr/>
          </p:nvSpPr>
          <p:spPr>
            <a:xfrm>
              <a:off x="5568349" y="3355027"/>
              <a:ext cx="546915" cy="646331"/>
            </a:xfrm>
            <a:prstGeom prst="rect">
              <a:avLst/>
            </a:prstGeom>
            <a:noFill/>
          </p:spPr>
          <p:txBody>
            <a:bodyPr wrap="square" rtlCol="0">
              <a:spAutoFit/>
            </a:bodyPr>
            <a:lstStyle/>
            <a:p>
              <a:r>
                <a:rPr lang="en-US" altLang="zh-CN" sz="3600" b="1" dirty="0">
                  <a:solidFill>
                    <a:schemeClr val="bg1"/>
                  </a:solidFill>
                  <a:latin typeface="Centaur" panose="02030504050205020304" pitchFamily="18" charset="0"/>
                </a:rPr>
                <a:t>O</a:t>
              </a:r>
              <a:endParaRPr lang="zh-CN" altLang="en-US" sz="3600" b="1" dirty="0">
                <a:solidFill>
                  <a:schemeClr val="bg1"/>
                </a:solidFill>
                <a:latin typeface="Centaur" panose="02030504050205020304" pitchFamily="18"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5"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style.rotation</p:attrName>
                                        </p:attrNameLst>
                                      </p:cBhvr>
                                      <p:tavLst>
                                        <p:tav tm="0">
                                          <p:val>
                                            <p:fltVal val="720"/>
                                          </p:val>
                                        </p:tav>
                                        <p:tav tm="100000">
                                          <p:val>
                                            <p:fltVal val="0"/>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 calcmode="lin" valueType="num">
                                      <p:cBhvr>
                                        <p:cTn id="34"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48000" y="-3625"/>
            <a:ext cx="9144000" cy="6858000"/>
          </a:xfrm>
          <a:prstGeom prst="rect">
            <a:avLst/>
          </a:prstGeom>
        </p:spPr>
      </p:pic>
      <p:sp>
        <p:nvSpPr>
          <p:cNvPr id="2" name="矩形 1"/>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513" y="2481947"/>
            <a:ext cx="288000" cy="185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429479" y="1710185"/>
            <a:ext cx="3585385" cy="860945"/>
            <a:chOff x="1429479" y="1710185"/>
            <a:chExt cx="3585385" cy="860945"/>
          </a:xfrm>
        </p:grpSpPr>
        <p:sp>
          <p:nvSpPr>
            <p:cNvPr id="4" name="文本框 3"/>
            <p:cNvSpPr txBox="1"/>
            <p:nvPr/>
          </p:nvSpPr>
          <p:spPr>
            <a:xfrm>
              <a:off x="1429479" y="1986355"/>
              <a:ext cx="3585385" cy="584775"/>
            </a:xfrm>
            <a:prstGeom prst="rect">
              <a:avLst/>
            </a:prstGeom>
            <a:noFill/>
          </p:spPr>
          <p:txBody>
            <a:bodyPr wrap="square" rtlCol="0">
              <a:spAutoFit/>
            </a:bodyPr>
            <a:lstStyle/>
            <a:p>
              <a:r>
                <a:rPr lang="en-US" altLang="zh-CN" sz="1600"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a:t>
              </a:r>
              <a:endParaRPr lang="zh-CN" altLang="en-US" sz="1600" dirty="0">
                <a:solidFill>
                  <a:schemeClr val="bg1"/>
                </a:solidFill>
                <a:latin typeface="Centaur" panose="02030504050205020304" pitchFamily="18" charset="0"/>
                <a:cs typeface="Microsoft Himalaya" panose="01010100010101010101" pitchFamily="2" charset="0"/>
              </a:endParaRPr>
            </a:p>
          </p:txBody>
        </p:sp>
        <p:sp>
          <p:nvSpPr>
            <p:cNvPr id="5" name="文本框 4"/>
            <p:cNvSpPr txBox="1"/>
            <p:nvPr/>
          </p:nvSpPr>
          <p:spPr>
            <a:xfrm>
              <a:off x="1429479" y="1710185"/>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429479" y="3136421"/>
            <a:ext cx="3585385" cy="860945"/>
            <a:chOff x="1429479" y="3136421"/>
            <a:chExt cx="3585385" cy="860945"/>
          </a:xfrm>
        </p:grpSpPr>
        <p:sp>
          <p:nvSpPr>
            <p:cNvPr id="6" name="文本框 5"/>
            <p:cNvSpPr txBox="1"/>
            <p:nvPr/>
          </p:nvSpPr>
          <p:spPr>
            <a:xfrm>
              <a:off x="1429479" y="3412591"/>
              <a:ext cx="3585385" cy="584775"/>
            </a:xfrm>
            <a:prstGeom prst="rect">
              <a:avLst/>
            </a:prstGeom>
            <a:noFill/>
          </p:spPr>
          <p:txBody>
            <a:bodyPr wrap="square" rtlCol="0">
              <a:spAutoFit/>
            </a:bodyPr>
            <a:lstStyle/>
            <a:p>
              <a:r>
                <a:rPr lang="en-US" altLang="zh-CN" sz="1600"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a:t>
              </a:r>
              <a:endParaRPr lang="zh-CN" altLang="en-US" sz="1600" dirty="0">
                <a:solidFill>
                  <a:schemeClr val="bg1"/>
                </a:solidFill>
                <a:latin typeface="Centaur" panose="02030504050205020304" pitchFamily="18" charset="0"/>
                <a:cs typeface="Microsoft Himalaya" panose="01010100010101010101" pitchFamily="2" charset="0"/>
              </a:endParaRPr>
            </a:p>
          </p:txBody>
        </p:sp>
        <p:sp>
          <p:nvSpPr>
            <p:cNvPr id="7" name="文本框 6"/>
            <p:cNvSpPr txBox="1"/>
            <p:nvPr/>
          </p:nvSpPr>
          <p:spPr>
            <a:xfrm>
              <a:off x="1429479" y="3136421"/>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429479" y="4472533"/>
            <a:ext cx="3585385" cy="860945"/>
            <a:chOff x="1429479" y="4472533"/>
            <a:chExt cx="3585385" cy="860945"/>
          </a:xfrm>
        </p:grpSpPr>
        <p:sp>
          <p:nvSpPr>
            <p:cNvPr id="8" name="文本框 7"/>
            <p:cNvSpPr txBox="1"/>
            <p:nvPr/>
          </p:nvSpPr>
          <p:spPr>
            <a:xfrm>
              <a:off x="1429479" y="4748703"/>
              <a:ext cx="3585385" cy="584775"/>
            </a:xfrm>
            <a:prstGeom prst="rect">
              <a:avLst/>
            </a:prstGeom>
            <a:noFill/>
          </p:spPr>
          <p:txBody>
            <a:bodyPr wrap="square" rtlCol="0">
              <a:spAutoFit/>
            </a:bodyPr>
            <a:lstStyle/>
            <a:p>
              <a:r>
                <a:rPr lang="en-US" altLang="zh-CN" sz="1600"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a:t>
              </a:r>
              <a:endParaRPr lang="zh-CN" altLang="en-US" sz="1600" dirty="0">
                <a:solidFill>
                  <a:schemeClr val="bg1"/>
                </a:solidFill>
                <a:latin typeface="Centaur" panose="02030504050205020304" pitchFamily="18" charset="0"/>
                <a:cs typeface="Microsoft Himalaya" panose="01010100010101010101" pitchFamily="2" charset="0"/>
              </a:endParaRPr>
            </a:p>
          </p:txBody>
        </p:sp>
        <p:sp>
          <p:nvSpPr>
            <p:cNvPr id="9" name="文本框 8"/>
            <p:cNvSpPr txBox="1"/>
            <p:nvPr/>
          </p:nvSpPr>
          <p:spPr>
            <a:xfrm>
              <a:off x="1429479" y="4472533"/>
              <a:ext cx="1645849" cy="338554"/>
            </a:xfrm>
            <a:prstGeom prst="rect">
              <a:avLst/>
            </a:prstGeom>
            <a:noFill/>
          </p:spPr>
          <p:txBody>
            <a:bodyPr wrap="square" rtlCol="0">
              <a:spAutoFit/>
            </a:bodyPr>
            <a:lstStyle/>
            <a:p>
              <a:pPr algn="dist"/>
              <a:r>
                <a:rPr lang="zh-CN" altLang="en-US" sz="1600" dirty="0">
                  <a:solidFill>
                    <a:schemeClr val="bg1"/>
                  </a:solidFill>
                  <a:latin typeface="微软雅黑" panose="020B0503020204020204" pitchFamily="34" charset="-122"/>
                  <a:ea typeface="微软雅黑" panose="020B0503020204020204" pitchFamily="34" charset="-122"/>
                </a:rPr>
                <a:t>请输入你的正文</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a:off x="956800" y="729554"/>
            <a:ext cx="4455886" cy="54283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658167" y="868724"/>
            <a:ext cx="3128007" cy="523220"/>
          </a:xfrm>
          <a:prstGeom prst="rect">
            <a:avLst/>
          </a:prstGeom>
          <a:noFill/>
          <a:effectLst>
            <a:outerShdw blurRad="50800" dist="38100" dir="18900000" algn="bl" rotWithShape="0">
              <a:prstClr val="black">
                <a:alpha val="40000"/>
              </a:prstClr>
            </a:outerShdw>
          </a:effectLst>
          <a:scene3d>
            <a:camera prst="perspectiveRight"/>
            <a:lightRig rig="threePt" dir="t"/>
          </a:scene3d>
        </p:spPr>
        <p:txBody>
          <a:bodyPr wrap="square" rtlCol="0">
            <a:spAutoFit/>
          </a:bodyPr>
          <a:lstStyle/>
          <a:p>
            <a:pPr algn="ctr"/>
            <a:r>
              <a:rPr lang="en-US" altLang="zh-CN" sz="2800" b="1" dirty="0">
                <a:solidFill>
                  <a:schemeClr val="bg1"/>
                </a:solidFill>
                <a:latin typeface="Centaur" panose="02030504050205020304" pitchFamily="18" charset="0"/>
              </a:rPr>
              <a:t>ADD YOUR TITLE</a:t>
            </a:r>
            <a:endParaRPr lang="zh-CN" altLang="en-US" sz="2800" b="1" dirty="0">
              <a:solidFill>
                <a:schemeClr val="bg1"/>
              </a:solidFill>
              <a:latin typeface="Centaur" panose="020305040502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p:tgtEl>
                                          <p:spTgt spid="11"/>
                                        </p:tgtEl>
                                        <p:attrNameLst>
                                          <p:attrName>ppt_y</p:attrName>
                                        </p:attrNameLst>
                                      </p:cBhvr>
                                      <p:tavLst>
                                        <p:tav tm="0">
                                          <p:val>
                                            <p:strVal val="#ppt_y-#ppt_h*1.125000"/>
                                          </p:val>
                                        </p:tav>
                                        <p:tav tm="100000">
                                          <p:val>
                                            <p:strVal val="#ppt_y"/>
                                          </p:val>
                                        </p:tav>
                                      </p:tavLst>
                                    </p:anim>
                                    <p:animEffect transition="in" filter="wipe(down)">
                                      <p:cBhvr>
                                        <p:cTn id="8" dur="1250"/>
                                        <p:tgtEl>
                                          <p:spTgt spid="1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p:tgtEl>
                                          <p:spTgt spid="10"/>
                                        </p:tgtEl>
                                        <p:attrNameLst>
                                          <p:attrName>ppt_y</p:attrName>
                                        </p:attrNameLst>
                                      </p:cBhvr>
                                      <p:tavLst>
                                        <p:tav tm="0">
                                          <p:val>
                                            <p:strVal val="#ppt_y-#ppt_h*1.125000"/>
                                          </p:val>
                                        </p:tav>
                                        <p:tav tm="100000">
                                          <p:val>
                                            <p:strVal val="#ppt_y"/>
                                          </p:val>
                                        </p:tav>
                                      </p:tavLst>
                                    </p:anim>
                                    <p:animEffect transition="in" filter="wipe(down)">
                                      <p:cBhvr>
                                        <p:cTn id="12" dur="1250"/>
                                        <p:tgtEl>
                                          <p:spTgt spid="10"/>
                                        </p:tgtEl>
                                      </p:cBhvr>
                                    </p:animEffect>
                                  </p:childTnLst>
                                </p:cTn>
                              </p:par>
                              <p:par>
                                <p:cTn id="13" presetID="1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250"/>
                                        <p:tgtEl>
                                          <p:spTgt spid="15"/>
                                        </p:tgtEl>
                                        <p:attrNameLst>
                                          <p:attrName>ppt_y</p:attrName>
                                        </p:attrNameLst>
                                      </p:cBhvr>
                                      <p:tavLst>
                                        <p:tav tm="0">
                                          <p:val>
                                            <p:strVal val="#ppt_y+#ppt_h*1.125000"/>
                                          </p:val>
                                        </p:tav>
                                        <p:tav tm="100000">
                                          <p:val>
                                            <p:strVal val="#ppt_y"/>
                                          </p:val>
                                        </p:tav>
                                      </p:tavLst>
                                    </p:anim>
                                    <p:animEffect transition="in" filter="wipe(up)">
                                      <p:cBhvr>
                                        <p:cTn id="16" dur="1250"/>
                                        <p:tgtEl>
                                          <p:spTgt spid="15"/>
                                        </p:tgtEl>
                                      </p:cBhvr>
                                    </p:animEffect>
                                  </p:childTnLst>
                                </p:cTn>
                              </p:par>
                              <p:par>
                                <p:cTn id="17" presetID="1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p:tgtEl>
                                          <p:spTgt spid="14"/>
                                        </p:tgtEl>
                                        <p:attrNameLst>
                                          <p:attrName>ppt_y</p:attrName>
                                        </p:attrNameLst>
                                      </p:cBhvr>
                                      <p:tavLst>
                                        <p:tav tm="0">
                                          <p:val>
                                            <p:strVal val="#ppt_y+#ppt_h*1.125000"/>
                                          </p:val>
                                        </p:tav>
                                        <p:tav tm="100000">
                                          <p:val>
                                            <p:strVal val="#ppt_y"/>
                                          </p:val>
                                        </p:tav>
                                      </p:tavLst>
                                    </p:anim>
                                    <p:animEffect transition="in" filter="wipe(up)">
                                      <p:cBhvr>
                                        <p:cTn id="20" dur="1250"/>
                                        <p:tgtEl>
                                          <p:spTgt spid="14"/>
                                        </p:tgtEl>
                                      </p:cBhvr>
                                    </p:animEffect>
                                  </p:childTnLst>
                                </p:cTn>
                              </p:par>
                              <p:par>
                                <p:cTn id="21" presetID="1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250"/>
                                        <p:tgtEl>
                                          <p:spTgt spid="12"/>
                                        </p:tgtEl>
                                        <p:attrNameLst>
                                          <p:attrName>ppt_y</p:attrName>
                                        </p:attrNameLst>
                                      </p:cBhvr>
                                      <p:tavLst>
                                        <p:tav tm="0">
                                          <p:val>
                                            <p:strVal val="#ppt_y+#ppt_h*1.125000"/>
                                          </p:val>
                                        </p:tav>
                                        <p:tav tm="100000">
                                          <p:val>
                                            <p:strVal val="#ppt_y"/>
                                          </p:val>
                                        </p:tav>
                                      </p:tavLst>
                                    </p:anim>
                                    <p:animEffect transition="in" filter="wipe(up)">
                                      <p:cBhvr>
                                        <p:cTn id="24"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b="9976"/>
          <a:stretch>
            <a:fillRect/>
          </a:stretch>
        </p:blipFill>
        <p:spPr>
          <a:xfrm>
            <a:off x="1042944" y="1582970"/>
            <a:ext cx="7554833" cy="4253344"/>
          </a:xfrm>
          <a:prstGeom prst="rect">
            <a:avLst/>
          </a:prstGeom>
        </p:spPr>
      </p:pic>
      <p:sp>
        <p:nvSpPr>
          <p:cNvPr id="3" name="矩形 2"/>
          <p:cNvSpPr/>
          <p:nvPr/>
        </p:nvSpPr>
        <p:spPr>
          <a:xfrm>
            <a:off x="3936000" y="1138372"/>
            <a:ext cx="4320000" cy="4320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297180" y="3028400"/>
            <a:ext cx="3917640" cy="923330"/>
          </a:xfrm>
          <a:prstGeom prst="rect">
            <a:avLst/>
          </a:prstGeom>
          <a:solidFill>
            <a:schemeClr val="tx1"/>
          </a:solidFill>
        </p:spPr>
        <p:txBody>
          <a:bodyPr wrap="square" rtlCol="0">
            <a:spAutoFit/>
          </a:bodyPr>
          <a:lstStyle/>
          <a:p>
            <a:pPr algn="ctr"/>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solidFill>
                <a:schemeClr val="bg1"/>
              </a:solidFill>
              <a:latin typeface="Centaur" panose="02030504050205020304" pitchFamily="18" charset="0"/>
              <a:cs typeface="Microsoft Himalaya" panose="01010100010101010101" pitchFamily="2" charset="0"/>
            </a:endParaRPr>
          </a:p>
        </p:txBody>
      </p:sp>
      <p:sp>
        <p:nvSpPr>
          <p:cNvPr id="5" name="文本框 4"/>
          <p:cNvSpPr txBox="1"/>
          <p:nvPr/>
        </p:nvSpPr>
        <p:spPr>
          <a:xfrm>
            <a:off x="5930587" y="1986831"/>
            <a:ext cx="4569198" cy="707886"/>
          </a:xfrm>
          <a:prstGeom prst="rect">
            <a:avLst/>
          </a:prstGeom>
          <a:solidFill>
            <a:schemeClr val="tx1"/>
          </a:solid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请输入你的标题</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388402" y="2695464"/>
            <a:ext cx="3676286" cy="338554"/>
          </a:xfrm>
          <a:prstGeom prst="rect">
            <a:avLst/>
          </a:prstGeom>
          <a:solidFill>
            <a:schemeClr val="tx1"/>
          </a:solidFill>
          <a:ln>
            <a:noFill/>
          </a:ln>
          <a:effectLst/>
        </p:spPr>
        <p:txBody>
          <a:bodyPr wrap="square" rtlCol="0">
            <a:spAutoFit/>
          </a:bodyPr>
          <a:lstStyle/>
          <a:p>
            <a:pPr algn="dist"/>
            <a:r>
              <a:rPr lang="en-US" altLang="zh-CN" sz="1600" dirty="0">
                <a:solidFill>
                  <a:schemeClr val="bg1"/>
                </a:solidFill>
                <a:latin typeface="Centaur" panose="02030504050205020304" pitchFamily="18" charset="0"/>
                <a:ea typeface="微软雅黑" panose="020B0503020204020204" pitchFamily="34" charset="-122"/>
              </a:rPr>
              <a:t>ADD YOUR TITLE PLEASE</a:t>
            </a:r>
            <a:endParaRPr lang="en-US" altLang="zh-CN" sz="1600" dirty="0">
              <a:solidFill>
                <a:schemeClr val="bg1"/>
              </a:solidFill>
              <a:latin typeface="Centaur" panose="020305040502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p:nvPr/>
        </p:nvSpPr>
        <p:spPr>
          <a:xfrm>
            <a:off x="1596571" y="2442195"/>
            <a:ext cx="8998857" cy="1207773"/>
          </a:xfrm>
          <a:prstGeom prst="ellipse">
            <a:avLst/>
          </a:prstGeom>
          <a:noFill/>
          <a:ln>
            <a:gradFill>
              <a:gsLst>
                <a:gs pos="98000">
                  <a:schemeClr val="tx1"/>
                </a:gs>
                <a:gs pos="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96000" y="1150027"/>
            <a:ext cx="3600000" cy="36000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75313" y="1663274"/>
            <a:ext cx="4199619" cy="2799746"/>
          </a:xfrm>
          <a:prstGeom prst="rect">
            <a:avLst/>
          </a:prstGeom>
          <a:effectLst>
            <a:softEdge rad="635000"/>
          </a:effectLst>
        </p:spPr>
      </p:pic>
      <p:sp>
        <p:nvSpPr>
          <p:cNvPr id="3" name="文本框 2"/>
          <p:cNvSpPr txBox="1"/>
          <p:nvPr/>
        </p:nvSpPr>
        <p:spPr>
          <a:xfrm>
            <a:off x="4630056" y="2442195"/>
            <a:ext cx="3686629" cy="1015663"/>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altLang="zh-CN" sz="6000" b="1" dirty="0">
                <a:solidFill>
                  <a:schemeClr val="bg1"/>
                </a:solidFill>
                <a:latin typeface="Centaur" panose="02030504050205020304" pitchFamily="18" charset="0"/>
              </a:rPr>
              <a:t>PART 01</a:t>
            </a:r>
            <a:endParaRPr lang="zh-CN" altLang="en-US" sz="6000" b="1" dirty="0">
              <a:solidFill>
                <a:schemeClr val="bg1"/>
              </a:solidFill>
              <a:latin typeface="Centaur" panose="02030504050205020304" pitchFamily="18" charset="0"/>
            </a:endParaRPr>
          </a:p>
        </p:txBody>
      </p:sp>
      <p:sp>
        <p:nvSpPr>
          <p:cNvPr id="7" name="矩形 6"/>
          <p:cNvSpPr/>
          <p:nvPr/>
        </p:nvSpPr>
        <p:spPr>
          <a:xfrm rot="1781830">
            <a:off x="4885856" y="995801"/>
            <a:ext cx="2907555" cy="2883311"/>
          </a:xfrm>
          <a:prstGeom prst="rect">
            <a:avLst/>
          </a:prstGeom>
          <a:noFill/>
          <a:ln>
            <a:gradFill flip="none" rotWithShape="1">
              <a:gsLst>
                <a:gs pos="33000">
                  <a:schemeClr val="tx1"/>
                </a:gs>
                <a:gs pos="70000">
                  <a:schemeClr val="bg1"/>
                </a:gs>
              </a:gsLst>
              <a:path path="rect">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336167" y="5134984"/>
            <a:ext cx="5481859" cy="938318"/>
            <a:chOff x="3336167" y="5134984"/>
            <a:chExt cx="5481859" cy="938318"/>
          </a:xfrm>
        </p:grpSpPr>
        <p:sp>
          <p:nvSpPr>
            <p:cNvPr id="9" name="文本框 8"/>
            <p:cNvSpPr txBox="1"/>
            <p:nvPr/>
          </p:nvSpPr>
          <p:spPr>
            <a:xfrm>
              <a:off x="3336167" y="5426971"/>
              <a:ext cx="5481859" cy="646331"/>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10" name="文本框 9"/>
            <p:cNvSpPr txBox="1"/>
            <p:nvPr/>
          </p:nvSpPr>
          <p:spPr>
            <a:xfrm>
              <a:off x="5111895" y="5134984"/>
              <a:ext cx="1930401" cy="369332"/>
            </a:xfrm>
            <a:prstGeom prst="rect">
              <a:avLst/>
            </a:prstGeom>
            <a:no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请输入你的正文</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by="(-#ppt_w*2)" calcmode="lin" valueType="num">
                                      <p:cBhvr rctx="PPT">
                                        <p:cTn id="10" dur="500" autoRev="1" fill="hold">
                                          <p:stCondLst>
                                            <p:cond delay="0"/>
                                          </p:stCondLst>
                                        </p:cTn>
                                        <p:tgtEl>
                                          <p:spTgt spid="3"/>
                                        </p:tgtEl>
                                        <p:attrNameLst>
                                          <p:attrName>ppt_w</p:attrName>
                                        </p:attrNameLst>
                                      </p:cBhvr>
                                    </p:anim>
                                    <p:anim by="(#ppt_w*0.50)" calcmode="lin" valueType="num">
                                      <p:cBhvr>
                                        <p:cTn id="11" dur="500" decel="50000" autoRev="1" fill="hold">
                                          <p:stCondLst>
                                            <p:cond delay="0"/>
                                          </p:stCondLst>
                                        </p:cTn>
                                        <p:tgtEl>
                                          <p:spTgt spid="3"/>
                                        </p:tgtEl>
                                        <p:attrNameLst>
                                          <p:attrName>ppt_x</p:attrName>
                                        </p:attrNameLst>
                                      </p:cBhvr>
                                    </p:anim>
                                    <p:anim from="(-#ppt_h/2)" to="(#ppt_y)" calcmode="lin" valueType="num">
                                      <p:cBhvr>
                                        <p:cTn id="12" dur="1000" fill="hold">
                                          <p:stCondLst>
                                            <p:cond delay="0"/>
                                          </p:stCondLst>
                                        </p:cTn>
                                        <p:tgtEl>
                                          <p:spTgt spid="3"/>
                                        </p:tgtEl>
                                        <p:attrNameLst>
                                          <p:attrName>ppt_y</p:attrName>
                                        </p:attrNameLst>
                                      </p:cBhvr>
                                    </p:anim>
                                    <p:animRot by="21600000">
                                      <p:cBhvr>
                                        <p:cTn id="13"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20570" y="72574"/>
            <a:ext cx="5976000" cy="67320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3281680" y="2394851"/>
            <a:ext cx="5628640" cy="4020457"/>
          </a:xfrm>
          <a:prstGeom prst="rect">
            <a:avLst/>
          </a:prstGeom>
          <a:effectLst>
            <a:softEdge rad="635000"/>
          </a:effectLst>
        </p:spPr>
      </p:pic>
      <p:sp>
        <p:nvSpPr>
          <p:cNvPr id="13" name="文本框 12"/>
          <p:cNvSpPr txBox="1"/>
          <p:nvPr/>
        </p:nvSpPr>
        <p:spPr>
          <a:xfrm>
            <a:off x="4833259" y="3667290"/>
            <a:ext cx="2873828" cy="1445260"/>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altLang="zh-CN" sz="8800" dirty="0">
                <a:solidFill>
                  <a:schemeClr val="bg1"/>
                </a:solidFill>
                <a:latin typeface="Centaur" panose="02030504050205020304" pitchFamily="18" charset="0"/>
              </a:rPr>
              <a:t>2021</a:t>
            </a:r>
            <a:endParaRPr lang="zh-CN" altLang="en-US" sz="8800" dirty="0">
              <a:solidFill>
                <a:schemeClr val="bg1"/>
              </a:solidFill>
              <a:latin typeface="Centaur" panose="02030504050205020304" pitchFamily="18" charset="0"/>
            </a:endParaRPr>
          </a:p>
        </p:txBody>
      </p:sp>
      <p:sp>
        <p:nvSpPr>
          <p:cNvPr id="14" name="矩形 13"/>
          <p:cNvSpPr/>
          <p:nvPr/>
        </p:nvSpPr>
        <p:spPr>
          <a:xfrm>
            <a:off x="9161416" y="-4"/>
            <a:ext cx="233680" cy="685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137180" y="1553013"/>
            <a:ext cx="3917640" cy="923330"/>
          </a:xfrm>
          <a:prstGeom prst="rect">
            <a:avLst/>
          </a:prstGeom>
          <a:noFill/>
        </p:spPr>
        <p:txBody>
          <a:bodyPr wrap="square" rtlCol="0">
            <a:spAutoFit/>
          </a:bodyPr>
          <a:lstStyle/>
          <a:p>
            <a:pPr algn="ctr"/>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solidFill>
                <a:schemeClr val="bg1"/>
              </a:solidFill>
              <a:latin typeface="Centaur" panose="02030504050205020304" pitchFamily="18" charset="0"/>
              <a:cs typeface="Microsoft Himalaya" panose="01010100010101010101" pitchFamily="2" charset="0"/>
            </a:endParaRPr>
          </a:p>
        </p:txBody>
      </p:sp>
      <p:sp>
        <p:nvSpPr>
          <p:cNvPr id="16" name="文本框 15"/>
          <p:cNvSpPr txBox="1"/>
          <p:nvPr/>
        </p:nvSpPr>
        <p:spPr>
          <a:xfrm>
            <a:off x="4214049" y="722016"/>
            <a:ext cx="4112248" cy="830997"/>
          </a:xfrm>
          <a:prstGeom prst="rect">
            <a:avLst/>
          </a:prstGeom>
          <a:noFill/>
          <a:effectLst>
            <a:outerShdw blurRad="50800" dist="38100" dir="18900000" algn="bl" rotWithShape="0">
              <a:prstClr val="black">
                <a:alpha val="40000"/>
              </a:prstClr>
            </a:outerShdw>
          </a:effectLst>
          <a:scene3d>
            <a:camera prst="perspectiveRight"/>
            <a:lightRig rig="threePt" dir="t"/>
          </a:scene3d>
        </p:spPr>
        <p:txBody>
          <a:bodyPr wrap="square" rtlCol="0">
            <a:spAutoFit/>
          </a:bodyPr>
          <a:lstStyle/>
          <a:p>
            <a:r>
              <a:rPr lang="en-US" altLang="zh-CN" sz="4800" b="1" dirty="0">
                <a:solidFill>
                  <a:schemeClr val="bg1"/>
                </a:solidFill>
                <a:latin typeface="Centaur" panose="02030504050205020304" pitchFamily="18" charset="0"/>
              </a:rPr>
              <a:t>THANK YOU</a:t>
            </a:r>
            <a:endParaRPr lang="zh-CN" altLang="en-US" sz="4800" b="1" dirty="0">
              <a:solidFill>
                <a:schemeClr val="bg1"/>
              </a:solidFill>
              <a:latin typeface="Centaur" panose="020305040502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par>
                                <p:cTn id="11" presetID="50" presetClass="entr" presetSubtype="0" de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3"/>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275772" y="2801256"/>
            <a:ext cx="3780000" cy="378000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图文框 2"/>
          <p:cNvSpPr/>
          <p:nvPr/>
        </p:nvSpPr>
        <p:spPr>
          <a:xfrm>
            <a:off x="0" y="0"/>
            <a:ext cx="12192000" cy="6858000"/>
          </a:xfrm>
          <a:prstGeom prst="frame">
            <a:avLst>
              <a:gd name="adj1" fmla="val 38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9297814" y="983884"/>
            <a:ext cx="2176999" cy="4890231"/>
            <a:chOff x="9297814" y="983884"/>
            <a:chExt cx="2176999" cy="4890231"/>
          </a:xfrm>
        </p:grpSpPr>
        <p:sp>
          <p:nvSpPr>
            <p:cNvPr id="4" name="文本框 3"/>
            <p:cNvSpPr txBox="1"/>
            <p:nvPr/>
          </p:nvSpPr>
          <p:spPr>
            <a:xfrm>
              <a:off x="9905153" y="983884"/>
              <a:ext cx="1569660" cy="4890231"/>
            </a:xfrm>
            <a:prstGeom prst="rect">
              <a:avLst/>
            </a:prstGeom>
            <a:noFill/>
          </p:spPr>
          <p:txBody>
            <a:bodyPr vert="eaVert"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 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a:p>
              <a:endParaRPr lang="zh-CN" altLang="en-US" dirty="0">
                <a:latin typeface="Centaur" panose="02030504050205020304" pitchFamily="18" charset="0"/>
                <a:cs typeface="Microsoft Himalaya" panose="01010100010101010101" pitchFamily="2" charset="0"/>
              </a:endParaRPr>
            </a:p>
          </p:txBody>
        </p:sp>
        <p:sp>
          <p:nvSpPr>
            <p:cNvPr id="5" name="文本框 4"/>
            <p:cNvSpPr txBox="1"/>
            <p:nvPr/>
          </p:nvSpPr>
          <p:spPr>
            <a:xfrm>
              <a:off x="9297814" y="1001477"/>
              <a:ext cx="738664" cy="4763773"/>
            </a:xfrm>
            <a:prstGeom prst="rect">
              <a:avLst/>
            </a:prstGeom>
            <a:noFill/>
          </p:spPr>
          <p:txBody>
            <a:bodyPr vert="eaVert"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grpSp>
      <p:pic>
        <p:nvPicPr>
          <p:cNvPr id="6" name="图片 5"/>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3687454" y="1259650"/>
            <a:ext cx="4868160" cy="3252596"/>
          </a:xfrm>
          <a:prstGeom prst="rect">
            <a:avLst/>
          </a:prstGeom>
        </p:spPr>
      </p:pic>
      <p:sp>
        <p:nvSpPr>
          <p:cNvPr id="7" name="矩形 6"/>
          <p:cNvSpPr/>
          <p:nvPr/>
        </p:nvSpPr>
        <p:spPr>
          <a:xfrm>
            <a:off x="3468911" y="1045024"/>
            <a:ext cx="5324710" cy="36866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文本框 4"/>
          <p:cNvSpPr txBox="1"/>
          <p:nvPr/>
        </p:nvSpPr>
        <p:spPr>
          <a:xfrm>
            <a:off x="2265443" y="1456507"/>
            <a:ext cx="3585385" cy="923330"/>
          </a:xfrm>
          <a:prstGeom prst="rect">
            <a:avLst/>
          </a:prstGeom>
          <a:noFill/>
        </p:spPr>
        <p:txBody>
          <a:bodyPr wrap="square" rtlCol="0">
            <a:spAutoFit/>
          </a:bodyPr>
          <a:lstStyle/>
          <a:p>
            <a:pPr algn="r"/>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solidFill>
                <a:schemeClr val="bg1"/>
              </a:solidFill>
              <a:latin typeface="Centaur" panose="02030504050205020304" pitchFamily="18" charset="0"/>
              <a:cs typeface="Microsoft Himalaya" panose="01010100010101010101" pitchFamily="2" charset="0"/>
            </a:endParaRPr>
          </a:p>
        </p:txBody>
      </p:sp>
      <p:sp>
        <p:nvSpPr>
          <p:cNvPr id="11" name="文本框 10"/>
          <p:cNvSpPr txBox="1"/>
          <p:nvPr/>
        </p:nvSpPr>
        <p:spPr>
          <a:xfrm>
            <a:off x="2250927" y="2996213"/>
            <a:ext cx="3585385" cy="923330"/>
          </a:xfrm>
          <a:prstGeom prst="rect">
            <a:avLst/>
          </a:prstGeom>
          <a:noFill/>
        </p:spPr>
        <p:txBody>
          <a:bodyPr wrap="square" rtlCol="0">
            <a:spAutoFit/>
          </a:bodyPr>
          <a:lstStyle/>
          <a:p>
            <a:pPr algn="r"/>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solidFill>
                <a:schemeClr val="bg1"/>
              </a:solidFill>
              <a:latin typeface="Centaur" panose="02030504050205020304" pitchFamily="18" charset="0"/>
              <a:cs typeface="Microsoft Himalaya" panose="01010100010101010101" pitchFamily="2" charset="0"/>
            </a:endParaRPr>
          </a:p>
        </p:txBody>
      </p:sp>
      <p:sp>
        <p:nvSpPr>
          <p:cNvPr id="13" name="文本框 12"/>
          <p:cNvSpPr txBox="1"/>
          <p:nvPr/>
        </p:nvSpPr>
        <p:spPr>
          <a:xfrm>
            <a:off x="2265443" y="4551549"/>
            <a:ext cx="3585385" cy="923330"/>
          </a:xfrm>
          <a:prstGeom prst="rect">
            <a:avLst/>
          </a:prstGeom>
          <a:noFill/>
        </p:spPr>
        <p:txBody>
          <a:bodyPr wrap="square" rtlCol="0">
            <a:spAutoFit/>
          </a:bodyPr>
          <a:lstStyle/>
          <a:p>
            <a:pPr algn="r"/>
            <a:r>
              <a:rPr lang="en-US" altLang="zh-CN" dirty="0">
                <a:solidFill>
                  <a:schemeClr val="bg1"/>
                </a:solidFill>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solidFill>
                <a:schemeClr val="bg1"/>
              </a:solidFill>
              <a:latin typeface="Centaur" panose="02030504050205020304" pitchFamily="18" charset="0"/>
              <a:cs typeface="Microsoft Himalaya" panose="01010100010101010101" pitchFamily="2" charset="0"/>
            </a:endParaRPr>
          </a:p>
        </p:txBody>
      </p:sp>
      <p:pic>
        <p:nvPicPr>
          <p:cNvPr id="16" name="图片 15"/>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6981578" y="1058550"/>
            <a:ext cx="3870094" cy="5799450"/>
          </a:xfrm>
          <a:prstGeom prst="rect">
            <a:avLst/>
          </a:prstGeom>
        </p:spPr>
      </p:pic>
      <p:grpSp>
        <p:nvGrpSpPr>
          <p:cNvPr id="2" name="组合 1"/>
          <p:cNvGrpSpPr/>
          <p:nvPr/>
        </p:nvGrpSpPr>
        <p:grpSpPr>
          <a:xfrm>
            <a:off x="1503722" y="751114"/>
            <a:ext cx="9416287" cy="5355771"/>
            <a:chOff x="1503722" y="751114"/>
            <a:chExt cx="9416287" cy="5355771"/>
          </a:xfrm>
        </p:grpSpPr>
        <p:sp>
          <p:nvSpPr>
            <p:cNvPr id="18" name="图文框 17"/>
            <p:cNvSpPr/>
            <p:nvPr/>
          </p:nvSpPr>
          <p:spPr>
            <a:xfrm>
              <a:off x="1503722" y="751114"/>
              <a:ext cx="9200844" cy="5355771"/>
            </a:xfrm>
            <a:prstGeom prst="frame">
              <a:avLst>
                <a:gd name="adj1" fmla="val 84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10489122" y="1610425"/>
              <a:ext cx="430887" cy="3672775"/>
            </a:xfrm>
            <a:prstGeom prst="rect">
              <a:avLst/>
            </a:prstGeom>
            <a:solidFill>
              <a:schemeClr val="bg1"/>
            </a:solidFill>
            <a:ln>
              <a:noFill/>
            </a:ln>
            <a:effectLst>
              <a:outerShdw blurRad="184150" dist="241300" dir="11520000" sx="110000" sy="110000" algn="ctr">
                <a:srgbClr val="000000">
                  <a:alpha val="18000"/>
                </a:srgbClr>
              </a:outerShdw>
            </a:effectLst>
          </p:spPr>
          <p:txBody>
            <a:bodyPr vert="eaVert" wrap="square" rtlCol="0">
              <a:spAutoFit/>
            </a:bodyPr>
            <a:lstStyle/>
            <a:p>
              <a:pPr algn="ctr"/>
              <a:r>
                <a:rPr lang="en-US" altLang="zh-CN" sz="1600" dirty="0">
                  <a:latin typeface="微软雅黑" panose="020B0503020204020204" pitchFamily="34" charset="-122"/>
                  <a:ea typeface="微软雅黑" panose="020B0503020204020204" pitchFamily="34" charset="-122"/>
                </a:rPr>
                <a:t>ADD YOUR TITLE PLEASE</a:t>
              </a:r>
              <a:endParaRPr lang="zh-CN" altLang="en-US" sz="16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par>
                                <p:cTn id="9" presetID="12" presetClass="entr" presetSubtype="8" fill="hold" grpId="0" nodeType="with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p:tgtEl>
                                          <p:spTgt spid="5"/>
                                        </p:tgtEl>
                                        <p:attrNameLst>
                                          <p:attrName>ppt_x</p:attrName>
                                        </p:attrNameLst>
                                      </p:cBhvr>
                                      <p:tavLst>
                                        <p:tav tm="0">
                                          <p:val>
                                            <p:strVal val="#ppt_x-#ppt_w*1.125000"/>
                                          </p:val>
                                        </p:tav>
                                        <p:tav tm="100000">
                                          <p:val>
                                            <p:strVal val="#ppt_x"/>
                                          </p:val>
                                        </p:tav>
                                      </p:tavLst>
                                    </p:anim>
                                    <p:animEffect transition="in" filter="wipe(right)">
                                      <p:cBhvr>
                                        <p:cTn id="12" dur="10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p:tgtEl>
                                          <p:spTgt spid="11"/>
                                        </p:tgtEl>
                                        <p:attrNameLst>
                                          <p:attrName>ppt_x</p:attrName>
                                        </p:attrNameLst>
                                      </p:cBhvr>
                                      <p:tavLst>
                                        <p:tav tm="0">
                                          <p:val>
                                            <p:strVal val="#ppt_x-#ppt_w*1.125000"/>
                                          </p:val>
                                        </p:tav>
                                        <p:tav tm="100000">
                                          <p:val>
                                            <p:strVal val="#ppt_x"/>
                                          </p:val>
                                        </p:tav>
                                      </p:tavLst>
                                    </p:anim>
                                    <p:animEffect transition="in" filter="wipe(right)">
                                      <p:cBhvr>
                                        <p:cTn id="16" dur="1000"/>
                                        <p:tgtEl>
                                          <p:spTgt spid="11"/>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p:tgtEl>
                                          <p:spTgt spid="13"/>
                                        </p:tgtEl>
                                        <p:attrNameLst>
                                          <p:attrName>ppt_x</p:attrName>
                                        </p:attrNameLst>
                                      </p:cBhvr>
                                      <p:tavLst>
                                        <p:tav tm="0">
                                          <p:val>
                                            <p:strVal val="#ppt_x-#ppt_w*1.125000"/>
                                          </p:val>
                                        </p:tav>
                                        <p:tav tm="100000">
                                          <p:val>
                                            <p:strVal val="#ppt_x"/>
                                          </p:val>
                                        </p:tav>
                                      </p:tavLst>
                                    </p:anim>
                                    <p:animEffect transition="in" filter="wipe(right)">
                                      <p:cBhvr>
                                        <p:cTn id="20" dur="1000"/>
                                        <p:tgtEl>
                                          <p:spTgt spid="13"/>
                                        </p:tgtEl>
                                      </p:cBhvr>
                                    </p:animEffect>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321344" y="2393297"/>
            <a:ext cx="1513971" cy="1441878"/>
            <a:chOff x="5321344" y="2393297"/>
            <a:chExt cx="1513971" cy="1441878"/>
          </a:xfrm>
        </p:grpSpPr>
        <p:sp>
          <p:nvSpPr>
            <p:cNvPr id="21" name="正五边形 20"/>
            <p:cNvSpPr/>
            <p:nvPr/>
          </p:nvSpPr>
          <p:spPr>
            <a:xfrm>
              <a:off x="5321344" y="2393297"/>
              <a:ext cx="1513971" cy="1441877"/>
            </a:xfrm>
            <a:prstGeom prst="pentagon">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正五边形 1"/>
            <p:cNvSpPr/>
            <p:nvPr/>
          </p:nvSpPr>
          <p:spPr>
            <a:xfrm>
              <a:off x="5476060" y="2654334"/>
              <a:ext cx="1239883" cy="1180841"/>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8691815" y="2393841"/>
            <a:ext cx="1513971" cy="1441877"/>
            <a:chOff x="8691815" y="2393841"/>
            <a:chExt cx="1513971" cy="1441877"/>
          </a:xfrm>
        </p:grpSpPr>
        <p:sp>
          <p:nvSpPr>
            <p:cNvPr id="22" name="正五边形 21"/>
            <p:cNvSpPr/>
            <p:nvPr/>
          </p:nvSpPr>
          <p:spPr>
            <a:xfrm>
              <a:off x="8691815" y="2393841"/>
              <a:ext cx="1513971" cy="1441877"/>
            </a:xfrm>
            <a:prstGeom prst="pentagon">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正五边形 2"/>
            <p:cNvSpPr/>
            <p:nvPr/>
          </p:nvSpPr>
          <p:spPr>
            <a:xfrm>
              <a:off x="8843374" y="2654334"/>
              <a:ext cx="1239883" cy="1180841"/>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2151730" y="2376821"/>
            <a:ext cx="1513971" cy="1458353"/>
            <a:chOff x="2151730" y="2376821"/>
            <a:chExt cx="1513971" cy="1458353"/>
          </a:xfrm>
        </p:grpSpPr>
        <p:sp>
          <p:nvSpPr>
            <p:cNvPr id="20" name="正五边形 19"/>
            <p:cNvSpPr/>
            <p:nvPr/>
          </p:nvSpPr>
          <p:spPr>
            <a:xfrm>
              <a:off x="2151730" y="2376821"/>
              <a:ext cx="1513971" cy="1441877"/>
            </a:xfrm>
            <a:prstGeom prst="pentagon">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正五边形 3"/>
            <p:cNvSpPr/>
            <p:nvPr/>
          </p:nvSpPr>
          <p:spPr>
            <a:xfrm>
              <a:off x="2297431" y="2654333"/>
              <a:ext cx="1239883" cy="1180841"/>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663544" y="4182752"/>
            <a:ext cx="2507655" cy="1394518"/>
            <a:chOff x="1663544" y="4182752"/>
            <a:chExt cx="2507655" cy="1394518"/>
          </a:xfrm>
        </p:grpSpPr>
        <p:sp>
          <p:nvSpPr>
            <p:cNvPr id="7" name="文本框 6"/>
            <p:cNvSpPr txBox="1"/>
            <p:nvPr/>
          </p:nvSpPr>
          <p:spPr>
            <a:xfrm>
              <a:off x="1663544" y="4500052"/>
              <a:ext cx="2507655" cy="1077218"/>
            </a:xfrm>
            <a:prstGeom prst="rect">
              <a:avLst/>
            </a:prstGeom>
            <a:noFill/>
          </p:spPr>
          <p:txBody>
            <a:bodyPr wrap="square" rtlCol="0">
              <a:spAutoFit/>
            </a:bodyPr>
            <a:lstStyle/>
            <a:p>
              <a:pPr algn="ctr"/>
              <a:r>
                <a:rPr lang="en-US" altLang="zh-CN" sz="1600" dirty="0">
                  <a:latin typeface="Centaur" panose="02030504050205020304" pitchFamily="18" charset="0"/>
                  <a:ea typeface="方正兰亭超细黑简体" panose="02000000000000000000" pitchFamily="2" charset="-122"/>
                  <a:cs typeface="Microsoft Himalaya" panose="01010100010101010101" pitchFamily="2" charset="0"/>
                </a:rPr>
                <a:t>Don't aim for success if you want it; just do what you love and believe in, and it will come naturally.</a:t>
              </a:r>
              <a:endParaRPr lang="zh-CN" altLang="en-US" sz="1600" dirty="0">
                <a:latin typeface="Centaur" panose="02030504050205020304" pitchFamily="18" charset="0"/>
                <a:ea typeface="方正兰亭超细黑简体" panose="02000000000000000000" pitchFamily="2" charset="-122"/>
                <a:cs typeface="Microsoft Himalaya" panose="01010100010101010101" pitchFamily="2" charset="0"/>
              </a:endParaRPr>
            </a:p>
          </p:txBody>
        </p:sp>
        <p:sp>
          <p:nvSpPr>
            <p:cNvPr id="10" name="文本框 9"/>
            <p:cNvSpPr txBox="1"/>
            <p:nvPr/>
          </p:nvSpPr>
          <p:spPr>
            <a:xfrm>
              <a:off x="2107599" y="4182752"/>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853533" y="4182752"/>
            <a:ext cx="2507655" cy="1517629"/>
            <a:chOff x="4853533" y="4182752"/>
            <a:chExt cx="2507655" cy="1517629"/>
          </a:xfrm>
        </p:grpSpPr>
        <p:sp>
          <p:nvSpPr>
            <p:cNvPr id="8" name="文本框 7"/>
            <p:cNvSpPr txBox="1"/>
            <p:nvPr/>
          </p:nvSpPr>
          <p:spPr>
            <a:xfrm>
              <a:off x="4853533" y="4500052"/>
              <a:ext cx="2507655" cy="1200329"/>
            </a:xfrm>
            <a:prstGeom prst="rect">
              <a:avLst/>
            </a:prstGeom>
            <a:noFill/>
          </p:spPr>
          <p:txBody>
            <a:bodyPr wrap="square" rtlCol="0">
              <a:spAutoFit/>
            </a:bodyPr>
            <a:lstStyle/>
            <a:p>
              <a:pPr algn="ctr"/>
              <a:r>
                <a:rPr lang="en-US" altLang="zh-CN" sz="1600" dirty="0">
                  <a:latin typeface="Centaur" panose="02030504050205020304" pitchFamily="18" charset="0"/>
                  <a:ea typeface="方正兰亭超细黑简体" panose="02000000000000000000" pitchFamily="2" charset="-122"/>
                  <a:cs typeface="Microsoft Himalaya" panose="01010100010101010101" pitchFamily="2" charset="0"/>
                </a:rPr>
                <a:t>Don't aim for success if you want it; just do what you love and believe in, and it will come naturally</a:t>
              </a:r>
              <a:r>
                <a:rPr lang="en-US" altLang="zh-CN" sz="2400" dirty="0">
                  <a:latin typeface="Microsoft Himalaya" panose="01010100010101010101" pitchFamily="2" charset="0"/>
                  <a:ea typeface="Microsoft Himalaya" panose="01010100010101010101" pitchFamily="2" charset="0"/>
                  <a:cs typeface="Microsoft Himalaya" panose="01010100010101010101" pitchFamily="2" charset="0"/>
                </a:rPr>
                <a:t>.</a:t>
              </a:r>
              <a:endParaRPr lang="zh-CN" altLang="en-US" sz="2400" dirty="0">
                <a:latin typeface="Microsoft Himalaya" panose="01010100010101010101" pitchFamily="2" charset="0"/>
                <a:cs typeface="Microsoft Himalaya" panose="01010100010101010101" pitchFamily="2" charset="0"/>
              </a:endParaRPr>
            </a:p>
          </p:txBody>
        </p:sp>
        <p:sp>
          <p:nvSpPr>
            <p:cNvPr id="11" name="文本框 10"/>
            <p:cNvSpPr txBox="1"/>
            <p:nvPr/>
          </p:nvSpPr>
          <p:spPr>
            <a:xfrm>
              <a:off x="5273077" y="4182752"/>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232203" y="4182752"/>
            <a:ext cx="2507655" cy="1394518"/>
            <a:chOff x="8232203" y="4182752"/>
            <a:chExt cx="2507655" cy="1394518"/>
          </a:xfrm>
        </p:grpSpPr>
        <p:sp>
          <p:nvSpPr>
            <p:cNvPr id="9" name="文本框 8"/>
            <p:cNvSpPr txBox="1"/>
            <p:nvPr/>
          </p:nvSpPr>
          <p:spPr>
            <a:xfrm>
              <a:off x="8232203" y="4500052"/>
              <a:ext cx="2507655" cy="1077218"/>
            </a:xfrm>
            <a:prstGeom prst="rect">
              <a:avLst/>
            </a:prstGeom>
            <a:noFill/>
          </p:spPr>
          <p:txBody>
            <a:bodyPr wrap="square" rtlCol="0">
              <a:spAutoFit/>
            </a:bodyPr>
            <a:lstStyle/>
            <a:p>
              <a:pPr algn="ctr"/>
              <a:r>
                <a:rPr lang="en-US" altLang="zh-CN" sz="1600" dirty="0">
                  <a:latin typeface="Centaur" panose="02030504050205020304" pitchFamily="18" charset="0"/>
                  <a:ea typeface="方正兰亭超细黑简体" panose="02000000000000000000" pitchFamily="2" charset="-122"/>
                  <a:cs typeface="Microsoft Himalaya" panose="01010100010101010101" pitchFamily="2" charset="0"/>
                </a:rPr>
                <a:t>Don't aim for success if you want it; just do what you love and believe in, and it will come naturally.</a:t>
              </a:r>
              <a:endParaRPr lang="zh-CN" altLang="en-US" sz="1600" dirty="0">
                <a:latin typeface="Centaur" panose="02030504050205020304" pitchFamily="18" charset="0"/>
                <a:ea typeface="方正兰亭超细黑简体" panose="02000000000000000000" pitchFamily="2" charset="-122"/>
                <a:cs typeface="Microsoft Himalaya" panose="01010100010101010101" pitchFamily="2" charset="0"/>
              </a:endParaRPr>
            </a:p>
          </p:txBody>
        </p:sp>
        <p:sp>
          <p:nvSpPr>
            <p:cNvPr id="12" name="文本框 11"/>
            <p:cNvSpPr txBox="1"/>
            <p:nvPr/>
          </p:nvSpPr>
          <p:spPr>
            <a:xfrm>
              <a:off x="8663105" y="4182752"/>
              <a:ext cx="1645849" cy="338554"/>
            </a:xfrm>
            <a:prstGeom prst="rect">
              <a:avLst/>
            </a:prstGeom>
            <a:noFill/>
          </p:spPr>
          <p:txBody>
            <a:bodyPr wrap="square" rtlCol="0">
              <a:spAutoFit/>
            </a:bodyPr>
            <a:lstStyle/>
            <a:p>
              <a:pPr algn="dist"/>
              <a:r>
                <a:rPr lang="zh-CN" altLang="en-US" sz="1600" dirty="0">
                  <a:latin typeface="微软雅黑" panose="020B0503020204020204" pitchFamily="34" charset="-122"/>
                  <a:ea typeface="微软雅黑" panose="020B0503020204020204" pitchFamily="34" charset="-122"/>
                </a:rPr>
                <a:t>请输入你的正文</a:t>
              </a:r>
              <a:endParaRPr lang="zh-CN" altLang="en-US" sz="1600"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811400" y="853363"/>
            <a:ext cx="4569198" cy="1018159"/>
            <a:chOff x="3811400" y="853363"/>
            <a:chExt cx="4569198" cy="1018159"/>
          </a:xfrm>
        </p:grpSpPr>
        <p:sp>
          <p:nvSpPr>
            <p:cNvPr id="13" name="文本框 12"/>
            <p:cNvSpPr txBox="1"/>
            <p:nvPr/>
          </p:nvSpPr>
          <p:spPr>
            <a:xfrm>
              <a:off x="3811400" y="853363"/>
              <a:ext cx="4569198" cy="707886"/>
            </a:xfrm>
            <a:prstGeom prst="rect">
              <a:avLst/>
            </a:prstGeom>
            <a:noFill/>
          </p:spPr>
          <p:txBody>
            <a:bodyPr wrap="square" rtlCol="0">
              <a:spAutoFit/>
            </a:bodyPr>
            <a:lstStyle/>
            <a:p>
              <a:pPr algn="dist"/>
              <a:r>
                <a:rPr lang="zh-CN" altLang="en-US" sz="4000" b="1" dirty="0">
                  <a:latin typeface="微软雅黑" panose="020B0503020204020204" pitchFamily="34" charset="-122"/>
                  <a:ea typeface="微软雅黑" panose="020B0503020204020204" pitchFamily="34" charset="-122"/>
                </a:rPr>
                <a:t>请输入你的标题</a:t>
              </a:r>
              <a:endParaRPr lang="zh-CN" altLang="en-US" sz="40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4269215" y="1532968"/>
              <a:ext cx="3676286" cy="338554"/>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600" dirty="0">
                  <a:latin typeface="微软雅黑" panose="020B0503020204020204" pitchFamily="34" charset="-122"/>
                  <a:ea typeface="微软雅黑" panose="020B0503020204020204" pitchFamily="34" charset="-122"/>
                </a:rPr>
                <a:t>ADD YOUR TITLE PLEASE</a:t>
              </a:r>
              <a:endParaRPr lang="zh-CN" altLang="en-US" sz="16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27071" y="595077"/>
            <a:ext cx="3537858"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sp>
        <p:nvSpPr>
          <p:cNvPr id="3" name="文本框 2"/>
          <p:cNvSpPr txBox="1"/>
          <p:nvPr/>
        </p:nvSpPr>
        <p:spPr>
          <a:xfrm>
            <a:off x="2168659" y="1475923"/>
            <a:ext cx="7793455" cy="646331"/>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 You have to believe in yourself. That's the secret of success. You have to believe in yourself </a:t>
            </a:r>
            <a:endParaRPr lang="zh-CN" altLang="en-US" dirty="0">
              <a:latin typeface="Centaur" panose="02030504050205020304" pitchFamily="18" charset="0"/>
              <a:cs typeface="Microsoft Himalaya" panose="01010100010101010101" pitchFamily="2" charset="0"/>
            </a:endParaRPr>
          </a:p>
        </p:txBody>
      </p:sp>
      <p:sp>
        <p:nvSpPr>
          <p:cNvPr id="4" name="六边形 3"/>
          <p:cNvSpPr/>
          <p:nvPr/>
        </p:nvSpPr>
        <p:spPr>
          <a:xfrm rot="5400000">
            <a:off x="1504474" y="2704317"/>
            <a:ext cx="1374227" cy="1184678"/>
          </a:xfrm>
          <a:prstGeom prst="hexagon">
            <a:avLst/>
          </a:prstGeom>
          <a:solidFill>
            <a:schemeClr val="tx1"/>
          </a:solidFill>
          <a:ln>
            <a:no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5400000">
            <a:off x="4076226" y="2704318"/>
            <a:ext cx="1374226" cy="1184677"/>
          </a:xfrm>
          <a:prstGeom prst="hexagon">
            <a:avLst/>
          </a:prstGeom>
          <a:noFill/>
          <a:ln>
            <a:solidFill>
              <a:schemeClr val="tx1"/>
            </a:solid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rot="5400000">
            <a:off x="6647976" y="2704318"/>
            <a:ext cx="1374226" cy="1184677"/>
          </a:xfrm>
          <a:prstGeom prst="hexagon">
            <a:avLst/>
          </a:prstGeom>
          <a:solidFill>
            <a:schemeClr val="tx1"/>
          </a:solidFill>
          <a:ln>
            <a:no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5400000">
            <a:off x="9219726" y="2704318"/>
            <a:ext cx="1374226" cy="1184677"/>
          </a:xfrm>
          <a:prstGeom prst="hexagon">
            <a:avLst/>
          </a:prstGeom>
          <a:solidFill>
            <a:schemeClr val="tx1"/>
          </a:solidFill>
          <a:ln>
            <a:noFill/>
          </a:ln>
          <a:effectLst>
            <a:outerShdw blurRad="508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232"/>
          <p:cNvSpPr>
            <a:spLocks noEditPoints="1"/>
          </p:cNvSpPr>
          <p:nvPr/>
        </p:nvSpPr>
        <p:spPr bwMode="auto">
          <a:xfrm>
            <a:off x="1969554" y="3144256"/>
            <a:ext cx="432000" cy="396000"/>
          </a:xfrm>
          <a:custGeom>
            <a:avLst/>
            <a:gdLst>
              <a:gd name="T0" fmla="*/ 227 w 264"/>
              <a:gd name="T1" fmla="*/ 0 h 254"/>
              <a:gd name="T2" fmla="*/ 37 w 264"/>
              <a:gd name="T3" fmla="*/ 0 h 254"/>
              <a:gd name="T4" fmla="*/ 0 w 264"/>
              <a:gd name="T5" fmla="*/ 36 h 254"/>
              <a:gd name="T6" fmla="*/ 0 w 264"/>
              <a:gd name="T7" fmla="*/ 168 h 254"/>
              <a:gd name="T8" fmla="*/ 29 w 264"/>
              <a:gd name="T9" fmla="*/ 205 h 254"/>
              <a:gd name="T10" fmla="*/ 70 w 264"/>
              <a:gd name="T11" fmla="*/ 205 h 254"/>
              <a:gd name="T12" fmla="*/ 86 w 264"/>
              <a:gd name="T13" fmla="*/ 212 h 254"/>
              <a:gd name="T14" fmla="*/ 111 w 264"/>
              <a:gd name="T15" fmla="*/ 242 h 254"/>
              <a:gd name="T16" fmla="*/ 152 w 264"/>
              <a:gd name="T17" fmla="*/ 242 h 254"/>
              <a:gd name="T18" fmla="*/ 178 w 264"/>
              <a:gd name="T19" fmla="*/ 212 h 254"/>
              <a:gd name="T20" fmla="*/ 191 w 264"/>
              <a:gd name="T21" fmla="*/ 205 h 254"/>
              <a:gd name="T22" fmla="*/ 231 w 264"/>
              <a:gd name="T23" fmla="*/ 205 h 254"/>
              <a:gd name="T24" fmla="*/ 264 w 264"/>
              <a:gd name="T25" fmla="*/ 168 h 254"/>
              <a:gd name="T26" fmla="*/ 264 w 264"/>
              <a:gd name="T27" fmla="*/ 36 h 254"/>
              <a:gd name="T28" fmla="*/ 227 w 264"/>
              <a:gd name="T29" fmla="*/ 0 h 254"/>
              <a:gd name="T30" fmla="*/ 191 w 264"/>
              <a:gd name="T31" fmla="*/ 124 h 254"/>
              <a:gd name="T32" fmla="*/ 73 w 264"/>
              <a:gd name="T33" fmla="*/ 124 h 254"/>
              <a:gd name="T34" fmla="*/ 73 w 264"/>
              <a:gd name="T35" fmla="*/ 110 h 254"/>
              <a:gd name="T36" fmla="*/ 191 w 264"/>
              <a:gd name="T37" fmla="*/ 110 h 254"/>
              <a:gd name="T38" fmla="*/ 191 w 264"/>
              <a:gd name="T39" fmla="*/ 124 h 254"/>
              <a:gd name="T40" fmla="*/ 191 w 264"/>
              <a:gd name="T41" fmla="*/ 88 h 254"/>
              <a:gd name="T42" fmla="*/ 73 w 264"/>
              <a:gd name="T43" fmla="*/ 88 h 254"/>
              <a:gd name="T44" fmla="*/ 73 w 264"/>
              <a:gd name="T45" fmla="*/ 73 h 254"/>
              <a:gd name="T46" fmla="*/ 191 w 264"/>
              <a:gd name="T47" fmla="*/ 73 h 254"/>
              <a:gd name="T48" fmla="*/ 191 w 264"/>
              <a:gd name="T49" fmla="*/ 8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54">
                <a:moveTo>
                  <a:pt x="227" y="0"/>
                </a:moveTo>
                <a:cubicBezTo>
                  <a:pt x="37" y="0"/>
                  <a:pt x="37" y="0"/>
                  <a:pt x="37" y="0"/>
                </a:cubicBezTo>
                <a:cubicBezTo>
                  <a:pt x="17" y="0"/>
                  <a:pt x="0" y="16"/>
                  <a:pt x="0" y="36"/>
                </a:cubicBezTo>
                <a:cubicBezTo>
                  <a:pt x="0" y="168"/>
                  <a:pt x="0" y="168"/>
                  <a:pt x="0" y="168"/>
                </a:cubicBezTo>
                <a:cubicBezTo>
                  <a:pt x="0" y="188"/>
                  <a:pt x="13" y="205"/>
                  <a:pt x="29" y="205"/>
                </a:cubicBezTo>
                <a:cubicBezTo>
                  <a:pt x="45" y="205"/>
                  <a:pt x="64" y="205"/>
                  <a:pt x="70" y="205"/>
                </a:cubicBezTo>
                <a:cubicBezTo>
                  <a:pt x="76" y="205"/>
                  <a:pt x="83" y="208"/>
                  <a:pt x="86" y="212"/>
                </a:cubicBezTo>
                <a:cubicBezTo>
                  <a:pt x="89" y="216"/>
                  <a:pt x="100" y="229"/>
                  <a:pt x="111" y="242"/>
                </a:cubicBezTo>
                <a:cubicBezTo>
                  <a:pt x="123" y="254"/>
                  <a:pt x="141" y="254"/>
                  <a:pt x="152" y="242"/>
                </a:cubicBezTo>
                <a:cubicBezTo>
                  <a:pt x="164" y="229"/>
                  <a:pt x="175" y="216"/>
                  <a:pt x="178" y="212"/>
                </a:cubicBezTo>
                <a:cubicBezTo>
                  <a:pt x="181" y="208"/>
                  <a:pt x="187" y="205"/>
                  <a:pt x="191" y="205"/>
                </a:cubicBezTo>
                <a:cubicBezTo>
                  <a:pt x="195" y="205"/>
                  <a:pt x="213" y="205"/>
                  <a:pt x="231" y="205"/>
                </a:cubicBezTo>
                <a:cubicBezTo>
                  <a:pt x="249" y="205"/>
                  <a:pt x="264" y="188"/>
                  <a:pt x="264" y="168"/>
                </a:cubicBezTo>
                <a:cubicBezTo>
                  <a:pt x="264" y="36"/>
                  <a:pt x="264" y="36"/>
                  <a:pt x="264" y="36"/>
                </a:cubicBezTo>
                <a:cubicBezTo>
                  <a:pt x="264" y="16"/>
                  <a:pt x="247" y="0"/>
                  <a:pt x="227" y="0"/>
                </a:cubicBezTo>
                <a:close/>
                <a:moveTo>
                  <a:pt x="191" y="124"/>
                </a:moveTo>
                <a:cubicBezTo>
                  <a:pt x="73" y="124"/>
                  <a:pt x="73" y="124"/>
                  <a:pt x="73" y="124"/>
                </a:cubicBezTo>
                <a:cubicBezTo>
                  <a:pt x="73" y="110"/>
                  <a:pt x="73" y="110"/>
                  <a:pt x="73" y="110"/>
                </a:cubicBezTo>
                <a:cubicBezTo>
                  <a:pt x="191" y="110"/>
                  <a:pt x="191" y="110"/>
                  <a:pt x="191" y="110"/>
                </a:cubicBezTo>
                <a:lnTo>
                  <a:pt x="191" y="124"/>
                </a:lnTo>
                <a:close/>
                <a:moveTo>
                  <a:pt x="191" y="88"/>
                </a:moveTo>
                <a:cubicBezTo>
                  <a:pt x="73" y="88"/>
                  <a:pt x="73" y="88"/>
                  <a:pt x="73" y="88"/>
                </a:cubicBezTo>
                <a:cubicBezTo>
                  <a:pt x="73" y="73"/>
                  <a:pt x="73" y="73"/>
                  <a:pt x="73" y="73"/>
                </a:cubicBezTo>
                <a:cubicBezTo>
                  <a:pt x="191" y="73"/>
                  <a:pt x="191" y="73"/>
                  <a:pt x="191" y="73"/>
                </a:cubicBezTo>
                <a:lnTo>
                  <a:pt x="191" y="88"/>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0" name="Freeform 149"/>
          <p:cNvSpPr/>
          <p:nvPr/>
        </p:nvSpPr>
        <p:spPr bwMode="auto">
          <a:xfrm>
            <a:off x="9657983" y="3080219"/>
            <a:ext cx="468000" cy="468000"/>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1" name="Freeform 150"/>
          <p:cNvSpPr>
            <a:spLocks noEditPoints="1"/>
          </p:cNvSpPr>
          <p:nvPr/>
        </p:nvSpPr>
        <p:spPr bwMode="auto">
          <a:xfrm>
            <a:off x="4594517" y="3120147"/>
            <a:ext cx="360000" cy="432000"/>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tx1"/>
          </a:solidFill>
          <a:ln w="9525">
            <a:noFill/>
            <a:round/>
          </a:ln>
        </p:spPr>
        <p:txBody>
          <a:bodyPr vert="horz" wrap="square" lIns="91440" tIns="45720" rIns="91440" bIns="45720" numCol="1" anchor="t" anchorCtr="0" compatLnSpc="1"/>
          <a:lstStyle/>
          <a:p>
            <a:endParaRPr lang="en-US"/>
          </a:p>
        </p:txBody>
      </p:sp>
      <p:grpSp>
        <p:nvGrpSpPr>
          <p:cNvPr id="12" name="组合 11"/>
          <p:cNvGrpSpPr/>
          <p:nvPr/>
        </p:nvGrpSpPr>
        <p:grpSpPr>
          <a:xfrm>
            <a:off x="7112402" y="3094458"/>
            <a:ext cx="468000" cy="468000"/>
            <a:chOff x="7299521" y="5079894"/>
            <a:chExt cx="331074" cy="323617"/>
          </a:xfrm>
          <a:solidFill>
            <a:schemeClr val="bg1"/>
          </a:solidFill>
        </p:grpSpPr>
        <p:sp>
          <p:nvSpPr>
            <p:cNvPr id="13" name="Freeform 93"/>
            <p:cNvSpPr>
              <a:spLocks noEditPoints="1"/>
            </p:cNvSpPr>
            <p:nvPr/>
          </p:nvSpPr>
          <p:spPr bwMode="auto">
            <a:xfrm>
              <a:off x="7299521" y="5079894"/>
              <a:ext cx="331074" cy="323617"/>
            </a:xfrm>
            <a:custGeom>
              <a:avLst/>
              <a:gdLst>
                <a:gd name="T0" fmla="*/ 77 w 153"/>
                <a:gd name="T1" fmla="*/ 0 h 150"/>
                <a:gd name="T2" fmla="*/ 0 w 153"/>
                <a:gd name="T3" fmla="*/ 75 h 150"/>
                <a:gd name="T4" fmla="*/ 77 w 153"/>
                <a:gd name="T5" fmla="*/ 150 h 150"/>
                <a:gd name="T6" fmla="*/ 153 w 153"/>
                <a:gd name="T7" fmla="*/ 75 h 150"/>
                <a:gd name="T8" fmla="*/ 77 w 153"/>
                <a:gd name="T9" fmla="*/ 0 h 150"/>
                <a:gd name="T10" fmla="*/ 83 w 153"/>
                <a:gd name="T11" fmla="*/ 135 h 150"/>
                <a:gd name="T12" fmla="*/ 83 w 153"/>
                <a:gd name="T13" fmla="*/ 121 h 150"/>
                <a:gd name="T14" fmla="*/ 77 w 153"/>
                <a:gd name="T15" fmla="*/ 122 h 150"/>
                <a:gd name="T16" fmla="*/ 70 w 153"/>
                <a:gd name="T17" fmla="*/ 121 h 150"/>
                <a:gd name="T18" fmla="*/ 70 w 153"/>
                <a:gd name="T19" fmla="*/ 135 h 150"/>
                <a:gd name="T20" fmla="*/ 14 w 153"/>
                <a:gd name="T21" fmla="*/ 82 h 150"/>
                <a:gd name="T22" fmla="*/ 29 w 153"/>
                <a:gd name="T23" fmla="*/ 82 h 150"/>
                <a:gd name="T24" fmla="*/ 28 w 153"/>
                <a:gd name="T25" fmla="*/ 75 h 150"/>
                <a:gd name="T26" fmla="*/ 29 w 153"/>
                <a:gd name="T27" fmla="*/ 68 h 150"/>
                <a:gd name="T28" fmla="*/ 14 w 153"/>
                <a:gd name="T29" fmla="*/ 68 h 150"/>
                <a:gd name="T30" fmla="*/ 70 w 153"/>
                <a:gd name="T31" fmla="*/ 15 h 150"/>
                <a:gd name="T32" fmla="*/ 70 w 153"/>
                <a:gd name="T33" fmla="*/ 29 h 150"/>
                <a:gd name="T34" fmla="*/ 77 w 153"/>
                <a:gd name="T35" fmla="*/ 28 h 150"/>
                <a:gd name="T36" fmla="*/ 83 w 153"/>
                <a:gd name="T37" fmla="*/ 29 h 150"/>
                <a:gd name="T38" fmla="*/ 83 w 153"/>
                <a:gd name="T39" fmla="*/ 15 h 150"/>
                <a:gd name="T40" fmla="*/ 139 w 153"/>
                <a:gd name="T41" fmla="*/ 68 h 150"/>
                <a:gd name="T42" fmla="*/ 124 w 153"/>
                <a:gd name="T43" fmla="*/ 68 h 150"/>
                <a:gd name="T44" fmla="*/ 125 w 153"/>
                <a:gd name="T45" fmla="*/ 75 h 150"/>
                <a:gd name="T46" fmla="*/ 124 w 153"/>
                <a:gd name="T47" fmla="*/ 82 h 150"/>
                <a:gd name="T48" fmla="*/ 139 w 153"/>
                <a:gd name="T49" fmla="*/ 82 h 150"/>
                <a:gd name="T50" fmla="*/ 83 w 153"/>
                <a:gd name="T51" fmla="*/ 13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50">
                  <a:moveTo>
                    <a:pt x="77" y="0"/>
                  </a:moveTo>
                  <a:cubicBezTo>
                    <a:pt x="34" y="0"/>
                    <a:pt x="0" y="34"/>
                    <a:pt x="0" y="75"/>
                  </a:cubicBezTo>
                  <a:cubicBezTo>
                    <a:pt x="0" y="116"/>
                    <a:pt x="34" y="150"/>
                    <a:pt x="77" y="150"/>
                  </a:cubicBezTo>
                  <a:cubicBezTo>
                    <a:pt x="119" y="150"/>
                    <a:pt x="153" y="116"/>
                    <a:pt x="153" y="75"/>
                  </a:cubicBezTo>
                  <a:cubicBezTo>
                    <a:pt x="153" y="34"/>
                    <a:pt x="119" y="0"/>
                    <a:pt x="77" y="0"/>
                  </a:cubicBezTo>
                  <a:close/>
                  <a:moveTo>
                    <a:pt x="83" y="135"/>
                  </a:moveTo>
                  <a:cubicBezTo>
                    <a:pt x="83" y="121"/>
                    <a:pt x="83" y="121"/>
                    <a:pt x="83" y="121"/>
                  </a:cubicBezTo>
                  <a:cubicBezTo>
                    <a:pt x="81" y="122"/>
                    <a:pt x="79" y="122"/>
                    <a:pt x="77" y="122"/>
                  </a:cubicBezTo>
                  <a:cubicBezTo>
                    <a:pt x="74" y="122"/>
                    <a:pt x="72" y="122"/>
                    <a:pt x="70" y="121"/>
                  </a:cubicBezTo>
                  <a:cubicBezTo>
                    <a:pt x="70" y="135"/>
                    <a:pt x="70" y="135"/>
                    <a:pt x="70" y="135"/>
                  </a:cubicBezTo>
                  <a:cubicBezTo>
                    <a:pt x="41" y="132"/>
                    <a:pt x="18" y="110"/>
                    <a:pt x="14" y="82"/>
                  </a:cubicBezTo>
                  <a:cubicBezTo>
                    <a:pt x="29" y="82"/>
                    <a:pt x="29" y="82"/>
                    <a:pt x="29" y="82"/>
                  </a:cubicBezTo>
                  <a:cubicBezTo>
                    <a:pt x="28" y="80"/>
                    <a:pt x="28" y="77"/>
                    <a:pt x="28" y="75"/>
                  </a:cubicBezTo>
                  <a:cubicBezTo>
                    <a:pt x="28" y="73"/>
                    <a:pt x="28" y="70"/>
                    <a:pt x="29" y="68"/>
                  </a:cubicBezTo>
                  <a:cubicBezTo>
                    <a:pt x="14" y="68"/>
                    <a:pt x="14" y="68"/>
                    <a:pt x="14" y="68"/>
                  </a:cubicBezTo>
                  <a:cubicBezTo>
                    <a:pt x="18" y="40"/>
                    <a:pt x="41" y="18"/>
                    <a:pt x="70" y="15"/>
                  </a:cubicBezTo>
                  <a:cubicBezTo>
                    <a:pt x="70" y="29"/>
                    <a:pt x="70" y="29"/>
                    <a:pt x="70" y="29"/>
                  </a:cubicBezTo>
                  <a:cubicBezTo>
                    <a:pt x="72" y="28"/>
                    <a:pt x="74" y="28"/>
                    <a:pt x="77" y="28"/>
                  </a:cubicBezTo>
                  <a:cubicBezTo>
                    <a:pt x="79" y="28"/>
                    <a:pt x="81" y="28"/>
                    <a:pt x="83" y="29"/>
                  </a:cubicBezTo>
                  <a:cubicBezTo>
                    <a:pt x="83" y="15"/>
                    <a:pt x="83" y="15"/>
                    <a:pt x="83" y="15"/>
                  </a:cubicBezTo>
                  <a:cubicBezTo>
                    <a:pt x="112" y="18"/>
                    <a:pt x="135" y="40"/>
                    <a:pt x="139" y="68"/>
                  </a:cubicBezTo>
                  <a:cubicBezTo>
                    <a:pt x="124" y="68"/>
                    <a:pt x="124" y="68"/>
                    <a:pt x="124" y="68"/>
                  </a:cubicBezTo>
                  <a:cubicBezTo>
                    <a:pt x="125" y="70"/>
                    <a:pt x="125" y="73"/>
                    <a:pt x="125" y="75"/>
                  </a:cubicBezTo>
                  <a:cubicBezTo>
                    <a:pt x="125" y="77"/>
                    <a:pt x="125" y="80"/>
                    <a:pt x="124" y="82"/>
                  </a:cubicBezTo>
                  <a:cubicBezTo>
                    <a:pt x="139" y="82"/>
                    <a:pt x="139" y="82"/>
                    <a:pt x="139" y="82"/>
                  </a:cubicBezTo>
                  <a:cubicBezTo>
                    <a:pt x="135" y="110"/>
                    <a:pt x="112" y="132"/>
                    <a:pt x="83" y="135"/>
                  </a:cubicBezTo>
                  <a:close/>
                </a:path>
              </a:pathLst>
            </a:custGeom>
            <a:grpFill/>
            <a:ln w="9525">
              <a:noFill/>
              <a:round/>
            </a:ln>
          </p:spPr>
          <p:txBody>
            <a:bodyPr vert="horz" wrap="square" lIns="91440" tIns="45720" rIns="91440" bIns="45720" numCol="1" anchor="t" anchorCtr="0" compatLnSpc="1"/>
            <a:lstStyle/>
            <a:p>
              <a:endParaRPr lang="en-US"/>
            </a:p>
          </p:txBody>
        </p:sp>
        <p:sp>
          <p:nvSpPr>
            <p:cNvPr id="14" name="Freeform 94"/>
            <p:cNvSpPr/>
            <p:nvPr/>
          </p:nvSpPr>
          <p:spPr bwMode="auto">
            <a:xfrm>
              <a:off x="7399439" y="5132091"/>
              <a:ext cx="22370" cy="25353"/>
            </a:xfrm>
            <a:custGeom>
              <a:avLst/>
              <a:gdLst>
                <a:gd name="T0" fmla="*/ 4 w 10"/>
                <a:gd name="T1" fmla="*/ 12 h 12"/>
                <a:gd name="T2" fmla="*/ 10 w 10"/>
                <a:gd name="T3" fmla="*/ 9 h 12"/>
                <a:gd name="T4" fmla="*/ 6 w 10"/>
                <a:gd name="T5" fmla="*/ 2 h 12"/>
                <a:gd name="T6" fmla="*/ 3 w 10"/>
                <a:gd name="T7" fmla="*/ 0 h 12"/>
                <a:gd name="T8" fmla="*/ 1 w 10"/>
                <a:gd name="T9" fmla="*/ 1 h 12"/>
                <a:gd name="T10" fmla="*/ 0 w 10"/>
                <a:gd name="T11" fmla="*/ 3 h 12"/>
                <a:gd name="T12" fmla="*/ 0 w 10"/>
                <a:gd name="T13" fmla="*/ 6 h 12"/>
                <a:gd name="T14" fmla="*/ 4 w 1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4" y="12"/>
                  </a:moveTo>
                  <a:cubicBezTo>
                    <a:pt x="6" y="11"/>
                    <a:pt x="8" y="10"/>
                    <a:pt x="10" y="9"/>
                  </a:cubicBezTo>
                  <a:cubicBezTo>
                    <a:pt x="6" y="2"/>
                    <a:pt x="6" y="2"/>
                    <a:pt x="6" y="2"/>
                  </a:cubicBezTo>
                  <a:cubicBezTo>
                    <a:pt x="6" y="1"/>
                    <a:pt x="5" y="0"/>
                    <a:pt x="3" y="0"/>
                  </a:cubicBezTo>
                  <a:cubicBezTo>
                    <a:pt x="3" y="0"/>
                    <a:pt x="2" y="0"/>
                    <a:pt x="1" y="1"/>
                  </a:cubicBezTo>
                  <a:cubicBezTo>
                    <a:pt x="1" y="1"/>
                    <a:pt x="0" y="2"/>
                    <a:pt x="0" y="3"/>
                  </a:cubicBezTo>
                  <a:cubicBezTo>
                    <a:pt x="0" y="4"/>
                    <a:pt x="0" y="5"/>
                    <a:pt x="0" y="6"/>
                  </a:cubicBezTo>
                  <a:lnTo>
                    <a:pt x="4" y="12"/>
                  </a:lnTo>
                  <a:close/>
                </a:path>
              </a:pathLst>
            </a:custGeom>
            <a:grpFill/>
            <a:ln w="9525">
              <a:noFill/>
              <a:round/>
            </a:ln>
          </p:spPr>
          <p:txBody>
            <a:bodyPr vert="horz" wrap="square" lIns="91440" tIns="45720" rIns="91440" bIns="45720" numCol="1" anchor="t" anchorCtr="0" compatLnSpc="1"/>
            <a:lstStyle/>
            <a:p>
              <a:endParaRPr lang="en-US"/>
            </a:p>
          </p:txBody>
        </p:sp>
        <p:sp>
          <p:nvSpPr>
            <p:cNvPr id="15" name="Freeform 95"/>
            <p:cNvSpPr/>
            <p:nvPr/>
          </p:nvSpPr>
          <p:spPr bwMode="auto">
            <a:xfrm>
              <a:off x="7509797" y="5132091"/>
              <a:ext cx="23861" cy="25353"/>
            </a:xfrm>
            <a:custGeom>
              <a:avLst/>
              <a:gdLst>
                <a:gd name="T0" fmla="*/ 9 w 11"/>
                <a:gd name="T1" fmla="*/ 1 h 12"/>
                <a:gd name="T2" fmla="*/ 7 w 11"/>
                <a:gd name="T3" fmla="*/ 0 h 12"/>
                <a:gd name="T4" fmla="*/ 4 w 11"/>
                <a:gd name="T5" fmla="*/ 2 h 12"/>
                <a:gd name="T6" fmla="*/ 0 w 11"/>
                <a:gd name="T7" fmla="*/ 9 h 12"/>
                <a:gd name="T8" fmla="*/ 6 w 11"/>
                <a:gd name="T9" fmla="*/ 12 h 12"/>
                <a:gd name="T10" fmla="*/ 10 w 11"/>
                <a:gd name="T11" fmla="*/ 6 h 12"/>
                <a:gd name="T12" fmla="*/ 9 w 1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9" y="1"/>
                  </a:moveTo>
                  <a:cubicBezTo>
                    <a:pt x="8" y="0"/>
                    <a:pt x="7" y="0"/>
                    <a:pt x="7" y="0"/>
                  </a:cubicBezTo>
                  <a:cubicBezTo>
                    <a:pt x="6" y="0"/>
                    <a:pt x="4" y="1"/>
                    <a:pt x="4" y="2"/>
                  </a:cubicBezTo>
                  <a:cubicBezTo>
                    <a:pt x="0" y="9"/>
                    <a:pt x="0" y="9"/>
                    <a:pt x="0" y="9"/>
                  </a:cubicBezTo>
                  <a:cubicBezTo>
                    <a:pt x="2" y="10"/>
                    <a:pt x="4" y="11"/>
                    <a:pt x="6" y="12"/>
                  </a:cubicBezTo>
                  <a:cubicBezTo>
                    <a:pt x="10" y="6"/>
                    <a:pt x="10" y="6"/>
                    <a:pt x="10" y="6"/>
                  </a:cubicBezTo>
                  <a:cubicBezTo>
                    <a:pt x="11" y="4"/>
                    <a:pt x="10" y="2"/>
                    <a:pt x="9" y="1"/>
                  </a:cubicBezTo>
                  <a:close/>
                </a:path>
              </a:pathLst>
            </a:custGeom>
            <a:grpFill/>
            <a:ln w="9525">
              <a:noFill/>
              <a:round/>
            </a:ln>
          </p:spPr>
          <p:txBody>
            <a:bodyPr vert="horz" wrap="square" lIns="91440" tIns="45720" rIns="91440" bIns="45720" numCol="1" anchor="t" anchorCtr="0" compatLnSpc="1"/>
            <a:lstStyle/>
            <a:p>
              <a:endParaRPr lang="en-US"/>
            </a:p>
          </p:txBody>
        </p:sp>
        <p:sp>
          <p:nvSpPr>
            <p:cNvPr id="16" name="Freeform 96"/>
            <p:cNvSpPr/>
            <p:nvPr/>
          </p:nvSpPr>
          <p:spPr bwMode="auto">
            <a:xfrm>
              <a:off x="7551554" y="5175339"/>
              <a:ext cx="23861" cy="20879"/>
            </a:xfrm>
            <a:custGeom>
              <a:avLst/>
              <a:gdLst>
                <a:gd name="T0" fmla="*/ 10 w 11"/>
                <a:gd name="T1" fmla="*/ 7 h 10"/>
                <a:gd name="T2" fmla="*/ 11 w 11"/>
                <a:gd name="T3" fmla="*/ 5 h 10"/>
                <a:gd name="T4" fmla="*/ 11 w 11"/>
                <a:gd name="T5" fmla="*/ 2 h 10"/>
                <a:gd name="T6" fmla="*/ 8 w 11"/>
                <a:gd name="T7" fmla="*/ 0 h 10"/>
                <a:gd name="T8" fmla="*/ 6 w 11"/>
                <a:gd name="T9" fmla="*/ 1 h 10"/>
                <a:gd name="T10" fmla="*/ 0 w 11"/>
                <a:gd name="T11" fmla="*/ 4 h 10"/>
                <a:gd name="T12" fmla="*/ 4 w 11"/>
                <a:gd name="T13" fmla="*/ 10 h 10"/>
                <a:gd name="T14" fmla="*/ 10 w 11"/>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0" y="7"/>
                  </a:moveTo>
                  <a:cubicBezTo>
                    <a:pt x="10" y="6"/>
                    <a:pt x="11" y="6"/>
                    <a:pt x="11" y="5"/>
                  </a:cubicBezTo>
                  <a:cubicBezTo>
                    <a:pt x="11" y="4"/>
                    <a:pt x="11" y="3"/>
                    <a:pt x="11" y="2"/>
                  </a:cubicBezTo>
                  <a:cubicBezTo>
                    <a:pt x="10" y="1"/>
                    <a:pt x="9" y="0"/>
                    <a:pt x="8" y="0"/>
                  </a:cubicBezTo>
                  <a:cubicBezTo>
                    <a:pt x="7" y="0"/>
                    <a:pt x="7" y="0"/>
                    <a:pt x="6" y="1"/>
                  </a:cubicBezTo>
                  <a:cubicBezTo>
                    <a:pt x="0" y="4"/>
                    <a:pt x="0" y="4"/>
                    <a:pt x="0" y="4"/>
                  </a:cubicBezTo>
                  <a:cubicBezTo>
                    <a:pt x="1" y="6"/>
                    <a:pt x="3" y="8"/>
                    <a:pt x="4" y="10"/>
                  </a:cubicBezTo>
                  <a:lnTo>
                    <a:pt x="10" y="7"/>
                  </a:lnTo>
                  <a:close/>
                </a:path>
              </a:pathLst>
            </a:custGeom>
            <a:grpFill/>
            <a:ln w="9525">
              <a:noFill/>
              <a:round/>
            </a:ln>
          </p:spPr>
          <p:txBody>
            <a:bodyPr vert="horz" wrap="square" lIns="91440" tIns="45720" rIns="91440" bIns="45720" numCol="1" anchor="t" anchorCtr="0" compatLnSpc="1"/>
            <a:lstStyle/>
            <a:p>
              <a:endParaRPr lang="en-US"/>
            </a:p>
          </p:txBody>
        </p:sp>
        <p:sp>
          <p:nvSpPr>
            <p:cNvPr id="17" name="Freeform 97"/>
            <p:cNvSpPr/>
            <p:nvPr/>
          </p:nvSpPr>
          <p:spPr bwMode="auto">
            <a:xfrm>
              <a:off x="7356191" y="5175339"/>
              <a:ext cx="23861" cy="20879"/>
            </a:xfrm>
            <a:custGeom>
              <a:avLst/>
              <a:gdLst>
                <a:gd name="T0" fmla="*/ 3 w 11"/>
                <a:gd name="T1" fmla="*/ 0 h 10"/>
                <a:gd name="T2" fmla="*/ 0 w 11"/>
                <a:gd name="T3" fmla="*/ 2 h 10"/>
                <a:gd name="T4" fmla="*/ 0 w 11"/>
                <a:gd name="T5" fmla="*/ 5 h 10"/>
                <a:gd name="T6" fmla="*/ 1 w 11"/>
                <a:gd name="T7" fmla="*/ 7 h 10"/>
                <a:gd name="T8" fmla="*/ 7 w 11"/>
                <a:gd name="T9" fmla="*/ 10 h 10"/>
                <a:gd name="T10" fmla="*/ 11 w 11"/>
                <a:gd name="T11" fmla="*/ 4 h 10"/>
                <a:gd name="T12" fmla="*/ 5 w 11"/>
                <a:gd name="T13" fmla="*/ 1 h 10"/>
                <a:gd name="T14" fmla="*/ 3 w 1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3" y="0"/>
                  </a:moveTo>
                  <a:cubicBezTo>
                    <a:pt x="2" y="0"/>
                    <a:pt x="1" y="1"/>
                    <a:pt x="0" y="2"/>
                  </a:cubicBezTo>
                  <a:cubicBezTo>
                    <a:pt x="0" y="3"/>
                    <a:pt x="0" y="4"/>
                    <a:pt x="0" y="5"/>
                  </a:cubicBezTo>
                  <a:cubicBezTo>
                    <a:pt x="0" y="6"/>
                    <a:pt x="1" y="6"/>
                    <a:pt x="1" y="7"/>
                  </a:cubicBezTo>
                  <a:cubicBezTo>
                    <a:pt x="7" y="10"/>
                    <a:pt x="7" y="10"/>
                    <a:pt x="7" y="10"/>
                  </a:cubicBezTo>
                  <a:cubicBezTo>
                    <a:pt x="8" y="8"/>
                    <a:pt x="10" y="6"/>
                    <a:pt x="11" y="4"/>
                  </a:cubicBezTo>
                  <a:cubicBezTo>
                    <a:pt x="5" y="1"/>
                    <a:pt x="5" y="1"/>
                    <a:pt x="5" y="1"/>
                  </a:cubicBezTo>
                  <a:cubicBezTo>
                    <a:pt x="5" y="0"/>
                    <a:pt x="4" y="0"/>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18" name="Freeform 98"/>
            <p:cNvSpPr/>
            <p:nvPr/>
          </p:nvSpPr>
          <p:spPr bwMode="auto">
            <a:xfrm>
              <a:off x="7551554" y="5287188"/>
              <a:ext cx="23861" cy="22370"/>
            </a:xfrm>
            <a:custGeom>
              <a:avLst/>
              <a:gdLst>
                <a:gd name="T0" fmla="*/ 11 w 11"/>
                <a:gd name="T1" fmla="*/ 5 h 10"/>
                <a:gd name="T2" fmla="*/ 10 w 11"/>
                <a:gd name="T3" fmla="*/ 3 h 10"/>
                <a:gd name="T4" fmla="*/ 4 w 11"/>
                <a:gd name="T5" fmla="*/ 0 h 10"/>
                <a:gd name="T6" fmla="*/ 0 w 11"/>
                <a:gd name="T7" fmla="*/ 6 h 10"/>
                <a:gd name="T8" fmla="*/ 6 w 11"/>
                <a:gd name="T9" fmla="*/ 9 h 10"/>
                <a:gd name="T10" fmla="*/ 8 w 11"/>
                <a:gd name="T11" fmla="*/ 10 h 10"/>
                <a:gd name="T12" fmla="*/ 11 w 11"/>
                <a:gd name="T13" fmla="*/ 8 h 10"/>
                <a:gd name="T14" fmla="*/ 11 w 1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1" y="5"/>
                  </a:moveTo>
                  <a:cubicBezTo>
                    <a:pt x="11" y="4"/>
                    <a:pt x="10" y="4"/>
                    <a:pt x="10" y="3"/>
                  </a:cubicBezTo>
                  <a:cubicBezTo>
                    <a:pt x="4" y="0"/>
                    <a:pt x="4" y="0"/>
                    <a:pt x="4" y="0"/>
                  </a:cubicBezTo>
                  <a:cubicBezTo>
                    <a:pt x="3" y="2"/>
                    <a:pt x="1" y="4"/>
                    <a:pt x="0" y="6"/>
                  </a:cubicBezTo>
                  <a:cubicBezTo>
                    <a:pt x="6" y="9"/>
                    <a:pt x="6" y="9"/>
                    <a:pt x="6" y="9"/>
                  </a:cubicBezTo>
                  <a:cubicBezTo>
                    <a:pt x="7" y="10"/>
                    <a:pt x="7" y="10"/>
                    <a:pt x="8" y="10"/>
                  </a:cubicBezTo>
                  <a:cubicBezTo>
                    <a:pt x="9" y="10"/>
                    <a:pt x="10" y="9"/>
                    <a:pt x="11" y="8"/>
                  </a:cubicBezTo>
                  <a:cubicBezTo>
                    <a:pt x="11" y="7"/>
                    <a:pt x="11" y="6"/>
                    <a:pt x="11" y="5"/>
                  </a:cubicBezTo>
                  <a:close/>
                </a:path>
              </a:pathLst>
            </a:custGeom>
            <a:grpFill/>
            <a:ln w="9525">
              <a:noFill/>
              <a:round/>
            </a:ln>
          </p:spPr>
          <p:txBody>
            <a:bodyPr vert="horz" wrap="square" lIns="91440" tIns="45720" rIns="91440" bIns="45720" numCol="1" anchor="t" anchorCtr="0" compatLnSpc="1"/>
            <a:lstStyle/>
            <a:p>
              <a:endParaRPr lang="en-US"/>
            </a:p>
          </p:txBody>
        </p:sp>
        <p:sp>
          <p:nvSpPr>
            <p:cNvPr id="19" name="Freeform 99"/>
            <p:cNvSpPr/>
            <p:nvPr/>
          </p:nvSpPr>
          <p:spPr bwMode="auto">
            <a:xfrm>
              <a:off x="7356191" y="5287188"/>
              <a:ext cx="23861" cy="22370"/>
            </a:xfrm>
            <a:custGeom>
              <a:avLst/>
              <a:gdLst>
                <a:gd name="T0" fmla="*/ 1 w 11"/>
                <a:gd name="T1" fmla="*/ 3 h 10"/>
                <a:gd name="T2" fmla="*/ 0 w 11"/>
                <a:gd name="T3" fmla="*/ 5 h 10"/>
                <a:gd name="T4" fmla="*/ 0 w 11"/>
                <a:gd name="T5" fmla="*/ 8 h 10"/>
                <a:gd name="T6" fmla="*/ 3 w 11"/>
                <a:gd name="T7" fmla="*/ 10 h 10"/>
                <a:gd name="T8" fmla="*/ 5 w 11"/>
                <a:gd name="T9" fmla="*/ 9 h 10"/>
                <a:gd name="T10" fmla="*/ 11 w 11"/>
                <a:gd name="T11" fmla="*/ 6 h 10"/>
                <a:gd name="T12" fmla="*/ 7 w 11"/>
                <a:gd name="T13" fmla="*/ 0 h 10"/>
                <a:gd name="T14" fmla="*/ 1 w 11"/>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 y="3"/>
                  </a:moveTo>
                  <a:cubicBezTo>
                    <a:pt x="1" y="4"/>
                    <a:pt x="0" y="4"/>
                    <a:pt x="0" y="5"/>
                  </a:cubicBezTo>
                  <a:cubicBezTo>
                    <a:pt x="0" y="6"/>
                    <a:pt x="0" y="7"/>
                    <a:pt x="0" y="8"/>
                  </a:cubicBezTo>
                  <a:cubicBezTo>
                    <a:pt x="1" y="9"/>
                    <a:pt x="2" y="10"/>
                    <a:pt x="3" y="10"/>
                  </a:cubicBezTo>
                  <a:cubicBezTo>
                    <a:pt x="4" y="10"/>
                    <a:pt x="5" y="10"/>
                    <a:pt x="5" y="9"/>
                  </a:cubicBezTo>
                  <a:cubicBezTo>
                    <a:pt x="11" y="6"/>
                    <a:pt x="11" y="6"/>
                    <a:pt x="11" y="6"/>
                  </a:cubicBezTo>
                  <a:cubicBezTo>
                    <a:pt x="10" y="4"/>
                    <a:pt x="8" y="2"/>
                    <a:pt x="7" y="0"/>
                  </a:cubicBezTo>
                  <a:lnTo>
                    <a:pt x="1" y="3"/>
                  </a:lnTo>
                  <a:close/>
                </a:path>
              </a:pathLst>
            </a:custGeom>
            <a:grpFill/>
            <a:ln w="9525">
              <a:noFill/>
              <a:round/>
            </a:ln>
          </p:spPr>
          <p:txBody>
            <a:bodyPr vert="horz" wrap="square" lIns="91440" tIns="45720" rIns="91440" bIns="45720" numCol="1" anchor="t" anchorCtr="0" compatLnSpc="1"/>
            <a:lstStyle/>
            <a:p>
              <a:endParaRPr lang="en-US"/>
            </a:p>
          </p:txBody>
        </p:sp>
        <p:sp>
          <p:nvSpPr>
            <p:cNvPr id="20" name="Freeform 100"/>
            <p:cNvSpPr/>
            <p:nvPr/>
          </p:nvSpPr>
          <p:spPr bwMode="auto">
            <a:xfrm>
              <a:off x="7509797" y="5325963"/>
              <a:ext cx="23861" cy="26844"/>
            </a:xfrm>
            <a:custGeom>
              <a:avLst/>
              <a:gdLst>
                <a:gd name="T0" fmla="*/ 6 w 11"/>
                <a:gd name="T1" fmla="*/ 0 h 12"/>
                <a:gd name="T2" fmla="*/ 0 w 11"/>
                <a:gd name="T3" fmla="*/ 4 h 12"/>
                <a:gd name="T4" fmla="*/ 4 w 11"/>
                <a:gd name="T5" fmla="*/ 10 h 12"/>
                <a:gd name="T6" fmla="*/ 7 w 11"/>
                <a:gd name="T7" fmla="*/ 12 h 12"/>
                <a:gd name="T8" fmla="*/ 9 w 11"/>
                <a:gd name="T9" fmla="*/ 11 h 12"/>
                <a:gd name="T10" fmla="*/ 10 w 11"/>
                <a:gd name="T11" fmla="*/ 7 h 12"/>
                <a:gd name="T12" fmla="*/ 6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6" y="0"/>
                  </a:moveTo>
                  <a:cubicBezTo>
                    <a:pt x="4" y="1"/>
                    <a:pt x="2" y="3"/>
                    <a:pt x="0" y="4"/>
                  </a:cubicBezTo>
                  <a:cubicBezTo>
                    <a:pt x="4" y="10"/>
                    <a:pt x="4" y="10"/>
                    <a:pt x="4" y="10"/>
                  </a:cubicBezTo>
                  <a:cubicBezTo>
                    <a:pt x="4" y="11"/>
                    <a:pt x="6" y="12"/>
                    <a:pt x="7" y="12"/>
                  </a:cubicBezTo>
                  <a:cubicBezTo>
                    <a:pt x="7" y="12"/>
                    <a:pt x="8" y="12"/>
                    <a:pt x="9" y="11"/>
                  </a:cubicBezTo>
                  <a:cubicBezTo>
                    <a:pt x="10" y="10"/>
                    <a:pt x="11" y="8"/>
                    <a:pt x="10" y="7"/>
                  </a:cubicBezTo>
                  <a:lnTo>
                    <a:pt x="6" y="0"/>
                  </a:lnTo>
                  <a:close/>
                </a:path>
              </a:pathLst>
            </a:custGeom>
            <a:grpFill/>
            <a:ln w="9525">
              <a:noFill/>
              <a:round/>
            </a:ln>
          </p:spPr>
          <p:txBody>
            <a:bodyPr vert="horz" wrap="square" lIns="91440" tIns="45720" rIns="91440" bIns="45720" numCol="1" anchor="t" anchorCtr="0" compatLnSpc="1"/>
            <a:lstStyle/>
            <a:p>
              <a:endParaRPr lang="en-US"/>
            </a:p>
          </p:txBody>
        </p:sp>
        <p:sp>
          <p:nvSpPr>
            <p:cNvPr id="21" name="Freeform 101"/>
            <p:cNvSpPr/>
            <p:nvPr/>
          </p:nvSpPr>
          <p:spPr bwMode="auto">
            <a:xfrm>
              <a:off x="7399439" y="5325963"/>
              <a:ext cx="22370" cy="26844"/>
            </a:xfrm>
            <a:custGeom>
              <a:avLst/>
              <a:gdLst>
                <a:gd name="T0" fmla="*/ 0 w 10"/>
                <a:gd name="T1" fmla="*/ 7 h 12"/>
                <a:gd name="T2" fmla="*/ 0 w 10"/>
                <a:gd name="T3" fmla="*/ 9 h 12"/>
                <a:gd name="T4" fmla="*/ 1 w 10"/>
                <a:gd name="T5" fmla="*/ 11 h 12"/>
                <a:gd name="T6" fmla="*/ 3 w 10"/>
                <a:gd name="T7" fmla="*/ 12 h 12"/>
                <a:gd name="T8" fmla="*/ 6 w 10"/>
                <a:gd name="T9" fmla="*/ 10 h 12"/>
                <a:gd name="T10" fmla="*/ 10 w 10"/>
                <a:gd name="T11" fmla="*/ 4 h 12"/>
                <a:gd name="T12" fmla="*/ 4 w 10"/>
                <a:gd name="T13" fmla="*/ 0 h 12"/>
                <a:gd name="T14" fmla="*/ 0 w 10"/>
                <a:gd name="T15" fmla="*/ 7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0" y="7"/>
                  </a:moveTo>
                  <a:cubicBezTo>
                    <a:pt x="0" y="7"/>
                    <a:pt x="0" y="8"/>
                    <a:pt x="0" y="9"/>
                  </a:cubicBezTo>
                  <a:cubicBezTo>
                    <a:pt x="0" y="10"/>
                    <a:pt x="1" y="11"/>
                    <a:pt x="1" y="11"/>
                  </a:cubicBezTo>
                  <a:cubicBezTo>
                    <a:pt x="2" y="12"/>
                    <a:pt x="3" y="12"/>
                    <a:pt x="3" y="12"/>
                  </a:cubicBezTo>
                  <a:cubicBezTo>
                    <a:pt x="5" y="12"/>
                    <a:pt x="6" y="11"/>
                    <a:pt x="6" y="10"/>
                  </a:cubicBezTo>
                  <a:cubicBezTo>
                    <a:pt x="10" y="4"/>
                    <a:pt x="10" y="4"/>
                    <a:pt x="10" y="4"/>
                  </a:cubicBezTo>
                  <a:cubicBezTo>
                    <a:pt x="8" y="3"/>
                    <a:pt x="6" y="1"/>
                    <a:pt x="4" y="0"/>
                  </a:cubicBez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22" name="Oval 102"/>
            <p:cNvSpPr>
              <a:spLocks noChangeArrowheads="1"/>
            </p:cNvSpPr>
            <p:nvPr/>
          </p:nvSpPr>
          <p:spPr bwMode="auto">
            <a:xfrm>
              <a:off x="7453127" y="5230518"/>
              <a:ext cx="23861" cy="23861"/>
            </a:xfrm>
            <a:prstGeom prst="ellipse">
              <a:avLst/>
            </a:prstGeom>
            <a:grpFill/>
            <a:ln w="9525">
              <a:noFill/>
              <a:round/>
            </a:ln>
          </p:spPr>
          <p:txBody>
            <a:bodyPr vert="horz" wrap="square" lIns="91440" tIns="45720" rIns="91440" bIns="45720" numCol="1" anchor="t" anchorCtr="0" compatLnSpc="1"/>
            <a:lstStyle/>
            <a:p>
              <a:endParaRPr lang="en-US"/>
            </a:p>
          </p:txBody>
        </p:sp>
        <p:sp>
          <p:nvSpPr>
            <p:cNvPr id="23" name="Freeform 103"/>
            <p:cNvSpPr/>
            <p:nvPr/>
          </p:nvSpPr>
          <p:spPr bwMode="auto">
            <a:xfrm>
              <a:off x="7417335" y="5161917"/>
              <a:ext cx="58162" cy="67110"/>
            </a:xfrm>
            <a:custGeom>
              <a:avLst/>
              <a:gdLst>
                <a:gd name="T0" fmla="*/ 27 w 27"/>
                <a:gd name="T1" fmla="*/ 30 h 31"/>
                <a:gd name="T2" fmla="*/ 27 w 27"/>
                <a:gd name="T3" fmla="*/ 8 h 31"/>
                <a:gd name="T4" fmla="*/ 22 w 27"/>
                <a:gd name="T5" fmla="*/ 4 h 31"/>
                <a:gd name="T6" fmla="*/ 17 w 27"/>
                <a:gd name="T7" fmla="*/ 9 h 31"/>
                <a:gd name="T8" fmla="*/ 17 w 27"/>
                <a:gd name="T9" fmla="*/ 21 h 31"/>
                <a:gd name="T10" fmla="*/ 6 w 27"/>
                <a:gd name="T11" fmla="*/ 2 h 31"/>
                <a:gd name="T12" fmla="*/ 2 w 27"/>
                <a:gd name="T13" fmla="*/ 1 h 31"/>
                <a:gd name="T14" fmla="*/ 1 w 27"/>
                <a:gd name="T15" fmla="*/ 5 h 31"/>
                <a:gd name="T16" fmla="*/ 16 w 27"/>
                <a:gd name="T17" fmla="*/ 31 h 31"/>
                <a:gd name="T18" fmla="*/ 22 w 27"/>
                <a:gd name="T19" fmla="*/ 29 h 31"/>
                <a:gd name="T20" fmla="*/ 27 w 27"/>
                <a:gd name="T21"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7" y="30"/>
                  </a:moveTo>
                  <a:cubicBezTo>
                    <a:pt x="27" y="8"/>
                    <a:pt x="27" y="8"/>
                    <a:pt x="27" y="8"/>
                  </a:cubicBezTo>
                  <a:cubicBezTo>
                    <a:pt x="27" y="6"/>
                    <a:pt x="25" y="4"/>
                    <a:pt x="22" y="4"/>
                  </a:cubicBezTo>
                  <a:cubicBezTo>
                    <a:pt x="19" y="4"/>
                    <a:pt x="17" y="6"/>
                    <a:pt x="17" y="9"/>
                  </a:cubicBezTo>
                  <a:cubicBezTo>
                    <a:pt x="17" y="21"/>
                    <a:pt x="17" y="21"/>
                    <a:pt x="17" y="21"/>
                  </a:cubicBezTo>
                  <a:cubicBezTo>
                    <a:pt x="6" y="2"/>
                    <a:pt x="6" y="2"/>
                    <a:pt x="6" y="2"/>
                  </a:cubicBezTo>
                  <a:cubicBezTo>
                    <a:pt x="6" y="0"/>
                    <a:pt x="4" y="0"/>
                    <a:pt x="2" y="1"/>
                  </a:cubicBezTo>
                  <a:cubicBezTo>
                    <a:pt x="1" y="2"/>
                    <a:pt x="0" y="3"/>
                    <a:pt x="1" y="5"/>
                  </a:cubicBezTo>
                  <a:cubicBezTo>
                    <a:pt x="16" y="31"/>
                    <a:pt x="16" y="31"/>
                    <a:pt x="16" y="31"/>
                  </a:cubicBezTo>
                  <a:cubicBezTo>
                    <a:pt x="18" y="30"/>
                    <a:pt x="20" y="29"/>
                    <a:pt x="22" y="29"/>
                  </a:cubicBezTo>
                  <a:cubicBezTo>
                    <a:pt x="24" y="29"/>
                    <a:pt x="26" y="29"/>
                    <a:pt x="27" y="30"/>
                  </a:cubicBezTo>
                  <a:close/>
                </a:path>
              </a:pathLst>
            </a:custGeom>
            <a:grpFill/>
            <a:ln w="9525">
              <a:noFill/>
              <a:round/>
            </a:ln>
          </p:spPr>
          <p:txBody>
            <a:bodyPr vert="horz" wrap="square" lIns="91440" tIns="45720" rIns="91440" bIns="45720" numCol="1" anchor="t" anchorCtr="0" compatLnSpc="1"/>
            <a:lstStyle/>
            <a:p>
              <a:endParaRPr lang="en-US"/>
            </a:p>
          </p:txBody>
        </p:sp>
      </p:grpSp>
      <p:sp>
        <p:nvSpPr>
          <p:cNvPr id="24" name="文本框 23"/>
          <p:cNvSpPr txBox="1"/>
          <p:nvPr/>
        </p:nvSpPr>
        <p:spPr>
          <a:xfrm>
            <a:off x="1033577" y="4761125"/>
            <a:ext cx="2354200"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a:t>
            </a:r>
            <a:endParaRPr lang="zh-CN" altLang="en-US" dirty="0">
              <a:latin typeface="Centaur" panose="02030504050205020304" pitchFamily="18" charset="0"/>
              <a:cs typeface="Microsoft Himalaya" panose="01010100010101010101" pitchFamily="2" charset="0"/>
            </a:endParaRPr>
          </a:p>
        </p:txBody>
      </p:sp>
      <p:sp>
        <p:nvSpPr>
          <p:cNvPr id="25" name="文本框 24"/>
          <p:cNvSpPr txBox="1"/>
          <p:nvPr/>
        </p:nvSpPr>
        <p:spPr>
          <a:xfrm>
            <a:off x="1514294" y="4160399"/>
            <a:ext cx="1359216"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 TITLE HERE</a:t>
            </a:r>
            <a:endParaRPr lang="zh-CN" altLang="en-US" sz="1600" dirty="0">
              <a:latin typeface="Ebrima" panose="02000000000000000000" pitchFamily="2" charset="0"/>
              <a:cs typeface="Ebrima" panose="02000000000000000000" pitchFamily="2" charset="0"/>
            </a:endParaRPr>
          </a:p>
        </p:txBody>
      </p:sp>
      <p:sp>
        <p:nvSpPr>
          <p:cNvPr id="26" name="文本框 25"/>
          <p:cNvSpPr txBox="1"/>
          <p:nvPr/>
        </p:nvSpPr>
        <p:spPr>
          <a:xfrm>
            <a:off x="4112112" y="4160399"/>
            <a:ext cx="1359216"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 TITLE HERE</a:t>
            </a:r>
            <a:endParaRPr lang="zh-CN" altLang="en-US" sz="1600" dirty="0">
              <a:latin typeface="Ebrima" panose="02000000000000000000" pitchFamily="2" charset="0"/>
              <a:cs typeface="Ebrima" panose="02000000000000000000" pitchFamily="2" charset="0"/>
            </a:endParaRPr>
          </a:p>
        </p:txBody>
      </p:sp>
      <p:sp>
        <p:nvSpPr>
          <p:cNvPr id="27" name="文本框 26"/>
          <p:cNvSpPr txBox="1"/>
          <p:nvPr/>
        </p:nvSpPr>
        <p:spPr>
          <a:xfrm>
            <a:off x="6709930" y="4160399"/>
            <a:ext cx="1359216"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 TITLE HERE</a:t>
            </a:r>
            <a:endParaRPr lang="zh-CN" altLang="en-US" sz="1600" dirty="0">
              <a:latin typeface="Ebrima" panose="02000000000000000000" pitchFamily="2" charset="0"/>
              <a:cs typeface="Ebrima" panose="02000000000000000000" pitchFamily="2" charset="0"/>
            </a:endParaRPr>
          </a:p>
        </p:txBody>
      </p:sp>
      <p:sp>
        <p:nvSpPr>
          <p:cNvPr id="28" name="文本框 27"/>
          <p:cNvSpPr txBox="1"/>
          <p:nvPr/>
        </p:nvSpPr>
        <p:spPr>
          <a:xfrm>
            <a:off x="9307748" y="4160399"/>
            <a:ext cx="1359216" cy="338554"/>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 TITLE HERE</a:t>
            </a:r>
            <a:endParaRPr lang="zh-CN" altLang="en-US" sz="1600" dirty="0">
              <a:latin typeface="Ebrima" panose="02000000000000000000" pitchFamily="2" charset="0"/>
              <a:cs typeface="Ebrima" panose="02000000000000000000" pitchFamily="2" charset="0"/>
            </a:endParaRPr>
          </a:p>
        </p:txBody>
      </p:sp>
      <p:cxnSp>
        <p:nvCxnSpPr>
          <p:cNvPr id="30" name="直接连接符 29"/>
          <p:cNvCxnSpPr/>
          <p:nvPr/>
        </p:nvCxnSpPr>
        <p:spPr>
          <a:xfrm>
            <a:off x="1808798" y="4691754"/>
            <a:ext cx="6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414284" y="4691754"/>
            <a:ext cx="6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19770" y="4691754"/>
            <a:ext cx="6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625256" y="4691754"/>
            <a:ext cx="6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608387" y="4761125"/>
            <a:ext cx="2354199"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a:t>
            </a:r>
            <a:endParaRPr lang="zh-CN" altLang="en-US" dirty="0">
              <a:latin typeface="Centaur" panose="02030504050205020304" pitchFamily="18" charset="0"/>
              <a:cs typeface="Microsoft Himalaya" panose="01010100010101010101" pitchFamily="2" charset="0"/>
            </a:endParaRPr>
          </a:p>
        </p:txBody>
      </p:sp>
      <p:sp>
        <p:nvSpPr>
          <p:cNvPr id="35" name="文本框 34"/>
          <p:cNvSpPr txBox="1"/>
          <p:nvPr/>
        </p:nvSpPr>
        <p:spPr>
          <a:xfrm>
            <a:off x="6183197" y="4761125"/>
            <a:ext cx="2406167"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a:t>
            </a:r>
            <a:endParaRPr lang="zh-CN" altLang="en-US" dirty="0">
              <a:latin typeface="Centaur" panose="02030504050205020304" pitchFamily="18" charset="0"/>
              <a:cs typeface="Microsoft Himalaya" panose="01010100010101010101" pitchFamily="2" charset="0"/>
            </a:endParaRPr>
          </a:p>
        </p:txBody>
      </p:sp>
      <p:sp>
        <p:nvSpPr>
          <p:cNvPr id="36" name="文本框 35"/>
          <p:cNvSpPr txBox="1"/>
          <p:nvPr/>
        </p:nvSpPr>
        <p:spPr>
          <a:xfrm>
            <a:off x="8758006" y="4761125"/>
            <a:ext cx="2394676" cy="1200329"/>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a:t>
            </a:r>
            <a:endParaRPr lang="zh-CN" altLang="en-US" dirty="0">
              <a:latin typeface="Centaur" panose="02030504050205020304" pitchFamily="18" charset="0"/>
              <a:cs typeface="Microsoft Himalaya" panose="01010100010101010101" pitchFamily="2" charset="0"/>
            </a:endParaRPr>
          </a:p>
        </p:txBody>
      </p:sp>
      <p:cxnSp>
        <p:nvCxnSpPr>
          <p:cNvPr id="37" name="直接连接符 36"/>
          <p:cNvCxnSpPr/>
          <p:nvPr/>
        </p:nvCxnSpPr>
        <p:spPr>
          <a:xfrm>
            <a:off x="4175267" y="1352540"/>
            <a:ext cx="3798629"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withEffect">
                                  <p:stCondLst>
                                    <p:cond delay="0"/>
                                  </p:stCondLst>
                                  <p:childTnLst>
                                    <p:animEffect transition="out" filter="wipe(right)">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42" presetClass="entr" presetSubtype="0" fill="hold" grpId="0" nodeType="withEffect">
                                  <p:stCondLst>
                                    <p:cond delay="25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par>
                                <p:cTn id="13" presetID="12" presetClass="entr" presetSubtype="1"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p:tgtEl>
                                          <p:spTgt spid="3"/>
                                        </p:tgtEl>
                                        <p:attrNameLst>
                                          <p:attrName>ppt_y</p:attrName>
                                        </p:attrNameLst>
                                      </p:cBhvr>
                                      <p:tavLst>
                                        <p:tav tm="0">
                                          <p:val>
                                            <p:strVal val="#ppt_y-#ppt_h*1.125000"/>
                                          </p:val>
                                        </p:tav>
                                        <p:tav tm="100000">
                                          <p:val>
                                            <p:strVal val="#ppt_y"/>
                                          </p:val>
                                        </p:tav>
                                      </p:tavLst>
                                    </p:anim>
                                    <p:animEffect transition="in" filter="wipe(down)">
                                      <p:cBhvr>
                                        <p:cTn id="16" dur="750"/>
                                        <p:tgtEl>
                                          <p:spTgt spid="3"/>
                                        </p:tgtEl>
                                      </p:cBhvr>
                                    </p:animEffect>
                                  </p:childTnLst>
                                </p:cTn>
                              </p:par>
                              <p:par>
                                <p:cTn id="17" presetID="53" presetClass="entr" presetSubtype="16" fill="hold" grpId="0" nodeType="withEffect">
                                  <p:stCondLst>
                                    <p:cond delay="11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2" presetClass="entr" presetSubtype="4" fill="hold" grpId="0" nodeType="withEffect">
                                  <p:stCondLst>
                                    <p:cond delay="12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par>
                                <p:cTn id="26" presetID="12" presetClass="entr" presetSubtype="4" fill="hold" grpId="0" nodeType="withEffect">
                                  <p:stCondLst>
                                    <p:cond delay="16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ppt_y</p:attrName>
                                        </p:attrNameLst>
                                      </p:cBhvr>
                                      <p:tavLst>
                                        <p:tav tm="0">
                                          <p:val>
                                            <p:strVal val="#ppt_y+#ppt_h*1.125000"/>
                                          </p:val>
                                        </p:tav>
                                        <p:tav tm="100000">
                                          <p:val>
                                            <p:strVal val="#ppt_y"/>
                                          </p:val>
                                        </p:tav>
                                      </p:tavLst>
                                    </p:anim>
                                    <p:animEffect transition="in" filter="wipe(up)">
                                      <p:cBhvr>
                                        <p:cTn id="29" dur="500"/>
                                        <p:tgtEl>
                                          <p:spTgt spid="25"/>
                                        </p:tgtEl>
                                      </p:cBhvr>
                                    </p:animEffect>
                                  </p:childTnLst>
                                </p:cTn>
                              </p:par>
                              <p:par>
                                <p:cTn id="30" presetID="22" presetClass="entr" presetSubtype="2" fill="hold" nodeType="withEffect">
                                  <p:stCondLst>
                                    <p:cond delay="19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2" presetClass="exit" presetSubtype="2" fill="hold" nodeType="withEffect">
                                  <p:stCondLst>
                                    <p:cond delay="2300"/>
                                  </p:stCondLst>
                                  <p:childTnLst>
                                    <p:animEffect transition="out" filter="wipe(right)">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par>
                                <p:cTn id="36" presetID="10" presetClass="entr" presetSubtype="0" fill="hold" grpId="0" nodeType="withEffect">
                                  <p:stCondLst>
                                    <p:cond delay="26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53" presetClass="entr" presetSubtype="16" fill="hold" grpId="0" nodeType="withEffect">
                                  <p:stCondLst>
                                    <p:cond delay="300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12" presetClass="entr" presetSubtype="4" fill="hold" grpId="0" nodeType="withEffect">
                                  <p:stCondLst>
                                    <p:cond delay="33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p:tgtEl>
                                          <p:spTgt spid="11"/>
                                        </p:tgtEl>
                                        <p:attrNameLst>
                                          <p:attrName>ppt_y</p:attrName>
                                        </p:attrNameLst>
                                      </p:cBhvr>
                                      <p:tavLst>
                                        <p:tav tm="0">
                                          <p:val>
                                            <p:strVal val="#ppt_y+#ppt_h*1.125000"/>
                                          </p:val>
                                        </p:tav>
                                        <p:tav tm="100000">
                                          <p:val>
                                            <p:strVal val="#ppt_y"/>
                                          </p:val>
                                        </p:tav>
                                      </p:tavLst>
                                    </p:anim>
                                    <p:animEffect transition="in" filter="wipe(up)">
                                      <p:cBhvr>
                                        <p:cTn id="47" dur="500"/>
                                        <p:tgtEl>
                                          <p:spTgt spid="11"/>
                                        </p:tgtEl>
                                      </p:cBhvr>
                                    </p:animEffect>
                                  </p:childTnLst>
                                </p:cTn>
                              </p:par>
                              <p:par>
                                <p:cTn id="48" presetID="12" presetClass="entr" presetSubtype="4" fill="hold" grpId="0" nodeType="withEffect">
                                  <p:stCondLst>
                                    <p:cond delay="350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p:tgtEl>
                                          <p:spTgt spid="26"/>
                                        </p:tgtEl>
                                        <p:attrNameLst>
                                          <p:attrName>ppt_y</p:attrName>
                                        </p:attrNameLst>
                                      </p:cBhvr>
                                      <p:tavLst>
                                        <p:tav tm="0">
                                          <p:val>
                                            <p:strVal val="#ppt_y+#ppt_h*1.125000"/>
                                          </p:val>
                                        </p:tav>
                                        <p:tav tm="100000">
                                          <p:val>
                                            <p:strVal val="#ppt_y"/>
                                          </p:val>
                                        </p:tav>
                                      </p:tavLst>
                                    </p:anim>
                                    <p:animEffect transition="in" filter="wipe(up)">
                                      <p:cBhvr>
                                        <p:cTn id="51" dur="500"/>
                                        <p:tgtEl>
                                          <p:spTgt spid="26"/>
                                        </p:tgtEl>
                                      </p:cBhvr>
                                    </p:animEffect>
                                  </p:childTnLst>
                                </p:cTn>
                              </p:par>
                              <p:par>
                                <p:cTn id="52" presetID="22" presetClass="entr" presetSubtype="2" fill="hold" nodeType="withEffect">
                                  <p:stCondLst>
                                    <p:cond delay="370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500"/>
                                        <p:tgtEl>
                                          <p:spTgt spid="31"/>
                                        </p:tgtEl>
                                      </p:cBhvr>
                                    </p:animEffect>
                                  </p:childTnLst>
                                </p:cTn>
                              </p:par>
                              <p:par>
                                <p:cTn id="55" presetID="22" presetClass="exit" presetSubtype="2" fill="hold" nodeType="withEffect">
                                  <p:stCondLst>
                                    <p:cond delay="4000"/>
                                  </p:stCondLst>
                                  <p:childTnLst>
                                    <p:animEffect transition="out" filter="wipe(right)">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10" presetClass="entr" presetSubtype="0" fill="hold" grpId="0" nodeType="withEffect">
                                  <p:stCondLst>
                                    <p:cond delay="43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53" presetClass="entr" presetSubtype="16" fill="hold" grpId="0" nodeType="withEffect">
                                  <p:stCondLst>
                                    <p:cond delay="460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12" presetClass="entr" presetSubtype="4" fill="hold" nodeType="withEffect">
                                  <p:stCondLst>
                                    <p:cond delay="480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p:tgtEl>
                                          <p:spTgt spid="12"/>
                                        </p:tgtEl>
                                        <p:attrNameLst>
                                          <p:attrName>ppt_y</p:attrName>
                                        </p:attrNameLst>
                                      </p:cBhvr>
                                      <p:tavLst>
                                        <p:tav tm="0">
                                          <p:val>
                                            <p:strVal val="#ppt_y+#ppt_h*1.125000"/>
                                          </p:val>
                                        </p:tav>
                                        <p:tav tm="100000">
                                          <p:val>
                                            <p:strVal val="#ppt_y"/>
                                          </p:val>
                                        </p:tav>
                                      </p:tavLst>
                                    </p:anim>
                                    <p:animEffect transition="in" filter="wipe(up)">
                                      <p:cBhvr>
                                        <p:cTn id="69" dur="500"/>
                                        <p:tgtEl>
                                          <p:spTgt spid="12"/>
                                        </p:tgtEl>
                                      </p:cBhvr>
                                    </p:animEffect>
                                  </p:childTnLst>
                                </p:cTn>
                              </p:par>
                              <p:par>
                                <p:cTn id="70" presetID="12" presetClass="entr" presetSubtype="4" fill="hold" grpId="0" nodeType="withEffect">
                                  <p:stCondLst>
                                    <p:cond delay="510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p:tgtEl>
                                          <p:spTgt spid="27"/>
                                        </p:tgtEl>
                                        <p:attrNameLst>
                                          <p:attrName>ppt_y</p:attrName>
                                        </p:attrNameLst>
                                      </p:cBhvr>
                                      <p:tavLst>
                                        <p:tav tm="0">
                                          <p:val>
                                            <p:strVal val="#ppt_y+#ppt_h*1.125000"/>
                                          </p:val>
                                        </p:tav>
                                        <p:tav tm="100000">
                                          <p:val>
                                            <p:strVal val="#ppt_y"/>
                                          </p:val>
                                        </p:tav>
                                      </p:tavLst>
                                    </p:anim>
                                    <p:animEffect transition="in" filter="wipe(up)">
                                      <p:cBhvr>
                                        <p:cTn id="73" dur="500"/>
                                        <p:tgtEl>
                                          <p:spTgt spid="27"/>
                                        </p:tgtEl>
                                      </p:cBhvr>
                                    </p:animEffect>
                                  </p:childTnLst>
                                </p:cTn>
                              </p:par>
                              <p:par>
                                <p:cTn id="74" presetID="22" presetClass="entr" presetSubtype="2" fill="hold" nodeType="withEffect">
                                  <p:stCondLst>
                                    <p:cond delay="5400"/>
                                  </p:stCondLst>
                                  <p:childTnLst>
                                    <p:set>
                                      <p:cBhvr>
                                        <p:cTn id="75" dur="1" fill="hold">
                                          <p:stCondLst>
                                            <p:cond delay="0"/>
                                          </p:stCondLst>
                                        </p:cTn>
                                        <p:tgtEl>
                                          <p:spTgt spid="32"/>
                                        </p:tgtEl>
                                        <p:attrNameLst>
                                          <p:attrName>style.visibility</p:attrName>
                                        </p:attrNameLst>
                                      </p:cBhvr>
                                      <p:to>
                                        <p:strVal val="visible"/>
                                      </p:to>
                                    </p:set>
                                    <p:animEffect transition="in" filter="wipe(right)">
                                      <p:cBhvr>
                                        <p:cTn id="76" dur="500"/>
                                        <p:tgtEl>
                                          <p:spTgt spid="32"/>
                                        </p:tgtEl>
                                      </p:cBhvr>
                                    </p:animEffect>
                                  </p:childTnLst>
                                </p:cTn>
                              </p:par>
                              <p:par>
                                <p:cTn id="77" presetID="22" presetClass="exit" presetSubtype="2" fill="hold" nodeType="withEffect">
                                  <p:stCondLst>
                                    <p:cond delay="5700"/>
                                  </p:stCondLst>
                                  <p:childTnLst>
                                    <p:animEffect transition="out" filter="wipe(right)">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cTn>
                              </p:par>
                              <p:par>
                                <p:cTn id="80" presetID="10" presetClass="entr" presetSubtype="0" fill="hold" grpId="0" nodeType="withEffect">
                                  <p:stCondLst>
                                    <p:cond delay="60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53" presetClass="entr" presetSubtype="16" fill="hold" grpId="0" nodeType="withEffect">
                                  <p:stCondLst>
                                    <p:cond delay="6300"/>
                                  </p:stCondLst>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animEffect transition="in" filter="fade">
                                      <p:cBhvr>
                                        <p:cTn id="87" dur="500"/>
                                        <p:tgtEl>
                                          <p:spTgt spid="7"/>
                                        </p:tgtEl>
                                      </p:cBhvr>
                                    </p:animEffect>
                                  </p:childTnLst>
                                </p:cTn>
                              </p:par>
                              <p:par>
                                <p:cTn id="88" presetID="12" presetClass="entr" presetSubtype="4" fill="hold" grpId="0" nodeType="withEffect">
                                  <p:stCondLst>
                                    <p:cond delay="6600"/>
                                  </p:stCondLst>
                                  <p:childTnLst>
                                    <p:set>
                                      <p:cBhvr>
                                        <p:cTn id="89" dur="1" fill="hold">
                                          <p:stCondLst>
                                            <p:cond delay="0"/>
                                          </p:stCondLst>
                                        </p:cTn>
                                        <p:tgtEl>
                                          <p:spTgt spid="10"/>
                                        </p:tgtEl>
                                        <p:attrNameLst>
                                          <p:attrName>style.visibility</p:attrName>
                                        </p:attrNameLst>
                                      </p:cBhvr>
                                      <p:to>
                                        <p:strVal val="visible"/>
                                      </p:to>
                                    </p:set>
                                    <p:anim calcmode="lin" valueType="num">
                                      <p:cBhvr additive="base">
                                        <p:cTn id="90" dur="500"/>
                                        <p:tgtEl>
                                          <p:spTgt spid="10"/>
                                        </p:tgtEl>
                                        <p:attrNameLst>
                                          <p:attrName>ppt_y</p:attrName>
                                        </p:attrNameLst>
                                      </p:cBhvr>
                                      <p:tavLst>
                                        <p:tav tm="0">
                                          <p:val>
                                            <p:strVal val="#ppt_y+#ppt_h*1.125000"/>
                                          </p:val>
                                        </p:tav>
                                        <p:tav tm="100000">
                                          <p:val>
                                            <p:strVal val="#ppt_y"/>
                                          </p:val>
                                        </p:tav>
                                      </p:tavLst>
                                    </p:anim>
                                    <p:animEffect transition="in" filter="wipe(up)">
                                      <p:cBhvr>
                                        <p:cTn id="91" dur="500"/>
                                        <p:tgtEl>
                                          <p:spTgt spid="10"/>
                                        </p:tgtEl>
                                      </p:cBhvr>
                                    </p:animEffect>
                                  </p:childTnLst>
                                </p:cTn>
                              </p:par>
                              <p:par>
                                <p:cTn id="92" presetID="12" presetClass="entr" presetSubtype="4" fill="hold" grpId="0" nodeType="withEffect">
                                  <p:stCondLst>
                                    <p:cond delay="680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500"/>
                                        <p:tgtEl>
                                          <p:spTgt spid="28"/>
                                        </p:tgtEl>
                                        <p:attrNameLst>
                                          <p:attrName>ppt_y</p:attrName>
                                        </p:attrNameLst>
                                      </p:cBhvr>
                                      <p:tavLst>
                                        <p:tav tm="0">
                                          <p:val>
                                            <p:strVal val="#ppt_y+#ppt_h*1.125000"/>
                                          </p:val>
                                        </p:tav>
                                        <p:tav tm="100000">
                                          <p:val>
                                            <p:strVal val="#ppt_y"/>
                                          </p:val>
                                        </p:tav>
                                      </p:tavLst>
                                    </p:anim>
                                    <p:animEffect transition="in" filter="wipe(up)">
                                      <p:cBhvr>
                                        <p:cTn id="95" dur="500"/>
                                        <p:tgtEl>
                                          <p:spTgt spid="28"/>
                                        </p:tgtEl>
                                      </p:cBhvr>
                                    </p:animEffect>
                                  </p:childTnLst>
                                </p:cTn>
                              </p:par>
                              <p:par>
                                <p:cTn id="96" presetID="22" presetClass="entr" presetSubtype="2" fill="hold" nodeType="withEffect">
                                  <p:stCondLst>
                                    <p:cond delay="7100"/>
                                  </p:stCondLst>
                                  <p:childTnLst>
                                    <p:set>
                                      <p:cBhvr>
                                        <p:cTn id="97" dur="1" fill="hold">
                                          <p:stCondLst>
                                            <p:cond delay="0"/>
                                          </p:stCondLst>
                                        </p:cTn>
                                        <p:tgtEl>
                                          <p:spTgt spid="33"/>
                                        </p:tgtEl>
                                        <p:attrNameLst>
                                          <p:attrName>style.visibility</p:attrName>
                                        </p:attrNameLst>
                                      </p:cBhvr>
                                      <p:to>
                                        <p:strVal val="visible"/>
                                      </p:to>
                                    </p:set>
                                    <p:animEffect transition="in" filter="wipe(right)">
                                      <p:cBhvr>
                                        <p:cTn id="98" dur="500"/>
                                        <p:tgtEl>
                                          <p:spTgt spid="33"/>
                                        </p:tgtEl>
                                      </p:cBhvr>
                                    </p:animEffect>
                                  </p:childTnLst>
                                </p:cTn>
                              </p:par>
                              <p:par>
                                <p:cTn id="99" presetID="22" presetClass="exit" presetSubtype="2" fill="hold" nodeType="withEffect">
                                  <p:stCondLst>
                                    <p:cond delay="7400"/>
                                  </p:stCondLst>
                                  <p:childTnLst>
                                    <p:animEffect transition="out" filter="wipe(right)">
                                      <p:cBhvr>
                                        <p:cTn id="100" dur="500"/>
                                        <p:tgtEl>
                                          <p:spTgt spid="33"/>
                                        </p:tgtEl>
                                      </p:cBhvr>
                                    </p:animEffect>
                                    <p:set>
                                      <p:cBhvr>
                                        <p:cTn id="101" dur="1" fill="hold">
                                          <p:stCondLst>
                                            <p:cond delay="499"/>
                                          </p:stCondLst>
                                        </p:cTn>
                                        <p:tgtEl>
                                          <p:spTgt spid="33"/>
                                        </p:tgtEl>
                                        <p:attrNameLst>
                                          <p:attrName>style.visibility</p:attrName>
                                        </p:attrNameLst>
                                      </p:cBhvr>
                                      <p:to>
                                        <p:strVal val="hidden"/>
                                      </p:to>
                                    </p:set>
                                  </p:childTnLst>
                                </p:cTn>
                              </p:par>
                              <p:par>
                                <p:cTn id="102" presetID="10" presetClass="entr" presetSubtype="0" fill="hold" grpId="0" nodeType="withEffect">
                                  <p:stCondLst>
                                    <p:cond delay="770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animBg="1"/>
      <p:bldP spid="10" grpId="0" animBg="1"/>
      <p:bldP spid="11" grpId="0" animBg="1"/>
      <p:bldP spid="24" grpId="0"/>
      <p:bldP spid="25" grpId="0"/>
      <p:bldP spid="26" grpId="0"/>
      <p:bldP spid="27" grpId="0"/>
      <p:bldP spid="28"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27071" y="595077"/>
            <a:ext cx="3537858" cy="584775"/>
          </a:xfrm>
          <a:prstGeom prst="rect">
            <a:avLst/>
          </a:prstGeom>
          <a:noFill/>
        </p:spPr>
        <p:txBody>
          <a:bodyPr wrap="square" rtlCol="0">
            <a:spAutoFit/>
          </a:bodyPr>
          <a:lstStyle/>
          <a:p>
            <a:pPr algn="ctr"/>
            <a:r>
              <a:rPr lang="zh-CN" altLang="en-US" sz="3200" b="1" dirty="0">
                <a:latin typeface="微软雅黑" panose="020B0503020204020204" pitchFamily="34" charset="-122"/>
                <a:ea typeface="微软雅黑" panose="020B0503020204020204" pitchFamily="34" charset="-122"/>
                <a:cs typeface="Ebrima" panose="02000000000000000000" pitchFamily="2" charset="0"/>
              </a:rPr>
              <a:t>请输入你的标题</a:t>
            </a:r>
            <a:endParaRPr lang="zh-CN" altLang="en-US" sz="3200" b="1" dirty="0">
              <a:latin typeface="微软雅黑" panose="020B0503020204020204" pitchFamily="34" charset="-122"/>
              <a:ea typeface="微软雅黑" panose="020B0503020204020204" pitchFamily="34" charset="-122"/>
              <a:cs typeface="Ebrima" panose="02000000000000000000" pitchFamily="2" charset="0"/>
            </a:endParaRPr>
          </a:p>
        </p:txBody>
      </p:sp>
      <p:sp>
        <p:nvSpPr>
          <p:cNvPr id="3" name="文本框 2"/>
          <p:cNvSpPr txBox="1"/>
          <p:nvPr/>
        </p:nvSpPr>
        <p:spPr>
          <a:xfrm>
            <a:off x="2873509" y="1283948"/>
            <a:ext cx="6453289" cy="923330"/>
          </a:xfrm>
          <a:prstGeom prst="rect">
            <a:avLst/>
          </a:prstGeom>
          <a:noFill/>
        </p:spPr>
        <p:txBody>
          <a:bodyPr wrap="square" rtlCol="0">
            <a:spAutoFit/>
          </a:bodyPr>
          <a:lstStyle/>
          <a:p>
            <a:pPr algn="ctr"/>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 You have to believe in yourself. That's the secret of success. You have to believe in yourself </a:t>
            </a:r>
            <a:endParaRPr lang="zh-CN" altLang="en-US" dirty="0">
              <a:latin typeface="Centaur" panose="02030504050205020304" pitchFamily="18" charset="0"/>
              <a:cs typeface="Microsoft Himalaya" panose="01010100010101010101" pitchFamily="2" charset="0"/>
            </a:endParaRPr>
          </a:p>
        </p:txBody>
      </p:sp>
      <p:sp>
        <p:nvSpPr>
          <p:cNvPr id="10" name="圆角矩形 9"/>
          <p:cNvSpPr/>
          <p:nvPr/>
        </p:nvSpPr>
        <p:spPr>
          <a:xfrm rot="16200000">
            <a:off x="507963" y="4071428"/>
            <a:ext cx="972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16200000">
            <a:off x="810646" y="3522634"/>
            <a:ext cx="2069589"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00000">
            <a:off x="1868917" y="3729428"/>
            <a:ext cx="1656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rot="16200000">
            <a:off x="2414394" y="3423429"/>
            <a:ext cx="2268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6200000">
            <a:off x="3697871" y="3855429"/>
            <a:ext cx="1404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6200000">
            <a:off x="4315348" y="3621429"/>
            <a:ext cx="1872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rot="16200000">
            <a:off x="4986825" y="3441430"/>
            <a:ext cx="2232000" cy="38725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16200000">
            <a:off x="6054302" y="3657429"/>
            <a:ext cx="1800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16200000">
            <a:off x="6770985" y="3522634"/>
            <a:ext cx="2069589"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6200000">
            <a:off x="7775256" y="3675429"/>
            <a:ext cx="1764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00000">
            <a:off x="8950733" y="3999428"/>
            <a:ext cx="1116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rot="16200000">
            <a:off x="9442210" y="3639428"/>
            <a:ext cx="1836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16200000">
            <a:off x="10707692" y="4053428"/>
            <a:ext cx="1008000" cy="3872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80207" y="4874853"/>
            <a:ext cx="10890710" cy="344993"/>
            <a:chOff x="680207" y="5054733"/>
            <a:chExt cx="10890710" cy="344993"/>
          </a:xfrm>
        </p:grpSpPr>
        <p:sp>
          <p:nvSpPr>
            <p:cNvPr id="24" name="文本框 23"/>
            <p:cNvSpPr txBox="1"/>
            <p:nvPr/>
          </p:nvSpPr>
          <p:spPr>
            <a:xfrm>
              <a:off x="680207"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25" name="文本框 24"/>
            <p:cNvSpPr txBox="1"/>
            <p:nvPr/>
          </p:nvSpPr>
          <p:spPr>
            <a:xfrm>
              <a:off x="1534566"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28" name="文本框 27"/>
            <p:cNvSpPr txBox="1"/>
            <p:nvPr/>
          </p:nvSpPr>
          <p:spPr>
            <a:xfrm>
              <a:off x="2388925"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29" name="文本框 28"/>
            <p:cNvSpPr txBox="1"/>
            <p:nvPr/>
          </p:nvSpPr>
          <p:spPr>
            <a:xfrm>
              <a:off x="3243284"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0" name="文本框 29"/>
            <p:cNvSpPr txBox="1"/>
            <p:nvPr/>
          </p:nvSpPr>
          <p:spPr>
            <a:xfrm>
              <a:off x="4097643"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1" name="文本框 30"/>
            <p:cNvSpPr txBox="1"/>
            <p:nvPr/>
          </p:nvSpPr>
          <p:spPr>
            <a:xfrm>
              <a:off x="4952003"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2" name="文本框 31"/>
            <p:cNvSpPr txBox="1"/>
            <p:nvPr/>
          </p:nvSpPr>
          <p:spPr>
            <a:xfrm>
              <a:off x="6645758"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3" name="文本框 32"/>
            <p:cNvSpPr txBox="1"/>
            <p:nvPr/>
          </p:nvSpPr>
          <p:spPr>
            <a:xfrm>
              <a:off x="7502308"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4" name="文本框 33"/>
            <p:cNvSpPr txBox="1"/>
            <p:nvPr/>
          </p:nvSpPr>
          <p:spPr>
            <a:xfrm>
              <a:off x="8358858"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5" name="文本框 34"/>
            <p:cNvSpPr txBox="1"/>
            <p:nvPr/>
          </p:nvSpPr>
          <p:spPr>
            <a:xfrm>
              <a:off x="9215408"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6" name="文本框 35"/>
            <p:cNvSpPr txBox="1"/>
            <p:nvPr/>
          </p:nvSpPr>
          <p:spPr>
            <a:xfrm>
              <a:off x="10071958"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sp>
          <p:nvSpPr>
            <p:cNvPr id="37" name="文本框 36"/>
            <p:cNvSpPr txBox="1"/>
            <p:nvPr/>
          </p:nvSpPr>
          <p:spPr>
            <a:xfrm>
              <a:off x="10928508" y="5054733"/>
              <a:ext cx="642409" cy="344993"/>
            </a:xfrm>
            <a:prstGeom prst="rect">
              <a:avLst/>
            </a:prstGeom>
            <a:noFill/>
          </p:spPr>
          <p:txBody>
            <a:bodyPr wrap="square" rtlCol="0">
              <a:spAutoFit/>
            </a:bodyPr>
            <a:lstStyle/>
            <a:p>
              <a:r>
                <a:rPr lang="en-US" altLang="zh-CN" sz="1600" dirty="0">
                  <a:latin typeface="Ebrima" panose="02000000000000000000" pitchFamily="2" charset="0"/>
                  <a:ea typeface="Ebrima" panose="02000000000000000000" pitchFamily="2" charset="0"/>
                  <a:cs typeface="Ebrima" panose="02000000000000000000" pitchFamily="2" charset="0"/>
                </a:rPr>
                <a:t>TEXT</a:t>
              </a:r>
              <a:endParaRPr lang="zh-CN" altLang="en-US" sz="1600" dirty="0">
                <a:latin typeface="Ebrima" panose="02000000000000000000" pitchFamily="2" charset="0"/>
                <a:cs typeface="Ebrima" panose="02000000000000000000" pitchFamily="2" charset="0"/>
              </a:endParaRPr>
            </a:p>
          </p:txBody>
        </p:sp>
      </p:grpSp>
      <p:sp>
        <p:nvSpPr>
          <p:cNvPr id="38" name="椭圆 37"/>
          <p:cNvSpPr/>
          <p:nvPr/>
        </p:nvSpPr>
        <p:spPr>
          <a:xfrm>
            <a:off x="5744979" y="4891182"/>
            <a:ext cx="702041" cy="702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tx1"/>
              </a:solidFill>
              <a:latin typeface="Ebrima" panose="02000000000000000000" pitchFamily="2" charset="0"/>
              <a:cs typeface="Ebrima" panose="02000000000000000000" pitchFamily="2" charset="0"/>
            </a:endParaRPr>
          </a:p>
        </p:txBody>
      </p:sp>
      <p:sp>
        <p:nvSpPr>
          <p:cNvPr id="40" name="文本框 39"/>
          <p:cNvSpPr txBox="1"/>
          <p:nvPr/>
        </p:nvSpPr>
        <p:spPr>
          <a:xfrm>
            <a:off x="7765064" y="5696869"/>
            <a:ext cx="4142125" cy="646331"/>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You have to believe in yourself. That's the secret of success. You have to believe in yourself .</a:t>
            </a:r>
            <a:endParaRPr lang="zh-CN" altLang="en-US" dirty="0">
              <a:latin typeface="Centaur" panose="02030504050205020304" pitchFamily="18" charset="0"/>
              <a:cs typeface="Microsoft Himalaya" panose="01010100010101010101" pitchFamily="2" charset="0"/>
            </a:endParaRPr>
          </a:p>
        </p:txBody>
      </p:sp>
      <p:grpSp>
        <p:nvGrpSpPr>
          <p:cNvPr id="4" name="组合 3"/>
          <p:cNvGrpSpPr/>
          <p:nvPr/>
        </p:nvGrpSpPr>
        <p:grpSpPr>
          <a:xfrm>
            <a:off x="7197542" y="5781107"/>
            <a:ext cx="464222" cy="464222"/>
            <a:chOff x="7482352" y="5901027"/>
            <a:chExt cx="464222" cy="464222"/>
          </a:xfrm>
        </p:grpSpPr>
        <p:sp>
          <p:nvSpPr>
            <p:cNvPr id="41" name="矩形 40"/>
            <p:cNvSpPr/>
            <p:nvPr/>
          </p:nvSpPr>
          <p:spPr>
            <a:xfrm>
              <a:off x="7482352" y="5901027"/>
              <a:ext cx="464222" cy="464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142"/>
            <p:cNvSpPr/>
            <p:nvPr/>
          </p:nvSpPr>
          <p:spPr bwMode="auto">
            <a:xfrm>
              <a:off x="7563871" y="6013832"/>
              <a:ext cx="292299" cy="238612"/>
            </a:xfrm>
            <a:custGeom>
              <a:avLst/>
              <a:gdLst>
                <a:gd name="T0" fmla="*/ 135 w 135"/>
                <a:gd name="T1" fmla="*/ 49 h 110"/>
                <a:gd name="T2" fmla="*/ 68 w 135"/>
                <a:gd name="T3" fmla="*/ 0 h 110"/>
                <a:gd name="T4" fmla="*/ 0 w 135"/>
                <a:gd name="T5" fmla="*/ 49 h 110"/>
                <a:gd name="T6" fmla="*/ 68 w 135"/>
                <a:gd name="T7" fmla="*/ 99 h 110"/>
                <a:gd name="T8" fmla="*/ 93 w 135"/>
                <a:gd name="T9" fmla="*/ 96 h 110"/>
                <a:gd name="T10" fmla="*/ 121 w 135"/>
                <a:gd name="T11" fmla="*/ 110 h 110"/>
                <a:gd name="T12" fmla="*/ 113 w 135"/>
                <a:gd name="T13" fmla="*/ 86 h 110"/>
                <a:gd name="T14" fmla="*/ 135 w 135"/>
                <a:gd name="T15" fmla="*/ 49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10">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39" name="文本框 38"/>
          <p:cNvSpPr txBox="1"/>
          <p:nvPr/>
        </p:nvSpPr>
        <p:spPr>
          <a:xfrm>
            <a:off x="5777532" y="5058476"/>
            <a:ext cx="839784" cy="400110"/>
          </a:xfrm>
          <a:prstGeom prst="rect">
            <a:avLst/>
          </a:prstGeom>
          <a:noFill/>
        </p:spPr>
        <p:txBody>
          <a:bodyPr wrap="square" rtlCol="0">
            <a:spAutoFit/>
          </a:bodyPr>
          <a:lstStyle/>
          <a:p>
            <a:r>
              <a:rPr lang="en-US" altLang="zh-CN" sz="2000" b="1" dirty="0">
                <a:latin typeface="Ebrima" panose="02000000000000000000" pitchFamily="2" charset="0"/>
                <a:ea typeface="Ebrima" panose="02000000000000000000" pitchFamily="2" charset="0"/>
                <a:cs typeface="Ebrima" panose="02000000000000000000" pitchFamily="2" charset="0"/>
              </a:rPr>
              <a:t>35%</a:t>
            </a:r>
            <a:endParaRPr lang="zh-CN" altLang="en-US" sz="2000" b="1" dirty="0">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p:tgtEl>
                                          <p:spTgt spid="3"/>
                                        </p:tgtEl>
                                        <p:attrNameLst>
                                          <p:attrName>ppt_y</p:attrName>
                                        </p:attrNameLst>
                                      </p:cBhvr>
                                      <p:tavLst>
                                        <p:tav tm="0">
                                          <p:val>
                                            <p:strVal val="#ppt_y+#ppt_h*1.125000"/>
                                          </p:val>
                                        </p:tav>
                                        <p:tav tm="100000">
                                          <p:val>
                                            <p:strVal val="#ppt_y"/>
                                          </p:val>
                                        </p:tav>
                                      </p:tavLst>
                                    </p:anim>
                                    <p:animEffect transition="in" filter="wipe(up)">
                                      <p:cBhvr>
                                        <p:cTn id="13" dur="750"/>
                                        <p:tgtEl>
                                          <p:spTgt spid="3"/>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38"/>
                                        </p:tgtEl>
                                        <p:attrNameLst>
                                          <p:attrName>style.visibility</p:attrName>
                                        </p:attrNameLst>
                                      </p:cBhvr>
                                      <p:to>
                                        <p:strVal val="visible"/>
                                      </p:to>
                                    </p:set>
                                    <p:animEffect transition="in" filter="wheel(1)">
                                      <p:cBhvr>
                                        <p:cTn id="16" dur="1000"/>
                                        <p:tgtEl>
                                          <p:spTgt spid="38"/>
                                        </p:tgtEl>
                                      </p:cBhvr>
                                    </p:animEffect>
                                  </p:childTnLst>
                                </p:cTn>
                              </p:par>
                              <p:par>
                                <p:cTn id="17" presetID="42" presetClass="entr" presetSubtype="0" fill="hold" grpId="0" nodeType="withEffect">
                                  <p:stCondLst>
                                    <p:cond delay="125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1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12" presetClass="entr" presetSubtype="8" fill="hold" nodeType="withEffect">
                                  <p:stCondLst>
                                    <p:cond delay="20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par>
                                <p:cTn id="29" presetID="12" presetClass="entr" presetSubtype="4" fill="hold" grpId="0" nodeType="withEffect">
                                  <p:stCondLst>
                                    <p:cond delay="20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750"/>
                                        <p:tgtEl>
                                          <p:spTgt spid="40"/>
                                        </p:tgtEl>
                                        <p:attrNameLst>
                                          <p:attrName>ppt_y</p:attrName>
                                        </p:attrNameLst>
                                      </p:cBhvr>
                                      <p:tavLst>
                                        <p:tav tm="0">
                                          <p:val>
                                            <p:strVal val="#ppt_y+#ppt_h*1.125000"/>
                                          </p:val>
                                        </p:tav>
                                        <p:tav tm="100000">
                                          <p:val>
                                            <p:strVal val="#ppt_y"/>
                                          </p:val>
                                        </p:tav>
                                      </p:tavLst>
                                    </p:anim>
                                    <p:animEffect transition="in" filter="wipe(up)">
                                      <p:cBhvr>
                                        <p:cTn id="3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animBg="1"/>
      <p:bldP spid="40"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五边形 13"/>
          <p:cNvSpPr/>
          <p:nvPr/>
        </p:nvSpPr>
        <p:spPr>
          <a:xfrm>
            <a:off x="3495015" y="421193"/>
            <a:ext cx="5172942" cy="4926611"/>
          </a:xfrm>
          <a:prstGeom prst="pentagon">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正五边形 2"/>
          <p:cNvSpPr/>
          <p:nvPr/>
        </p:nvSpPr>
        <p:spPr>
          <a:xfrm>
            <a:off x="3618566" y="641149"/>
            <a:ext cx="4954871" cy="4718925"/>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084101" y="4206835"/>
            <a:ext cx="3585385" cy="923330"/>
          </a:xfrm>
          <a:prstGeom prst="rect">
            <a:avLst/>
          </a:prstGeom>
          <a:noFill/>
        </p:spPr>
        <p:txBody>
          <a:bodyPr wrap="square" rtlCol="0">
            <a:spAutoFit/>
          </a:bodyPr>
          <a:lstStyle/>
          <a:p>
            <a:pPr algn="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7" name="文本框 6"/>
          <p:cNvSpPr txBox="1"/>
          <p:nvPr/>
        </p:nvSpPr>
        <p:spPr>
          <a:xfrm>
            <a:off x="8084100" y="1533542"/>
            <a:ext cx="3585386" cy="923330"/>
          </a:xfrm>
          <a:prstGeom prst="rect">
            <a:avLst/>
          </a:prstGeom>
          <a:noFill/>
        </p:spPr>
        <p:txBody>
          <a:bodyPr wrap="square" rtlCol="0">
            <a:spAutoFit/>
          </a:bodyPr>
          <a:lstStyle/>
          <a:p>
            <a:pPr algn="r"/>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8" name="文本框 7"/>
          <p:cNvSpPr txBox="1"/>
          <p:nvPr/>
        </p:nvSpPr>
        <p:spPr>
          <a:xfrm>
            <a:off x="451161" y="1533541"/>
            <a:ext cx="3585385" cy="923330"/>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sp>
        <p:nvSpPr>
          <p:cNvPr id="9" name="文本框 8"/>
          <p:cNvSpPr txBox="1"/>
          <p:nvPr/>
        </p:nvSpPr>
        <p:spPr>
          <a:xfrm>
            <a:off x="413836" y="4157915"/>
            <a:ext cx="3585385" cy="923330"/>
          </a:xfrm>
          <a:prstGeom prst="rect">
            <a:avLst/>
          </a:prstGeom>
          <a:noFill/>
        </p:spPr>
        <p:txBody>
          <a:bodyPr wrap="square" rtlCol="0">
            <a:spAutoFit/>
          </a:bodyPr>
          <a:lstStyle/>
          <a:p>
            <a:r>
              <a:rPr lang="en-US" altLang="zh-CN" dirty="0">
                <a:latin typeface="Centaur" panose="02030504050205020304" pitchFamily="18" charset="0"/>
                <a:ea typeface="Microsoft Himalaya" panose="01010100010101010101" pitchFamily="2" charset="0"/>
                <a:cs typeface="Microsoft Himalaya" panose="01010100010101010101" pitchFamily="2" charset="0"/>
              </a:rPr>
              <a:t>Don't aim for success if you want it; just do what you love and believe in, and it will come naturally.</a:t>
            </a:r>
            <a:endParaRPr lang="zh-CN" altLang="en-US" dirty="0">
              <a:latin typeface="Centaur" panose="02030504050205020304" pitchFamily="18" charset="0"/>
              <a:cs typeface="Microsoft Himalaya" panose="01010100010101010101" pitchFamily="2" charset="0"/>
            </a:endParaRPr>
          </a:p>
        </p:txBody>
      </p:sp>
      <p:grpSp>
        <p:nvGrpSpPr>
          <p:cNvPr id="2" name="组合 1"/>
          <p:cNvGrpSpPr/>
          <p:nvPr/>
        </p:nvGrpSpPr>
        <p:grpSpPr>
          <a:xfrm>
            <a:off x="3811401" y="5643889"/>
            <a:ext cx="4569198" cy="1018159"/>
            <a:chOff x="3811401" y="5643889"/>
            <a:chExt cx="4569198" cy="1018159"/>
          </a:xfrm>
        </p:grpSpPr>
        <p:sp>
          <p:nvSpPr>
            <p:cNvPr id="10" name="文本框 9"/>
            <p:cNvSpPr txBox="1"/>
            <p:nvPr/>
          </p:nvSpPr>
          <p:spPr>
            <a:xfrm>
              <a:off x="3811401" y="5643889"/>
              <a:ext cx="4569198" cy="707886"/>
            </a:xfrm>
            <a:prstGeom prst="rect">
              <a:avLst/>
            </a:prstGeom>
            <a:noFill/>
          </p:spPr>
          <p:txBody>
            <a:bodyPr wrap="square" rtlCol="0">
              <a:spAutoFit/>
            </a:bodyPr>
            <a:lstStyle/>
            <a:p>
              <a:pPr algn="dist"/>
              <a:r>
                <a:rPr lang="zh-CN" altLang="en-US" sz="4000" b="1" dirty="0">
                  <a:latin typeface="微软雅黑" panose="020B0503020204020204" pitchFamily="34" charset="-122"/>
                  <a:ea typeface="微软雅黑" panose="020B0503020204020204" pitchFamily="34" charset="-122"/>
                </a:rPr>
                <a:t>请输入你的标题</a:t>
              </a:r>
              <a:endParaRPr lang="zh-CN" altLang="en-US" sz="4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269216" y="6323494"/>
              <a:ext cx="3676286" cy="338554"/>
            </a:xfrm>
            <a:prstGeom prst="rect">
              <a:avLst/>
            </a:prstGeom>
            <a:noFill/>
            <a:ln>
              <a:noFill/>
            </a:ln>
            <a:effectLst>
              <a:outerShdw blurRad="184150" dist="241300" dir="11520000" sx="110000" sy="110000" algn="ctr">
                <a:srgbClr val="000000">
                  <a:alpha val="18000"/>
                </a:srgbClr>
              </a:outerShdw>
            </a:effectLst>
          </p:spPr>
          <p:txBody>
            <a:bodyPr wrap="square" rtlCol="0">
              <a:spAutoFit/>
            </a:bodyPr>
            <a:lstStyle/>
            <a:p>
              <a:pPr algn="dist"/>
              <a:r>
                <a:rPr lang="en-US" altLang="zh-CN" sz="1600" dirty="0">
                  <a:latin typeface="Centaur" panose="02030504050205020304" pitchFamily="18" charset="0"/>
                  <a:ea typeface="微软雅黑" panose="020B0503020204020204" pitchFamily="34" charset="-122"/>
                </a:rPr>
                <a:t>ADD YOUR TITLE PLEASE</a:t>
              </a:r>
              <a:endParaRPr lang="zh-CN" altLang="en-US" sz="1600" dirty="0">
                <a:latin typeface="Centaur" panose="02030504050205020304" pitchFamily="18" charset="0"/>
                <a:ea typeface="微软雅黑" panose="020B0503020204020204" pitchFamily="34" charset="-122"/>
              </a:endParaRPr>
            </a:p>
          </p:txBody>
        </p:sp>
      </p:grpSp>
      <p:pic>
        <p:nvPicPr>
          <p:cNvPr id="12" name="图片 11"/>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4036546" y="1900485"/>
            <a:ext cx="3951044" cy="2768015"/>
          </a:xfrm>
          <a:prstGeom prst="rect">
            <a:avLst/>
          </a:prstGeom>
          <a:effectLst>
            <a:softEdge rad="635000"/>
          </a:effectLst>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10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000"/>
                                        <p:tgtEl>
                                          <p:spTgt spid="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10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10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8672</Words>
  <Application>WPS 演示</Application>
  <PresentationFormat>宽屏</PresentationFormat>
  <Paragraphs>382</Paragraphs>
  <Slides>30</Slides>
  <Notes>3</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Centaur</vt:lpstr>
      <vt:lpstr>Microsoft Himalaya</vt:lpstr>
      <vt:lpstr>微软雅黑</vt:lpstr>
      <vt:lpstr>方正兰亭超细黑简体</vt:lpstr>
      <vt:lpstr>Ebrima</vt:lpstr>
      <vt:lpstr>Calibri</vt:lpstr>
      <vt:lpstr>Calibri Light</vt:lpstr>
      <vt:lpstr>等线</vt:lpstr>
      <vt:lpstr>Arial Unicode MS</vt:lpstr>
      <vt:lpstr>Broadway BT</vt:lpstr>
      <vt:lpstr>Segoe UI Semilight</vt:lpstr>
      <vt:lpstr>Arial Unicode MS</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一颗苹果</cp:lastModifiedBy>
  <cp:revision>142</cp:revision>
  <dcterms:created xsi:type="dcterms:W3CDTF">2017-02-17T03:05:00Z</dcterms:created>
  <dcterms:modified xsi:type="dcterms:W3CDTF">2021-09-07T08:03:55Z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3DDF7F9E67864B4EA3EFBDE830209DAB</vt:lpwstr>
  </property>
</Properties>
</file>