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80" r:id="rId25"/>
    <p:sldId id="284" r:id="rId26"/>
    <p:sldId id="285" r:id="rId27"/>
    <p:sldId id="286" r:id="rId28"/>
    <p:sldId id="287" r:id="rId2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EADE"/>
    <a:srgbClr val="E7E4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03" d="100"/>
          <a:sy n="103" d="100"/>
        </p:scale>
        <p:origin x="144" y="10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990B0D-6C9B-4D53-8D14-DFA13D01F6B5}" type="datetimeFigureOut">
              <a:rPr lang="zh-CN" altLang="en-US" smtClean="0"/>
              <a:t>2018/5/30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D10F9E-EA81-4260-9404-9C3856E39A97}" type="slidenum">
              <a:rPr lang="zh-CN" altLang="en-US" smtClean="0"/>
              <a:t>‹#›</a:t>
            </a:fld>
            <a:endParaRPr lang="zh-CN" altLang="en-US"/>
          </a:p>
        </p:txBody>
      </p:sp>
    </p:spTree>
    <p:extLst>
      <p:ext uri="{BB962C8B-B14F-4D97-AF65-F5344CB8AC3E}">
        <p14:creationId xmlns:p14="http://schemas.microsoft.com/office/powerpoint/2010/main" val="2645950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1AF021-C975-47EB-9765-E80094CFEF73}" type="slidenum">
              <a:rPr lang="zh-CN" altLang="en-US" smtClean="0"/>
              <a:t>26</a:t>
            </a:fld>
            <a:endParaRPr lang="zh-CN" altLang="en-US"/>
          </a:p>
        </p:txBody>
      </p:sp>
    </p:spTree>
    <p:extLst>
      <p:ext uri="{BB962C8B-B14F-4D97-AF65-F5344CB8AC3E}">
        <p14:creationId xmlns:p14="http://schemas.microsoft.com/office/powerpoint/2010/main" val="2890793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1D5E53-1996-4A18-8378-BCF5C8046DA1}" type="slidenum">
              <a:rPr lang="zh-CN" altLang="en-US" smtClean="0"/>
              <a:pPr/>
              <a:t>27</a:t>
            </a:fld>
            <a:endParaRPr lang="zh-CN" altLang="en-US"/>
          </a:p>
        </p:txBody>
      </p:sp>
    </p:spTree>
    <p:extLst>
      <p:ext uri="{BB962C8B-B14F-4D97-AF65-F5344CB8AC3E}">
        <p14:creationId xmlns:p14="http://schemas.microsoft.com/office/powerpoint/2010/main" val="970471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1D5E53-1996-4A18-8378-BCF5C8046DA1}" type="slidenum">
              <a:rPr lang="zh-CN" altLang="en-US" smtClean="0"/>
              <a:pPr/>
              <a:t>28</a:t>
            </a:fld>
            <a:endParaRPr lang="zh-CN" altLang="en-US"/>
          </a:p>
        </p:txBody>
      </p:sp>
    </p:spTree>
    <p:extLst>
      <p:ext uri="{BB962C8B-B14F-4D97-AF65-F5344CB8AC3E}">
        <p14:creationId xmlns:p14="http://schemas.microsoft.com/office/powerpoint/2010/main" val="276671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F3765C5-16CF-4D71-86C9-8685486D367D}" type="datetimeFigureOut">
              <a:rPr lang="zh-CN" altLang="en-US" smtClean="0"/>
              <a:t>2018/5/30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26AB57-195E-4FF9-BAA9-EED6A29482BD}" type="slidenum">
              <a:rPr lang="zh-CN" altLang="en-US" smtClean="0"/>
              <a:t>‹#›</a:t>
            </a:fld>
            <a:endParaRPr lang="zh-CN" altLang="en-US"/>
          </a:p>
        </p:txBody>
      </p:sp>
    </p:spTree>
    <p:extLst>
      <p:ext uri="{BB962C8B-B14F-4D97-AF65-F5344CB8AC3E}">
        <p14:creationId xmlns:p14="http://schemas.microsoft.com/office/powerpoint/2010/main" val="3870995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F3765C5-16CF-4D71-86C9-8685486D367D}" type="datetimeFigureOut">
              <a:rPr lang="zh-CN" altLang="en-US" smtClean="0"/>
              <a:t>2018/5/30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26AB57-195E-4FF9-BAA9-EED6A29482BD}" type="slidenum">
              <a:rPr lang="zh-CN" altLang="en-US" smtClean="0"/>
              <a:t>‹#›</a:t>
            </a:fld>
            <a:endParaRPr lang="zh-CN" altLang="en-US"/>
          </a:p>
        </p:txBody>
      </p:sp>
    </p:spTree>
    <p:extLst>
      <p:ext uri="{BB962C8B-B14F-4D97-AF65-F5344CB8AC3E}">
        <p14:creationId xmlns:p14="http://schemas.microsoft.com/office/powerpoint/2010/main" val="2499821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F3765C5-16CF-4D71-86C9-8685486D367D}" type="datetimeFigureOut">
              <a:rPr lang="zh-CN" altLang="en-US" smtClean="0"/>
              <a:t>2018/5/30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26AB57-195E-4FF9-BAA9-EED6A29482BD}" type="slidenum">
              <a:rPr lang="zh-CN" altLang="en-US" smtClean="0"/>
              <a:t>‹#›</a:t>
            </a:fld>
            <a:endParaRPr lang="zh-CN" altLang="en-US"/>
          </a:p>
        </p:txBody>
      </p:sp>
    </p:spTree>
    <p:extLst>
      <p:ext uri="{BB962C8B-B14F-4D97-AF65-F5344CB8AC3E}">
        <p14:creationId xmlns:p14="http://schemas.microsoft.com/office/powerpoint/2010/main" val="3498476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F3765C5-16CF-4D71-86C9-8685486D367D}" type="datetimeFigureOut">
              <a:rPr lang="zh-CN" altLang="en-US" smtClean="0"/>
              <a:t>2018/5/30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26AB57-195E-4FF9-BAA9-EED6A29482BD}" type="slidenum">
              <a:rPr lang="zh-CN" altLang="en-US" smtClean="0"/>
              <a:t>‹#›</a:t>
            </a:fld>
            <a:endParaRPr lang="zh-CN" altLang="en-US"/>
          </a:p>
        </p:txBody>
      </p:sp>
    </p:spTree>
    <p:extLst>
      <p:ext uri="{BB962C8B-B14F-4D97-AF65-F5344CB8AC3E}">
        <p14:creationId xmlns:p14="http://schemas.microsoft.com/office/powerpoint/2010/main" val="3759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F3765C5-16CF-4D71-86C9-8685486D367D}" type="datetimeFigureOut">
              <a:rPr lang="zh-CN" altLang="en-US" smtClean="0"/>
              <a:t>2018/5/30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26AB57-195E-4FF9-BAA9-EED6A29482BD}" type="slidenum">
              <a:rPr lang="zh-CN" altLang="en-US" smtClean="0"/>
              <a:t>‹#›</a:t>
            </a:fld>
            <a:endParaRPr lang="zh-CN" altLang="en-US"/>
          </a:p>
        </p:txBody>
      </p:sp>
    </p:spTree>
    <p:extLst>
      <p:ext uri="{BB962C8B-B14F-4D97-AF65-F5344CB8AC3E}">
        <p14:creationId xmlns:p14="http://schemas.microsoft.com/office/powerpoint/2010/main" val="3947070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F3765C5-16CF-4D71-86C9-8685486D367D}" type="datetimeFigureOut">
              <a:rPr lang="zh-CN" altLang="en-US" smtClean="0"/>
              <a:t>2018/5/30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626AB57-195E-4FF9-BAA9-EED6A29482BD}" type="slidenum">
              <a:rPr lang="zh-CN" altLang="en-US" smtClean="0"/>
              <a:t>‹#›</a:t>
            </a:fld>
            <a:endParaRPr lang="zh-CN" altLang="en-US"/>
          </a:p>
        </p:txBody>
      </p:sp>
    </p:spTree>
    <p:extLst>
      <p:ext uri="{BB962C8B-B14F-4D97-AF65-F5344CB8AC3E}">
        <p14:creationId xmlns:p14="http://schemas.microsoft.com/office/powerpoint/2010/main" val="4093341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F3765C5-16CF-4D71-86C9-8685486D367D}" type="datetimeFigureOut">
              <a:rPr lang="zh-CN" altLang="en-US" smtClean="0"/>
              <a:t>2018/5/30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626AB57-195E-4FF9-BAA9-EED6A29482BD}" type="slidenum">
              <a:rPr lang="zh-CN" altLang="en-US" smtClean="0"/>
              <a:t>‹#›</a:t>
            </a:fld>
            <a:endParaRPr lang="zh-CN" altLang="en-US"/>
          </a:p>
        </p:txBody>
      </p:sp>
    </p:spTree>
    <p:extLst>
      <p:ext uri="{BB962C8B-B14F-4D97-AF65-F5344CB8AC3E}">
        <p14:creationId xmlns:p14="http://schemas.microsoft.com/office/powerpoint/2010/main" val="2471013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F3765C5-16CF-4D71-86C9-8685486D367D}" type="datetimeFigureOut">
              <a:rPr lang="zh-CN" altLang="en-US" smtClean="0"/>
              <a:t>2018/5/30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626AB57-195E-4FF9-BAA9-EED6A29482BD}" type="slidenum">
              <a:rPr lang="zh-CN" altLang="en-US" smtClean="0"/>
              <a:t>‹#›</a:t>
            </a:fld>
            <a:endParaRPr lang="zh-CN" altLang="en-US"/>
          </a:p>
        </p:txBody>
      </p:sp>
    </p:spTree>
    <p:extLst>
      <p:ext uri="{BB962C8B-B14F-4D97-AF65-F5344CB8AC3E}">
        <p14:creationId xmlns:p14="http://schemas.microsoft.com/office/powerpoint/2010/main" val="4028681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F3765C5-16CF-4D71-86C9-8685486D367D}" type="datetimeFigureOut">
              <a:rPr lang="zh-CN" altLang="en-US" smtClean="0"/>
              <a:t>2018/5/30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626AB57-195E-4FF9-BAA9-EED6A29482BD}" type="slidenum">
              <a:rPr lang="zh-CN" altLang="en-US" smtClean="0"/>
              <a:t>‹#›</a:t>
            </a:fld>
            <a:endParaRPr lang="zh-CN" altLang="en-US"/>
          </a:p>
        </p:txBody>
      </p:sp>
    </p:spTree>
    <p:extLst>
      <p:ext uri="{BB962C8B-B14F-4D97-AF65-F5344CB8AC3E}">
        <p14:creationId xmlns:p14="http://schemas.microsoft.com/office/powerpoint/2010/main" val="3025059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F3765C5-16CF-4D71-86C9-8685486D367D}" type="datetimeFigureOut">
              <a:rPr lang="zh-CN" altLang="en-US" smtClean="0"/>
              <a:t>2018/5/30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626AB57-195E-4FF9-BAA9-EED6A29482BD}" type="slidenum">
              <a:rPr lang="zh-CN" altLang="en-US" smtClean="0"/>
              <a:t>‹#›</a:t>
            </a:fld>
            <a:endParaRPr lang="zh-CN" altLang="en-US"/>
          </a:p>
        </p:txBody>
      </p:sp>
    </p:spTree>
    <p:extLst>
      <p:ext uri="{BB962C8B-B14F-4D97-AF65-F5344CB8AC3E}">
        <p14:creationId xmlns:p14="http://schemas.microsoft.com/office/powerpoint/2010/main" val="2615858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F3765C5-16CF-4D71-86C9-8685486D367D}" type="datetimeFigureOut">
              <a:rPr lang="zh-CN" altLang="en-US" smtClean="0"/>
              <a:t>2018/5/30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626AB57-195E-4FF9-BAA9-EED6A29482BD}" type="slidenum">
              <a:rPr lang="zh-CN" altLang="en-US" smtClean="0"/>
              <a:t>‹#›</a:t>
            </a:fld>
            <a:endParaRPr lang="zh-CN" altLang="en-US"/>
          </a:p>
        </p:txBody>
      </p:sp>
    </p:spTree>
    <p:extLst>
      <p:ext uri="{BB962C8B-B14F-4D97-AF65-F5344CB8AC3E}">
        <p14:creationId xmlns:p14="http://schemas.microsoft.com/office/powerpoint/2010/main" val="3791380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765C5-16CF-4D71-86C9-8685486D367D}" type="datetimeFigureOut">
              <a:rPr lang="zh-CN" altLang="en-US" smtClean="0"/>
              <a:t>2018/5/30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26AB57-195E-4FF9-BAA9-EED6A29482BD}" type="slidenum">
              <a:rPr lang="zh-CN" altLang="en-US" smtClean="0"/>
              <a:t>‹#›</a:t>
            </a:fld>
            <a:endParaRPr lang="zh-CN" altLang="en-US"/>
          </a:p>
        </p:txBody>
      </p:sp>
    </p:spTree>
    <p:extLst>
      <p:ext uri="{BB962C8B-B14F-4D97-AF65-F5344CB8AC3E}">
        <p14:creationId xmlns:p14="http://schemas.microsoft.com/office/powerpoint/2010/main" val="632869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10.emf"/><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2398343" y="2528656"/>
            <a:ext cx="3047853" cy="1297397"/>
          </a:xfrm>
          <a:prstGeom prst="rect">
            <a:avLst/>
          </a:prstGeom>
        </p:spPr>
      </p:pic>
      <p:pic>
        <p:nvPicPr>
          <p:cNvPr id="11" name="图片 10"/>
          <p:cNvPicPr>
            <a:picLocks noChangeAspect="1"/>
          </p:cNvPicPr>
          <p:nvPr/>
        </p:nvPicPr>
        <p:blipFill>
          <a:blip r:embed="rId3"/>
          <a:stretch>
            <a:fillRect/>
          </a:stretch>
        </p:blipFill>
        <p:spPr>
          <a:xfrm>
            <a:off x="6646840" y="2314945"/>
            <a:ext cx="3002622" cy="1225208"/>
          </a:xfrm>
          <a:prstGeom prst="rect">
            <a:avLst/>
          </a:prstGeom>
        </p:spPr>
      </p:pic>
      <p:pic>
        <p:nvPicPr>
          <p:cNvPr id="12" name="图片 11"/>
          <p:cNvPicPr>
            <a:picLocks noChangeAspect="1"/>
          </p:cNvPicPr>
          <p:nvPr/>
        </p:nvPicPr>
        <p:blipFill>
          <a:blip r:embed="rId4"/>
          <a:stretch>
            <a:fillRect/>
          </a:stretch>
        </p:blipFill>
        <p:spPr>
          <a:xfrm>
            <a:off x="5243407" y="1841414"/>
            <a:ext cx="1705185" cy="1587586"/>
          </a:xfrm>
          <a:prstGeom prst="rect">
            <a:avLst/>
          </a:prstGeom>
        </p:spPr>
      </p:pic>
      <p:sp>
        <p:nvSpPr>
          <p:cNvPr id="13" name="文本框 12"/>
          <p:cNvSpPr txBox="1"/>
          <p:nvPr/>
        </p:nvSpPr>
        <p:spPr>
          <a:xfrm>
            <a:off x="2775889" y="3876091"/>
            <a:ext cx="6640218" cy="830997"/>
          </a:xfrm>
          <a:prstGeom prst="rect">
            <a:avLst/>
          </a:prstGeom>
          <a:noFill/>
        </p:spPr>
        <p:txBody>
          <a:bodyPr wrap="square" rtlCol="0">
            <a:spAutoFit/>
          </a:bodyPr>
          <a:lstStyle/>
          <a:p>
            <a:pPr algn="dist"/>
            <a:r>
              <a:rPr lang="zh-CN" altLang="en-US" sz="48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趣味商务工作计划模板</a:t>
            </a:r>
            <a:endParaRPr lang="zh-CN" altLang="en-US" sz="4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4" name="Freeform 8"/>
          <p:cNvSpPr>
            <a:spLocks noEditPoints="1"/>
          </p:cNvSpPr>
          <p:nvPr/>
        </p:nvSpPr>
        <p:spPr bwMode="auto">
          <a:xfrm rot="1556340" flipH="1">
            <a:off x="4179560" y="1850392"/>
            <a:ext cx="386548" cy="440992"/>
          </a:xfrm>
          <a:custGeom>
            <a:avLst/>
            <a:gdLst>
              <a:gd name="T0" fmla="*/ 20 w 28"/>
              <a:gd name="T1" fmla="*/ 11 h 32"/>
              <a:gd name="T2" fmla="*/ 28 w 28"/>
              <a:gd name="T3" fmla="*/ 12 h 32"/>
              <a:gd name="T4" fmla="*/ 20 w 28"/>
              <a:gd name="T5" fmla="*/ 20 h 32"/>
              <a:gd name="T6" fmla="*/ 20 w 28"/>
              <a:gd name="T7" fmla="*/ 32 h 32"/>
              <a:gd name="T8" fmla="*/ 13 w 28"/>
              <a:gd name="T9" fmla="*/ 25 h 32"/>
              <a:gd name="T10" fmla="*/ 3 w 28"/>
              <a:gd name="T11" fmla="*/ 31 h 32"/>
              <a:gd name="T12" fmla="*/ 3 w 28"/>
              <a:gd name="T13" fmla="*/ 31 h 32"/>
              <a:gd name="T14" fmla="*/ 8 w 28"/>
              <a:gd name="T15" fmla="*/ 18 h 32"/>
              <a:gd name="T16" fmla="*/ 4 w 28"/>
              <a:gd name="T17" fmla="*/ 13 h 32"/>
              <a:gd name="T18" fmla="*/ 0 w 28"/>
              <a:gd name="T19" fmla="*/ 8 h 32"/>
              <a:gd name="T20" fmla="*/ 12 w 28"/>
              <a:gd name="T21" fmla="*/ 10 h 32"/>
              <a:gd name="T22" fmla="*/ 16 w 28"/>
              <a:gd name="T23" fmla="*/ 0 h 32"/>
              <a:gd name="T24" fmla="*/ 20 w 28"/>
              <a:gd name="T25" fmla="*/ 11 h 32"/>
              <a:gd name="T26" fmla="*/ 14 w 28"/>
              <a:gd name="T27" fmla="*/ 10 h 32"/>
              <a:gd name="T28" fmla="*/ 18 w 28"/>
              <a:gd name="T29" fmla="*/ 11 h 32"/>
              <a:gd name="T30" fmla="*/ 16 w 28"/>
              <a:gd name="T31" fmla="*/ 5 h 32"/>
              <a:gd name="T32" fmla="*/ 14 w 28"/>
              <a:gd name="T33" fmla="*/ 10 h 32"/>
              <a:gd name="T34" fmla="*/ 9 w 28"/>
              <a:gd name="T35" fmla="*/ 16 h 32"/>
              <a:gd name="T36" fmla="*/ 11 w 28"/>
              <a:gd name="T37" fmla="*/ 12 h 32"/>
              <a:gd name="T38" fmla="*/ 5 w 28"/>
              <a:gd name="T39" fmla="*/ 11 h 32"/>
              <a:gd name="T40" fmla="*/ 9 w 28"/>
              <a:gd name="T41" fmla="*/ 16 h 32"/>
              <a:gd name="T42" fmla="*/ 10 w 28"/>
              <a:gd name="T43" fmla="*/ 18 h 32"/>
              <a:gd name="T44" fmla="*/ 14 w 28"/>
              <a:gd name="T45" fmla="*/ 22 h 32"/>
              <a:gd name="T46" fmla="*/ 18 w 28"/>
              <a:gd name="T47" fmla="*/ 19 h 32"/>
              <a:gd name="T48" fmla="*/ 18 w 28"/>
              <a:gd name="T49" fmla="*/ 13 h 32"/>
              <a:gd name="T50" fmla="*/ 13 w 28"/>
              <a:gd name="T51" fmla="*/ 12 h 32"/>
              <a:gd name="T52" fmla="*/ 10 w 28"/>
              <a:gd name="T53" fmla="*/ 18 h 32"/>
              <a:gd name="T54" fmla="*/ 20 w 28"/>
              <a:gd name="T55" fmla="*/ 14 h 32"/>
              <a:gd name="T56" fmla="*/ 20 w 28"/>
              <a:gd name="T57" fmla="*/ 17 h 32"/>
              <a:gd name="T58" fmla="*/ 25 w 28"/>
              <a:gd name="T59" fmla="*/ 14 h 32"/>
              <a:gd name="T60" fmla="*/ 20 w 28"/>
              <a:gd name="T61" fmla="*/ 14 h 32"/>
              <a:gd name="T62" fmla="*/ 6 w 28"/>
              <a:gd name="T63" fmla="*/ 27 h 32"/>
              <a:gd name="T64" fmla="*/ 12 w 28"/>
              <a:gd name="T65" fmla="*/ 23 h 32"/>
              <a:gd name="T66" fmla="*/ 9 w 28"/>
              <a:gd name="T67" fmla="*/ 20 h 32"/>
              <a:gd name="T68" fmla="*/ 6 w 28"/>
              <a:gd name="T69" fmla="*/ 27 h 32"/>
              <a:gd name="T70" fmla="*/ 15 w 28"/>
              <a:gd name="T71" fmla="*/ 24 h 32"/>
              <a:gd name="T72" fmla="*/ 19 w 28"/>
              <a:gd name="T73" fmla="*/ 27 h 32"/>
              <a:gd name="T74" fmla="*/ 18 w 28"/>
              <a:gd name="T75" fmla="*/ 22 h 32"/>
              <a:gd name="T76" fmla="*/ 15 w 28"/>
              <a:gd name="T77"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8" h="32">
                <a:moveTo>
                  <a:pt x="20" y="11"/>
                </a:moveTo>
                <a:cubicBezTo>
                  <a:pt x="23" y="12"/>
                  <a:pt x="26" y="11"/>
                  <a:pt x="28" y="12"/>
                </a:cubicBezTo>
                <a:cubicBezTo>
                  <a:pt x="28" y="16"/>
                  <a:pt x="23" y="17"/>
                  <a:pt x="20" y="20"/>
                </a:cubicBezTo>
                <a:cubicBezTo>
                  <a:pt x="20" y="25"/>
                  <a:pt x="21" y="27"/>
                  <a:pt x="20" y="32"/>
                </a:cubicBezTo>
                <a:cubicBezTo>
                  <a:pt x="16" y="31"/>
                  <a:pt x="16" y="27"/>
                  <a:pt x="13" y="25"/>
                </a:cubicBezTo>
                <a:cubicBezTo>
                  <a:pt x="10" y="27"/>
                  <a:pt x="7" y="29"/>
                  <a:pt x="3" y="31"/>
                </a:cubicBezTo>
                <a:cubicBezTo>
                  <a:pt x="3" y="31"/>
                  <a:pt x="3" y="31"/>
                  <a:pt x="3" y="31"/>
                </a:cubicBezTo>
                <a:cubicBezTo>
                  <a:pt x="3" y="27"/>
                  <a:pt x="6" y="22"/>
                  <a:pt x="8" y="18"/>
                </a:cubicBezTo>
                <a:cubicBezTo>
                  <a:pt x="6" y="16"/>
                  <a:pt x="5" y="15"/>
                  <a:pt x="4" y="13"/>
                </a:cubicBezTo>
                <a:cubicBezTo>
                  <a:pt x="3" y="12"/>
                  <a:pt x="0" y="10"/>
                  <a:pt x="0" y="8"/>
                </a:cubicBezTo>
                <a:cubicBezTo>
                  <a:pt x="3" y="7"/>
                  <a:pt x="8" y="10"/>
                  <a:pt x="12" y="10"/>
                </a:cubicBezTo>
                <a:cubicBezTo>
                  <a:pt x="14" y="7"/>
                  <a:pt x="14" y="3"/>
                  <a:pt x="16" y="0"/>
                </a:cubicBezTo>
                <a:cubicBezTo>
                  <a:pt x="19" y="2"/>
                  <a:pt x="19" y="7"/>
                  <a:pt x="20" y="11"/>
                </a:cubicBezTo>
                <a:close/>
                <a:moveTo>
                  <a:pt x="14" y="10"/>
                </a:moveTo>
                <a:cubicBezTo>
                  <a:pt x="16" y="11"/>
                  <a:pt x="17" y="11"/>
                  <a:pt x="18" y="11"/>
                </a:cubicBezTo>
                <a:cubicBezTo>
                  <a:pt x="17" y="9"/>
                  <a:pt x="18" y="6"/>
                  <a:pt x="16" y="5"/>
                </a:cubicBezTo>
                <a:cubicBezTo>
                  <a:pt x="16" y="7"/>
                  <a:pt x="15" y="8"/>
                  <a:pt x="14" y="10"/>
                </a:cubicBezTo>
                <a:close/>
                <a:moveTo>
                  <a:pt x="9" y="16"/>
                </a:moveTo>
                <a:cubicBezTo>
                  <a:pt x="9" y="14"/>
                  <a:pt x="10" y="13"/>
                  <a:pt x="11" y="12"/>
                </a:cubicBezTo>
                <a:cubicBezTo>
                  <a:pt x="9" y="12"/>
                  <a:pt x="7" y="10"/>
                  <a:pt x="5" y="11"/>
                </a:cubicBezTo>
                <a:cubicBezTo>
                  <a:pt x="6" y="12"/>
                  <a:pt x="7" y="15"/>
                  <a:pt x="9" y="16"/>
                </a:cubicBezTo>
                <a:close/>
                <a:moveTo>
                  <a:pt x="10" y="18"/>
                </a:moveTo>
                <a:cubicBezTo>
                  <a:pt x="12" y="19"/>
                  <a:pt x="13" y="21"/>
                  <a:pt x="14" y="22"/>
                </a:cubicBezTo>
                <a:cubicBezTo>
                  <a:pt x="16" y="21"/>
                  <a:pt x="16" y="20"/>
                  <a:pt x="18" y="19"/>
                </a:cubicBezTo>
                <a:cubicBezTo>
                  <a:pt x="18" y="17"/>
                  <a:pt x="18" y="15"/>
                  <a:pt x="18" y="13"/>
                </a:cubicBezTo>
                <a:cubicBezTo>
                  <a:pt x="16" y="13"/>
                  <a:pt x="14" y="13"/>
                  <a:pt x="13" y="12"/>
                </a:cubicBezTo>
                <a:cubicBezTo>
                  <a:pt x="13" y="14"/>
                  <a:pt x="11" y="16"/>
                  <a:pt x="10" y="18"/>
                </a:cubicBezTo>
                <a:close/>
                <a:moveTo>
                  <a:pt x="20" y="14"/>
                </a:moveTo>
                <a:cubicBezTo>
                  <a:pt x="20" y="15"/>
                  <a:pt x="20" y="16"/>
                  <a:pt x="20" y="17"/>
                </a:cubicBezTo>
                <a:cubicBezTo>
                  <a:pt x="22" y="17"/>
                  <a:pt x="24" y="16"/>
                  <a:pt x="25" y="14"/>
                </a:cubicBezTo>
                <a:cubicBezTo>
                  <a:pt x="23" y="14"/>
                  <a:pt x="21" y="13"/>
                  <a:pt x="20" y="14"/>
                </a:cubicBezTo>
                <a:close/>
                <a:moveTo>
                  <a:pt x="6" y="27"/>
                </a:moveTo>
                <a:cubicBezTo>
                  <a:pt x="8" y="26"/>
                  <a:pt x="10" y="24"/>
                  <a:pt x="12" y="23"/>
                </a:cubicBezTo>
                <a:cubicBezTo>
                  <a:pt x="11" y="22"/>
                  <a:pt x="10" y="21"/>
                  <a:pt x="9" y="20"/>
                </a:cubicBezTo>
                <a:cubicBezTo>
                  <a:pt x="8" y="22"/>
                  <a:pt x="7" y="24"/>
                  <a:pt x="6" y="27"/>
                </a:cubicBezTo>
                <a:close/>
                <a:moveTo>
                  <a:pt x="15" y="24"/>
                </a:moveTo>
                <a:cubicBezTo>
                  <a:pt x="16" y="25"/>
                  <a:pt x="18" y="28"/>
                  <a:pt x="19" y="27"/>
                </a:cubicBezTo>
                <a:cubicBezTo>
                  <a:pt x="18" y="26"/>
                  <a:pt x="19" y="22"/>
                  <a:pt x="18" y="22"/>
                </a:cubicBezTo>
                <a:cubicBezTo>
                  <a:pt x="17" y="23"/>
                  <a:pt x="15" y="23"/>
                  <a:pt x="15" y="24"/>
                </a:cubicBezTo>
                <a:close/>
              </a:path>
            </a:pathLst>
          </a:custGeom>
          <a:solidFill>
            <a:schemeClr val="tx1">
              <a:lumMod val="75000"/>
              <a:lumOff val="25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15" name="Shape 138"/>
          <p:cNvSpPr/>
          <p:nvPr/>
        </p:nvSpPr>
        <p:spPr>
          <a:xfrm rot="1905815">
            <a:off x="6738562" y="1269686"/>
            <a:ext cx="714303" cy="538996"/>
          </a:xfrm>
          <a:custGeom>
            <a:avLst/>
            <a:gdLst/>
            <a:ahLst/>
            <a:cxnLst>
              <a:cxn ang="0">
                <a:pos x="wd2" y="hd2"/>
              </a:cxn>
              <a:cxn ang="5400000">
                <a:pos x="wd2" y="hd2"/>
              </a:cxn>
              <a:cxn ang="10800000">
                <a:pos x="wd2" y="hd2"/>
              </a:cxn>
              <a:cxn ang="16200000">
                <a:pos x="wd2" y="hd2"/>
              </a:cxn>
            </a:cxnLst>
            <a:rect l="0" t="0" r="r" b="b"/>
            <a:pathLst>
              <a:path w="20771" h="17044" extrusionOk="0">
                <a:moveTo>
                  <a:pt x="20712" y="4368"/>
                </a:moveTo>
                <a:cubicBezTo>
                  <a:pt x="19332" y="-4556"/>
                  <a:pt x="12710" y="2620"/>
                  <a:pt x="9384" y="4695"/>
                </a:cubicBezTo>
                <a:cubicBezTo>
                  <a:pt x="7033" y="548"/>
                  <a:pt x="225" y="-2310"/>
                  <a:pt x="2" y="4874"/>
                </a:cubicBezTo>
                <a:cubicBezTo>
                  <a:pt x="-162" y="10152"/>
                  <a:pt x="9292" y="14380"/>
                  <a:pt x="12560" y="17044"/>
                </a:cubicBezTo>
                <a:cubicBezTo>
                  <a:pt x="15309" y="14383"/>
                  <a:pt x="21438" y="9078"/>
                  <a:pt x="20712" y="4368"/>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algn="r" defTabSz="457200">
              <a:defRPr sz="3000">
                <a:solidFill>
                  <a:srgbClr val="FFFFFF"/>
                </a:solidFill>
                <a:effectLst>
                  <a:outerShdw blurRad="38100" dist="12700" dir="5400000" rotWithShape="0">
                    <a:srgbClr val="000000">
                      <a:alpha val="50000"/>
                    </a:srgbClr>
                  </a:outerShdw>
                </a:effectLst>
              </a:defRPr>
            </a:pPr>
            <a:endParaRPr/>
          </a:p>
        </p:txBody>
      </p:sp>
      <p:sp>
        <p:nvSpPr>
          <p:cNvPr id="16" name="矩形 15"/>
          <p:cNvSpPr/>
          <p:nvPr/>
        </p:nvSpPr>
        <p:spPr>
          <a:xfrm>
            <a:off x="3432431" y="4749404"/>
            <a:ext cx="5327135" cy="609398"/>
          </a:xfrm>
          <a:prstGeom prst="rect">
            <a:avLst/>
          </a:prstGeom>
        </p:spPr>
        <p:txBody>
          <a:bodyPr wrap="square">
            <a:spAutoFit/>
          </a:bodyPr>
          <a:lstStyle/>
          <a:p>
            <a:pPr algn="ctr">
              <a:lnSpc>
                <a:spcPct val="120000"/>
              </a:lnSpc>
            </a:pPr>
            <a:r>
              <a:rPr lang="en-US" altLang="zh-CN" sz="1400" dirty="0" smtClean="0">
                <a:solidFill>
                  <a:schemeClr val="tx1">
                    <a:lumMod val="75000"/>
                    <a:lumOff val="25000"/>
                  </a:schemeClr>
                </a:solidFill>
                <a:latin typeface="微软雅黑 Light" panose="020B0502040204020203" pitchFamily="34" charset="-122"/>
                <a:ea typeface="微软雅黑 Light" panose="020B0502040204020203" pitchFamily="34" charset="-122"/>
              </a:rPr>
              <a:t>We have many PowerPoint </a:t>
            </a:r>
            <a:r>
              <a:rPr lang="zh-CN" altLang="en-US" sz="1400" dirty="0" smtClean="0">
                <a:solidFill>
                  <a:schemeClr val="tx1">
                    <a:lumMod val="75000"/>
                    <a:lumOff val="25000"/>
                  </a:schemeClr>
                </a:solidFill>
                <a:latin typeface="微软雅黑 Light" panose="020B0502040204020203" pitchFamily="34" charset="-122"/>
                <a:ea typeface="微软雅黑 Light" panose="020B0502040204020203" pitchFamily="34" charset="-122"/>
              </a:rPr>
              <a:t>templates</a:t>
            </a:r>
            <a:r>
              <a:rPr lang="en-US" altLang="zh-CN" sz="1400" dirty="0" smtClean="0">
                <a:solidFill>
                  <a:schemeClr val="tx1">
                    <a:lumMod val="75000"/>
                    <a:lumOff val="25000"/>
                  </a:schemeClr>
                </a:solidFill>
                <a:latin typeface="微软雅黑 Light" panose="020B0502040204020203" pitchFamily="34" charset="-122"/>
                <a:ea typeface="微软雅黑 Light" panose="020B0502040204020203" pitchFamily="34" charset="-122"/>
              </a:rPr>
              <a:t> that has been specifically designed to help anyone that is stepping into the world</a:t>
            </a:r>
            <a:endPar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Tree>
    <p:extLst>
      <p:ext uri="{BB962C8B-B14F-4D97-AF65-F5344CB8AC3E}">
        <p14:creationId xmlns:p14="http://schemas.microsoft.com/office/powerpoint/2010/main" val="2475601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grpSp>
        <p:nvGrpSpPr>
          <p:cNvPr id="79" name="Group 16"/>
          <p:cNvGrpSpPr>
            <a:grpSpLocks noChangeAspect="1"/>
          </p:cNvGrpSpPr>
          <p:nvPr/>
        </p:nvGrpSpPr>
        <p:grpSpPr bwMode="auto">
          <a:xfrm>
            <a:off x="2687630" y="2251469"/>
            <a:ext cx="1158875" cy="2000249"/>
            <a:chOff x="1449" y="1496"/>
            <a:chExt cx="730" cy="1260"/>
          </a:xfrm>
          <a:solidFill>
            <a:schemeClr val="tx1">
              <a:lumMod val="75000"/>
              <a:lumOff val="25000"/>
            </a:schemeClr>
          </a:solidFill>
        </p:grpSpPr>
        <p:sp>
          <p:nvSpPr>
            <p:cNvPr id="80" name="Freeform 17"/>
            <p:cNvSpPr>
              <a:spLocks noEditPoints="1"/>
            </p:cNvSpPr>
            <p:nvPr/>
          </p:nvSpPr>
          <p:spPr bwMode="auto">
            <a:xfrm>
              <a:off x="1449" y="1496"/>
              <a:ext cx="730" cy="1260"/>
            </a:xfrm>
            <a:custGeom>
              <a:avLst/>
              <a:gdLst>
                <a:gd name="T0" fmla="*/ 609 w 684"/>
                <a:gd name="T1" fmla="*/ 553 h 1183"/>
                <a:gd name="T2" fmla="*/ 448 w 684"/>
                <a:gd name="T3" fmla="*/ 401 h 1183"/>
                <a:gd name="T4" fmla="*/ 269 w 684"/>
                <a:gd name="T5" fmla="*/ 315 h 1183"/>
                <a:gd name="T6" fmla="*/ 94 w 684"/>
                <a:gd name="T7" fmla="*/ 233 h 1183"/>
                <a:gd name="T8" fmla="*/ 88 w 684"/>
                <a:gd name="T9" fmla="*/ 655 h 1183"/>
                <a:gd name="T10" fmla="*/ 70 w 684"/>
                <a:gd name="T11" fmla="*/ 918 h 1183"/>
                <a:gd name="T12" fmla="*/ 139 w 684"/>
                <a:gd name="T13" fmla="*/ 1167 h 1183"/>
                <a:gd name="T14" fmla="*/ 202 w 684"/>
                <a:gd name="T15" fmla="*/ 975 h 1183"/>
                <a:gd name="T16" fmla="*/ 70 w 684"/>
                <a:gd name="T17" fmla="*/ 734 h 1183"/>
                <a:gd name="T18" fmla="*/ 278 w 684"/>
                <a:gd name="T19" fmla="*/ 562 h 1183"/>
                <a:gd name="T20" fmla="*/ 307 w 684"/>
                <a:gd name="T21" fmla="*/ 754 h 1183"/>
                <a:gd name="T22" fmla="*/ 323 w 684"/>
                <a:gd name="T23" fmla="*/ 769 h 1183"/>
                <a:gd name="T24" fmla="*/ 322 w 684"/>
                <a:gd name="T25" fmla="*/ 948 h 1183"/>
                <a:gd name="T26" fmla="*/ 345 w 684"/>
                <a:gd name="T27" fmla="*/ 765 h 1183"/>
                <a:gd name="T28" fmla="*/ 457 w 684"/>
                <a:gd name="T29" fmla="*/ 753 h 1183"/>
                <a:gd name="T30" fmla="*/ 553 w 684"/>
                <a:gd name="T31" fmla="*/ 815 h 1183"/>
                <a:gd name="T32" fmla="*/ 388 w 684"/>
                <a:gd name="T33" fmla="*/ 1179 h 1183"/>
                <a:gd name="T34" fmla="*/ 445 w 684"/>
                <a:gd name="T35" fmla="*/ 1002 h 1183"/>
                <a:gd name="T36" fmla="*/ 666 w 684"/>
                <a:gd name="T37" fmla="*/ 692 h 1183"/>
                <a:gd name="T38" fmla="*/ 200 w 684"/>
                <a:gd name="T39" fmla="*/ 558 h 1183"/>
                <a:gd name="T40" fmla="*/ 132 w 684"/>
                <a:gd name="T41" fmla="*/ 509 h 1183"/>
                <a:gd name="T42" fmla="*/ 123 w 684"/>
                <a:gd name="T43" fmla="*/ 61 h 1183"/>
                <a:gd name="T44" fmla="*/ 241 w 684"/>
                <a:gd name="T45" fmla="*/ 532 h 1183"/>
                <a:gd name="T46" fmla="*/ 388 w 684"/>
                <a:gd name="T47" fmla="*/ 620 h 1183"/>
                <a:gd name="T48" fmla="*/ 406 w 684"/>
                <a:gd name="T49" fmla="*/ 459 h 1183"/>
                <a:gd name="T50" fmla="*/ 305 w 684"/>
                <a:gd name="T51" fmla="*/ 567 h 1183"/>
                <a:gd name="T52" fmla="*/ 444 w 684"/>
                <a:gd name="T53" fmla="*/ 423 h 1183"/>
                <a:gd name="T54" fmla="*/ 423 w 684"/>
                <a:gd name="T55" fmla="*/ 643 h 1183"/>
                <a:gd name="T56" fmla="*/ 415 w 684"/>
                <a:gd name="T57" fmla="*/ 724 h 1183"/>
                <a:gd name="T58" fmla="*/ 428 w 684"/>
                <a:gd name="T59" fmla="*/ 654 h 1183"/>
                <a:gd name="T60" fmla="*/ 574 w 684"/>
                <a:gd name="T61" fmla="*/ 534 h 1183"/>
                <a:gd name="T62" fmla="*/ 415 w 684"/>
                <a:gd name="T63" fmla="*/ 724 h 1183"/>
                <a:gd name="T64" fmla="*/ 476 w 684"/>
                <a:gd name="T65" fmla="*/ 750 h 1183"/>
                <a:gd name="T66" fmla="*/ 607 w 684"/>
                <a:gd name="T67" fmla="*/ 631 h 1183"/>
                <a:gd name="T68" fmla="*/ 517 w 684"/>
                <a:gd name="T69" fmla="*/ 804 h 1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84" h="1183">
                  <a:moveTo>
                    <a:pt x="612" y="606"/>
                  </a:moveTo>
                  <a:cubicBezTo>
                    <a:pt x="615" y="584"/>
                    <a:pt x="613" y="565"/>
                    <a:pt x="609" y="553"/>
                  </a:cubicBezTo>
                  <a:cubicBezTo>
                    <a:pt x="599" y="516"/>
                    <a:pt x="568" y="479"/>
                    <a:pt x="517" y="483"/>
                  </a:cubicBezTo>
                  <a:cubicBezTo>
                    <a:pt x="514" y="445"/>
                    <a:pt x="477" y="404"/>
                    <a:pt x="448" y="401"/>
                  </a:cubicBezTo>
                  <a:cubicBezTo>
                    <a:pt x="329" y="387"/>
                    <a:pt x="263" y="490"/>
                    <a:pt x="263" y="490"/>
                  </a:cubicBezTo>
                  <a:cubicBezTo>
                    <a:pt x="263" y="490"/>
                    <a:pt x="253" y="433"/>
                    <a:pt x="269" y="315"/>
                  </a:cubicBezTo>
                  <a:cubicBezTo>
                    <a:pt x="290" y="158"/>
                    <a:pt x="232" y="0"/>
                    <a:pt x="116" y="36"/>
                  </a:cubicBezTo>
                  <a:cubicBezTo>
                    <a:pt x="0" y="72"/>
                    <a:pt x="71" y="136"/>
                    <a:pt x="94" y="233"/>
                  </a:cubicBezTo>
                  <a:cubicBezTo>
                    <a:pt x="117" y="330"/>
                    <a:pt x="117" y="454"/>
                    <a:pt x="110" y="505"/>
                  </a:cubicBezTo>
                  <a:cubicBezTo>
                    <a:pt x="104" y="546"/>
                    <a:pt x="92" y="624"/>
                    <a:pt x="88" y="655"/>
                  </a:cubicBezTo>
                  <a:cubicBezTo>
                    <a:pt x="69" y="678"/>
                    <a:pt x="57" y="697"/>
                    <a:pt x="54" y="711"/>
                  </a:cubicBezTo>
                  <a:cubicBezTo>
                    <a:pt x="45" y="741"/>
                    <a:pt x="31" y="868"/>
                    <a:pt x="70" y="918"/>
                  </a:cubicBezTo>
                  <a:cubicBezTo>
                    <a:pt x="109" y="969"/>
                    <a:pt x="148" y="980"/>
                    <a:pt x="177" y="979"/>
                  </a:cubicBezTo>
                  <a:cubicBezTo>
                    <a:pt x="203" y="1073"/>
                    <a:pt x="139" y="1167"/>
                    <a:pt x="139" y="1167"/>
                  </a:cubicBezTo>
                  <a:cubicBezTo>
                    <a:pt x="153" y="1174"/>
                    <a:pt x="153" y="1174"/>
                    <a:pt x="153" y="1174"/>
                  </a:cubicBezTo>
                  <a:cubicBezTo>
                    <a:pt x="220" y="1102"/>
                    <a:pt x="207" y="1002"/>
                    <a:pt x="202" y="975"/>
                  </a:cubicBezTo>
                  <a:cubicBezTo>
                    <a:pt x="215" y="971"/>
                    <a:pt x="223" y="966"/>
                    <a:pt x="223" y="966"/>
                  </a:cubicBezTo>
                  <a:cubicBezTo>
                    <a:pt x="50" y="954"/>
                    <a:pt x="64" y="794"/>
                    <a:pt x="70" y="734"/>
                  </a:cubicBezTo>
                  <a:cubicBezTo>
                    <a:pt x="76" y="674"/>
                    <a:pt x="155" y="611"/>
                    <a:pt x="205" y="572"/>
                  </a:cubicBezTo>
                  <a:cubicBezTo>
                    <a:pt x="254" y="533"/>
                    <a:pt x="270" y="550"/>
                    <a:pt x="278" y="562"/>
                  </a:cubicBezTo>
                  <a:cubicBezTo>
                    <a:pt x="326" y="637"/>
                    <a:pt x="384" y="625"/>
                    <a:pt x="408" y="655"/>
                  </a:cubicBezTo>
                  <a:cubicBezTo>
                    <a:pt x="432" y="685"/>
                    <a:pt x="388" y="757"/>
                    <a:pt x="307" y="754"/>
                  </a:cubicBezTo>
                  <a:cubicBezTo>
                    <a:pt x="226" y="751"/>
                    <a:pt x="207" y="675"/>
                    <a:pt x="207" y="675"/>
                  </a:cubicBezTo>
                  <a:cubicBezTo>
                    <a:pt x="216" y="753"/>
                    <a:pt x="271" y="775"/>
                    <a:pt x="323" y="769"/>
                  </a:cubicBezTo>
                  <a:cubicBezTo>
                    <a:pt x="342" y="782"/>
                    <a:pt x="376" y="814"/>
                    <a:pt x="370" y="868"/>
                  </a:cubicBezTo>
                  <a:cubicBezTo>
                    <a:pt x="363" y="933"/>
                    <a:pt x="322" y="948"/>
                    <a:pt x="322" y="948"/>
                  </a:cubicBezTo>
                  <a:cubicBezTo>
                    <a:pt x="322" y="948"/>
                    <a:pt x="390" y="939"/>
                    <a:pt x="390" y="866"/>
                  </a:cubicBezTo>
                  <a:cubicBezTo>
                    <a:pt x="390" y="808"/>
                    <a:pt x="363" y="777"/>
                    <a:pt x="345" y="765"/>
                  </a:cubicBezTo>
                  <a:cubicBezTo>
                    <a:pt x="366" y="759"/>
                    <a:pt x="386" y="749"/>
                    <a:pt x="400" y="738"/>
                  </a:cubicBezTo>
                  <a:cubicBezTo>
                    <a:pt x="409" y="745"/>
                    <a:pt x="427" y="755"/>
                    <a:pt x="457" y="753"/>
                  </a:cubicBezTo>
                  <a:cubicBezTo>
                    <a:pt x="456" y="773"/>
                    <a:pt x="463" y="815"/>
                    <a:pt x="523" y="817"/>
                  </a:cubicBezTo>
                  <a:cubicBezTo>
                    <a:pt x="534" y="817"/>
                    <a:pt x="544" y="816"/>
                    <a:pt x="553" y="815"/>
                  </a:cubicBezTo>
                  <a:cubicBezTo>
                    <a:pt x="559" y="845"/>
                    <a:pt x="569" y="952"/>
                    <a:pt x="418" y="982"/>
                  </a:cubicBezTo>
                  <a:cubicBezTo>
                    <a:pt x="418" y="982"/>
                    <a:pt x="425" y="1121"/>
                    <a:pt x="388" y="1179"/>
                  </a:cubicBezTo>
                  <a:cubicBezTo>
                    <a:pt x="408" y="1183"/>
                    <a:pt x="408" y="1183"/>
                    <a:pt x="408" y="1183"/>
                  </a:cubicBezTo>
                  <a:cubicBezTo>
                    <a:pt x="408" y="1183"/>
                    <a:pt x="446" y="1121"/>
                    <a:pt x="445" y="1002"/>
                  </a:cubicBezTo>
                  <a:cubicBezTo>
                    <a:pt x="445" y="1002"/>
                    <a:pt x="592" y="979"/>
                    <a:pt x="582" y="806"/>
                  </a:cubicBezTo>
                  <a:cubicBezTo>
                    <a:pt x="625" y="787"/>
                    <a:pt x="651" y="744"/>
                    <a:pt x="666" y="692"/>
                  </a:cubicBezTo>
                  <a:cubicBezTo>
                    <a:pt x="684" y="633"/>
                    <a:pt x="636" y="608"/>
                    <a:pt x="612" y="606"/>
                  </a:cubicBezTo>
                  <a:close/>
                  <a:moveTo>
                    <a:pt x="200" y="558"/>
                  </a:moveTo>
                  <a:cubicBezTo>
                    <a:pt x="162" y="583"/>
                    <a:pt x="132" y="608"/>
                    <a:pt x="109" y="632"/>
                  </a:cubicBezTo>
                  <a:cubicBezTo>
                    <a:pt x="111" y="609"/>
                    <a:pt x="122" y="580"/>
                    <a:pt x="132" y="509"/>
                  </a:cubicBezTo>
                  <a:cubicBezTo>
                    <a:pt x="146" y="422"/>
                    <a:pt x="128" y="293"/>
                    <a:pt x="113" y="228"/>
                  </a:cubicBezTo>
                  <a:cubicBezTo>
                    <a:pt x="100" y="171"/>
                    <a:pt x="31" y="75"/>
                    <a:pt x="123" y="61"/>
                  </a:cubicBezTo>
                  <a:cubicBezTo>
                    <a:pt x="254" y="41"/>
                    <a:pt x="256" y="256"/>
                    <a:pt x="250" y="311"/>
                  </a:cubicBezTo>
                  <a:cubicBezTo>
                    <a:pt x="244" y="359"/>
                    <a:pt x="241" y="500"/>
                    <a:pt x="241" y="532"/>
                  </a:cubicBezTo>
                  <a:cubicBezTo>
                    <a:pt x="230" y="538"/>
                    <a:pt x="217" y="546"/>
                    <a:pt x="200" y="558"/>
                  </a:cubicBezTo>
                  <a:close/>
                  <a:moveTo>
                    <a:pt x="388" y="620"/>
                  </a:moveTo>
                  <a:cubicBezTo>
                    <a:pt x="378" y="617"/>
                    <a:pt x="365" y="611"/>
                    <a:pt x="352" y="603"/>
                  </a:cubicBezTo>
                  <a:cubicBezTo>
                    <a:pt x="335" y="522"/>
                    <a:pt x="406" y="459"/>
                    <a:pt x="406" y="459"/>
                  </a:cubicBezTo>
                  <a:cubicBezTo>
                    <a:pt x="324" y="501"/>
                    <a:pt x="330" y="567"/>
                    <a:pt x="336" y="593"/>
                  </a:cubicBezTo>
                  <a:cubicBezTo>
                    <a:pt x="325" y="585"/>
                    <a:pt x="314" y="577"/>
                    <a:pt x="305" y="567"/>
                  </a:cubicBezTo>
                  <a:cubicBezTo>
                    <a:pt x="281" y="542"/>
                    <a:pt x="282" y="520"/>
                    <a:pt x="261" y="524"/>
                  </a:cubicBezTo>
                  <a:cubicBezTo>
                    <a:pt x="287" y="485"/>
                    <a:pt x="396" y="408"/>
                    <a:pt x="444" y="423"/>
                  </a:cubicBezTo>
                  <a:cubicBezTo>
                    <a:pt x="496" y="439"/>
                    <a:pt x="508" y="509"/>
                    <a:pt x="485" y="574"/>
                  </a:cubicBezTo>
                  <a:cubicBezTo>
                    <a:pt x="469" y="620"/>
                    <a:pt x="439" y="637"/>
                    <a:pt x="423" y="643"/>
                  </a:cubicBezTo>
                  <a:cubicBezTo>
                    <a:pt x="414" y="629"/>
                    <a:pt x="400" y="624"/>
                    <a:pt x="388" y="620"/>
                  </a:cubicBezTo>
                  <a:close/>
                  <a:moveTo>
                    <a:pt x="415" y="724"/>
                  </a:moveTo>
                  <a:cubicBezTo>
                    <a:pt x="420" y="717"/>
                    <a:pt x="424" y="710"/>
                    <a:pt x="426" y="703"/>
                  </a:cubicBezTo>
                  <a:cubicBezTo>
                    <a:pt x="431" y="681"/>
                    <a:pt x="431" y="666"/>
                    <a:pt x="428" y="654"/>
                  </a:cubicBezTo>
                  <a:cubicBezTo>
                    <a:pt x="510" y="623"/>
                    <a:pt x="514" y="552"/>
                    <a:pt x="516" y="508"/>
                  </a:cubicBezTo>
                  <a:cubicBezTo>
                    <a:pt x="531" y="508"/>
                    <a:pt x="558" y="512"/>
                    <a:pt x="574" y="534"/>
                  </a:cubicBezTo>
                  <a:cubicBezTo>
                    <a:pt x="597" y="567"/>
                    <a:pt x="601" y="681"/>
                    <a:pt x="508" y="721"/>
                  </a:cubicBezTo>
                  <a:cubicBezTo>
                    <a:pt x="444" y="748"/>
                    <a:pt x="422" y="735"/>
                    <a:pt x="415" y="724"/>
                  </a:cubicBezTo>
                  <a:close/>
                  <a:moveTo>
                    <a:pt x="517" y="804"/>
                  </a:moveTo>
                  <a:cubicBezTo>
                    <a:pt x="469" y="797"/>
                    <a:pt x="471" y="766"/>
                    <a:pt x="476" y="750"/>
                  </a:cubicBezTo>
                  <a:cubicBezTo>
                    <a:pt x="488" y="747"/>
                    <a:pt x="502" y="742"/>
                    <a:pt x="519" y="734"/>
                  </a:cubicBezTo>
                  <a:cubicBezTo>
                    <a:pt x="570" y="710"/>
                    <a:pt x="596" y="669"/>
                    <a:pt x="607" y="631"/>
                  </a:cubicBezTo>
                  <a:cubicBezTo>
                    <a:pt x="622" y="636"/>
                    <a:pt x="644" y="647"/>
                    <a:pt x="643" y="675"/>
                  </a:cubicBezTo>
                  <a:cubicBezTo>
                    <a:pt x="642" y="718"/>
                    <a:pt x="584" y="812"/>
                    <a:pt x="517" y="8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1" name="Freeform 18"/>
            <p:cNvSpPr>
              <a:spLocks/>
            </p:cNvSpPr>
            <p:nvPr/>
          </p:nvSpPr>
          <p:spPr bwMode="auto">
            <a:xfrm>
              <a:off x="1760" y="2545"/>
              <a:ext cx="57" cy="47"/>
            </a:xfrm>
            <a:custGeom>
              <a:avLst/>
              <a:gdLst>
                <a:gd name="T0" fmla="*/ 0 w 54"/>
                <a:gd name="T1" fmla="*/ 18 h 44"/>
                <a:gd name="T2" fmla="*/ 54 w 54"/>
                <a:gd name="T3" fmla="*/ 0 h 44"/>
                <a:gd name="T4" fmla="*/ 46 w 54"/>
                <a:gd name="T5" fmla="*/ 44 h 44"/>
                <a:gd name="T6" fmla="*/ 39 w 54"/>
                <a:gd name="T7" fmla="*/ 23 h 44"/>
                <a:gd name="T8" fmla="*/ 0 w 54"/>
                <a:gd name="T9" fmla="*/ 18 h 44"/>
              </a:gdLst>
              <a:ahLst/>
              <a:cxnLst>
                <a:cxn ang="0">
                  <a:pos x="T0" y="T1"/>
                </a:cxn>
                <a:cxn ang="0">
                  <a:pos x="T2" y="T3"/>
                </a:cxn>
                <a:cxn ang="0">
                  <a:pos x="T4" y="T5"/>
                </a:cxn>
                <a:cxn ang="0">
                  <a:pos x="T6" y="T7"/>
                </a:cxn>
                <a:cxn ang="0">
                  <a:pos x="T8" y="T9"/>
                </a:cxn>
              </a:cxnLst>
              <a:rect l="0" t="0" r="r" b="b"/>
              <a:pathLst>
                <a:path w="54" h="44">
                  <a:moveTo>
                    <a:pt x="0" y="18"/>
                  </a:moveTo>
                  <a:cubicBezTo>
                    <a:pt x="0" y="18"/>
                    <a:pt x="30" y="19"/>
                    <a:pt x="54" y="0"/>
                  </a:cubicBezTo>
                  <a:cubicBezTo>
                    <a:pt x="46" y="44"/>
                    <a:pt x="46" y="44"/>
                    <a:pt x="46" y="44"/>
                  </a:cubicBezTo>
                  <a:cubicBezTo>
                    <a:pt x="39" y="23"/>
                    <a:pt x="39" y="23"/>
                    <a:pt x="39" y="23"/>
                  </a:cubicBezTo>
                  <a:cubicBezTo>
                    <a:pt x="39" y="23"/>
                    <a:pt x="28" y="31"/>
                    <a:pt x="0"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82" name="Group 21"/>
          <p:cNvGrpSpPr>
            <a:grpSpLocks noChangeAspect="1"/>
          </p:cNvGrpSpPr>
          <p:nvPr/>
        </p:nvGrpSpPr>
        <p:grpSpPr bwMode="auto">
          <a:xfrm>
            <a:off x="5578468" y="2227502"/>
            <a:ext cx="1209675" cy="1979613"/>
            <a:chOff x="3270" y="1510"/>
            <a:chExt cx="762" cy="1247"/>
          </a:xfrm>
          <a:solidFill>
            <a:schemeClr val="tx1">
              <a:lumMod val="75000"/>
              <a:lumOff val="25000"/>
            </a:schemeClr>
          </a:solidFill>
        </p:grpSpPr>
        <p:sp>
          <p:nvSpPr>
            <p:cNvPr id="83" name="Freeform 22"/>
            <p:cNvSpPr>
              <a:spLocks/>
            </p:cNvSpPr>
            <p:nvPr/>
          </p:nvSpPr>
          <p:spPr bwMode="auto">
            <a:xfrm>
              <a:off x="3616" y="2549"/>
              <a:ext cx="56" cy="46"/>
            </a:xfrm>
            <a:custGeom>
              <a:avLst/>
              <a:gdLst>
                <a:gd name="T0" fmla="*/ 0 w 54"/>
                <a:gd name="T1" fmla="*/ 18 h 44"/>
                <a:gd name="T2" fmla="*/ 54 w 54"/>
                <a:gd name="T3" fmla="*/ 0 h 44"/>
                <a:gd name="T4" fmla="*/ 46 w 54"/>
                <a:gd name="T5" fmla="*/ 44 h 44"/>
                <a:gd name="T6" fmla="*/ 39 w 54"/>
                <a:gd name="T7" fmla="*/ 23 h 44"/>
                <a:gd name="T8" fmla="*/ 0 w 54"/>
                <a:gd name="T9" fmla="*/ 18 h 44"/>
              </a:gdLst>
              <a:ahLst/>
              <a:cxnLst>
                <a:cxn ang="0">
                  <a:pos x="T0" y="T1"/>
                </a:cxn>
                <a:cxn ang="0">
                  <a:pos x="T2" y="T3"/>
                </a:cxn>
                <a:cxn ang="0">
                  <a:pos x="T4" y="T5"/>
                </a:cxn>
                <a:cxn ang="0">
                  <a:pos x="T6" y="T7"/>
                </a:cxn>
                <a:cxn ang="0">
                  <a:pos x="T8" y="T9"/>
                </a:cxn>
              </a:cxnLst>
              <a:rect l="0" t="0" r="r" b="b"/>
              <a:pathLst>
                <a:path w="54" h="44">
                  <a:moveTo>
                    <a:pt x="0" y="18"/>
                  </a:moveTo>
                  <a:cubicBezTo>
                    <a:pt x="0" y="18"/>
                    <a:pt x="29" y="19"/>
                    <a:pt x="54" y="0"/>
                  </a:cubicBezTo>
                  <a:cubicBezTo>
                    <a:pt x="46" y="44"/>
                    <a:pt x="46" y="44"/>
                    <a:pt x="46" y="44"/>
                  </a:cubicBezTo>
                  <a:cubicBezTo>
                    <a:pt x="39" y="23"/>
                    <a:pt x="39" y="23"/>
                    <a:pt x="39" y="23"/>
                  </a:cubicBezTo>
                  <a:cubicBezTo>
                    <a:pt x="39" y="23"/>
                    <a:pt x="28" y="31"/>
                    <a:pt x="0"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4" name="Freeform 23"/>
            <p:cNvSpPr>
              <a:spLocks noEditPoints="1"/>
            </p:cNvSpPr>
            <p:nvPr/>
          </p:nvSpPr>
          <p:spPr bwMode="auto">
            <a:xfrm>
              <a:off x="3270" y="1510"/>
              <a:ext cx="762" cy="1247"/>
            </a:xfrm>
            <a:custGeom>
              <a:avLst/>
              <a:gdLst>
                <a:gd name="T0" fmla="*/ 629 w 729"/>
                <a:gd name="T1" fmla="*/ 554 h 1195"/>
                <a:gd name="T2" fmla="*/ 512 w 729"/>
                <a:gd name="T3" fmla="*/ 454 h 1195"/>
                <a:gd name="T4" fmla="*/ 509 w 729"/>
                <a:gd name="T5" fmla="*/ 405 h 1195"/>
                <a:gd name="T6" fmla="*/ 591 w 729"/>
                <a:gd name="T7" fmla="*/ 78 h 1195"/>
                <a:gd name="T8" fmla="*/ 415 w 729"/>
                <a:gd name="T9" fmla="*/ 118 h 1195"/>
                <a:gd name="T10" fmla="*/ 276 w 729"/>
                <a:gd name="T11" fmla="*/ 309 h 1195"/>
                <a:gd name="T12" fmla="*/ 37 w 729"/>
                <a:gd name="T13" fmla="*/ 50 h 1195"/>
                <a:gd name="T14" fmla="*/ 151 w 729"/>
                <a:gd name="T15" fmla="*/ 585 h 1195"/>
                <a:gd name="T16" fmla="*/ 202 w 729"/>
                <a:gd name="T17" fmla="*/ 988 h 1195"/>
                <a:gd name="T18" fmla="*/ 160 w 729"/>
                <a:gd name="T19" fmla="*/ 1169 h 1195"/>
                <a:gd name="T20" fmla="*/ 135 w 729"/>
                <a:gd name="T21" fmla="*/ 904 h 1195"/>
                <a:gd name="T22" fmla="*/ 298 w 729"/>
                <a:gd name="T23" fmla="*/ 556 h 1195"/>
                <a:gd name="T24" fmla="*/ 447 w 729"/>
                <a:gd name="T25" fmla="*/ 694 h 1195"/>
                <a:gd name="T26" fmla="*/ 268 w 729"/>
                <a:gd name="T27" fmla="*/ 812 h 1195"/>
                <a:gd name="T28" fmla="*/ 373 w 729"/>
                <a:gd name="T29" fmla="*/ 737 h 1195"/>
                <a:gd name="T30" fmla="*/ 391 w 729"/>
                <a:gd name="T31" fmla="*/ 740 h 1195"/>
                <a:gd name="T32" fmla="*/ 440 w 729"/>
                <a:gd name="T33" fmla="*/ 778 h 1195"/>
                <a:gd name="T34" fmla="*/ 593 w 729"/>
                <a:gd name="T35" fmla="*/ 811 h 1195"/>
                <a:gd name="T36" fmla="*/ 460 w 729"/>
                <a:gd name="T37" fmla="*/ 992 h 1195"/>
                <a:gd name="T38" fmla="*/ 465 w 729"/>
                <a:gd name="T39" fmla="*/ 1195 h 1195"/>
                <a:gd name="T40" fmla="*/ 647 w 729"/>
                <a:gd name="T41" fmla="*/ 784 h 1195"/>
                <a:gd name="T42" fmla="*/ 437 w 729"/>
                <a:gd name="T43" fmla="*/ 585 h 1195"/>
                <a:gd name="T44" fmla="*/ 210 w 729"/>
                <a:gd name="T45" fmla="*/ 547 h 1195"/>
                <a:gd name="T46" fmla="*/ 54 w 729"/>
                <a:gd name="T47" fmla="*/ 143 h 1195"/>
                <a:gd name="T48" fmla="*/ 240 w 729"/>
                <a:gd name="T49" fmla="*/ 230 h 1195"/>
                <a:gd name="T50" fmla="*/ 374 w 729"/>
                <a:gd name="T51" fmla="*/ 387 h 1195"/>
                <a:gd name="T52" fmla="*/ 520 w 729"/>
                <a:gd name="T53" fmla="*/ 52 h 1195"/>
                <a:gd name="T54" fmla="*/ 468 w 729"/>
                <a:gd name="T55" fmla="*/ 505 h 1195"/>
                <a:gd name="T56" fmla="*/ 437 w 729"/>
                <a:gd name="T57" fmla="*/ 585 h 1195"/>
                <a:gd name="T58" fmla="*/ 494 w 729"/>
                <a:gd name="T59" fmla="*/ 673 h 1195"/>
                <a:gd name="T60" fmla="*/ 529 w 729"/>
                <a:gd name="T61" fmla="*/ 484 h 1195"/>
                <a:gd name="T62" fmla="*/ 429 w 729"/>
                <a:gd name="T63" fmla="*/ 736 h 1195"/>
                <a:gd name="T64" fmla="*/ 603 w 729"/>
                <a:gd name="T65" fmla="*/ 672 h 1195"/>
                <a:gd name="T66" fmla="*/ 691 w 729"/>
                <a:gd name="T67" fmla="*/ 638 h 1195"/>
                <a:gd name="T68" fmla="*/ 520 w 729"/>
                <a:gd name="T69" fmla="*/ 768 h 1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29" h="1195">
                  <a:moveTo>
                    <a:pt x="700" y="569"/>
                  </a:moveTo>
                  <a:cubicBezTo>
                    <a:pt x="676" y="543"/>
                    <a:pt x="646" y="548"/>
                    <a:pt x="629" y="554"/>
                  </a:cubicBezTo>
                  <a:cubicBezTo>
                    <a:pt x="629" y="543"/>
                    <a:pt x="629" y="534"/>
                    <a:pt x="629" y="528"/>
                  </a:cubicBezTo>
                  <a:cubicBezTo>
                    <a:pt x="629" y="504"/>
                    <a:pt x="601" y="415"/>
                    <a:pt x="512" y="454"/>
                  </a:cubicBezTo>
                  <a:cubicBezTo>
                    <a:pt x="508" y="455"/>
                    <a:pt x="504" y="457"/>
                    <a:pt x="501" y="459"/>
                  </a:cubicBezTo>
                  <a:cubicBezTo>
                    <a:pt x="498" y="447"/>
                    <a:pt x="498" y="427"/>
                    <a:pt x="509" y="405"/>
                  </a:cubicBezTo>
                  <a:cubicBezTo>
                    <a:pt x="528" y="366"/>
                    <a:pt x="597" y="273"/>
                    <a:pt x="606" y="211"/>
                  </a:cubicBezTo>
                  <a:cubicBezTo>
                    <a:pt x="614" y="149"/>
                    <a:pt x="602" y="102"/>
                    <a:pt x="591" y="78"/>
                  </a:cubicBezTo>
                  <a:cubicBezTo>
                    <a:pt x="580" y="53"/>
                    <a:pt x="554" y="23"/>
                    <a:pt x="514" y="23"/>
                  </a:cubicBezTo>
                  <a:cubicBezTo>
                    <a:pt x="474" y="23"/>
                    <a:pt x="426" y="50"/>
                    <a:pt x="415" y="118"/>
                  </a:cubicBezTo>
                  <a:cubicBezTo>
                    <a:pt x="405" y="185"/>
                    <a:pt x="346" y="432"/>
                    <a:pt x="315" y="482"/>
                  </a:cubicBezTo>
                  <a:cubicBezTo>
                    <a:pt x="315" y="482"/>
                    <a:pt x="283" y="384"/>
                    <a:pt x="276" y="309"/>
                  </a:cubicBezTo>
                  <a:cubicBezTo>
                    <a:pt x="269" y="234"/>
                    <a:pt x="258" y="133"/>
                    <a:pt x="188" y="67"/>
                  </a:cubicBezTo>
                  <a:cubicBezTo>
                    <a:pt x="117" y="0"/>
                    <a:pt x="58" y="38"/>
                    <a:pt x="37" y="50"/>
                  </a:cubicBezTo>
                  <a:cubicBezTo>
                    <a:pt x="17" y="62"/>
                    <a:pt x="0" y="93"/>
                    <a:pt x="35" y="161"/>
                  </a:cubicBezTo>
                  <a:cubicBezTo>
                    <a:pt x="69" y="228"/>
                    <a:pt x="116" y="381"/>
                    <a:pt x="151" y="585"/>
                  </a:cubicBezTo>
                  <a:cubicBezTo>
                    <a:pt x="113" y="616"/>
                    <a:pt x="74" y="669"/>
                    <a:pt x="68" y="769"/>
                  </a:cubicBezTo>
                  <a:cubicBezTo>
                    <a:pt x="59" y="931"/>
                    <a:pt x="166" y="940"/>
                    <a:pt x="202" y="988"/>
                  </a:cubicBezTo>
                  <a:cubicBezTo>
                    <a:pt x="238" y="1037"/>
                    <a:pt x="151" y="1155"/>
                    <a:pt x="151" y="1155"/>
                  </a:cubicBezTo>
                  <a:cubicBezTo>
                    <a:pt x="160" y="1169"/>
                    <a:pt x="160" y="1169"/>
                    <a:pt x="160" y="1169"/>
                  </a:cubicBezTo>
                  <a:cubicBezTo>
                    <a:pt x="198" y="1124"/>
                    <a:pt x="228" y="1059"/>
                    <a:pt x="234" y="1007"/>
                  </a:cubicBezTo>
                  <a:cubicBezTo>
                    <a:pt x="240" y="954"/>
                    <a:pt x="198" y="969"/>
                    <a:pt x="135" y="904"/>
                  </a:cubicBezTo>
                  <a:cubicBezTo>
                    <a:pt x="71" y="838"/>
                    <a:pt x="76" y="706"/>
                    <a:pt x="135" y="632"/>
                  </a:cubicBezTo>
                  <a:cubicBezTo>
                    <a:pt x="194" y="558"/>
                    <a:pt x="275" y="538"/>
                    <a:pt x="298" y="556"/>
                  </a:cubicBezTo>
                  <a:cubicBezTo>
                    <a:pt x="321" y="575"/>
                    <a:pt x="392" y="615"/>
                    <a:pt x="432" y="602"/>
                  </a:cubicBezTo>
                  <a:cubicBezTo>
                    <a:pt x="472" y="589"/>
                    <a:pt x="508" y="654"/>
                    <a:pt x="447" y="694"/>
                  </a:cubicBezTo>
                  <a:cubicBezTo>
                    <a:pt x="369" y="746"/>
                    <a:pt x="280" y="674"/>
                    <a:pt x="280" y="674"/>
                  </a:cubicBezTo>
                  <a:cubicBezTo>
                    <a:pt x="302" y="738"/>
                    <a:pt x="268" y="812"/>
                    <a:pt x="268" y="812"/>
                  </a:cubicBezTo>
                  <a:cubicBezTo>
                    <a:pt x="319" y="788"/>
                    <a:pt x="306" y="705"/>
                    <a:pt x="306" y="705"/>
                  </a:cubicBezTo>
                  <a:cubicBezTo>
                    <a:pt x="331" y="722"/>
                    <a:pt x="353" y="732"/>
                    <a:pt x="373" y="737"/>
                  </a:cubicBezTo>
                  <a:cubicBezTo>
                    <a:pt x="385" y="769"/>
                    <a:pt x="408" y="853"/>
                    <a:pt x="346" y="923"/>
                  </a:cubicBezTo>
                  <a:cubicBezTo>
                    <a:pt x="346" y="923"/>
                    <a:pt x="434" y="880"/>
                    <a:pt x="391" y="740"/>
                  </a:cubicBezTo>
                  <a:cubicBezTo>
                    <a:pt x="395" y="740"/>
                    <a:pt x="400" y="740"/>
                    <a:pt x="405" y="740"/>
                  </a:cubicBezTo>
                  <a:cubicBezTo>
                    <a:pt x="408" y="751"/>
                    <a:pt x="417" y="766"/>
                    <a:pt x="440" y="778"/>
                  </a:cubicBezTo>
                  <a:cubicBezTo>
                    <a:pt x="456" y="787"/>
                    <a:pt x="480" y="786"/>
                    <a:pt x="505" y="775"/>
                  </a:cubicBezTo>
                  <a:cubicBezTo>
                    <a:pt x="514" y="792"/>
                    <a:pt x="540" y="824"/>
                    <a:pt x="593" y="811"/>
                  </a:cubicBezTo>
                  <a:cubicBezTo>
                    <a:pt x="604" y="809"/>
                    <a:pt x="614" y="805"/>
                    <a:pt x="623" y="800"/>
                  </a:cubicBezTo>
                  <a:cubicBezTo>
                    <a:pt x="621" y="839"/>
                    <a:pt x="605" y="966"/>
                    <a:pt x="460" y="992"/>
                  </a:cubicBezTo>
                  <a:cubicBezTo>
                    <a:pt x="460" y="992"/>
                    <a:pt x="475" y="1138"/>
                    <a:pt x="439" y="1194"/>
                  </a:cubicBezTo>
                  <a:cubicBezTo>
                    <a:pt x="465" y="1195"/>
                    <a:pt x="465" y="1195"/>
                    <a:pt x="465" y="1195"/>
                  </a:cubicBezTo>
                  <a:cubicBezTo>
                    <a:pt x="465" y="1195"/>
                    <a:pt x="501" y="1143"/>
                    <a:pt x="485" y="1007"/>
                  </a:cubicBezTo>
                  <a:cubicBezTo>
                    <a:pt x="485" y="1007"/>
                    <a:pt x="636" y="1001"/>
                    <a:pt x="647" y="784"/>
                  </a:cubicBezTo>
                  <a:cubicBezTo>
                    <a:pt x="720" y="725"/>
                    <a:pt x="729" y="601"/>
                    <a:pt x="700" y="569"/>
                  </a:cubicBezTo>
                  <a:close/>
                  <a:moveTo>
                    <a:pt x="437" y="585"/>
                  </a:moveTo>
                  <a:cubicBezTo>
                    <a:pt x="381" y="593"/>
                    <a:pt x="339" y="562"/>
                    <a:pt x="309" y="545"/>
                  </a:cubicBezTo>
                  <a:cubicBezTo>
                    <a:pt x="280" y="528"/>
                    <a:pt x="246" y="525"/>
                    <a:pt x="210" y="547"/>
                  </a:cubicBezTo>
                  <a:cubicBezTo>
                    <a:pt x="200" y="552"/>
                    <a:pt x="187" y="559"/>
                    <a:pt x="172" y="569"/>
                  </a:cubicBezTo>
                  <a:cubicBezTo>
                    <a:pt x="161" y="511"/>
                    <a:pt x="103" y="226"/>
                    <a:pt x="54" y="143"/>
                  </a:cubicBezTo>
                  <a:cubicBezTo>
                    <a:pt x="4" y="59"/>
                    <a:pt x="91" y="56"/>
                    <a:pt x="106" y="58"/>
                  </a:cubicBezTo>
                  <a:cubicBezTo>
                    <a:pt x="141" y="63"/>
                    <a:pt x="228" y="130"/>
                    <a:pt x="240" y="230"/>
                  </a:cubicBezTo>
                  <a:cubicBezTo>
                    <a:pt x="252" y="331"/>
                    <a:pt x="269" y="478"/>
                    <a:pt x="314" y="536"/>
                  </a:cubicBezTo>
                  <a:cubicBezTo>
                    <a:pt x="314" y="536"/>
                    <a:pt x="346" y="484"/>
                    <a:pt x="374" y="387"/>
                  </a:cubicBezTo>
                  <a:cubicBezTo>
                    <a:pt x="402" y="290"/>
                    <a:pt x="432" y="177"/>
                    <a:pt x="440" y="130"/>
                  </a:cubicBezTo>
                  <a:cubicBezTo>
                    <a:pt x="447" y="82"/>
                    <a:pt x="470" y="40"/>
                    <a:pt x="520" y="52"/>
                  </a:cubicBezTo>
                  <a:cubicBezTo>
                    <a:pt x="569" y="64"/>
                    <a:pt x="597" y="151"/>
                    <a:pt x="568" y="231"/>
                  </a:cubicBezTo>
                  <a:cubicBezTo>
                    <a:pt x="541" y="306"/>
                    <a:pt x="452" y="400"/>
                    <a:pt x="468" y="505"/>
                  </a:cubicBezTo>
                  <a:cubicBezTo>
                    <a:pt x="454" y="536"/>
                    <a:pt x="450" y="572"/>
                    <a:pt x="449" y="585"/>
                  </a:cubicBezTo>
                  <a:cubicBezTo>
                    <a:pt x="445" y="585"/>
                    <a:pt x="441" y="585"/>
                    <a:pt x="437" y="585"/>
                  </a:cubicBezTo>
                  <a:close/>
                  <a:moveTo>
                    <a:pt x="429" y="736"/>
                  </a:moveTo>
                  <a:cubicBezTo>
                    <a:pt x="464" y="725"/>
                    <a:pt x="486" y="695"/>
                    <a:pt x="494" y="673"/>
                  </a:cubicBezTo>
                  <a:cubicBezTo>
                    <a:pt x="507" y="639"/>
                    <a:pt x="498" y="597"/>
                    <a:pt x="465" y="587"/>
                  </a:cubicBezTo>
                  <a:cubicBezTo>
                    <a:pt x="469" y="565"/>
                    <a:pt x="486" y="497"/>
                    <a:pt x="529" y="484"/>
                  </a:cubicBezTo>
                  <a:cubicBezTo>
                    <a:pt x="580" y="468"/>
                    <a:pt x="609" y="509"/>
                    <a:pt x="596" y="585"/>
                  </a:cubicBezTo>
                  <a:cubicBezTo>
                    <a:pt x="584" y="659"/>
                    <a:pt x="518" y="804"/>
                    <a:pt x="429" y="736"/>
                  </a:cubicBezTo>
                  <a:close/>
                  <a:moveTo>
                    <a:pt x="520" y="768"/>
                  </a:moveTo>
                  <a:cubicBezTo>
                    <a:pt x="554" y="749"/>
                    <a:pt x="586" y="716"/>
                    <a:pt x="603" y="672"/>
                  </a:cubicBezTo>
                  <a:cubicBezTo>
                    <a:pt x="616" y="636"/>
                    <a:pt x="622" y="606"/>
                    <a:pt x="626" y="581"/>
                  </a:cubicBezTo>
                  <a:cubicBezTo>
                    <a:pt x="680" y="564"/>
                    <a:pt x="696" y="608"/>
                    <a:pt x="691" y="638"/>
                  </a:cubicBezTo>
                  <a:cubicBezTo>
                    <a:pt x="687" y="669"/>
                    <a:pt x="664" y="771"/>
                    <a:pt x="595" y="789"/>
                  </a:cubicBezTo>
                  <a:cubicBezTo>
                    <a:pt x="547" y="802"/>
                    <a:pt x="527" y="781"/>
                    <a:pt x="520" y="7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85" name="Group 26"/>
          <p:cNvGrpSpPr>
            <a:grpSpLocks noChangeAspect="1"/>
          </p:cNvGrpSpPr>
          <p:nvPr/>
        </p:nvGrpSpPr>
        <p:grpSpPr bwMode="auto">
          <a:xfrm>
            <a:off x="8483589" y="2229090"/>
            <a:ext cx="1200149" cy="1973263"/>
            <a:chOff x="5100" y="1511"/>
            <a:chExt cx="756" cy="1243"/>
          </a:xfrm>
          <a:solidFill>
            <a:schemeClr val="tx1">
              <a:lumMod val="75000"/>
              <a:lumOff val="25000"/>
            </a:schemeClr>
          </a:solidFill>
        </p:grpSpPr>
        <p:sp>
          <p:nvSpPr>
            <p:cNvPr id="86" name="Freeform 27"/>
            <p:cNvSpPr>
              <a:spLocks/>
            </p:cNvSpPr>
            <p:nvPr/>
          </p:nvSpPr>
          <p:spPr bwMode="auto">
            <a:xfrm>
              <a:off x="5459" y="2603"/>
              <a:ext cx="57" cy="48"/>
            </a:xfrm>
            <a:custGeom>
              <a:avLst/>
              <a:gdLst>
                <a:gd name="T0" fmla="*/ 0 w 54"/>
                <a:gd name="T1" fmla="*/ 18 h 45"/>
                <a:gd name="T2" fmla="*/ 54 w 54"/>
                <a:gd name="T3" fmla="*/ 0 h 45"/>
                <a:gd name="T4" fmla="*/ 46 w 54"/>
                <a:gd name="T5" fmla="*/ 45 h 45"/>
                <a:gd name="T6" fmla="*/ 40 w 54"/>
                <a:gd name="T7" fmla="*/ 23 h 45"/>
                <a:gd name="T8" fmla="*/ 0 w 54"/>
                <a:gd name="T9" fmla="*/ 18 h 45"/>
              </a:gdLst>
              <a:ahLst/>
              <a:cxnLst>
                <a:cxn ang="0">
                  <a:pos x="T0" y="T1"/>
                </a:cxn>
                <a:cxn ang="0">
                  <a:pos x="T2" y="T3"/>
                </a:cxn>
                <a:cxn ang="0">
                  <a:pos x="T4" y="T5"/>
                </a:cxn>
                <a:cxn ang="0">
                  <a:pos x="T6" y="T7"/>
                </a:cxn>
                <a:cxn ang="0">
                  <a:pos x="T8" y="T9"/>
                </a:cxn>
              </a:cxnLst>
              <a:rect l="0" t="0" r="r" b="b"/>
              <a:pathLst>
                <a:path w="54" h="45">
                  <a:moveTo>
                    <a:pt x="0" y="18"/>
                  </a:moveTo>
                  <a:cubicBezTo>
                    <a:pt x="0" y="18"/>
                    <a:pt x="30" y="19"/>
                    <a:pt x="54" y="0"/>
                  </a:cubicBezTo>
                  <a:cubicBezTo>
                    <a:pt x="46" y="45"/>
                    <a:pt x="46" y="45"/>
                    <a:pt x="46" y="45"/>
                  </a:cubicBezTo>
                  <a:cubicBezTo>
                    <a:pt x="40" y="23"/>
                    <a:pt x="40" y="23"/>
                    <a:pt x="40" y="23"/>
                  </a:cubicBezTo>
                  <a:cubicBezTo>
                    <a:pt x="40" y="23"/>
                    <a:pt x="29" y="31"/>
                    <a:pt x="0"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7" name="Freeform 28"/>
            <p:cNvSpPr>
              <a:spLocks noEditPoints="1"/>
            </p:cNvSpPr>
            <p:nvPr/>
          </p:nvSpPr>
          <p:spPr bwMode="auto">
            <a:xfrm>
              <a:off x="5100" y="1511"/>
              <a:ext cx="756" cy="1243"/>
            </a:xfrm>
            <a:custGeom>
              <a:avLst/>
              <a:gdLst>
                <a:gd name="T0" fmla="*/ 638 w 716"/>
                <a:gd name="T1" fmla="*/ 356 h 1179"/>
                <a:gd name="T2" fmla="*/ 533 w 716"/>
                <a:gd name="T3" fmla="*/ 162 h 1179"/>
                <a:gd name="T4" fmla="*/ 380 w 716"/>
                <a:gd name="T5" fmla="*/ 2 h 1179"/>
                <a:gd name="T6" fmla="*/ 296 w 716"/>
                <a:gd name="T7" fmla="*/ 488 h 1179"/>
                <a:gd name="T8" fmla="*/ 92 w 716"/>
                <a:gd name="T9" fmla="*/ 55 h 1179"/>
                <a:gd name="T10" fmla="*/ 132 w 716"/>
                <a:gd name="T11" fmla="*/ 487 h 1179"/>
                <a:gd name="T12" fmla="*/ 232 w 716"/>
                <a:gd name="T13" fmla="*/ 1045 h 1179"/>
                <a:gd name="T14" fmla="*/ 181 w 716"/>
                <a:gd name="T15" fmla="*/ 1178 h 1179"/>
                <a:gd name="T16" fmla="*/ 260 w 716"/>
                <a:gd name="T17" fmla="*/ 1045 h 1179"/>
                <a:gd name="T18" fmla="*/ 105 w 716"/>
                <a:gd name="T19" fmla="*/ 852 h 1179"/>
                <a:gd name="T20" fmla="*/ 154 w 716"/>
                <a:gd name="T21" fmla="*/ 431 h 1179"/>
                <a:gd name="T22" fmla="*/ 99 w 716"/>
                <a:gd name="T23" fmla="*/ 84 h 1179"/>
                <a:gd name="T24" fmla="*/ 297 w 716"/>
                <a:gd name="T25" fmla="*/ 549 h 1179"/>
                <a:gd name="T26" fmla="*/ 161 w 716"/>
                <a:gd name="T27" fmla="*/ 656 h 1179"/>
                <a:gd name="T28" fmla="*/ 399 w 716"/>
                <a:gd name="T29" fmla="*/ 516 h 1179"/>
                <a:gd name="T30" fmla="*/ 553 w 716"/>
                <a:gd name="T31" fmla="*/ 619 h 1179"/>
                <a:gd name="T32" fmla="*/ 319 w 716"/>
                <a:gd name="T33" fmla="*/ 793 h 1179"/>
                <a:gd name="T34" fmla="*/ 415 w 716"/>
                <a:gd name="T35" fmla="*/ 798 h 1179"/>
                <a:gd name="T36" fmla="*/ 438 w 716"/>
                <a:gd name="T37" fmla="*/ 814 h 1179"/>
                <a:gd name="T38" fmla="*/ 569 w 716"/>
                <a:gd name="T39" fmla="*/ 720 h 1179"/>
                <a:gd name="T40" fmla="*/ 547 w 716"/>
                <a:gd name="T41" fmla="*/ 720 h 1179"/>
                <a:gd name="T42" fmla="*/ 561 w 716"/>
                <a:gd name="T43" fmla="*/ 729 h 1179"/>
                <a:gd name="T44" fmla="*/ 414 w 716"/>
                <a:gd name="T45" fmla="*/ 667 h 1179"/>
                <a:gd name="T46" fmla="*/ 574 w 716"/>
                <a:gd name="T47" fmla="*/ 577 h 1179"/>
                <a:gd name="T48" fmla="*/ 485 w 716"/>
                <a:gd name="T49" fmla="*/ 1018 h 1179"/>
                <a:gd name="T50" fmla="*/ 492 w 716"/>
                <a:gd name="T51" fmla="*/ 1175 h 1179"/>
                <a:gd name="T52" fmla="*/ 671 w 716"/>
                <a:gd name="T53" fmla="*/ 840 h 1179"/>
                <a:gd name="T54" fmla="*/ 325 w 716"/>
                <a:gd name="T55" fmla="*/ 522 h 1179"/>
                <a:gd name="T56" fmla="*/ 325 w 716"/>
                <a:gd name="T57" fmla="*/ 142 h 1179"/>
                <a:gd name="T58" fmla="*/ 423 w 716"/>
                <a:gd name="T59" fmla="*/ 507 h 1179"/>
                <a:gd name="T60" fmla="*/ 325 w 716"/>
                <a:gd name="T61" fmla="*/ 522 h 1179"/>
                <a:gd name="T62" fmla="*/ 483 w 716"/>
                <a:gd name="T63" fmla="*/ 355 h 1179"/>
                <a:gd name="T64" fmla="*/ 652 w 716"/>
                <a:gd name="T65" fmla="*/ 186 h 1179"/>
                <a:gd name="T66" fmla="*/ 553 w 716"/>
                <a:gd name="T67" fmla="*/ 552 h 1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16" h="1179">
                  <a:moveTo>
                    <a:pt x="580" y="551"/>
                  </a:moveTo>
                  <a:cubicBezTo>
                    <a:pt x="582" y="527"/>
                    <a:pt x="593" y="449"/>
                    <a:pt x="638" y="356"/>
                  </a:cubicBezTo>
                  <a:cubicBezTo>
                    <a:pt x="691" y="244"/>
                    <a:pt x="716" y="90"/>
                    <a:pt x="605" y="79"/>
                  </a:cubicBezTo>
                  <a:cubicBezTo>
                    <a:pt x="555" y="74"/>
                    <a:pt x="544" y="134"/>
                    <a:pt x="533" y="162"/>
                  </a:cubicBezTo>
                  <a:cubicBezTo>
                    <a:pt x="522" y="190"/>
                    <a:pt x="488" y="280"/>
                    <a:pt x="488" y="280"/>
                  </a:cubicBezTo>
                  <a:cubicBezTo>
                    <a:pt x="488" y="280"/>
                    <a:pt x="523" y="6"/>
                    <a:pt x="380" y="2"/>
                  </a:cubicBezTo>
                  <a:cubicBezTo>
                    <a:pt x="279" y="0"/>
                    <a:pt x="298" y="136"/>
                    <a:pt x="301" y="167"/>
                  </a:cubicBezTo>
                  <a:cubicBezTo>
                    <a:pt x="303" y="197"/>
                    <a:pt x="301" y="456"/>
                    <a:pt x="296" y="488"/>
                  </a:cubicBezTo>
                  <a:cubicBezTo>
                    <a:pt x="296" y="488"/>
                    <a:pt x="271" y="422"/>
                    <a:pt x="265" y="349"/>
                  </a:cubicBezTo>
                  <a:cubicBezTo>
                    <a:pt x="259" y="276"/>
                    <a:pt x="259" y="1"/>
                    <a:pt x="92" y="55"/>
                  </a:cubicBezTo>
                  <a:cubicBezTo>
                    <a:pt x="0" y="84"/>
                    <a:pt x="49" y="194"/>
                    <a:pt x="63" y="228"/>
                  </a:cubicBezTo>
                  <a:cubicBezTo>
                    <a:pt x="76" y="262"/>
                    <a:pt x="128" y="408"/>
                    <a:pt x="132" y="487"/>
                  </a:cubicBezTo>
                  <a:cubicBezTo>
                    <a:pt x="137" y="582"/>
                    <a:pt x="111" y="639"/>
                    <a:pt x="89" y="707"/>
                  </a:cubicBezTo>
                  <a:cubicBezTo>
                    <a:pt x="67" y="774"/>
                    <a:pt x="33" y="942"/>
                    <a:pt x="232" y="1045"/>
                  </a:cubicBezTo>
                  <a:cubicBezTo>
                    <a:pt x="232" y="1045"/>
                    <a:pt x="234" y="1122"/>
                    <a:pt x="180" y="1174"/>
                  </a:cubicBezTo>
                  <a:cubicBezTo>
                    <a:pt x="181" y="1178"/>
                    <a:pt x="181" y="1178"/>
                    <a:pt x="181" y="1178"/>
                  </a:cubicBezTo>
                  <a:cubicBezTo>
                    <a:pt x="208" y="1179"/>
                    <a:pt x="208" y="1179"/>
                    <a:pt x="208" y="1179"/>
                  </a:cubicBezTo>
                  <a:cubicBezTo>
                    <a:pt x="208" y="1179"/>
                    <a:pt x="269" y="1095"/>
                    <a:pt x="260" y="1045"/>
                  </a:cubicBezTo>
                  <a:cubicBezTo>
                    <a:pt x="273" y="1038"/>
                    <a:pt x="273" y="1038"/>
                    <a:pt x="273" y="1038"/>
                  </a:cubicBezTo>
                  <a:cubicBezTo>
                    <a:pt x="273" y="1038"/>
                    <a:pt x="129" y="974"/>
                    <a:pt x="105" y="852"/>
                  </a:cubicBezTo>
                  <a:cubicBezTo>
                    <a:pt x="82" y="730"/>
                    <a:pt x="129" y="686"/>
                    <a:pt x="142" y="637"/>
                  </a:cubicBezTo>
                  <a:cubicBezTo>
                    <a:pt x="155" y="588"/>
                    <a:pt x="174" y="515"/>
                    <a:pt x="154" y="431"/>
                  </a:cubicBezTo>
                  <a:cubicBezTo>
                    <a:pt x="135" y="346"/>
                    <a:pt x="93" y="234"/>
                    <a:pt x="77" y="200"/>
                  </a:cubicBezTo>
                  <a:cubicBezTo>
                    <a:pt x="61" y="166"/>
                    <a:pt x="39" y="112"/>
                    <a:pt x="99" y="84"/>
                  </a:cubicBezTo>
                  <a:cubicBezTo>
                    <a:pt x="159" y="56"/>
                    <a:pt x="229" y="158"/>
                    <a:pt x="237" y="251"/>
                  </a:cubicBezTo>
                  <a:cubicBezTo>
                    <a:pt x="246" y="343"/>
                    <a:pt x="247" y="488"/>
                    <a:pt x="297" y="549"/>
                  </a:cubicBezTo>
                  <a:cubicBezTo>
                    <a:pt x="277" y="569"/>
                    <a:pt x="260" y="583"/>
                    <a:pt x="242" y="595"/>
                  </a:cubicBezTo>
                  <a:cubicBezTo>
                    <a:pt x="217" y="612"/>
                    <a:pt x="165" y="643"/>
                    <a:pt x="161" y="656"/>
                  </a:cubicBezTo>
                  <a:cubicBezTo>
                    <a:pt x="160" y="660"/>
                    <a:pt x="260" y="603"/>
                    <a:pt x="289" y="574"/>
                  </a:cubicBezTo>
                  <a:cubicBezTo>
                    <a:pt x="317" y="544"/>
                    <a:pt x="371" y="494"/>
                    <a:pt x="399" y="516"/>
                  </a:cubicBezTo>
                  <a:cubicBezTo>
                    <a:pt x="428" y="538"/>
                    <a:pt x="498" y="570"/>
                    <a:pt x="527" y="570"/>
                  </a:cubicBezTo>
                  <a:cubicBezTo>
                    <a:pt x="555" y="570"/>
                    <a:pt x="562" y="575"/>
                    <a:pt x="553" y="619"/>
                  </a:cubicBezTo>
                  <a:cubicBezTo>
                    <a:pt x="542" y="671"/>
                    <a:pt x="453" y="701"/>
                    <a:pt x="401" y="633"/>
                  </a:cubicBezTo>
                  <a:cubicBezTo>
                    <a:pt x="401" y="633"/>
                    <a:pt x="403" y="759"/>
                    <a:pt x="319" y="793"/>
                  </a:cubicBezTo>
                  <a:cubicBezTo>
                    <a:pt x="319" y="793"/>
                    <a:pt x="364" y="794"/>
                    <a:pt x="391" y="755"/>
                  </a:cubicBezTo>
                  <a:cubicBezTo>
                    <a:pt x="391" y="755"/>
                    <a:pt x="396" y="779"/>
                    <a:pt x="415" y="798"/>
                  </a:cubicBezTo>
                  <a:cubicBezTo>
                    <a:pt x="416" y="829"/>
                    <a:pt x="415" y="914"/>
                    <a:pt x="367" y="983"/>
                  </a:cubicBezTo>
                  <a:cubicBezTo>
                    <a:pt x="367" y="983"/>
                    <a:pt x="432" y="943"/>
                    <a:pt x="438" y="814"/>
                  </a:cubicBezTo>
                  <a:cubicBezTo>
                    <a:pt x="455" y="820"/>
                    <a:pt x="476" y="823"/>
                    <a:pt x="504" y="816"/>
                  </a:cubicBezTo>
                  <a:cubicBezTo>
                    <a:pt x="601" y="794"/>
                    <a:pt x="572" y="732"/>
                    <a:pt x="569" y="720"/>
                  </a:cubicBezTo>
                  <a:cubicBezTo>
                    <a:pt x="569" y="720"/>
                    <a:pt x="588" y="711"/>
                    <a:pt x="602" y="708"/>
                  </a:cubicBezTo>
                  <a:cubicBezTo>
                    <a:pt x="602" y="708"/>
                    <a:pt x="595" y="687"/>
                    <a:pt x="547" y="720"/>
                  </a:cubicBezTo>
                  <a:cubicBezTo>
                    <a:pt x="498" y="753"/>
                    <a:pt x="514" y="756"/>
                    <a:pt x="514" y="756"/>
                  </a:cubicBezTo>
                  <a:cubicBezTo>
                    <a:pt x="514" y="756"/>
                    <a:pt x="550" y="733"/>
                    <a:pt x="561" y="729"/>
                  </a:cubicBezTo>
                  <a:cubicBezTo>
                    <a:pt x="561" y="729"/>
                    <a:pt x="570" y="795"/>
                    <a:pt x="497" y="801"/>
                  </a:cubicBezTo>
                  <a:cubicBezTo>
                    <a:pt x="425" y="808"/>
                    <a:pt x="387" y="749"/>
                    <a:pt x="414" y="667"/>
                  </a:cubicBezTo>
                  <a:cubicBezTo>
                    <a:pt x="414" y="667"/>
                    <a:pt x="461" y="713"/>
                    <a:pt x="528" y="682"/>
                  </a:cubicBezTo>
                  <a:cubicBezTo>
                    <a:pt x="596" y="651"/>
                    <a:pt x="574" y="577"/>
                    <a:pt x="574" y="577"/>
                  </a:cubicBezTo>
                  <a:cubicBezTo>
                    <a:pt x="574" y="577"/>
                    <a:pt x="626" y="558"/>
                    <a:pt x="650" y="626"/>
                  </a:cubicBezTo>
                  <a:cubicBezTo>
                    <a:pt x="674" y="694"/>
                    <a:pt x="687" y="923"/>
                    <a:pt x="485" y="1018"/>
                  </a:cubicBezTo>
                  <a:cubicBezTo>
                    <a:pt x="485" y="1018"/>
                    <a:pt x="486" y="1134"/>
                    <a:pt x="474" y="1171"/>
                  </a:cubicBezTo>
                  <a:cubicBezTo>
                    <a:pt x="492" y="1175"/>
                    <a:pt x="492" y="1175"/>
                    <a:pt x="492" y="1175"/>
                  </a:cubicBezTo>
                  <a:cubicBezTo>
                    <a:pt x="492" y="1175"/>
                    <a:pt x="517" y="1126"/>
                    <a:pt x="509" y="1032"/>
                  </a:cubicBezTo>
                  <a:cubicBezTo>
                    <a:pt x="509" y="1032"/>
                    <a:pt x="626" y="983"/>
                    <a:pt x="671" y="840"/>
                  </a:cubicBezTo>
                  <a:cubicBezTo>
                    <a:pt x="715" y="700"/>
                    <a:pt x="694" y="549"/>
                    <a:pt x="580" y="551"/>
                  </a:cubicBezTo>
                  <a:close/>
                  <a:moveTo>
                    <a:pt x="325" y="522"/>
                  </a:moveTo>
                  <a:cubicBezTo>
                    <a:pt x="322" y="525"/>
                    <a:pt x="319" y="528"/>
                    <a:pt x="316" y="532"/>
                  </a:cubicBezTo>
                  <a:cubicBezTo>
                    <a:pt x="317" y="487"/>
                    <a:pt x="327" y="174"/>
                    <a:pt x="325" y="142"/>
                  </a:cubicBezTo>
                  <a:cubicBezTo>
                    <a:pt x="323" y="108"/>
                    <a:pt x="313" y="36"/>
                    <a:pt x="384" y="28"/>
                  </a:cubicBezTo>
                  <a:cubicBezTo>
                    <a:pt x="454" y="19"/>
                    <a:pt x="506" y="187"/>
                    <a:pt x="423" y="507"/>
                  </a:cubicBezTo>
                  <a:cubicBezTo>
                    <a:pt x="422" y="506"/>
                    <a:pt x="421" y="505"/>
                    <a:pt x="420" y="504"/>
                  </a:cubicBezTo>
                  <a:cubicBezTo>
                    <a:pt x="403" y="489"/>
                    <a:pt x="360" y="487"/>
                    <a:pt x="325" y="522"/>
                  </a:cubicBezTo>
                  <a:close/>
                  <a:moveTo>
                    <a:pt x="433" y="515"/>
                  </a:moveTo>
                  <a:cubicBezTo>
                    <a:pt x="441" y="488"/>
                    <a:pt x="467" y="405"/>
                    <a:pt x="483" y="355"/>
                  </a:cubicBezTo>
                  <a:cubicBezTo>
                    <a:pt x="501" y="295"/>
                    <a:pt x="561" y="140"/>
                    <a:pt x="575" y="128"/>
                  </a:cubicBezTo>
                  <a:cubicBezTo>
                    <a:pt x="590" y="116"/>
                    <a:pt x="639" y="92"/>
                    <a:pt x="652" y="186"/>
                  </a:cubicBezTo>
                  <a:cubicBezTo>
                    <a:pt x="666" y="280"/>
                    <a:pt x="616" y="329"/>
                    <a:pt x="590" y="398"/>
                  </a:cubicBezTo>
                  <a:cubicBezTo>
                    <a:pt x="567" y="459"/>
                    <a:pt x="551" y="522"/>
                    <a:pt x="553" y="552"/>
                  </a:cubicBezTo>
                  <a:cubicBezTo>
                    <a:pt x="498" y="552"/>
                    <a:pt x="455" y="531"/>
                    <a:pt x="433" y="5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88" name="文本框 87"/>
          <p:cNvSpPr txBox="1"/>
          <p:nvPr/>
        </p:nvSpPr>
        <p:spPr>
          <a:xfrm>
            <a:off x="2687630" y="4297911"/>
            <a:ext cx="1158875" cy="584775"/>
          </a:xfrm>
          <a:prstGeom prst="rect">
            <a:avLst/>
          </a:prstGeom>
          <a:noFill/>
        </p:spPr>
        <p:txBody>
          <a:bodyPr wrap="square" rtlCol="0">
            <a:spAutoFit/>
          </a:bodyPr>
          <a:lstStyle/>
          <a:p>
            <a:r>
              <a:rPr lang="en-US" altLang="zh-CN" sz="32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step1</a:t>
            </a:r>
            <a:endParaRPr lang="zh-CN" altLang="en-US" sz="32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89" name="文本框 88"/>
          <p:cNvSpPr txBox="1"/>
          <p:nvPr/>
        </p:nvSpPr>
        <p:spPr>
          <a:xfrm>
            <a:off x="5637205" y="4297911"/>
            <a:ext cx="1158875" cy="584775"/>
          </a:xfrm>
          <a:prstGeom prst="rect">
            <a:avLst/>
          </a:prstGeom>
          <a:noFill/>
        </p:spPr>
        <p:txBody>
          <a:bodyPr wrap="square" rtlCol="0">
            <a:spAutoFit/>
          </a:bodyPr>
          <a:lstStyle/>
          <a:p>
            <a:r>
              <a:rPr lang="en-US" altLang="zh-CN" sz="3200" b="1" smtClean="0">
                <a:solidFill>
                  <a:schemeClr val="tx1">
                    <a:lumMod val="85000"/>
                    <a:lumOff val="15000"/>
                  </a:schemeClr>
                </a:solidFill>
                <a:latin typeface="方正静蕾简体" panose="02000000000000000000" pitchFamily="2" charset="-122"/>
                <a:ea typeface="方正静蕾简体" panose="02000000000000000000" pitchFamily="2" charset="-122"/>
              </a:rPr>
              <a:t>step2</a:t>
            </a:r>
            <a:endParaRPr lang="zh-CN" altLang="en-US" sz="32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90" name="文本框 89"/>
          <p:cNvSpPr txBox="1"/>
          <p:nvPr/>
        </p:nvSpPr>
        <p:spPr>
          <a:xfrm>
            <a:off x="8593103" y="4297911"/>
            <a:ext cx="1158875" cy="584775"/>
          </a:xfrm>
          <a:prstGeom prst="rect">
            <a:avLst/>
          </a:prstGeom>
          <a:noFill/>
        </p:spPr>
        <p:txBody>
          <a:bodyPr wrap="square" rtlCol="0">
            <a:spAutoFit/>
          </a:bodyPr>
          <a:lstStyle/>
          <a:p>
            <a:r>
              <a:rPr lang="en-US" altLang="zh-CN" sz="32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step3</a:t>
            </a:r>
            <a:endParaRPr lang="zh-CN" altLang="en-US" sz="32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91" name="Freeform 5"/>
          <p:cNvSpPr>
            <a:spLocks/>
          </p:cNvSpPr>
          <p:nvPr/>
        </p:nvSpPr>
        <p:spPr bwMode="auto">
          <a:xfrm rot="5844680">
            <a:off x="4505455" y="3091484"/>
            <a:ext cx="675370" cy="687388"/>
          </a:xfrm>
          <a:custGeom>
            <a:avLst/>
            <a:gdLst>
              <a:gd name="T0" fmla="*/ 79 w 188"/>
              <a:gd name="T1" fmla="*/ 206 h 211"/>
              <a:gd name="T2" fmla="*/ 87 w 188"/>
              <a:gd name="T3" fmla="*/ 206 h 211"/>
              <a:gd name="T4" fmla="*/ 80 w 188"/>
              <a:gd name="T5" fmla="*/ 146 h 211"/>
              <a:gd name="T6" fmla="*/ 68 w 188"/>
              <a:gd name="T7" fmla="*/ 103 h 211"/>
              <a:gd name="T8" fmla="*/ 16 w 188"/>
              <a:gd name="T9" fmla="*/ 115 h 211"/>
              <a:gd name="T10" fmla="*/ 72 w 188"/>
              <a:gd name="T11" fmla="*/ 12 h 211"/>
              <a:gd name="T12" fmla="*/ 163 w 188"/>
              <a:gd name="T13" fmla="*/ 98 h 211"/>
              <a:gd name="T14" fmla="*/ 115 w 188"/>
              <a:gd name="T15" fmla="*/ 100 h 211"/>
              <a:gd name="T16" fmla="*/ 89 w 188"/>
              <a:gd name="T17" fmla="*/ 106 h 211"/>
              <a:gd name="T18" fmla="*/ 138 w 188"/>
              <a:gd name="T19" fmla="*/ 183 h 211"/>
              <a:gd name="T20" fmla="*/ 92 w 188"/>
              <a:gd name="T21" fmla="*/ 196 h 211"/>
              <a:gd name="T22" fmla="*/ 122 w 188"/>
              <a:gd name="T23" fmla="*/ 195 h 211"/>
              <a:gd name="T24" fmla="*/ 139 w 188"/>
              <a:gd name="T25" fmla="*/ 164 h 211"/>
              <a:gd name="T26" fmla="*/ 102 w 188"/>
              <a:gd name="T27" fmla="*/ 108 h 211"/>
              <a:gd name="T28" fmla="*/ 162 w 188"/>
              <a:gd name="T29" fmla="*/ 106 h 211"/>
              <a:gd name="T30" fmla="*/ 160 w 188"/>
              <a:gd name="T31" fmla="*/ 84 h 211"/>
              <a:gd name="T32" fmla="*/ 116 w 188"/>
              <a:gd name="T33" fmla="*/ 44 h 211"/>
              <a:gd name="T34" fmla="*/ 70 w 188"/>
              <a:gd name="T35" fmla="*/ 1 h 211"/>
              <a:gd name="T36" fmla="*/ 28 w 188"/>
              <a:gd name="T37" fmla="*/ 87 h 211"/>
              <a:gd name="T38" fmla="*/ 1 w 188"/>
              <a:gd name="T39" fmla="*/ 119 h 211"/>
              <a:gd name="T40" fmla="*/ 64 w 188"/>
              <a:gd name="T41" fmla="*/ 112 h 211"/>
              <a:gd name="T42" fmla="*/ 79 w 188"/>
              <a:gd name="T43" fmla="*/ 206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8" h="211">
                <a:moveTo>
                  <a:pt x="79" y="206"/>
                </a:moveTo>
                <a:cubicBezTo>
                  <a:pt x="79" y="211"/>
                  <a:pt x="87" y="211"/>
                  <a:pt x="87" y="206"/>
                </a:cubicBezTo>
                <a:cubicBezTo>
                  <a:pt x="87" y="186"/>
                  <a:pt x="84" y="165"/>
                  <a:pt x="80" y="146"/>
                </a:cubicBezTo>
                <a:cubicBezTo>
                  <a:pt x="79" y="138"/>
                  <a:pt x="76" y="106"/>
                  <a:pt x="68" y="103"/>
                </a:cubicBezTo>
                <a:cubicBezTo>
                  <a:pt x="60" y="100"/>
                  <a:pt x="27" y="115"/>
                  <a:pt x="16" y="115"/>
                </a:cubicBezTo>
                <a:cubicBezTo>
                  <a:pt x="45" y="88"/>
                  <a:pt x="54" y="46"/>
                  <a:pt x="72" y="12"/>
                </a:cubicBezTo>
                <a:cubicBezTo>
                  <a:pt x="100" y="43"/>
                  <a:pt x="132" y="70"/>
                  <a:pt x="163" y="98"/>
                </a:cubicBezTo>
                <a:cubicBezTo>
                  <a:pt x="147" y="98"/>
                  <a:pt x="131" y="100"/>
                  <a:pt x="115" y="100"/>
                </a:cubicBezTo>
                <a:cubicBezTo>
                  <a:pt x="113" y="100"/>
                  <a:pt x="80" y="96"/>
                  <a:pt x="89" y="106"/>
                </a:cubicBezTo>
                <a:cubicBezTo>
                  <a:pt x="110" y="128"/>
                  <a:pt x="128" y="153"/>
                  <a:pt x="138" y="183"/>
                </a:cubicBezTo>
                <a:cubicBezTo>
                  <a:pt x="129" y="185"/>
                  <a:pt x="96" y="188"/>
                  <a:pt x="92" y="196"/>
                </a:cubicBezTo>
                <a:cubicBezTo>
                  <a:pt x="85" y="207"/>
                  <a:pt x="121" y="196"/>
                  <a:pt x="122" y="195"/>
                </a:cubicBezTo>
                <a:cubicBezTo>
                  <a:pt x="147" y="189"/>
                  <a:pt x="150" y="189"/>
                  <a:pt x="139" y="164"/>
                </a:cubicBezTo>
                <a:cubicBezTo>
                  <a:pt x="130" y="143"/>
                  <a:pt x="117" y="125"/>
                  <a:pt x="102" y="108"/>
                </a:cubicBezTo>
                <a:cubicBezTo>
                  <a:pt x="122" y="109"/>
                  <a:pt x="142" y="106"/>
                  <a:pt x="162" y="106"/>
                </a:cubicBezTo>
                <a:cubicBezTo>
                  <a:pt x="188" y="106"/>
                  <a:pt x="173" y="96"/>
                  <a:pt x="160" y="84"/>
                </a:cubicBezTo>
                <a:cubicBezTo>
                  <a:pt x="145" y="71"/>
                  <a:pt x="130" y="58"/>
                  <a:pt x="116" y="44"/>
                </a:cubicBezTo>
                <a:cubicBezTo>
                  <a:pt x="109" y="38"/>
                  <a:pt x="79" y="0"/>
                  <a:pt x="70" y="1"/>
                </a:cubicBezTo>
                <a:cubicBezTo>
                  <a:pt x="57" y="3"/>
                  <a:pt x="35" y="75"/>
                  <a:pt x="28" y="87"/>
                </a:cubicBezTo>
                <a:cubicBezTo>
                  <a:pt x="24" y="93"/>
                  <a:pt x="0" y="115"/>
                  <a:pt x="1" y="119"/>
                </a:cubicBezTo>
                <a:cubicBezTo>
                  <a:pt x="4" y="133"/>
                  <a:pt x="56" y="116"/>
                  <a:pt x="64" y="112"/>
                </a:cubicBezTo>
                <a:cubicBezTo>
                  <a:pt x="73" y="141"/>
                  <a:pt x="79" y="179"/>
                  <a:pt x="79" y="206"/>
                </a:cubicBezTo>
                <a:close/>
              </a:path>
            </a:pathLst>
          </a:cu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2" name="Freeform 5"/>
          <p:cNvSpPr>
            <a:spLocks/>
          </p:cNvSpPr>
          <p:nvPr/>
        </p:nvSpPr>
        <p:spPr bwMode="auto">
          <a:xfrm rot="5844680">
            <a:off x="7413372" y="3091484"/>
            <a:ext cx="675370" cy="687388"/>
          </a:xfrm>
          <a:custGeom>
            <a:avLst/>
            <a:gdLst>
              <a:gd name="T0" fmla="*/ 79 w 188"/>
              <a:gd name="T1" fmla="*/ 206 h 211"/>
              <a:gd name="T2" fmla="*/ 87 w 188"/>
              <a:gd name="T3" fmla="*/ 206 h 211"/>
              <a:gd name="T4" fmla="*/ 80 w 188"/>
              <a:gd name="T5" fmla="*/ 146 h 211"/>
              <a:gd name="T6" fmla="*/ 68 w 188"/>
              <a:gd name="T7" fmla="*/ 103 h 211"/>
              <a:gd name="T8" fmla="*/ 16 w 188"/>
              <a:gd name="T9" fmla="*/ 115 h 211"/>
              <a:gd name="T10" fmla="*/ 72 w 188"/>
              <a:gd name="T11" fmla="*/ 12 h 211"/>
              <a:gd name="T12" fmla="*/ 163 w 188"/>
              <a:gd name="T13" fmla="*/ 98 h 211"/>
              <a:gd name="T14" fmla="*/ 115 w 188"/>
              <a:gd name="T15" fmla="*/ 100 h 211"/>
              <a:gd name="T16" fmla="*/ 89 w 188"/>
              <a:gd name="T17" fmla="*/ 106 h 211"/>
              <a:gd name="T18" fmla="*/ 138 w 188"/>
              <a:gd name="T19" fmla="*/ 183 h 211"/>
              <a:gd name="T20" fmla="*/ 92 w 188"/>
              <a:gd name="T21" fmla="*/ 196 h 211"/>
              <a:gd name="T22" fmla="*/ 122 w 188"/>
              <a:gd name="T23" fmla="*/ 195 h 211"/>
              <a:gd name="T24" fmla="*/ 139 w 188"/>
              <a:gd name="T25" fmla="*/ 164 h 211"/>
              <a:gd name="T26" fmla="*/ 102 w 188"/>
              <a:gd name="T27" fmla="*/ 108 h 211"/>
              <a:gd name="T28" fmla="*/ 162 w 188"/>
              <a:gd name="T29" fmla="*/ 106 h 211"/>
              <a:gd name="T30" fmla="*/ 160 w 188"/>
              <a:gd name="T31" fmla="*/ 84 h 211"/>
              <a:gd name="T32" fmla="*/ 116 w 188"/>
              <a:gd name="T33" fmla="*/ 44 h 211"/>
              <a:gd name="T34" fmla="*/ 70 w 188"/>
              <a:gd name="T35" fmla="*/ 1 h 211"/>
              <a:gd name="T36" fmla="*/ 28 w 188"/>
              <a:gd name="T37" fmla="*/ 87 h 211"/>
              <a:gd name="T38" fmla="*/ 1 w 188"/>
              <a:gd name="T39" fmla="*/ 119 h 211"/>
              <a:gd name="T40" fmla="*/ 64 w 188"/>
              <a:gd name="T41" fmla="*/ 112 h 211"/>
              <a:gd name="T42" fmla="*/ 79 w 188"/>
              <a:gd name="T43" fmla="*/ 206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8" h="211">
                <a:moveTo>
                  <a:pt x="79" y="206"/>
                </a:moveTo>
                <a:cubicBezTo>
                  <a:pt x="79" y="211"/>
                  <a:pt x="87" y="211"/>
                  <a:pt x="87" y="206"/>
                </a:cubicBezTo>
                <a:cubicBezTo>
                  <a:pt x="87" y="186"/>
                  <a:pt x="84" y="165"/>
                  <a:pt x="80" y="146"/>
                </a:cubicBezTo>
                <a:cubicBezTo>
                  <a:pt x="79" y="138"/>
                  <a:pt x="76" y="106"/>
                  <a:pt x="68" y="103"/>
                </a:cubicBezTo>
                <a:cubicBezTo>
                  <a:pt x="60" y="100"/>
                  <a:pt x="27" y="115"/>
                  <a:pt x="16" y="115"/>
                </a:cubicBezTo>
                <a:cubicBezTo>
                  <a:pt x="45" y="88"/>
                  <a:pt x="54" y="46"/>
                  <a:pt x="72" y="12"/>
                </a:cubicBezTo>
                <a:cubicBezTo>
                  <a:pt x="100" y="43"/>
                  <a:pt x="132" y="70"/>
                  <a:pt x="163" y="98"/>
                </a:cubicBezTo>
                <a:cubicBezTo>
                  <a:pt x="147" y="98"/>
                  <a:pt x="131" y="100"/>
                  <a:pt x="115" y="100"/>
                </a:cubicBezTo>
                <a:cubicBezTo>
                  <a:pt x="113" y="100"/>
                  <a:pt x="80" y="96"/>
                  <a:pt x="89" y="106"/>
                </a:cubicBezTo>
                <a:cubicBezTo>
                  <a:pt x="110" y="128"/>
                  <a:pt x="128" y="153"/>
                  <a:pt x="138" y="183"/>
                </a:cubicBezTo>
                <a:cubicBezTo>
                  <a:pt x="129" y="185"/>
                  <a:pt x="96" y="188"/>
                  <a:pt x="92" y="196"/>
                </a:cubicBezTo>
                <a:cubicBezTo>
                  <a:pt x="85" y="207"/>
                  <a:pt x="121" y="196"/>
                  <a:pt x="122" y="195"/>
                </a:cubicBezTo>
                <a:cubicBezTo>
                  <a:pt x="147" y="189"/>
                  <a:pt x="150" y="189"/>
                  <a:pt x="139" y="164"/>
                </a:cubicBezTo>
                <a:cubicBezTo>
                  <a:pt x="130" y="143"/>
                  <a:pt x="117" y="125"/>
                  <a:pt x="102" y="108"/>
                </a:cubicBezTo>
                <a:cubicBezTo>
                  <a:pt x="122" y="109"/>
                  <a:pt x="142" y="106"/>
                  <a:pt x="162" y="106"/>
                </a:cubicBezTo>
                <a:cubicBezTo>
                  <a:pt x="188" y="106"/>
                  <a:pt x="173" y="96"/>
                  <a:pt x="160" y="84"/>
                </a:cubicBezTo>
                <a:cubicBezTo>
                  <a:pt x="145" y="71"/>
                  <a:pt x="130" y="58"/>
                  <a:pt x="116" y="44"/>
                </a:cubicBezTo>
                <a:cubicBezTo>
                  <a:pt x="109" y="38"/>
                  <a:pt x="79" y="0"/>
                  <a:pt x="70" y="1"/>
                </a:cubicBezTo>
                <a:cubicBezTo>
                  <a:pt x="57" y="3"/>
                  <a:pt x="35" y="75"/>
                  <a:pt x="28" y="87"/>
                </a:cubicBezTo>
                <a:cubicBezTo>
                  <a:pt x="24" y="93"/>
                  <a:pt x="0" y="115"/>
                  <a:pt x="1" y="119"/>
                </a:cubicBezTo>
                <a:cubicBezTo>
                  <a:pt x="4" y="133"/>
                  <a:pt x="56" y="116"/>
                  <a:pt x="64" y="112"/>
                </a:cubicBezTo>
                <a:cubicBezTo>
                  <a:pt x="73" y="141"/>
                  <a:pt x="79" y="179"/>
                  <a:pt x="79" y="206"/>
                </a:cubicBezTo>
                <a:close/>
              </a:path>
            </a:pathLst>
          </a:cu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3" name="文本框 92"/>
          <p:cNvSpPr txBox="1"/>
          <p:nvPr/>
        </p:nvSpPr>
        <p:spPr>
          <a:xfrm>
            <a:off x="2055950" y="4882686"/>
            <a:ext cx="2067994" cy="1015663"/>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ctr"/>
            <a:r>
              <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a:t>
            </a:r>
            <a:r>
              <a:rPr lang="zh-CN" altLang="en-US"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94" name="文本框 93"/>
          <p:cNvSpPr txBox="1"/>
          <p:nvPr/>
        </p:nvSpPr>
        <p:spPr>
          <a:xfrm>
            <a:off x="5062003" y="4882686"/>
            <a:ext cx="2067994" cy="1015663"/>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ctr"/>
            <a:r>
              <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a:t>
            </a:r>
            <a:r>
              <a:rPr lang="zh-CN" altLang="en-US"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95" name="文本框 94"/>
          <p:cNvSpPr txBox="1"/>
          <p:nvPr/>
        </p:nvSpPr>
        <p:spPr>
          <a:xfrm>
            <a:off x="8019504" y="4882685"/>
            <a:ext cx="2067994" cy="1015663"/>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ctr"/>
            <a:r>
              <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a:t>
            </a:r>
            <a:r>
              <a:rPr lang="zh-CN" altLang="en-US"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extLst>
      <p:ext uri="{BB962C8B-B14F-4D97-AF65-F5344CB8AC3E}">
        <p14:creationId xmlns:p14="http://schemas.microsoft.com/office/powerpoint/2010/main" val="2505820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sp>
        <p:nvSpPr>
          <p:cNvPr id="19" name="矩形 18"/>
          <p:cNvSpPr/>
          <p:nvPr/>
        </p:nvSpPr>
        <p:spPr>
          <a:xfrm>
            <a:off x="1762566" y="2351314"/>
            <a:ext cx="3796405" cy="2859315"/>
          </a:xfrm>
          <a:prstGeom prst="rect">
            <a:avLst/>
          </a:prstGeom>
          <a:blipFill>
            <a:blip r:embed="rId2"/>
            <a:stretch>
              <a:fillRect r="-1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a:off x="1578007" y="2203901"/>
            <a:ext cx="4233329" cy="3227560"/>
          </a:xfrm>
          <a:custGeom>
            <a:avLst/>
            <a:gdLst>
              <a:gd name="connsiteX0" fmla="*/ 692107 w 4233329"/>
              <a:gd name="connsiteY0" fmla="*/ 230189 h 3227560"/>
              <a:gd name="connsiteX1" fmla="*/ 606311 w 4233329"/>
              <a:gd name="connsiteY1" fmla="*/ 232933 h 3227560"/>
              <a:gd name="connsiteX2" fmla="*/ 330515 w 4233329"/>
              <a:gd name="connsiteY2" fmla="*/ 632928 h 3227560"/>
              <a:gd name="connsiteX3" fmla="*/ 403145 w 4233329"/>
              <a:gd name="connsiteY3" fmla="*/ 2772901 h 3227560"/>
              <a:gd name="connsiteX4" fmla="*/ 1440706 w 4233329"/>
              <a:gd name="connsiteY4" fmla="*/ 2952899 h 3227560"/>
              <a:gd name="connsiteX5" fmla="*/ 3703068 w 4233329"/>
              <a:gd name="connsiteY5" fmla="*/ 2920902 h 3227560"/>
              <a:gd name="connsiteX6" fmla="*/ 3906009 w 4233329"/>
              <a:gd name="connsiteY6" fmla="*/ 1782913 h 3227560"/>
              <a:gd name="connsiteX7" fmla="*/ 3775220 w 4233329"/>
              <a:gd name="connsiteY7" fmla="*/ 332932 h 3227560"/>
              <a:gd name="connsiteX8" fmla="*/ 1824604 w 4233329"/>
              <a:gd name="connsiteY8" fmla="*/ 262933 h 3227560"/>
              <a:gd name="connsiteX9" fmla="*/ 692107 w 4233329"/>
              <a:gd name="connsiteY9" fmla="*/ 230189 h 3227560"/>
              <a:gd name="connsiteX10" fmla="*/ 442503 w 4233329"/>
              <a:gd name="connsiteY10" fmla="*/ 300 h 3227560"/>
              <a:gd name="connsiteX11" fmla="*/ 1773431 w 4233329"/>
              <a:gd name="connsiteY11" fmla="*/ 38781 h 3227560"/>
              <a:gd name="connsiteX12" fmla="*/ 4065824 w 4233329"/>
              <a:gd name="connsiteY12" fmla="*/ 121045 h 3227560"/>
              <a:gd name="connsiteX13" fmla="*/ 4219530 w 4233329"/>
              <a:gd name="connsiteY13" fmla="*/ 1825085 h 3227560"/>
              <a:gd name="connsiteX14" fmla="*/ 3981031 w 4233329"/>
              <a:gd name="connsiteY14" fmla="*/ 3162467 h 3227560"/>
              <a:gd name="connsiteX15" fmla="*/ 1322268 w 4233329"/>
              <a:gd name="connsiteY15" fmla="*/ 3200070 h 3227560"/>
              <a:gd name="connsiteX16" fmla="*/ 102910 w 4233329"/>
              <a:gd name="connsiteY16" fmla="*/ 2988535 h 3227560"/>
              <a:gd name="connsiteX17" fmla="*/ 17555 w 4233329"/>
              <a:gd name="connsiteY17" fmla="*/ 473605 h 3227560"/>
              <a:gd name="connsiteX18" fmla="*/ 341674 w 4233329"/>
              <a:gd name="connsiteY18" fmla="*/ 3525 h 3227560"/>
              <a:gd name="connsiteX19" fmla="*/ 442503 w 4233329"/>
              <a:gd name="connsiteY19" fmla="*/ 300 h 3227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233329" h="3227560">
                <a:moveTo>
                  <a:pt x="692107" y="230189"/>
                </a:moveTo>
                <a:cubicBezTo>
                  <a:pt x="659083" y="230589"/>
                  <a:pt x="630305" y="231475"/>
                  <a:pt x="606311" y="232933"/>
                </a:cubicBezTo>
                <a:cubicBezTo>
                  <a:pt x="414362" y="244600"/>
                  <a:pt x="374752" y="437931"/>
                  <a:pt x="330515" y="632928"/>
                </a:cubicBezTo>
                <a:cubicBezTo>
                  <a:pt x="296654" y="1056256"/>
                  <a:pt x="320155" y="2603079"/>
                  <a:pt x="403145" y="2772901"/>
                </a:cubicBezTo>
                <a:cubicBezTo>
                  <a:pt x="486134" y="2942724"/>
                  <a:pt x="890719" y="2928232"/>
                  <a:pt x="1440706" y="2952899"/>
                </a:cubicBezTo>
                <a:cubicBezTo>
                  <a:pt x="1990693" y="2977566"/>
                  <a:pt x="3547289" y="3001102"/>
                  <a:pt x="3703068" y="2920902"/>
                </a:cubicBezTo>
                <a:cubicBezTo>
                  <a:pt x="3858848" y="2840703"/>
                  <a:pt x="3893984" y="2214242"/>
                  <a:pt x="3906009" y="1782913"/>
                </a:cubicBezTo>
                <a:cubicBezTo>
                  <a:pt x="3918035" y="1351585"/>
                  <a:pt x="3956302" y="484220"/>
                  <a:pt x="3775220" y="332932"/>
                </a:cubicBezTo>
                <a:cubicBezTo>
                  <a:pt x="3594137" y="181645"/>
                  <a:pt x="2352755" y="279599"/>
                  <a:pt x="1824604" y="262933"/>
                </a:cubicBezTo>
                <a:cubicBezTo>
                  <a:pt x="1362472" y="248350"/>
                  <a:pt x="923276" y="227386"/>
                  <a:pt x="692107" y="230189"/>
                </a:cubicBezTo>
                <a:close/>
                <a:moveTo>
                  <a:pt x="442503" y="300"/>
                </a:moveTo>
                <a:cubicBezTo>
                  <a:pt x="714176" y="-2994"/>
                  <a:pt x="1230326" y="21643"/>
                  <a:pt x="1773431" y="38781"/>
                </a:cubicBezTo>
                <a:cubicBezTo>
                  <a:pt x="2394122" y="58367"/>
                  <a:pt x="3853013" y="-56751"/>
                  <a:pt x="4065824" y="121045"/>
                </a:cubicBezTo>
                <a:cubicBezTo>
                  <a:pt x="4278635" y="298840"/>
                  <a:pt x="4233662" y="1318182"/>
                  <a:pt x="4219530" y="1825085"/>
                </a:cubicBezTo>
                <a:cubicBezTo>
                  <a:pt x="4205397" y="2331989"/>
                  <a:pt x="4164105" y="3068215"/>
                  <a:pt x="3981031" y="3162467"/>
                </a:cubicBezTo>
                <a:cubicBezTo>
                  <a:pt x="3797956" y="3256719"/>
                  <a:pt x="1968621" y="3229059"/>
                  <a:pt x="1322268" y="3200070"/>
                </a:cubicBezTo>
                <a:cubicBezTo>
                  <a:pt x="675915" y="3171082"/>
                  <a:pt x="200440" y="3188112"/>
                  <a:pt x="102910" y="2988535"/>
                </a:cubicBezTo>
                <a:cubicBezTo>
                  <a:pt x="5380" y="2788957"/>
                  <a:pt x="-22240" y="971107"/>
                  <a:pt x="17555" y="473605"/>
                </a:cubicBezTo>
                <a:cubicBezTo>
                  <a:pt x="69542" y="244441"/>
                  <a:pt x="116093" y="17235"/>
                  <a:pt x="341674" y="3525"/>
                </a:cubicBezTo>
                <a:cubicBezTo>
                  <a:pt x="369872" y="1811"/>
                  <a:pt x="403693" y="770"/>
                  <a:pt x="442503" y="300"/>
                </a:cubicBezTo>
                <a:close/>
              </a:path>
            </a:pathLst>
          </a:custGeom>
          <a:solidFill>
            <a:srgbClr val="ECEADE"/>
          </a:solidFill>
          <a:ln w="25400" cap="rnd">
            <a:solidFill>
              <a:schemeClr val="tx1">
                <a:lumMod val="75000"/>
                <a:lumOff val="2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20"/>
          <p:cNvSpPr/>
          <p:nvPr/>
        </p:nvSpPr>
        <p:spPr>
          <a:xfrm>
            <a:off x="2717363" y="5410125"/>
            <a:ext cx="1920382" cy="472541"/>
          </a:xfrm>
          <a:custGeom>
            <a:avLst/>
            <a:gdLst>
              <a:gd name="connsiteX0" fmla="*/ 735217 w 1920382"/>
              <a:gd name="connsiteY0" fmla="*/ 0 h 472541"/>
              <a:gd name="connsiteX1" fmla="*/ 750207 w 1920382"/>
              <a:gd name="connsiteY1" fmla="*/ 254833 h 472541"/>
              <a:gd name="connsiteX2" fmla="*/ 120620 w 1920382"/>
              <a:gd name="connsiteY2" fmla="*/ 254833 h 472541"/>
              <a:gd name="connsiteX3" fmla="*/ 699 w 1920382"/>
              <a:gd name="connsiteY3" fmla="*/ 449705 h 472541"/>
              <a:gd name="connsiteX4" fmla="*/ 1919440 w 1920382"/>
              <a:gd name="connsiteY4" fmla="*/ 464695 h 472541"/>
              <a:gd name="connsiteX5" fmla="*/ 1844489 w 1920382"/>
              <a:gd name="connsiteY5" fmla="*/ 254833 h 472541"/>
              <a:gd name="connsiteX6" fmla="*/ 1154941 w 1920382"/>
              <a:gd name="connsiteY6" fmla="*/ 224852 h 472541"/>
              <a:gd name="connsiteX7" fmla="*/ 1169931 w 1920382"/>
              <a:gd name="connsiteY7" fmla="*/ 14990 h 472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0382" h="472541">
                <a:moveTo>
                  <a:pt x="735217" y="0"/>
                </a:moveTo>
                <a:lnTo>
                  <a:pt x="750207" y="254833"/>
                </a:lnTo>
                <a:cubicBezTo>
                  <a:pt x="540345" y="254833"/>
                  <a:pt x="245538" y="222354"/>
                  <a:pt x="120620" y="254833"/>
                </a:cubicBezTo>
                <a:cubicBezTo>
                  <a:pt x="-4298" y="287312"/>
                  <a:pt x="-1800" y="368508"/>
                  <a:pt x="699" y="449705"/>
                </a:cubicBezTo>
                <a:cubicBezTo>
                  <a:pt x="640279" y="454702"/>
                  <a:pt x="1609643" y="487180"/>
                  <a:pt x="1919440" y="464695"/>
                </a:cubicBezTo>
                <a:cubicBezTo>
                  <a:pt x="1894456" y="394741"/>
                  <a:pt x="1971906" y="294807"/>
                  <a:pt x="1844489" y="254833"/>
                </a:cubicBezTo>
                <a:lnTo>
                  <a:pt x="1154941" y="224852"/>
                </a:lnTo>
                <a:lnTo>
                  <a:pt x="1169931" y="14990"/>
                </a:ln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p:nvPr/>
        </p:nvCxnSpPr>
        <p:spPr>
          <a:xfrm flipV="1">
            <a:off x="7880236" y="2694586"/>
            <a:ext cx="1" cy="408119"/>
          </a:xfrm>
          <a:prstGeom prst="line">
            <a:avLst/>
          </a:prstGeom>
          <a:ln w="254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4" name="文本框 23"/>
          <p:cNvSpPr txBox="1"/>
          <p:nvPr/>
        </p:nvSpPr>
        <p:spPr>
          <a:xfrm>
            <a:off x="6969462" y="2662606"/>
            <a:ext cx="823687" cy="461665"/>
          </a:xfrm>
          <a:prstGeom prst="rect">
            <a:avLst/>
          </a:prstGeom>
          <a:noFill/>
        </p:spPr>
        <p:txBody>
          <a:bodyPr wrap="squar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25" name="文本框 24"/>
          <p:cNvSpPr txBox="1"/>
          <p:nvPr/>
        </p:nvSpPr>
        <p:spPr>
          <a:xfrm>
            <a:off x="8109462" y="2585662"/>
            <a:ext cx="2727979" cy="584775"/>
          </a:xfrm>
          <a:prstGeom prst="rect">
            <a:avLst/>
          </a:prstGeom>
          <a:noFill/>
        </p:spPr>
        <p:txBody>
          <a:bodyPr wrap="square" rtlCol="0">
            <a:spAutoFit/>
          </a:bodyPr>
          <a:lstStyle/>
          <a:p>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请在此添加文字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文字请</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文字请在此</a:t>
            </a: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cxnSp>
        <p:nvCxnSpPr>
          <p:cNvPr id="27" name="直接连接符 26"/>
          <p:cNvCxnSpPr/>
          <p:nvPr/>
        </p:nvCxnSpPr>
        <p:spPr>
          <a:xfrm flipV="1">
            <a:off x="7880236" y="3663861"/>
            <a:ext cx="1" cy="408119"/>
          </a:xfrm>
          <a:prstGeom prst="line">
            <a:avLst/>
          </a:prstGeom>
          <a:ln w="254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8" name="文本框 27"/>
          <p:cNvSpPr txBox="1"/>
          <p:nvPr/>
        </p:nvSpPr>
        <p:spPr>
          <a:xfrm>
            <a:off x="6969462" y="3631881"/>
            <a:ext cx="823687" cy="461665"/>
          </a:xfrm>
          <a:prstGeom prst="rect">
            <a:avLst/>
          </a:prstGeom>
          <a:noFill/>
        </p:spPr>
        <p:txBody>
          <a:bodyPr wrap="squar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29" name="文本框 28"/>
          <p:cNvSpPr txBox="1"/>
          <p:nvPr/>
        </p:nvSpPr>
        <p:spPr>
          <a:xfrm>
            <a:off x="8109462" y="3554937"/>
            <a:ext cx="2727979" cy="584775"/>
          </a:xfrm>
          <a:prstGeom prst="rect">
            <a:avLst/>
          </a:prstGeom>
          <a:noFill/>
        </p:spPr>
        <p:txBody>
          <a:bodyPr wrap="square" rtlCol="0">
            <a:spAutoFit/>
          </a:bodyPr>
          <a:lstStyle/>
          <a:p>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请在此添加文字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文字请</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文字请在此</a:t>
            </a: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cxnSp>
        <p:nvCxnSpPr>
          <p:cNvPr id="31" name="直接连接符 30"/>
          <p:cNvCxnSpPr/>
          <p:nvPr/>
        </p:nvCxnSpPr>
        <p:spPr>
          <a:xfrm flipV="1">
            <a:off x="7894639" y="4603049"/>
            <a:ext cx="1" cy="408119"/>
          </a:xfrm>
          <a:prstGeom prst="line">
            <a:avLst/>
          </a:prstGeom>
          <a:ln w="254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2" name="文本框 31"/>
          <p:cNvSpPr txBox="1"/>
          <p:nvPr/>
        </p:nvSpPr>
        <p:spPr>
          <a:xfrm>
            <a:off x="6983865" y="4571069"/>
            <a:ext cx="823687" cy="461665"/>
          </a:xfrm>
          <a:prstGeom prst="rect">
            <a:avLst/>
          </a:prstGeom>
          <a:noFill/>
        </p:spPr>
        <p:txBody>
          <a:bodyPr wrap="squar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33" name="文本框 32"/>
          <p:cNvSpPr txBox="1"/>
          <p:nvPr/>
        </p:nvSpPr>
        <p:spPr>
          <a:xfrm>
            <a:off x="8123865" y="4494125"/>
            <a:ext cx="2727979" cy="584775"/>
          </a:xfrm>
          <a:prstGeom prst="rect">
            <a:avLst/>
          </a:prstGeom>
          <a:noFill/>
        </p:spPr>
        <p:txBody>
          <a:bodyPr wrap="square" rtlCol="0">
            <a:spAutoFit/>
          </a:bodyPr>
          <a:lstStyle/>
          <a:p>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请在此添加文字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文字请</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文字请在此</a:t>
            </a: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pic>
        <p:nvPicPr>
          <p:cNvPr id="34" name="图片 33"/>
          <p:cNvPicPr>
            <a:picLocks noChangeAspect="1"/>
          </p:cNvPicPr>
          <p:nvPr/>
        </p:nvPicPr>
        <p:blipFill>
          <a:blip r:embed="rId3"/>
          <a:stretch>
            <a:fillRect/>
          </a:stretch>
        </p:blipFill>
        <p:spPr>
          <a:xfrm>
            <a:off x="307848" y="237744"/>
            <a:ext cx="355722" cy="299555"/>
          </a:xfrm>
          <a:prstGeom prst="rect">
            <a:avLst/>
          </a:prstGeom>
        </p:spPr>
      </p:pic>
      <p:sp>
        <p:nvSpPr>
          <p:cNvPr id="35" name="文本框 34"/>
          <p:cNvSpPr txBox="1"/>
          <p:nvPr/>
        </p:nvSpPr>
        <p:spPr>
          <a:xfrm>
            <a:off x="852272" y="141299"/>
            <a:ext cx="2557110" cy="492443"/>
          </a:xfrm>
          <a:prstGeom prst="rect">
            <a:avLst/>
          </a:prstGeom>
          <a:noFill/>
        </p:spPr>
        <p:txBody>
          <a:bodyPr wrap="none" rtlCol="0">
            <a:spAutoFit/>
          </a:bodyPr>
          <a:lstStyle/>
          <a:p>
            <a:r>
              <a:rPr lang="zh-CN" altLang="en-US" sz="26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请添加您的小标题</a:t>
            </a:r>
            <a:endParaRPr lang="zh-CN" altLang="en-US" sz="26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extLst>
      <p:ext uri="{BB962C8B-B14F-4D97-AF65-F5344CB8AC3E}">
        <p14:creationId xmlns:p14="http://schemas.microsoft.com/office/powerpoint/2010/main" val="390262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grpSp>
        <p:nvGrpSpPr>
          <p:cNvPr id="14" name="Group 4"/>
          <p:cNvGrpSpPr>
            <a:grpSpLocks noChangeAspect="1"/>
          </p:cNvGrpSpPr>
          <p:nvPr/>
        </p:nvGrpSpPr>
        <p:grpSpPr bwMode="auto">
          <a:xfrm>
            <a:off x="1798638" y="2452688"/>
            <a:ext cx="3687762" cy="3503612"/>
            <a:chOff x="1133" y="1545"/>
            <a:chExt cx="2323" cy="2207"/>
          </a:xfrm>
          <a:solidFill>
            <a:schemeClr val="tx1">
              <a:lumMod val="75000"/>
              <a:lumOff val="25000"/>
            </a:schemeClr>
          </a:solidFill>
        </p:grpSpPr>
        <p:sp>
          <p:nvSpPr>
            <p:cNvPr id="15" name="Freeform 5"/>
            <p:cNvSpPr>
              <a:spLocks noEditPoints="1"/>
            </p:cNvSpPr>
            <p:nvPr/>
          </p:nvSpPr>
          <p:spPr bwMode="auto">
            <a:xfrm>
              <a:off x="1133" y="2148"/>
              <a:ext cx="2148" cy="1604"/>
            </a:xfrm>
            <a:custGeom>
              <a:avLst/>
              <a:gdLst>
                <a:gd name="T0" fmla="*/ 221 w 552"/>
                <a:gd name="T1" fmla="*/ 173 h 412"/>
                <a:gd name="T2" fmla="*/ 122 w 552"/>
                <a:gd name="T3" fmla="*/ 165 h 412"/>
                <a:gd name="T4" fmla="*/ 61 w 552"/>
                <a:gd name="T5" fmla="*/ 206 h 412"/>
                <a:gd name="T6" fmla="*/ 20 w 552"/>
                <a:gd name="T7" fmla="*/ 308 h 412"/>
                <a:gd name="T8" fmla="*/ 3 w 552"/>
                <a:gd name="T9" fmla="*/ 364 h 412"/>
                <a:gd name="T10" fmla="*/ 31 w 552"/>
                <a:gd name="T11" fmla="*/ 376 h 412"/>
                <a:gd name="T12" fmla="*/ 60 w 552"/>
                <a:gd name="T13" fmla="*/ 394 h 412"/>
                <a:gd name="T14" fmla="*/ 95 w 552"/>
                <a:gd name="T15" fmla="*/ 412 h 412"/>
                <a:gd name="T16" fmla="*/ 215 w 552"/>
                <a:gd name="T17" fmla="*/ 357 h 412"/>
                <a:gd name="T18" fmla="*/ 231 w 552"/>
                <a:gd name="T19" fmla="*/ 370 h 412"/>
                <a:gd name="T20" fmla="*/ 251 w 552"/>
                <a:gd name="T21" fmla="*/ 382 h 412"/>
                <a:gd name="T22" fmla="*/ 401 w 552"/>
                <a:gd name="T23" fmla="*/ 333 h 412"/>
                <a:gd name="T24" fmla="*/ 417 w 552"/>
                <a:gd name="T25" fmla="*/ 342 h 412"/>
                <a:gd name="T26" fmla="*/ 549 w 552"/>
                <a:gd name="T27" fmla="*/ 310 h 412"/>
                <a:gd name="T28" fmla="*/ 444 w 552"/>
                <a:gd name="T29" fmla="*/ 126 h 412"/>
                <a:gd name="T30" fmla="*/ 408 w 552"/>
                <a:gd name="T31" fmla="*/ 195 h 412"/>
                <a:gd name="T32" fmla="*/ 348 w 552"/>
                <a:gd name="T33" fmla="*/ 198 h 412"/>
                <a:gd name="T34" fmla="*/ 267 w 552"/>
                <a:gd name="T35" fmla="*/ 7 h 412"/>
                <a:gd name="T36" fmla="*/ 192 w 552"/>
                <a:gd name="T37" fmla="*/ 313 h 412"/>
                <a:gd name="T38" fmla="*/ 270 w 552"/>
                <a:gd name="T39" fmla="*/ 129 h 412"/>
                <a:gd name="T40" fmla="*/ 210 w 552"/>
                <a:gd name="T41" fmla="*/ 236 h 412"/>
                <a:gd name="T42" fmla="*/ 269 w 552"/>
                <a:gd name="T43" fmla="*/ 94 h 412"/>
                <a:gd name="T44" fmla="*/ 240 w 552"/>
                <a:gd name="T45" fmla="*/ 132 h 412"/>
                <a:gd name="T46" fmla="*/ 188 w 552"/>
                <a:gd name="T47" fmla="*/ 301 h 412"/>
                <a:gd name="T48" fmla="*/ 191 w 552"/>
                <a:gd name="T49" fmla="*/ 309 h 412"/>
                <a:gd name="T50" fmla="*/ 21 w 552"/>
                <a:gd name="T51" fmla="*/ 333 h 412"/>
                <a:gd name="T52" fmla="*/ 9 w 552"/>
                <a:gd name="T53" fmla="*/ 358 h 412"/>
                <a:gd name="T54" fmla="*/ 59 w 552"/>
                <a:gd name="T55" fmla="*/ 229 h 412"/>
                <a:gd name="T56" fmla="*/ 93 w 552"/>
                <a:gd name="T57" fmla="*/ 158 h 412"/>
                <a:gd name="T58" fmla="*/ 94 w 552"/>
                <a:gd name="T59" fmla="*/ 179 h 412"/>
                <a:gd name="T60" fmla="*/ 36 w 552"/>
                <a:gd name="T61" fmla="*/ 292 h 412"/>
                <a:gd name="T62" fmla="*/ 24 w 552"/>
                <a:gd name="T63" fmla="*/ 323 h 412"/>
                <a:gd name="T64" fmla="*/ 33 w 552"/>
                <a:gd name="T65" fmla="*/ 370 h 412"/>
                <a:gd name="T66" fmla="*/ 51 w 552"/>
                <a:gd name="T67" fmla="*/ 375 h 412"/>
                <a:gd name="T68" fmla="*/ 62 w 552"/>
                <a:gd name="T69" fmla="*/ 388 h 412"/>
                <a:gd name="T70" fmla="*/ 78 w 552"/>
                <a:gd name="T71" fmla="*/ 398 h 412"/>
                <a:gd name="T72" fmla="*/ 81 w 552"/>
                <a:gd name="T73" fmla="*/ 400 h 412"/>
                <a:gd name="T74" fmla="*/ 102 w 552"/>
                <a:gd name="T75" fmla="*/ 288 h 412"/>
                <a:gd name="T76" fmla="*/ 100 w 552"/>
                <a:gd name="T77" fmla="*/ 216 h 412"/>
                <a:gd name="T78" fmla="*/ 193 w 552"/>
                <a:gd name="T79" fmla="*/ 339 h 412"/>
                <a:gd name="T80" fmla="*/ 200 w 552"/>
                <a:gd name="T81" fmla="*/ 348 h 412"/>
                <a:gd name="T82" fmla="*/ 203 w 552"/>
                <a:gd name="T83" fmla="*/ 336 h 412"/>
                <a:gd name="T84" fmla="*/ 269 w 552"/>
                <a:gd name="T85" fmla="*/ 310 h 412"/>
                <a:gd name="T86" fmla="*/ 239 w 552"/>
                <a:gd name="T87" fmla="*/ 365 h 412"/>
                <a:gd name="T88" fmla="*/ 257 w 552"/>
                <a:gd name="T89" fmla="*/ 376 h 412"/>
                <a:gd name="T90" fmla="*/ 398 w 552"/>
                <a:gd name="T91" fmla="*/ 325 h 412"/>
                <a:gd name="T92" fmla="*/ 438 w 552"/>
                <a:gd name="T93" fmla="*/ 288 h 412"/>
                <a:gd name="T94" fmla="*/ 439 w 552"/>
                <a:gd name="T95" fmla="*/ 208 h 412"/>
                <a:gd name="T96" fmla="*/ 383 w 552"/>
                <a:gd name="T97" fmla="*/ 290 h 412"/>
                <a:gd name="T98" fmla="*/ 420 w 552"/>
                <a:gd name="T99" fmla="*/ 336 h 412"/>
                <a:gd name="T100" fmla="*/ 423 w 552"/>
                <a:gd name="T101" fmla="*/ 337 h 412"/>
                <a:gd name="T102" fmla="*/ 445 w 552"/>
                <a:gd name="T103" fmla="*/ 282 h 412"/>
                <a:gd name="T104" fmla="*/ 446 w 552"/>
                <a:gd name="T105" fmla="*/ 172 h 412"/>
                <a:gd name="T106" fmla="*/ 438 w 552"/>
                <a:gd name="T107" fmla="*/ 173 h 412"/>
                <a:gd name="T108" fmla="*/ 404 w 552"/>
                <a:gd name="T109" fmla="*/ 220 h 412"/>
                <a:gd name="T110" fmla="*/ 381 w 552"/>
                <a:gd name="T111" fmla="*/ 287 h 412"/>
                <a:gd name="T112" fmla="*/ 385 w 552"/>
                <a:gd name="T113" fmla="*/ 318 h 412"/>
                <a:gd name="T114" fmla="*/ 276 w 552"/>
                <a:gd name="T115" fmla="*/ 379 h 412"/>
                <a:gd name="T116" fmla="*/ 269 w 552"/>
                <a:gd name="T117" fmla="*/ 65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52" h="412">
                  <a:moveTo>
                    <a:pt x="240" y="100"/>
                  </a:moveTo>
                  <a:cubicBezTo>
                    <a:pt x="239" y="101"/>
                    <a:pt x="239" y="102"/>
                    <a:pt x="240" y="102"/>
                  </a:cubicBezTo>
                  <a:cubicBezTo>
                    <a:pt x="240" y="103"/>
                    <a:pt x="241" y="103"/>
                    <a:pt x="242" y="102"/>
                  </a:cubicBezTo>
                  <a:cubicBezTo>
                    <a:pt x="236" y="124"/>
                    <a:pt x="230" y="146"/>
                    <a:pt x="224" y="168"/>
                  </a:cubicBezTo>
                  <a:cubicBezTo>
                    <a:pt x="223" y="169"/>
                    <a:pt x="222" y="170"/>
                    <a:pt x="221" y="171"/>
                  </a:cubicBezTo>
                  <a:cubicBezTo>
                    <a:pt x="220" y="171"/>
                    <a:pt x="220" y="172"/>
                    <a:pt x="221" y="173"/>
                  </a:cubicBezTo>
                  <a:cubicBezTo>
                    <a:pt x="221" y="173"/>
                    <a:pt x="222" y="173"/>
                    <a:pt x="222" y="173"/>
                  </a:cubicBezTo>
                  <a:cubicBezTo>
                    <a:pt x="212" y="208"/>
                    <a:pt x="202" y="243"/>
                    <a:pt x="191" y="275"/>
                  </a:cubicBezTo>
                  <a:cubicBezTo>
                    <a:pt x="191" y="275"/>
                    <a:pt x="190" y="275"/>
                    <a:pt x="190" y="275"/>
                  </a:cubicBezTo>
                  <a:cubicBezTo>
                    <a:pt x="189" y="276"/>
                    <a:pt x="189" y="277"/>
                    <a:pt x="190" y="278"/>
                  </a:cubicBezTo>
                  <a:cubicBezTo>
                    <a:pt x="188" y="283"/>
                    <a:pt x="186" y="289"/>
                    <a:pt x="184" y="294"/>
                  </a:cubicBezTo>
                  <a:cubicBezTo>
                    <a:pt x="163" y="251"/>
                    <a:pt x="142" y="208"/>
                    <a:pt x="122" y="165"/>
                  </a:cubicBezTo>
                  <a:cubicBezTo>
                    <a:pt x="112" y="145"/>
                    <a:pt x="102" y="124"/>
                    <a:pt x="99" y="102"/>
                  </a:cubicBezTo>
                  <a:cubicBezTo>
                    <a:pt x="99" y="100"/>
                    <a:pt x="97" y="99"/>
                    <a:pt x="95" y="99"/>
                  </a:cubicBezTo>
                  <a:cubicBezTo>
                    <a:pt x="94" y="99"/>
                    <a:pt x="92" y="101"/>
                    <a:pt x="93" y="102"/>
                  </a:cubicBezTo>
                  <a:cubicBezTo>
                    <a:pt x="93" y="103"/>
                    <a:pt x="93" y="103"/>
                    <a:pt x="93" y="104"/>
                  </a:cubicBezTo>
                  <a:cubicBezTo>
                    <a:pt x="92" y="104"/>
                    <a:pt x="91" y="105"/>
                    <a:pt x="91" y="105"/>
                  </a:cubicBezTo>
                  <a:cubicBezTo>
                    <a:pt x="82" y="139"/>
                    <a:pt x="72" y="173"/>
                    <a:pt x="61" y="206"/>
                  </a:cubicBezTo>
                  <a:cubicBezTo>
                    <a:pt x="60" y="207"/>
                    <a:pt x="58" y="208"/>
                    <a:pt x="57" y="209"/>
                  </a:cubicBezTo>
                  <a:cubicBezTo>
                    <a:pt x="56" y="210"/>
                    <a:pt x="56" y="211"/>
                    <a:pt x="57" y="211"/>
                  </a:cubicBezTo>
                  <a:cubicBezTo>
                    <a:pt x="57" y="212"/>
                    <a:pt x="58" y="212"/>
                    <a:pt x="59" y="211"/>
                  </a:cubicBezTo>
                  <a:cubicBezTo>
                    <a:pt x="49" y="241"/>
                    <a:pt x="38" y="271"/>
                    <a:pt x="26" y="300"/>
                  </a:cubicBezTo>
                  <a:cubicBezTo>
                    <a:pt x="24" y="302"/>
                    <a:pt x="22" y="304"/>
                    <a:pt x="20" y="306"/>
                  </a:cubicBezTo>
                  <a:cubicBezTo>
                    <a:pt x="20" y="306"/>
                    <a:pt x="19" y="307"/>
                    <a:pt x="20" y="308"/>
                  </a:cubicBezTo>
                  <a:cubicBezTo>
                    <a:pt x="21" y="309"/>
                    <a:pt x="22" y="309"/>
                    <a:pt x="22" y="308"/>
                  </a:cubicBezTo>
                  <a:cubicBezTo>
                    <a:pt x="23" y="308"/>
                    <a:pt x="23" y="307"/>
                    <a:pt x="24" y="307"/>
                  </a:cubicBezTo>
                  <a:cubicBezTo>
                    <a:pt x="17" y="323"/>
                    <a:pt x="10" y="340"/>
                    <a:pt x="3" y="356"/>
                  </a:cubicBezTo>
                  <a:cubicBezTo>
                    <a:pt x="2" y="356"/>
                    <a:pt x="1" y="357"/>
                    <a:pt x="1" y="358"/>
                  </a:cubicBezTo>
                  <a:cubicBezTo>
                    <a:pt x="0" y="359"/>
                    <a:pt x="0" y="360"/>
                    <a:pt x="1" y="361"/>
                  </a:cubicBezTo>
                  <a:cubicBezTo>
                    <a:pt x="1" y="363"/>
                    <a:pt x="2" y="364"/>
                    <a:pt x="3" y="364"/>
                  </a:cubicBezTo>
                  <a:cubicBezTo>
                    <a:pt x="4" y="365"/>
                    <a:pt x="6" y="365"/>
                    <a:pt x="7" y="364"/>
                  </a:cubicBezTo>
                  <a:cubicBezTo>
                    <a:pt x="14" y="367"/>
                    <a:pt x="21" y="371"/>
                    <a:pt x="28" y="374"/>
                  </a:cubicBezTo>
                  <a:cubicBezTo>
                    <a:pt x="27" y="375"/>
                    <a:pt x="27" y="375"/>
                    <a:pt x="26" y="375"/>
                  </a:cubicBezTo>
                  <a:cubicBezTo>
                    <a:pt x="26" y="376"/>
                    <a:pt x="26" y="377"/>
                    <a:pt x="26" y="378"/>
                  </a:cubicBezTo>
                  <a:cubicBezTo>
                    <a:pt x="27" y="378"/>
                    <a:pt x="28" y="378"/>
                    <a:pt x="28" y="378"/>
                  </a:cubicBezTo>
                  <a:cubicBezTo>
                    <a:pt x="29" y="377"/>
                    <a:pt x="30" y="376"/>
                    <a:pt x="31" y="376"/>
                  </a:cubicBezTo>
                  <a:cubicBezTo>
                    <a:pt x="38" y="380"/>
                    <a:pt x="45" y="385"/>
                    <a:pt x="52" y="389"/>
                  </a:cubicBezTo>
                  <a:cubicBezTo>
                    <a:pt x="54" y="390"/>
                    <a:pt x="55" y="391"/>
                    <a:pt x="57" y="392"/>
                  </a:cubicBezTo>
                  <a:cubicBezTo>
                    <a:pt x="57" y="393"/>
                    <a:pt x="56" y="393"/>
                    <a:pt x="56" y="393"/>
                  </a:cubicBezTo>
                  <a:cubicBezTo>
                    <a:pt x="55" y="394"/>
                    <a:pt x="55" y="395"/>
                    <a:pt x="55" y="396"/>
                  </a:cubicBezTo>
                  <a:cubicBezTo>
                    <a:pt x="56" y="396"/>
                    <a:pt x="57" y="396"/>
                    <a:pt x="58" y="396"/>
                  </a:cubicBezTo>
                  <a:cubicBezTo>
                    <a:pt x="58" y="395"/>
                    <a:pt x="59" y="395"/>
                    <a:pt x="60" y="394"/>
                  </a:cubicBezTo>
                  <a:cubicBezTo>
                    <a:pt x="64" y="397"/>
                    <a:pt x="69" y="400"/>
                    <a:pt x="73" y="402"/>
                  </a:cubicBezTo>
                  <a:cubicBezTo>
                    <a:pt x="73" y="403"/>
                    <a:pt x="73" y="403"/>
                    <a:pt x="73" y="404"/>
                  </a:cubicBezTo>
                  <a:cubicBezTo>
                    <a:pt x="74" y="405"/>
                    <a:pt x="75" y="405"/>
                    <a:pt x="76" y="404"/>
                  </a:cubicBezTo>
                  <a:cubicBezTo>
                    <a:pt x="76" y="404"/>
                    <a:pt x="76" y="404"/>
                    <a:pt x="76" y="404"/>
                  </a:cubicBezTo>
                  <a:cubicBezTo>
                    <a:pt x="81" y="407"/>
                    <a:pt x="86" y="409"/>
                    <a:pt x="92" y="412"/>
                  </a:cubicBezTo>
                  <a:cubicBezTo>
                    <a:pt x="93" y="412"/>
                    <a:pt x="94" y="412"/>
                    <a:pt x="95" y="412"/>
                  </a:cubicBezTo>
                  <a:cubicBezTo>
                    <a:pt x="120" y="402"/>
                    <a:pt x="140" y="390"/>
                    <a:pt x="158" y="379"/>
                  </a:cubicBezTo>
                  <a:cubicBezTo>
                    <a:pt x="174" y="369"/>
                    <a:pt x="189" y="360"/>
                    <a:pt x="206" y="355"/>
                  </a:cubicBezTo>
                  <a:cubicBezTo>
                    <a:pt x="206" y="355"/>
                    <a:pt x="206" y="355"/>
                    <a:pt x="206" y="355"/>
                  </a:cubicBezTo>
                  <a:cubicBezTo>
                    <a:pt x="207" y="357"/>
                    <a:pt x="209" y="358"/>
                    <a:pt x="210" y="357"/>
                  </a:cubicBezTo>
                  <a:cubicBezTo>
                    <a:pt x="211" y="357"/>
                    <a:pt x="211" y="356"/>
                    <a:pt x="212" y="355"/>
                  </a:cubicBezTo>
                  <a:cubicBezTo>
                    <a:pt x="213" y="356"/>
                    <a:pt x="214" y="357"/>
                    <a:pt x="215" y="357"/>
                  </a:cubicBezTo>
                  <a:cubicBezTo>
                    <a:pt x="215" y="358"/>
                    <a:pt x="214" y="359"/>
                    <a:pt x="213" y="359"/>
                  </a:cubicBezTo>
                  <a:cubicBezTo>
                    <a:pt x="213" y="360"/>
                    <a:pt x="213" y="361"/>
                    <a:pt x="213" y="362"/>
                  </a:cubicBezTo>
                  <a:cubicBezTo>
                    <a:pt x="214" y="362"/>
                    <a:pt x="215" y="362"/>
                    <a:pt x="215" y="362"/>
                  </a:cubicBezTo>
                  <a:cubicBezTo>
                    <a:pt x="216" y="361"/>
                    <a:pt x="217" y="360"/>
                    <a:pt x="218" y="359"/>
                  </a:cubicBezTo>
                  <a:cubicBezTo>
                    <a:pt x="222" y="362"/>
                    <a:pt x="227" y="365"/>
                    <a:pt x="231" y="368"/>
                  </a:cubicBezTo>
                  <a:cubicBezTo>
                    <a:pt x="231" y="368"/>
                    <a:pt x="231" y="369"/>
                    <a:pt x="231" y="370"/>
                  </a:cubicBezTo>
                  <a:cubicBezTo>
                    <a:pt x="232" y="370"/>
                    <a:pt x="233" y="370"/>
                    <a:pt x="233" y="370"/>
                  </a:cubicBezTo>
                  <a:cubicBezTo>
                    <a:pt x="233" y="370"/>
                    <a:pt x="234" y="370"/>
                    <a:pt x="234" y="370"/>
                  </a:cubicBezTo>
                  <a:cubicBezTo>
                    <a:pt x="239" y="373"/>
                    <a:pt x="244" y="376"/>
                    <a:pt x="250" y="379"/>
                  </a:cubicBezTo>
                  <a:cubicBezTo>
                    <a:pt x="249" y="379"/>
                    <a:pt x="249" y="380"/>
                    <a:pt x="249" y="380"/>
                  </a:cubicBezTo>
                  <a:cubicBezTo>
                    <a:pt x="248" y="380"/>
                    <a:pt x="248" y="381"/>
                    <a:pt x="249" y="382"/>
                  </a:cubicBezTo>
                  <a:cubicBezTo>
                    <a:pt x="250" y="383"/>
                    <a:pt x="251" y="383"/>
                    <a:pt x="251" y="382"/>
                  </a:cubicBezTo>
                  <a:cubicBezTo>
                    <a:pt x="252" y="382"/>
                    <a:pt x="252" y="381"/>
                    <a:pt x="253" y="381"/>
                  </a:cubicBezTo>
                  <a:cubicBezTo>
                    <a:pt x="257" y="383"/>
                    <a:pt x="262" y="386"/>
                    <a:pt x="268" y="388"/>
                  </a:cubicBezTo>
                  <a:cubicBezTo>
                    <a:pt x="268" y="388"/>
                    <a:pt x="269" y="388"/>
                    <a:pt x="270" y="388"/>
                  </a:cubicBezTo>
                  <a:cubicBezTo>
                    <a:pt x="298" y="377"/>
                    <a:pt x="319" y="364"/>
                    <a:pt x="339" y="352"/>
                  </a:cubicBezTo>
                  <a:cubicBezTo>
                    <a:pt x="356" y="342"/>
                    <a:pt x="371" y="333"/>
                    <a:pt x="388" y="327"/>
                  </a:cubicBezTo>
                  <a:cubicBezTo>
                    <a:pt x="392" y="329"/>
                    <a:pt x="396" y="331"/>
                    <a:pt x="401" y="333"/>
                  </a:cubicBezTo>
                  <a:cubicBezTo>
                    <a:pt x="400" y="334"/>
                    <a:pt x="399" y="334"/>
                    <a:pt x="399" y="335"/>
                  </a:cubicBezTo>
                  <a:cubicBezTo>
                    <a:pt x="398" y="335"/>
                    <a:pt x="398" y="336"/>
                    <a:pt x="399" y="337"/>
                  </a:cubicBezTo>
                  <a:cubicBezTo>
                    <a:pt x="399" y="338"/>
                    <a:pt x="400" y="338"/>
                    <a:pt x="401" y="337"/>
                  </a:cubicBezTo>
                  <a:cubicBezTo>
                    <a:pt x="402" y="337"/>
                    <a:pt x="403" y="336"/>
                    <a:pt x="404" y="335"/>
                  </a:cubicBezTo>
                  <a:cubicBezTo>
                    <a:pt x="408" y="337"/>
                    <a:pt x="412" y="339"/>
                    <a:pt x="417" y="341"/>
                  </a:cubicBezTo>
                  <a:cubicBezTo>
                    <a:pt x="417" y="342"/>
                    <a:pt x="417" y="342"/>
                    <a:pt x="417" y="342"/>
                  </a:cubicBezTo>
                  <a:cubicBezTo>
                    <a:pt x="418" y="343"/>
                    <a:pt x="418" y="342"/>
                    <a:pt x="419" y="342"/>
                  </a:cubicBezTo>
                  <a:cubicBezTo>
                    <a:pt x="425" y="345"/>
                    <a:pt x="431" y="347"/>
                    <a:pt x="438" y="349"/>
                  </a:cubicBezTo>
                  <a:cubicBezTo>
                    <a:pt x="439" y="349"/>
                    <a:pt x="439" y="349"/>
                    <a:pt x="439" y="349"/>
                  </a:cubicBezTo>
                  <a:cubicBezTo>
                    <a:pt x="463" y="342"/>
                    <a:pt x="482" y="333"/>
                    <a:pt x="499" y="326"/>
                  </a:cubicBezTo>
                  <a:cubicBezTo>
                    <a:pt x="514" y="319"/>
                    <a:pt x="529" y="312"/>
                    <a:pt x="544" y="309"/>
                  </a:cubicBezTo>
                  <a:cubicBezTo>
                    <a:pt x="545" y="310"/>
                    <a:pt x="547" y="311"/>
                    <a:pt x="549" y="310"/>
                  </a:cubicBezTo>
                  <a:cubicBezTo>
                    <a:pt x="550" y="309"/>
                    <a:pt x="550" y="308"/>
                    <a:pt x="550" y="307"/>
                  </a:cubicBezTo>
                  <a:cubicBezTo>
                    <a:pt x="551" y="306"/>
                    <a:pt x="552" y="305"/>
                    <a:pt x="552" y="304"/>
                  </a:cubicBezTo>
                  <a:cubicBezTo>
                    <a:pt x="551" y="302"/>
                    <a:pt x="550" y="301"/>
                    <a:pt x="548" y="301"/>
                  </a:cubicBezTo>
                  <a:cubicBezTo>
                    <a:pt x="548" y="301"/>
                    <a:pt x="547" y="301"/>
                    <a:pt x="547" y="302"/>
                  </a:cubicBezTo>
                  <a:cubicBezTo>
                    <a:pt x="520" y="258"/>
                    <a:pt x="492" y="214"/>
                    <a:pt x="465" y="171"/>
                  </a:cubicBezTo>
                  <a:cubicBezTo>
                    <a:pt x="456" y="156"/>
                    <a:pt x="447" y="142"/>
                    <a:pt x="444" y="126"/>
                  </a:cubicBezTo>
                  <a:cubicBezTo>
                    <a:pt x="443" y="124"/>
                    <a:pt x="442" y="123"/>
                    <a:pt x="440" y="123"/>
                  </a:cubicBezTo>
                  <a:cubicBezTo>
                    <a:pt x="438" y="124"/>
                    <a:pt x="437" y="125"/>
                    <a:pt x="437" y="127"/>
                  </a:cubicBezTo>
                  <a:cubicBezTo>
                    <a:pt x="437" y="127"/>
                    <a:pt x="436" y="128"/>
                    <a:pt x="436" y="128"/>
                  </a:cubicBezTo>
                  <a:cubicBezTo>
                    <a:pt x="431" y="143"/>
                    <a:pt x="421" y="167"/>
                    <a:pt x="409" y="193"/>
                  </a:cubicBezTo>
                  <a:cubicBezTo>
                    <a:pt x="409" y="193"/>
                    <a:pt x="409" y="193"/>
                    <a:pt x="409" y="193"/>
                  </a:cubicBezTo>
                  <a:cubicBezTo>
                    <a:pt x="408" y="194"/>
                    <a:pt x="408" y="194"/>
                    <a:pt x="408" y="195"/>
                  </a:cubicBezTo>
                  <a:cubicBezTo>
                    <a:pt x="404" y="205"/>
                    <a:pt x="400" y="215"/>
                    <a:pt x="395" y="224"/>
                  </a:cubicBezTo>
                  <a:cubicBezTo>
                    <a:pt x="394" y="225"/>
                    <a:pt x="394" y="225"/>
                    <a:pt x="393" y="225"/>
                  </a:cubicBezTo>
                  <a:cubicBezTo>
                    <a:pt x="393" y="226"/>
                    <a:pt x="392" y="227"/>
                    <a:pt x="393" y="227"/>
                  </a:cubicBezTo>
                  <a:cubicBezTo>
                    <a:pt x="393" y="228"/>
                    <a:pt x="393" y="228"/>
                    <a:pt x="393" y="228"/>
                  </a:cubicBezTo>
                  <a:cubicBezTo>
                    <a:pt x="387" y="242"/>
                    <a:pt x="380" y="256"/>
                    <a:pt x="374" y="269"/>
                  </a:cubicBezTo>
                  <a:cubicBezTo>
                    <a:pt x="366" y="247"/>
                    <a:pt x="357" y="223"/>
                    <a:pt x="348" y="198"/>
                  </a:cubicBezTo>
                  <a:cubicBezTo>
                    <a:pt x="332" y="153"/>
                    <a:pt x="316" y="107"/>
                    <a:pt x="299" y="73"/>
                  </a:cubicBezTo>
                  <a:cubicBezTo>
                    <a:pt x="288" y="50"/>
                    <a:pt x="278" y="28"/>
                    <a:pt x="274" y="3"/>
                  </a:cubicBezTo>
                  <a:cubicBezTo>
                    <a:pt x="274" y="1"/>
                    <a:pt x="272" y="0"/>
                    <a:pt x="271" y="0"/>
                  </a:cubicBezTo>
                  <a:cubicBezTo>
                    <a:pt x="269" y="1"/>
                    <a:pt x="268" y="2"/>
                    <a:pt x="268" y="4"/>
                  </a:cubicBezTo>
                  <a:cubicBezTo>
                    <a:pt x="268" y="4"/>
                    <a:pt x="268" y="5"/>
                    <a:pt x="268" y="5"/>
                  </a:cubicBezTo>
                  <a:cubicBezTo>
                    <a:pt x="268" y="6"/>
                    <a:pt x="267" y="6"/>
                    <a:pt x="267" y="7"/>
                  </a:cubicBezTo>
                  <a:cubicBezTo>
                    <a:pt x="259" y="34"/>
                    <a:pt x="252" y="64"/>
                    <a:pt x="243" y="95"/>
                  </a:cubicBezTo>
                  <a:cubicBezTo>
                    <a:pt x="242" y="97"/>
                    <a:pt x="241" y="98"/>
                    <a:pt x="240" y="100"/>
                  </a:cubicBezTo>
                  <a:close/>
                  <a:moveTo>
                    <a:pt x="269" y="250"/>
                  </a:moveTo>
                  <a:cubicBezTo>
                    <a:pt x="269" y="277"/>
                    <a:pt x="269" y="277"/>
                    <a:pt x="269" y="277"/>
                  </a:cubicBezTo>
                  <a:cubicBezTo>
                    <a:pt x="247" y="295"/>
                    <a:pt x="224" y="314"/>
                    <a:pt x="202" y="333"/>
                  </a:cubicBezTo>
                  <a:cubicBezTo>
                    <a:pt x="199" y="326"/>
                    <a:pt x="196" y="319"/>
                    <a:pt x="192" y="313"/>
                  </a:cubicBezTo>
                  <a:cubicBezTo>
                    <a:pt x="216" y="290"/>
                    <a:pt x="242" y="269"/>
                    <a:pt x="269" y="250"/>
                  </a:cubicBezTo>
                  <a:close/>
                  <a:moveTo>
                    <a:pt x="270" y="155"/>
                  </a:moveTo>
                  <a:cubicBezTo>
                    <a:pt x="269" y="155"/>
                    <a:pt x="269" y="155"/>
                    <a:pt x="269" y="155"/>
                  </a:cubicBezTo>
                  <a:cubicBezTo>
                    <a:pt x="254" y="169"/>
                    <a:pt x="238" y="182"/>
                    <a:pt x="223" y="195"/>
                  </a:cubicBezTo>
                  <a:cubicBezTo>
                    <a:pt x="225" y="185"/>
                    <a:pt x="228" y="176"/>
                    <a:pt x="231" y="166"/>
                  </a:cubicBezTo>
                  <a:cubicBezTo>
                    <a:pt x="244" y="155"/>
                    <a:pt x="257" y="142"/>
                    <a:pt x="270" y="129"/>
                  </a:cubicBezTo>
                  <a:cubicBezTo>
                    <a:pt x="270" y="138"/>
                    <a:pt x="270" y="147"/>
                    <a:pt x="270" y="155"/>
                  </a:cubicBezTo>
                  <a:close/>
                  <a:moveTo>
                    <a:pt x="221" y="200"/>
                  </a:moveTo>
                  <a:cubicBezTo>
                    <a:pt x="238" y="186"/>
                    <a:pt x="254" y="173"/>
                    <a:pt x="270" y="158"/>
                  </a:cubicBezTo>
                  <a:cubicBezTo>
                    <a:pt x="270" y="160"/>
                    <a:pt x="270" y="162"/>
                    <a:pt x="270" y="164"/>
                  </a:cubicBezTo>
                  <a:cubicBezTo>
                    <a:pt x="270" y="170"/>
                    <a:pt x="270" y="176"/>
                    <a:pt x="270" y="182"/>
                  </a:cubicBezTo>
                  <a:cubicBezTo>
                    <a:pt x="250" y="200"/>
                    <a:pt x="230" y="218"/>
                    <a:pt x="210" y="236"/>
                  </a:cubicBezTo>
                  <a:cubicBezTo>
                    <a:pt x="214" y="224"/>
                    <a:pt x="217" y="212"/>
                    <a:pt x="221" y="200"/>
                  </a:cubicBezTo>
                  <a:close/>
                  <a:moveTo>
                    <a:pt x="269" y="94"/>
                  </a:moveTo>
                  <a:cubicBezTo>
                    <a:pt x="261" y="105"/>
                    <a:pt x="251" y="116"/>
                    <a:pt x="242" y="126"/>
                  </a:cubicBezTo>
                  <a:cubicBezTo>
                    <a:pt x="245" y="114"/>
                    <a:pt x="248" y="103"/>
                    <a:pt x="251" y="91"/>
                  </a:cubicBezTo>
                  <a:cubicBezTo>
                    <a:pt x="257" y="84"/>
                    <a:pt x="263" y="77"/>
                    <a:pt x="269" y="69"/>
                  </a:cubicBezTo>
                  <a:cubicBezTo>
                    <a:pt x="269" y="78"/>
                    <a:pt x="269" y="86"/>
                    <a:pt x="269" y="94"/>
                  </a:cubicBezTo>
                  <a:close/>
                  <a:moveTo>
                    <a:pt x="240" y="132"/>
                  </a:moveTo>
                  <a:cubicBezTo>
                    <a:pt x="250" y="122"/>
                    <a:pt x="260" y="111"/>
                    <a:pt x="269" y="99"/>
                  </a:cubicBezTo>
                  <a:cubicBezTo>
                    <a:pt x="269" y="108"/>
                    <a:pt x="270" y="117"/>
                    <a:pt x="270" y="126"/>
                  </a:cubicBezTo>
                  <a:cubicBezTo>
                    <a:pt x="269" y="126"/>
                    <a:pt x="269" y="126"/>
                    <a:pt x="269" y="126"/>
                  </a:cubicBezTo>
                  <a:cubicBezTo>
                    <a:pt x="257" y="138"/>
                    <a:pt x="245" y="150"/>
                    <a:pt x="232" y="161"/>
                  </a:cubicBezTo>
                  <a:cubicBezTo>
                    <a:pt x="235" y="151"/>
                    <a:pt x="237" y="142"/>
                    <a:pt x="240" y="132"/>
                  </a:cubicBezTo>
                  <a:close/>
                  <a:moveTo>
                    <a:pt x="208" y="242"/>
                  </a:moveTo>
                  <a:cubicBezTo>
                    <a:pt x="229" y="223"/>
                    <a:pt x="249" y="205"/>
                    <a:pt x="270" y="186"/>
                  </a:cubicBezTo>
                  <a:cubicBezTo>
                    <a:pt x="270" y="197"/>
                    <a:pt x="270" y="207"/>
                    <a:pt x="269" y="216"/>
                  </a:cubicBezTo>
                  <a:cubicBezTo>
                    <a:pt x="247" y="234"/>
                    <a:pt x="223" y="252"/>
                    <a:pt x="199" y="269"/>
                  </a:cubicBezTo>
                  <a:cubicBezTo>
                    <a:pt x="202" y="260"/>
                    <a:pt x="205" y="251"/>
                    <a:pt x="208" y="242"/>
                  </a:cubicBezTo>
                  <a:close/>
                  <a:moveTo>
                    <a:pt x="188" y="301"/>
                  </a:moveTo>
                  <a:cubicBezTo>
                    <a:pt x="191" y="292"/>
                    <a:pt x="195" y="283"/>
                    <a:pt x="198" y="274"/>
                  </a:cubicBezTo>
                  <a:cubicBezTo>
                    <a:pt x="222" y="257"/>
                    <a:pt x="246" y="239"/>
                    <a:pt x="269" y="220"/>
                  </a:cubicBezTo>
                  <a:cubicBezTo>
                    <a:pt x="269" y="223"/>
                    <a:pt x="269" y="226"/>
                    <a:pt x="269" y="228"/>
                  </a:cubicBezTo>
                  <a:cubicBezTo>
                    <a:pt x="269" y="228"/>
                    <a:pt x="269" y="247"/>
                    <a:pt x="269" y="247"/>
                  </a:cubicBezTo>
                  <a:cubicBezTo>
                    <a:pt x="242" y="265"/>
                    <a:pt x="216" y="286"/>
                    <a:pt x="192" y="308"/>
                  </a:cubicBezTo>
                  <a:cubicBezTo>
                    <a:pt x="192" y="308"/>
                    <a:pt x="191" y="308"/>
                    <a:pt x="191" y="309"/>
                  </a:cubicBezTo>
                  <a:cubicBezTo>
                    <a:pt x="190" y="307"/>
                    <a:pt x="188" y="304"/>
                    <a:pt x="187" y="302"/>
                  </a:cubicBezTo>
                  <a:cubicBezTo>
                    <a:pt x="188" y="302"/>
                    <a:pt x="188" y="301"/>
                    <a:pt x="188" y="301"/>
                  </a:cubicBezTo>
                  <a:close/>
                  <a:moveTo>
                    <a:pt x="9" y="358"/>
                  </a:moveTo>
                  <a:cubicBezTo>
                    <a:pt x="12" y="350"/>
                    <a:pt x="16" y="343"/>
                    <a:pt x="19" y="335"/>
                  </a:cubicBezTo>
                  <a:cubicBezTo>
                    <a:pt x="20" y="335"/>
                    <a:pt x="20" y="335"/>
                    <a:pt x="20" y="334"/>
                  </a:cubicBezTo>
                  <a:cubicBezTo>
                    <a:pt x="21" y="334"/>
                    <a:pt x="21" y="333"/>
                    <a:pt x="21" y="333"/>
                  </a:cubicBezTo>
                  <a:cubicBezTo>
                    <a:pt x="21" y="331"/>
                    <a:pt x="21" y="331"/>
                    <a:pt x="21" y="331"/>
                  </a:cubicBezTo>
                  <a:cubicBezTo>
                    <a:pt x="21" y="331"/>
                    <a:pt x="21" y="330"/>
                    <a:pt x="21" y="330"/>
                  </a:cubicBezTo>
                  <a:cubicBezTo>
                    <a:pt x="43" y="308"/>
                    <a:pt x="68" y="288"/>
                    <a:pt x="94" y="271"/>
                  </a:cubicBezTo>
                  <a:cubicBezTo>
                    <a:pt x="94" y="294"/>
                    <a:pt x="94" y="294"/>
                    <a:pt x="94" y="294"/>
                  </a:cubicBezTo>
                  <a:cubicBezTo>
                    <a:pt x="66" y="314"/>
                    <a:pt x="39" y="336"/>
                    <a:pt x="15" y="361"/>
                  </a:cubicBezTo>
                  <a:cubicBezTo>
                    <a:pt x="13" y="360"/>
                    <a:pt x="11" y="359"/>
                    <a:pt x="9" y="358"/>
                  </a:cubicBezTo>
                  <a:close/>
                  <a:moveTo>
                    <a:pt x="94" y="203"/>
                  </a:moveTo>
                  <a:cubicBezTo>
                    <a:pt x="83" y="210"/>
                    <a:pt x="72" y="217"/>
                    <a:pt x="61" y="224"/>
                  </a:cubicBezTo>
                  <a:cubicBezTo>
                    <a:pt x="63" y="218"/>
                    <a:pt x="66" y="211"/>
                    <a:pt x="68" y="204"/>
                  </a:cubicBezTo>
                  <a:cubicBezTo>
                    <a:pt x="77" y="197"/>
                    <a:pt x="85" y="190"/>
                    <a:pt x="94" y="183"/>
                  </a:cubicBezTo>
                  <a:cubicBezTo>
                    <a:pt x="94" y="190"/>
                    <a:pt x="94" y="197"/>
                    <a:pt x="94" y="203"/>
                  </a:cubicBezTo>
                  <a:close/>
                  <a:moveTo>
                    <a:pt x="59" y="229"/>
                  </a:moveTo>
                  <a:cubicBezTo>
                    <a:pt x="71" y="222"/>
                    <a:pt x="83" y="214"/>
                    <a:pt x="94" y="207"/>
                  </a:cubicBezTo>
                  <a:cubicBezTo>
                    <a:pt x="94" y="210"/>
                    <a:pt x="94" y="213"/>
                    <a:pt x="94" y="216"/>
                  </a:cubicBezTo>
                  <a:cubicBezTo>
                    <a:pt x="94" y="218"/>
                    <a:pt x="94" y="219"/>
                    <a:pt x="94" y="221"/>
                  </a:cubicBezTo>
                  <a:cubicBezTo>
                    <a:pt x="80" y="231"/>
                    <a:pt x="65" y="242"/>
                    <a:pt x="51" y="252"/>
                  </a:cubicBezTo>
                  <a:cubicBezTo>
                    <a:pt x="54" y="245"/>
                    <a:pt x="57" y="237"/>
                    <a:pt x="59" y="229"/>
                  </a:cubicBezTo>
                  <a:close/>
                  <a:moveTo>
                    <a:pt x="93" y="158"/>
                  </a:moveTo>
                  <a:cubicBezTo>
                    <a:pt x="88" y="163"/>
                    <a:pt x="83" y="168"/>
                    <a:pt x="78" y="173"/>
                  </a:cubicBezTo>
                  <a:cubicBezTo>
                    <a:pt x="83" y="157"/>
                    <a:pt x="88" y="141"/>
                    <a:pt x="92" y="126"/>
                  </a:cubicBezTo>
                  <a:cubicBezTo>
                    <a:pt x="92" y="136"/>
                    <a:pt x="93" y="147"/>
                    <a:pt x="93" y="158"/>
                  </a:cubicBezTo>
                  <a:close/>
                  <a:moveTo>
                    <a:pt x="76" y="179"/>
                  </a:moveTo>
                  <a:cubicBezTo>
                    <a:pt x="82" y="173"/>
                    <a:pt x="88" y="168"/>
                    <a:pt x="93" y="162"/>
                  </a:cubicBezTo>
                  <a:cubicBezTo>
                    <a:pt x="94" y="168"/>
                    <a:pt x="94" y="174"/>
                    <a:pt x="94" y="179"/>
                  </a:cubicBezTo>
                  <a:cubicBezTo>
                    <a:pt x="86" y="186"/>
                    <a:pt x="78" y="192"/>
                    <a:pt x="70" y="199"/>
                  </a:cubicBezTo>
                  <a:cubicBezTo>
                    <a:pt x="72" y="192"/>
                    <a:pt x="74" y="186"/>
                    <a:pt x="76" y="179"/>
                  </a:cubicBezTo>
                  <a:close/>
                  <a:moveTo>
                    <a:pt x="49" y="258"/>
                  </a:moveTo>
                  <a:cubicBezTo>
                    <a:pt x="64" y="247"/>
                    <a:pt x="79" y="236"/>
                    <a:pt x="94" y="225"/>
                  </a:cubicBezTo>
                  <a:cubicBezTo>
                    <a:pt x="94" y="232"/>
                    <a:pt x="94" y="239"/>
                    <a:pt x="94" y="246"/>
                  </a:cubicBezTo>
                  <a:cubicBezTo>
                    <a:pt x="74" y="261"/>
                    <a:pt x="55" y="276"/>
                    <a:pt x="36" y="292"/>
                  </a:cubicBezTo>
                  <a:cubicBezTo>
                    <a:pt x="41" y="280"/>
                    <a:pt x="45" y="269"/>
                    <a:pt x="49" y="258"/>
                  </a:cubicBezTo>
                  <a:close/>
                  <a:moveTo>
                    <a:pt x="94" y="250"/>
                  </a:moveTo>
                  <a:cubicBezTo>
                    <a:pt x="94" y="255"/>
                    <a:pt x="94" y="260"/>
                    <a:pt x="94" y="265"/>
                  </a:cubicBezTo>
                  <a:cubicBezTo>
                    <a:pt x="94" y="265"/>
                    <a:pt x="94" y="268"/>
                    <a:pt x="94" y="268"/>
                  </a:cubicBezTo>
                  <a:cubicBezTo>
                    <a:pt x="93" y="268"/>
                    <a:pt x="93" y="268"/>
                    <a:pt x="93" y="268"/>
                  </a:cubicBezTo>
                  <a:cubicBezTo>
                    <a:pt x="68" y="284"/>
                    <a:pt x="45" y="302"/>
                    <a:pt x="24" y="323"/>
                  </a:cubicBezTo>
                  <a:cubicBezTo>
                    <a:pt x="27" y="314"/>
                    <a:pt x="31" y="306"/>
                    <a:pt x="34" y="298"/>
                  </a:cubicBezTo>
                  <a:cubicBezTo>
                    <a:pt x="53" y="281"/>
                    <a:pt x="73" y="265"/>
                    <a:pt x="94" y="250"/>
                  </a:cubicBezTo>
                  <a:close/>
                  <a:moveTo>
                    <a:pt x="18" y="362"/>
                  </a:moveTo>
                  <a:cubicBezTo>
                    <a:pt x="42" y="339"/>
                    <a:pt x="67" y="317"/>
                    <a:pt x="94" y="298"/>
                  </a:cubicBezTo>
                  <a:cubicBezTo>
                    <a:pt x="94" y="318"/>
                    <a:pt x="94" y="318"/>
                    <a:pt x="94" y="318"/>
                  </a:cubicBezTo>
                  <a:cubicBezTo>
                    <a:pt x="73" y="335"/>
                    <a:pt x="53" y="352"/>
                    <a:pt x="33" y="370"/>
                  </a:cubicBezTo>
                  <a:cubicBezTo>
                    <a:pt x="28" y="367"/>
                    <a:pt x="23" y="365"/>
                    <a:pt x="18" y="362"/>
                  </a:cubicBezTo>
                  <a:close/>
                  <a:moveTo>
                    <a:pt x="55" y="384"/>
                  </a:moveTo>
                  <a:cubicBezTo>
                    <a:pt x="49" y="380"/>
                    <a:pt x="43" y="376"/>
                    <a:pt x="36" y="371"/>
                  </a:cubicBezTo>
                  <a:cubicBezTo>
                    <a:pt x="55" y="354"/>
                    <a:pt x="74" y="338"/>
                    <a:pt x="94" y="322"/>
                  </a:cubicBezTo>
                  <a:cubicBezTo>
                    <a:pt x="94" y="345"/>
                    <a:pt x="94" y="345"/>
                    <a:pt x="94" y="345"/>
                  </a:cubicBezTo>
                  <a:cubicBezTo>
                    <a:pt x="79" y="355"/>
                    <a:pt x="65" y="365"/>
                    <a:pt x="51" y="375"/>
                  </a:cubicBezTo>
                  <a:cubicBezTo>
                    <a:pt x="50" y="376"/>
                    <a:pt x="50" y="377"/>
                    <a:pt x="50" y="377"/>
                  </a:cubicBezTo>
                  <a:cubicBezTo>
                    <a:pt x="51" y="378"/>
                    <a:pt x="52" y="378"/>
                    <a:pt x="53" y="378"/>
                  </a:cubicBezTo>
                  <a:cubicBezTo>
                    <a:pt x="66" y="368"/>
                    <a:pt x="80" y="358"/>
                    <a:pt x="94" y="349"/>
                  </a:cubicBezTo>
                  <a:cubicBezTo>
                    <a:pt x="94" y="364"/>
                    <a:pt x="94" y="364"/>
                    <a:pt x="94" y="364"/>
                  </a:cubicBezTo>
                  <a:cubicBezTo>
                    <a:pt x="93" y="364"/>
                    <a:pt x="93" y="364"/>
                    <a:pt x="92" y="364"/>
                  </a:cubicBezTo>
                  <a:cubicBezTo>
                    <a:pt x="82" y="372"/>
                    <a:pt x="72" y="380"/>
                    <a:pt x="62" y="388"/>
                  </a:cubicBezTo>
                  <a:cubicBezTo>
                    <a:pt x="60" y="387"/>
                    <a:pt x="58" y="385"/>
                    <a:pt x="55" y="384"/>
                  </a:cubicBezTo>
                  <a:close/>
                  <a:moveTo>
                    <a:pt x="81" y="400"/>
                  </a:moveTo>
                  <a:cubicBezTo>
                    <a:pt x="85" y="396"/>
                    <a:pt x="89" y="393"/>
                    <a:pt x="92" y="389"/>
                  </a:cubicBezTo>
                  <a:cubicBezTo>
                    <a:pt x="92" y="388"/>
                    <a:pt x="92" y="387"/>
                    <a:pt x="92" y="387"/>
                  </a:cubicBezTo>
                  <a:cubicBezTo>
                    <a:pt x="91" y="386"/>
                    <a:pt x="90" y="386"/>
                    <a:pt x="89" y="387"/>
                  </a:cubicBezTo>
                  <a:cubicBezTo>
                    <a:pt x="86" y="391"/>
                    <a:pt x="82" y="395"/>
                    <a:pt x="78" y="398"/>
                  </a:cubicBezTo>
                  <a:cubicBezTo>
                    <a:pt x="74" y="395"/>
                    <a:pt x="69" y="393"/>
                    <a:pt x="65" y="390"/>
                  </a:cubicBezTo>
                  <a:cubicBezTo>
                    <a:pt x="75" y="382"/>
                    <a:pt x="84" y="375"/>
                    <a:pt x="94" y="367"/>
                  </a:cubicBezTo>
                  <a:cubicBezTo>
                    <a:pt x="94" y="404"/>
                    <a:pt x="94" y="404"/>
                    <a:pt x="94" y="404"/>
                  </a:cubicBezTo>
                  <a:cubicBezTo>
                    <a:pt x="94" y="404"/>
                    <a:pt x="94" y="405"/>
                    <a:pt x="94" y="405"/>
                  </a:cubicBezTo>
                  <a:cubicBezTo>
                    <a:pt x="94" y="405"/>
                    <a:pt x="94" y="405"/>
                    <a:pt x="94" y="406"/>
                  </a:cubicBezTo>
                  <a:cubicBezTo>
                    <a:pt x="89" y="404"/>
                    <a:pt x="85" y="402"/>
                    <a:pt x="81" y="400"/>
                  </a:cubicBezTo>
                  <a:close/>
                  <a:moveTo>
                    <a:pt x="155" y="373"/>
                  </a:moveTo>
                  <a:cubicBezTo>
                    <a:pt x="139" y="383"/>
                    <a:pt x="121" y="394"/>
                    <a:pt x="100" y="403"/>
                  </a:cubicBezTo>
                  <a:cubicBezTo>
                    <a:pt x="100" y="293"/>
                    <a:pt x="100" y="293"/>
                    <a:pt x="100" y="293"/>
                  </a:cubicBezTo>
                  <a:cubicBezTo>
                    <a:pt x="101" y="292"/>
                    <a:pt x="102" y="291"/>
                    <a:pt x="104" y="290"/>
                  </a:cubicBezTo>
                  <a:cubicBezTo>
                    <a:pt x="105" y="290"/>
                    <a:pt x="105" y="289"/>
                    <a:pt x="104" y="288"/>
                  </a:cubicBezTo>
                  <a:cubicBezTo>
                    <a:pt x="104" y="287"/>
                    <a:pt x="103" y="287"/>
                    <a:pt x="102" y="288"/>
                  </a:cubicBezTo>
                  <a:cubicBezTo>
                    <a:pt x="101" y="288"/>
                    <a:pt x="101" y="289"/>
                    <a:pt x="100" y="289"/>
                  </a:cubicBezTo>
                  <a:cubicBezTo>
                    <a:pt x="100" y="265"/>
                    <a:pt x="100" y="265"/>
                    <a:pt x="100" y="265"/>
                  </a:cubicBezTo>
                  <a:cubicBezTo>
                    <a:pt x="100" y="258"/>
                    <a:pt x="100" y="252"/>
                    <a:pt x="100" y="245"/>
                  </a:cubicBezTo>
                  <a:cubicBezTo>
                    <a:pt x="100" y="244"/>
                    <a:pt x="100" y="244"/>
                    <a:pt x="100" y="244"/>
                  </a:cubicBezTo>
                  <a:cubicBezTo>
                    <a:pt x="100" y="236"/>
                    <a:pt x="100" y="227"/>
                    <a:pt x="100" y="219"/>
                  </a:cubicBezTo>
                  <a:cubicBezTo>
                    <a:pt x="100" y="218"/>
                    <a:pt x="100" y="217"/>
                    <a:pt x="100" y="216"/>
                  </a:cubicBezTo>
                  <a:cubicBezTo>
                    <a:pt x="100" y="186"/>
                    <a:pt x="100" y="156"/>
                    <a:pt x="98" y="126"/>
                  </a:cubicBezTo>
                  <a:cubicBezTo>
                    <a:pt x="103" y="140"/>
                    <a:pt x="109" y="154"/>
                    <a:pt x="116" y="168"/>
                  </a:cubicBezTo>
                  <a:cubicBezTo>
                    <a:pt x="143" y="224"/>
                    <a:pt x="170" y="280"/>
                    <a:pt x="197" y="337"/>
                  </a:cubicBezTo>
                  <a:cubicBezTo>
                    <a:pt x="197" y="336"/>
                    <a:pt x="196" y="336"/>
                    <a:pt x="195" y="336"/>
                  </a:cubicBezTo>
                  <a:cubicBezTo>
                    <a:pt x="194" y="336"/>
                    <a:pt x="194" y="336"/>
                    <a:pt x="193" y="337"/>
                  </a:cubicBezTo>
                  <a:cubicBezTo>
                    <a:pt x="193" y="337"/>
                    <a:pt x="193" y="338"/>
                    <a:pt x="193" y="339"/>
                  </a:cubicBezTo>
                  <a:cubicBezTo>
                    <a:pt x="193" y="339"/>
                    <a:pt x="193" y="340"/>
                    <a:pt x="194" y="340"/>
                  </a:cubicBezTo>
                  <a:cubicBezTo>
                    <a:pt x="195" y="341"/>
                    <a:pt x="195" y="341"/>
                    <a:pt x="195" y="341"/>
                  </a:cubicBezTo>
                  <a:cubicBezTo>
                    <a:pt x="197" y="341"/>
                    <a:pt x="198" y="340"/>
                    <a:pt x="199" y="340"/>
                  </a:cubicBezTo>
                  <a:cubicBezTo>
                    <a:pt x="199" y="341"/>
                    <a:pt x="200" y="342"/>
                    <a:pt x="200" y="343"/>
                  </a:cubicBezTo>
                  <a:cubicBezTo>
                    <a:pt x="199" y="343"/>
                    <a:pt x="199" y="343"/>
                    <a:pt x="199" y="344"/>
                  </a:cubicBezTo>
                  <a:cubicBezTo>
                    <a:pt x="198" y="345"/>
                    <a:pt x="198" y="347"/>
                    <a:pt x="200" y="348"/>
                  </a:cubicBezTo>
                  <a:cubicBezTo>
                    <a:pt x="201" y="349"/>
                    <a:pt x="201" y="349"/>
                    <a:pt x="202" y="350"/>
                  </a:cubicBezTo>
                  <a:cubicBezTo>
                    <a:pt x="186" y="355"/>
                    <a:pt x="171" y="364"/>
                    <a:pt x="155" y="373"/>
                  </a:cubicBezTo>
                  <a:close/>
                  <a:moveTo>
                    <a:pt x="213" y="349"/>
                  </a:moveTo>
                  <a:cubicBezTo>
                    <a:pt x="213" y="348"/>
                    <a:pt x="212" y="347"/>
                    <a:pt x="210" y="347"/>
                  </a:cubicBezTo>
                  <a:cubicBezTo>
                    <a:pt x="210" y="347"/>
                    <a:pt x="209" y="347"/>
                    <a:pt x="209" y="346"/>
                  </a:cubicBezTo>
                  <a:cubicBezTo>
                    <a:pt x="207" y="343"/>
                    <a:pt x="205" y="339"/>
                    <a:pt x="203" y="336"/>
                  </a:cubicBezTo>
                  <a:cubicBezTo>
                    <a:pt x="225" y="317"/>
                    <a:pt x="247" y="299"/>
                    <a:pt x="269" y="281"/>
                  </a:cubicBezTo>
                  <a:cubicBezTo>
                    <a:pt x="269" y="306"/>
                    <a:pt x="269" y="306"/>
                    <a:pt x="269" y="306"/>
                  </a:cubicBezTo>
                  <a:cubicBezTo>
                    <a:pt x="269" y="306"/>
                    <a:pt x="268" y="306"/>
                    <a:pt x="268" y="307"/>
                  </a:cubicBezTo>
                  <a:cubicBezTo>
                    <a:pt x="251" y="322"/>
                    <a:pt x="235" y="337"/>
                    <a:pt x="220" y="353"/>
                  </a:cubicBezTo>
                  <a:cubicBezTo>
                    <a:pt x="218" y="352"/>
                    <a:pt x="216" y="350"/>
                    <a:pt x="213" y="349"/>
                  </a:cubicBezTo>
                  <a:close/>
                  <a:moveTo>
                    <a:pt x="269" y="310"/>
                  </a:moveTo>
                  <a:cubicBezTo>
                    <a:pt x="269" y="336"/>
                    <a:pt x="269" y="336"/>
                    <a:pt x="269" y="336"/>
                  </a:cubicBezTo>
                  <a:cubicBezTo>
                    <a:pt x="269" y="336"/>
                    <a:pt x="268" y="336"/>
                    <a:pt x="268" y="336"/>
                  </a:cubicBezTo>
                  <a:cubicBezTo>
                    <a:pt x="257" y="345"/>
                    <a:pt x="247" y="354"/>
                    <a:pt x="236" y="364"/>
                  </a:cubicBezTo>
                  <a:cubicBezTo>
                    <a:pt x="232" y="361"/>
                    <a:pt x="227" y="358"/>
                    <a:pt x="222" y="355"/>
                  </a:cubicBezTo>
                  <a:cubicBezTo>
                    <a:pt x="238" y="339"/>
                    <a:pt x="253" y="324"/>
                    <a:pt x="269" y="310"/>
                  </a:cubicBezTo>
                  <a:close/>
                  <a:moveTo>
                    <a:pt x="239" y="365"/>
                  </a:moveTo>
                  <a:cubicBezTo>
                    <a:pt x="249" y="356"/>
                    <a:pt x="259" y="348"/>
                    <a:pt x="269" y="339"/>
                  </a:cubicBezTo>
                  <a:cubicBezTo>
                    <a:pt x="269" y="360"/>
                    <a:pt x="269" y="360"/>
                    <a:pt x="269" y="360"/>
                  </a:cubicBezTo>
                  <a:cubicBezTo>
                    <a:pt x="269" y="360"/>
                    <a:pt x="269" y="360"/>
                    <a:pt x="269" y="360"/>
                  </a:cubicBezTo>
                  <a:cubicBezTo>
                    <a:pt x="264" y="365"/>
                    <a:pt x="259" y="370"/>
                    <a:pt x="254" y="375"/>
                  </a:cubicBezTo>
                  <a:cubicBezTo>
                    <a:pt x="249" y="372"/>
                    <a:pt x="244" y="369"/>
                    <a:pt x="239" y="365"/>
                  </a:cubicBezTo>
                  <a:close/>
                  <a:moveTo>
                    <a:pt x="257" y="376"/>
                  </a:moveTo>
                  <a:cubicBezTo>
                    <a:pt x="261" y="372"/>
                    <a:pt x="265" y="368"/>
                    <a:pt x="269" y="364"/>
                  </a:cubicBezTo>
                  <a:cubicBezTo>
                    <a:pt x="269" y="380"/>
                    <a:pt x="269" y="380"/>
                    <a:pt x="269" y="380"/>
                  </a:cubicBezTo>
                  <a:cubicBezTo>
                    <a:pt x="269" y="380"/>
                    <a:pt x="270" y="381"/>
                    <a:pt x="270" y="381"/>
                  </a:cubicBezTo>
                  <a:cubicBezTo>
                    <a:pt x="270" y="381"/>
                    <a:pt x="269" y="381"/>
                    <a:pt x="269" y="382"/>
                  </a:cubicBezTo>
                  <a:cubicBezTo>
                    <a:pt x="265" y="380"/>
                    <a:pt x="261" y="378"/>
                    <a:pt x="257" y="376"/>
                  </a:cubicBezTo>
                  <a:close/>
                  <a:moveTo>
                    <a:pt x="398" y="325"/>
                  </a:moveTo>
                  <a:cubicBezTo>
                    <a:pt x="398" y="325"/>
                    <a:pt x="398" y="324"/>
                    <a:pt x="398" y="324"/>
                  </a:cubicBezTo>
                  <a:cubicBezTo>
                    <a:pt x="399" y="323"/>
                    <a:pt x="400" y="322"/>
                    <a:pt x="400" y="320"/>
                  </a:cubicBezTo>
                  <a:cubicBezTo>
                    <a:pt x="399" y="319"/>
                    <a:pt x="397" y="318"/>
                    <a:pt x="396" y="318"/>
                  </a:cubicBezTo>
                  <a:cubicBezTo>
                    <a:pt x="396" y="318"/>
                    <a:pt x="395" y="318"/>
                    <a:pt x="395" y="318"/>
                  </a:cubicBezTo>
                  <a:cubicBezTo>
                    <a:pt x="395" y="318"/>
                    <a:pt x="394" y="317"/>
                    <a:pt x="394" y="316"/>
                  </a:cubicBezTo>
                  <a:cubicBezTo>
                    <a:pt x="409" y="307"/>
                    <a:pt x="424" y="297"/>
                    <a:pt x="438" y="288"/>
                  </a:cubicBezTo>
                  <a:cubicBezTo>
                    <a:pt x="438" y="303"/>
                    <a:pt x="438" y="303"/>
                    <a:pt x="438" y="303"/>
                  </a:cubicBezTo>
                  <a:cubicBezTo>
                    <a:pt x="428" y="312"/>
                    <a:pt x="417" y="321"/>
                    <a:pt x="406" y="329"/>
                  </a:cubicBezTo>
                  <a:cubicBezTo>
                    <a:pt x="403" y="328"/>
                    <a:pt x="401" y="327"/>
                    <a:pt x="398" y="325"/>
                  </a:cubicBezTo>
                  <a:close/>
                  <a:moveTo>
                    <a:pt x="402" y="225"/>
                  </a:moveTo>
                  <a:cubicBezTo>
                    <a:pt x="415" y="218"/>
                    <a:pt x="428" y="209"/>
                    <a:pt x="439" y="199"/>
                  </a:cubicBezTo>
                  <a:cubicBezTo>
                    <a:pt x="439" y="202"/>
                    <a:pt x="439" y="205"/>
                    <a:pt x="439" y="208"/>
                  </a:cubicBezTo>
                  <a:cubicBezTo>
                    <a:pt x="439" y="213"/>
                    <a:pt x="439" y="219"/>
                    <a:pt x="439" y="224"/>
                  </a:cubicBezTo>
                  <a:cubicBezTo>
                    <a:pt x="423" y="236"/>
                    <a:pt x="406" y="247"/>
                    <a:pt x="388" y="255"/>
                  </a:cubicBezTo>
                  <a:cubicBezTo>
                    <a:pt x="392" y="245"/>
                    <a:pt x="397" y="235"/>
                    <a:pt x="402" y="225"/>
                  </a:cubicBezTo>
                  <a:close/>
                  <a:moveTo>
                    <a:pt x="438" y="284"/>
                  </a:moveTo>
                  <a:cubicBezTo>
                    <a:pt x="423" y="294"/>
                    <a:pt x="408" y="304"/>
                    <a:pt x="393" y="313"/>
                  </a:cubicBezTo>
                  <a:cubicBezTo>
                    <a:pt x="389" y="306"/>
                    <a:pt x="386" y="298"/>
                    <a:pt x="383" y="290"/>
                  </a:cubicBezTo>
                  <a:cubicBezTo>
                    <a:pt x="383" y="290"/>
                    <a:pt x="383" y="290"/>
                    <a:pt x="383" y="290"/>
                  </a:cubicBezTo>
                  <a:cubicBezTo>
                    <a:pt x="401" y="278"/>
                    <a:pt x="420" y="267"/>
                    <a:pt x="438" y="255"/>
                  </a:cubicBezTo>
                  <a:lnTo>
                    <a:pt x="438" y="284"/>
                  </a:lnTo>
                  <a:close/>
                  <a:moveTo>
                    <a:pt x="438" y="307"/>
                  </a:moveTo>
                  <a:cubicBezTo>
                    <a:pt x="439" y="325"/>
                    <a:pt x="439" y="325"/>
                    <a:pt x="439" y="325"/>
                  </a:cubicBezTo>
                  <a:cubicBezTo>
                    <a:pt x="431" y="327"/>
                    <a:pt x="425" y="331"/>
                    <a:pt x="420" y="336"/>
                  </a:cubicBezTo>
                  <a:cubicBezTo>
                    <a:pt x="416" y="334"/>
                    <a:pt x="413" y="333"/>
                    <a:pt x="409" y="331"/>
                  </a:cubicBezTo>
                  <a:cubicBezTo>
                    <a:pt x="419" y="323"/>
                    <a:pt x="429" y="315"/>
                    <a:pt x="438" y="307"/>
                  </a:cubicBezTo>
                  <a:close/>
                  <a:moveTo>
                    <a:pt x="423" y="337"/>
                  </a:moveTo>
                  <a:cubicBezTo>
                    <a:pt x="427" y="333"/>
                    <a:pt x="433" y="330"/>
                    <a:pt x="439" y="329"/>
                  </a:cubicBezTo>
                  <a:cubicBezTo>
                    <a:pt x="439" y="343"/>
                    <a:pt x="439" y="343"/>
                    <a:pt x="439" y="343"/>
                  </a:cubicBezTo>
                  <a:cubicBezTo>
                    <a:pt x="433" y="341"/>
                    <a:pt x="428" y="339"/>
                    <a:pt x="423" y="337"/>
                  </a:cubicBezTo>
                  <a:close/>
                  <a:moveTo>
                    <a:pt x="460" y="174"/>
                  </a:moveTo>
                  <a:cubicBezTo>
                    <a:pt x="487" y="217"/>
                    <a:pt x="514" y="260"/>
                    <a:pt x="541" y="303"/>
                  </a:cubicBezTo>
                  <a:cubicBezTo>
                    <a:pt x="525" y="307"/>
                    <a:pt x="511" y="313"/>
                    <a:pt x="496" y="320"/>
                  </a:cubicBezTo>
                  <a:cubicBezTo>
                    <a:pt x="481" y="327"/>
                    <a:pt x="465" y="335"/>
                    <a:pt x="445" y="341"/>
                  </a:cubicBezTo>
                  <a:cubicBezTo>
                    <a:pt x="445" y="284"/>
                    <a:pt x="445" y="284"/>
                    <a:pt x="445" y="284"/>
                  </a:cubicBezTo>
                  <a:cubicBezTo>
                    <a:pt x="445" y="283"/>
                    <a:pt x="445" y="283"/>
                    <a:pt x="445" y="282"/>
                  </a:cubicBezTo>
                  <a:cubicBezTo>
                    <a:pt x="445" y="282"/>
                    <a:pt x="445" y="243"/>
                    <a:pt x="445" y="243"/>
                  </a:cubicBezTo>
                  <a:cubicBezTo>
                    <a:pt x="445" y="232"/>
                    <a:pt x="445" y="220"/>
                    <a:pt x="445" y="208"/>
                  </a:cubicBezTo>
                  <a:cubicBezTo>
                    <a:pt x="445" y="203"/>
                    <a:pt x="445" y="198"/>
                    <a:pt x="445" y="193"/>
                  </a:cubicBezTo>
                  <a:cubicBezTo>
                    <a:pt x="445" y="192"/>
                    <a:pt x="445" y="192"/>
                    <a:pt x="445" y="191"/>
                  </a:cubicBezTo>
                  <a:cubicBezTo>
                    <a:pt x="445" y="185"/>
                    <a:pt x="445" y="179"/>
                    <a:pt x="444" y="173"/>
                  </a:cubicBezTo>
                  <a:cubicBezTo>
                    <a:pt x="445" y="173"/>
                    <a:pt x="446" y="173"/>
                    <a:pt x="446" y="172"/>
                  </a:cubicBezTo>
                  <a:cubicBezTo>
                    <a:pt x="447" y="172"/>
                    <a:pt x="447" y="171"/>
                    <a:pt x="447" y="170"/>
                  </a:cubicBezTo>
                  <a:cubicBezTo>
                    <a:pt x="446" y="169"/>
                    <a:pt x="445" y="169"/>
                    <a:pt x="445" y="170"/>
                  </a:cubicBezTo>
                  <a:cubicBezTo>
                    <a:pt x="444" y="161"/>
                    <a:pt x="444" y="153"/>
                    <a:pt x="443" y="145"/>
                  </a:cubicBezTo>
                  <a:cubicBezTo>
                    <a:pt x="448" y="155"/>
                    <a:pt x="454" y="165"/>
                    <a:pt x="460" y="174"/>
                  </a:cubicBezTo>
                  <a:close/>
                  <a:moveTo>
                    <a:pt x="437" y="144"/>
                  </a:moveTo>
                  <a:cubicBezTo>
                    <a:pt x="437" y="154"/>
                    <a:pt x="438" y="164"/>
                    <a:pt x="438" y="173"/>
                  </a:cubicBezTo>
                  <a:cubicBezTo>
                    <a:pt x="432" y="177"/>
                    <a:pt x="425" y="181"/>
                    <a:pt x="419" y="185"/>
                  </a:cubicBezTo>
                  <a:cubicBezTo>
                    <a:pt x="426" y="170"/>
                    <a:pt x="432" y="156"/>
                    <a:pt x="437" y="144"/>
                  </a:cubicBezTo>
                  <a:close/>
                  <a:moveTo>
                    <a:pt x="417" y="191"/>
                  </a:moveTo>
                  <a:cubicBezTo>
                    <a:pt x="424" y="186"/>
                    <a:pt x="431" y="181"/>
                    <a:pt x="438" y="177"/>
                  </a:cubicBezTo>
                  <a:cubicBezTo>
                    <a:pt x="438" y="183"/>
                    <a:pt x="439" y="189"/>
                    <a:pt x="439" y="194"/>
                  </a:cubicBezTo>
                  <a:cubicBezTo>
                    <a:pt x="428" y="205"/>
                    <a:pt x="417" y="213"/>
                    <a:pt x="404" y="220"/>
                  </a:cubicBezTo>
                  <a:cubicBezTo>
                    <a:pt x="408" y="210"/>
                    <a:pt x="413" y="200"/>
                    <a:pt x="417" y="191"/>
                  </a:cubicBezTo>
                  <a:close/>
                  <a:moveTo>
                    <a:pt x="386" y="259"/>
                  </a:moveTo>
                  <a:cubicBezTo>
                    <a:pt x="404" y="251"/>
                    <a:pt x="422" y="241"/>
                    <a:pt x="439" y="228"/>
                  </a:cubicBezTo>
                  <a:cubicBezTo>
                    <a:pt x="438" y="233"/>
                    <a:pt x="438" y="238"/>
                    <a:pt x="438" y="243"/>
                  </a:cubicBezTo>
                  <a:cubicBezTo>
                    <a:pt x="438" y="243"/>
                    <a:pt x="438" y="252"/>
                    <a:pt x="438" y="252"/>
                  </a:cubicBezTo>
                  <a:cubicBezTo>
                    <a:pt x="419" y="263"/>
                    <a:pt x="400" y="275"/>
                    <a:pt x="381" y="287"/>
                  </a:cubicBezTo>
                  <a:cubicBezTo>
                    <a:pt x="380" y="284"/>
                    <a:pt x="379" y="280"/>
                    <a:pt x="377" y="277"/>
                  </a:cubicBezTo>
                  <a:cubicBezTo>
                    <a:pt x="380" y="271"/>
                    <a:pt x="383" y="265"/>
                    <a:pt x="386" y="259"/>
                  </a:cubicBezTo>
                  <a:close/>
                  <a:moveTo>
                    <a:pt x="294" y="75"/>
                  </a:moveTo>
                  <a:cubicBezTo>
                    <a:pt x="310" y="109"/>
                    <a:pt x="326" y="155"/>
                    <a:pt x="343" y="201"/>
                  </a:cubicBezTo>
                  <a:cubicBezTo>
                    <a:pt x="358" y="242"/>
                    <a:pt x="372" y="284"/>
                    <a:pt x="387" y="317"/>
                  </a:cubicBezTo>
                  <a:cubicBezTo>
                    <a:pt x="387" y="317"/>
                    <a:pt x="386" y="318"/>
                    <a:pt x="385" y="318"/>
                  </a:cubicBezTo>
                  <a:cubicBezTo>
                    <a:pt x="384" y="319"/>
                    <a:pt x="384" y="320"/>
                    <a:pt x="385" y="320"/>
                  </a:cubicBezTo>
                  <a:cubicBezTo>
                    <a:pt x="385" y="321"/>
                    <a:pt x="386" y="321"/>
                    <a:pt x="387" y="321"/>
                  </a:cubicBezTo>
                  <a:cubicBezTo>
                    <a:pt x="387" y="320"/>
                    <a:pt x="388" y="320"/>
                    <a:pt x="389" y="320"/>
                  </a:cubicBezTo>
                  <a:cubicBezTo>
                    <a:pt x="389" y="320"/>
                    <a:pt x="389" y="320"/>
                    <a:pt x="389" y="320"/>
                  </a:cubicBezTo>
                  <a:cubicBezTo>
                    <a:pt x="370" y="326"/>
                    <a:pt x="354" y="336"/>
                    <a:pt x="336" y="346"/>
                  </a:cubicBezTo>
                  <a:cubicBezTo>
                    <a:pt x="318" y="357"/>
                    <a:pt x="299" y="369"/>
                    <a:pt x="276" y="379"/>
                  </a:cubicBezTo>
                  <a:cubicBezTo>
                    <a:pt x="275" y="228"/>
                    <a:pt x="275" y="228"/>
                    <a:pt x="275" y="228"/>
                  </a:cubicBezTo>
                  <a:cubicBezTo>
                    <a:pt x="276" y="210"/>
                    <a:pt x="276" y="188"/>
                    <a:pt x="276" y="164"/>
                  </a:cubicBezTo>
                  <a:cubicBezTo>
                    <a:pt x="276" y="118"/>
                    <a:pt x="275" y="67"/>
                    <a:pt x="274" y="28"/>
                  </a:cubicBezTo>
                  <a:cubicBezTo>
                    <a:pt x="279" y="44"/>
                    <a:pt x="286" y="60"/>
                    <a:pt x="294" y="75"/>
                  </a:cubicBezTo>
                  <a:close/>
                  <a:moveTo>
                    <a:pt x="267" y="28"/>
                  </a:moveTo>
                  <a:cubicBezTo>
                    <a:pt x="268" y="40"/>
                    <a:pt x="268" y="52"/>
                    <a:pt x="269" y="65"/>
                  </a:cubicBezTo>
                  <a:cubicBezTo>
                    <a:pt x="268" y="65"/>
                    <a:pt x="268" y="66"/>
                    <a:pt x="268" y="66"/>
                  </a:cubicBezTo>
                  <a:cubicBezTo>
                    <a:pt x="263" y="72"/>
                    <a:pt x="258" y="78"/>
                    <a:pt x="253" y="84"/>
                  </a:cubicBezTo>
                  <a:cubicBezTo>
                    <a:pt x="258" y="65"/>
                    <a:pt x="263" y="46"/>
                    <a:pt x="26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 name="Freeform 6"/>
            <p:cNvSpPr>
              <a:spLocks noEditPoints="1"/>
            </p:cNvSpPr>
            <p:nvPr/>
          </p:nvSpPr>
          <p:spPr bwMode="auto">
            <a:xfrm>
              <a:off x="1456" y="1860"/>
              <a:ext cx="634" cy="506"/>
            </a:xfrm>
            <a:custGeom>
              <a:avLst/>
              <a:gdLst>
                <a:gd name="T0" fmla="*/ 0 w 163"/>
                <a:gd name="T1" fmla="*/ 7 h 130"/>
                <a:gd name="T2" fmla="*/ 0 w 163"/>
                <a:gd name="T3" fmla="*/ 30 h 130"/>
                <a:gd name="T4" fmla="*/ 2 w 163"/>
                <a:gd name="T5" fmla="*/ 128 h 130"/>
                <a:gd name="T6" fmla="*/ 3 w 163"/>
                <a:gd name="T7" fmla="*/ 130 h 130"/>
                <a:gd name="T8" fmla="*/ 5 w 163"/>
                <a:gd name="T9" fmla="*/ 130 h 130"/>
                <a:gd name="T10" fmla="*/ 15 w 163"/>
                <a:gd name="T11" fmla="*/ 123 h 130"/>
                <a:gd name="T12" fmla="*/ 24 w 163"/>
                <a:gd name="T13" fmla="*/ 108 h 130"/>
                <a:gd name="T14" fmla="*/ 34 w 163"/>
                <a:gd name="T15" fmla="*/ 96 h 130"/>
                <a:gd name="T16" fmla="*/ 33 w 163"/>
                <a:gd name="T17" fmla="*/ 93 h 130"/>
                <a:gd name="T18" fmla="*/ 34 w 163"/>
                <a:gd name="T19" fmla="*/ 96 h 130"/>
                <a:gd name="T20" fmla="*/ 49 w 163"/>
                <a:gd name="T21" fmla="*/ 92 h 130"/>
                <a:gd name="T22" fmla="*/ 57 w 163"/>
                <a:gd name="T23" fmla="*/ 93 h 130"/>
                <a:gd name="T24" fmla="*/ 91 w 163"/>
                <a:gd name="T25" fmla="*/ 94 h 130"/>
                <a:gd name="T26" fmla="*/ 157 w 163"/>
                <a:gd name="T27" fmla="*/ 90 h 130"/>
                <a:gd name="T28" fmla="*/ 159 w 163"/>
                <a:gd name="T29" fmla="*/ 88 h 130"/>
                <a:gd name="T30" fmla="*/ 163 w 163"/>
                <a:gd name="T31" fmla="*/ 49 h 130"/>
                <a:gd name="T32" fmla="*/ 157 w 163"/>
                <a:gd name="T33" fmla="*/ 2 h 130"/>
                <a:gd name="T34" fmla="*/ 154 w 163"/>
                <a:gd name="T35" fmla="*/ 0 h 130"/>
                <a:gd name="T36" fmla="*/ 2 w 163"/>
                <a:gd name="T37" fmla="*/ 5 h 130"/>
                <a:gd name="T38" fmla="*/ 0 w 163"/>
                <a:gd name="T39" fmla="*/ 7 h 130"/>
                <a:gd name="T40" fmla="*/ 158 w 163"/>
                <a:gd name="T41" fmla="*/ 49 h 130"/>
                <a:gd name="T42" fmla="*/ 154 w 163"/>
                <a:gd name="T43" fmla="*/ 85 h 130"/>
                <a:gd name="T44" fmla="*/ 91 w 163"/>
                <a:gd name="T45" fmla="*/ 89 h 130"/>
                <a:gd name="T46" fmla="*/ 58 w 163"/>
                <a:gd name="T47" fmla="*/ 88 h 130"/>
                <a:gd name="T48" fmla="*/ 49 w 163"/>
                <a:gd name="T49" fmla="*/ 87 h 130"/>
                <a:gd name="T50" fmla="*/ 32 w 163"/>
                <a:gd name="T51" fmla="*/ 91 h 130"/>
                <a:gd name="T52" fmla="*/ 17 w 163"/>
                <a:gd name="T53" fmla="*/ 110 h 130"/>
                <a:gd name="T54" fmla="*/ 11 w 163"/>
                <a:gd name="T55" fmla="*/ 120 h 130"/>
                <a:gd name="T56" fmla="*/ 7 w 163"/>
                <a:gd name="T57" fmla="*/ 123 h 130"/>
                <a:gd name="T58" fmla="*/ 5 w 163"/>
                <a:gd name="T59" fmla="*/ 30 h 130"/>
                <a:gd name="T60" fmla="*/ 5 w 163"/>
                <a:gd name="T61" fmla="*/ 10 h 130"/>
                <a:gd name="T62" fmla="*/ 152 w 163"/>
                <a:gd name="T63" fmla="*/ 6 h 130"/>
                <a:gd name="T64" fmla="*/ 158 w 163"/>
                <a:gd name="T65" fmla="*/ 49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 h="130">
                  <a:moveTo>
                    <a:pt x="0" y="7"/>
                  </a:moveTo>
                  <a:cubicBezTo>
                    <a:pt x="0" y="15"/>
                    <a:pt x="0" y="22"/>
                    <a:pt x="0" y="30"/>
                  </a:cubicBezTo>
                  <a:cubicBezTo>
                    <a:pt x="0" y="63"/>
                    <a:pt x="0" y="95"/>
                    <a:pt x="2" y="128"/>
                  </a:cubicBezTo>
                  <a:cubicBezTo>
                    <a:pt x="2" y="129"/>
                    <a:pt x="2" y="129"/>
                    <a:pt x="3" y="130"/>
                  </a:cubicBezTo>
                  <a:cubicBezTo>
                    <a:pt x="3" y="130"/>
                    <a:pt x="4" y="130"/>
                    <a:pt x="5" y="130"/>
                  </a:cubicBezTo>
                  <a:cubicBezTo>
                    <a:pt x="9" y="129"/>
                    <a:pt x="12" y="126"/>
                    <a:pt x="15" y="123"/>
                  </a:cubicBezTo>
                  <a:cubicBezTo>
                    <a:pt x="19" y="118"/>
                    <a:pt x="21" y="113"/>
                    <a:pt x="24" y="108"/>
                  </a:cubicBezTo>
                  <a:cubicBezTo>
                    <a:pt x="27" y="103"/>
                    <a:pt x="30" y="98"/>
                    <a:pt x="34" y="96"/>
                  </a:cubicBezTo>
                  <a:cubicBezTo>
                    <a:pt x="33" y="93"/>
                    <a:pt x="33" y="93"/>
                    <a:pt x="33" y="93"/>
                  </a:cubicBezTo>
                  <a:cubicBezTo>
                    <a:pt x="34" y="96"/>
                    <a:pt x="34" y="96"/>
                    <a:pt x="34" y="96"/>
                  </a:cubicBezTo>
                  <a:cubicBezTo>
                    <a:pt x="38" y="93"/>
                    <a:pt x="43" y="92"/>
                    <a:pt x="49" y="92"/>
                  </a:cubicBezTo>
                  <a:cubicBezTo>
                    <a:pt x="52" y="92"/>
                    <a:pt x="54" y="93"/>
                    <a:pt x="57" y="93"/>
                  </a:cubicBezTo>
                  <a:cubicBezTo>
                    <a:pt x="68" y="93"/>
                    <a:pt x="80" y="94"/>
                    <a:pt x="91" y="94"/>
                  </a:cubicBezTo>
                  <a:cubicBezTo>
                    <a:pt x="113" y="94"/>
                    <a:pt x="135" y="92"/>
                    <a:pt x="157" y="90"/>
                  </a:cubicBezTo>
                  <a:cubicBezTo>
                    <a:pt x="158" y="90"/>
                    <a:pt x="159" y="89"/>
                    <a:pt x="159" y="88"/>
                  </a:cubicBezTo>
                  <a:cubicBezTo>
                    <a:pt x="162" y="75"/>
                    <a:pt x="163" y="62"/>
                    <a:pt x="163" y="49"/>
                  </a:cubicBezTo>
                  <a:cubicBezTo>
                    <a:pt x="163" y="33"/>
                    <a:pt x="161" y="18"/>
                    <a:pt x="157" y="2"/>
                  </a:cubicBezTo>
                  <a:cubicBezTo>
                    <a:pt x="157" y="1"/>
                    <a:pt x="156" y="0"/>
                    <a:pt x="154" y="0"/>
                  </a:cubicBezTo>
                  <a:cubicBezTo>
                    <a:pt x="104" y="2"/>
                    <a:pt x="53" y="3"/>
                    <a:pt x="2" y="5"/>
                  </a:cubicBezTo>
                  <a:cubicBezTo>
                    <a:pt x="1" y="5"/>
                    <a:pt x="0" y="6"/>
                    <a:pt x="0" y="7"/>
                  </a:cubicBezTo>
                  <a:close/>
                  <a:moveTo>
                    <a:pt x="158" y="49"/>
                  </a:moveTo>
                  <a:cubicBezTo>
                    <a:pt x="158" y="61"/>
                    <a:pt x="157" y="73"/>
                    <a:pt x="154" y="85"/>
                  </a:cubicBezTo>
                  <a:cubicBezTo>
                    <a:pt x="133" y="87"/>
                    <a:pt x="112" y="89"/>
                    <a:pt x="91" y="89"/>
                  </a:cubicBezTo>
                  <a:cubicBezTo>
                    <a:pt x="80" y="89"/>
                    <a:pt x="69" y="88"/>
                    <a:pt x="58" y="88"/>
                  </a:cubicBezTo>
                  <a:cubicBezTo>
                    <a:pt x="55" y="88"/>
                    <a:pt x="52" y="87"/>
                    <a:pt x="49" y="87"/>
                  </a:cubicBezTo>
                  <a:cubicBezTo>
                    <a:pt x="43" y="87"/>
                    <a:pt x="37" y="88"/>
                    <a:pt x="32" y="91"/>
                  </a:cubicBezTo>
                  <a:cubicBezTo>
                    <a:pt x="24" y="96"/>
                    <a:pt x="21" y="104"/>
                    <a:pt x="17" y="110"/>
                  </a:cubicBezTo>
                  <a:cubicBezTo>
                    <a:pt x="15" y="114"/>
                    <a:pt x="13" y="117"/>
                    <a:pt x="11" y="120"/>
                  </a:cubicBezTo>
                  <a:cubicBezTo>
                    <a:pt x="10" y="121"/>
                    <a:pt x="8" y="122"/>
                    <a:pt x="7" y="123"/>
                  </a:cubicBezTo>
                  <a:cubicBezTo>
                    <a:pt x="5" y="92"/>
                    <a:pt x="5" y="61"/>
                    <a:pt x="5" y="30"/>
                  </a:cubicBezTo>
                  <a:cubicBezTo>
                    <a:pt x="5" y="23"/>
                    <a:pt x="5" y="16"/>
                    <a:pt x="5" y="10"/>
                  </a:cubicBezTo>
                  <a:cubicBezTo>
                    <a:pt x="54" y="8"/>
                    <a:pt x="103" y="7"/>
                    <a:pt x="152" y="6"/>
                  </a:cubicBezTo>
                  <a:cubicBezTo>
                    <a:pt x="156" y="20"/>
                    <a:pt x="158" y="35"/>
                    <a:pt x="158"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Freeform 7"/>
            <p:cNvSpPr>
              <a:spLocks noEditPoints="1"/>
            </p:cNvSpPr>
            <p:nvPr/>
          </p:nvSpPr>
          <p:spPr bwMode="auto">
            <a:xfrm>
              <a:off x="2180" y="1545"/>
              <a:ext cx="634" cy="506"/>
            </a:xfrm>
            <a:custGeom>
              <a:avLst/>
              <a:gdLst>
                <a:gd name="T0" fmla="*/ 2 w 163"/>
                <a:gd name="T1" fmla="*/ 130 h 130"/>
                <a:gd name="T2" fmla="*/ 5 w 163"/>
                <a:gd name="T3" fmla="*/ 130 h 130"/>
                <a:gd name="T4" fmla="*/ 14 w 163"/>
                <a:gd name="T5" fmla="*/ 123 h 130"/>
                <a:gd name="T6" fmla="*/ 24 w 163"/>
                <a:gd name="T7" fmla="*/ 108 h 130"/>
                <a:gd name="T8" fmla="*/ 34 w 163"/>
                <a:gd name="T9" fmla="*/ 96 h 130"/>
                <a:gd name="T10" fmla="*/ 33 w 163"/>
                <a:gd name="T11" fmla="*/ 93 h 130"/>
                <a:gd name="T12" fmla="*/ 34 w 163"/>
                <a:gd name="T13" fmla="*/ 96 h 130"/>
                <a:gd name="T14" fmla="*/ 49 w 163"/>
                <a:gd name="T15" fmla="*/ 92 h 130"/>
                <a:gd name="T16" fmla="*/ 57 w 163"/>
                <a:gd name="T17" fmla="*/ 93 h 130"/>
                <a:gd name="T18" fmla="*/ 91 w 163"/>
                <a:gd name="T19" fmla="*/ 94 h 130"/>
                <a:gd name="T20" fmla="*/ 157 w 163"/>
                <a:gd name="T21" fmla="*/ 90 h 130"/>
                <a:gd name="T22" fmla="*/ 159 w 163"/>
                <a:gd name="T23" fmla="*/ 88 h 130"/>
                <a:gd name="T24" fmla="*/ 163 w 163"/>
                <a:gd name="T25" fmla="*/ 49 h 130"/>
                <a:gd name="T26" fmla="*/ 157 w 163"/>
                <a:gd name="T27" fmla="*/ 2 h 130"/>
                <a:gd name="T28" fmla="*/ 154 w 163"/>
                <a:gd name="T29" fmla="*/ 0 h 130"/>
                <a:gd name="T30" fmla="*/ 2 w 163"/>
                <a:gd name="T31" fmla="*/ 5 h 130"/>
                <a:gd name="T32" fmla="*/ 0 w 163"/>
                <a:gd name="T33" fmla="*/ 7 h 130"/>
                <a:gd name="T34" fmla="*/ 0 w 163"/>
                <a:gd name="T35" fmla="*/ 30 h 130"/>
                <a:gd name="T36" fmla="*/ 1 w 163"/>
                <a:gd name="T37" fmla="*/ 128 h 130"/>
                <a:gd name="T38" fmla="*/ 2 w 163"/>
                <a:gd name="T39" fmla="*/ 130 h 130"/>
                <a:gd name="T40" fmla="*/ 158 w 163"/>
                <a:gd name="T41" fmla="*/ 49 h 130"/>
                <a:gd name="T42" fmla="*/ 154 w 163"/>
                <a:gd name="T43" fmla="*/ 85 h 130"/>
                <a:gd name="T44" fmla="*/ 91 w 163"/>
                <a:gd name="T45" fmla="*/ 89 h 130"/>
                <a:gd name="T46" fmla="*/ 57 w 163"/>
                <a:gd name="T47" fmla="*/ 88 h 130"/>
                <a:gd name="T48" fmla="*/ 49 w 163"/>
                <a:gd name="T49" fmla="*/ 87 h 130"/>
                <a:gd name="T50" fmla="*/ 31 w 163"/>
                <a:gd name="T51" fmla="*/ 91 h 130"/>
                <a:gd name="T52" fmla="*/ 16 w 163"/>
                <a:gd name="T53" fmla="*/ 110 h 130"/>
                <a:gd name="T54" fmla="*/ 11 w 163"/>
                <a:gd name="T55" fmla="*/ 120 h 130"/>
                <a:gd name="T56" fmla="*/ 6 w 163"/>
                <a:gd name="T57" fmla="*/ 123 h 130"/>
                <a:gd name="T58" fmla="*/ 5 w 163"/>
                <a:gd name="T59" fmla="*/ 30 h 130"/>
                <a:gd name="T60" fmla="*/ 5 w 163"/>
                <a:gd name="T61" fmla="*/ 10 h 130"/>
                <a:gd name="T62" fmla="*/ 152 w 163"/>
                <a:gd name="T63" fmla="*/ 6 h 130"/>
                <a:gd name="T64" fmla="*/ 158 w 163"/>
                <a:gd name="T65" fmla="*/ 49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 h="130">
                  <a:moveTo>
                    <a:pt x="2" y="130"/>
                  </a:moveTo>
                  <a:cubicBezTo>
                    <a:pt x="3" y="130"/>
                    <a:pt x="4" y="130"/>
                    <a:pt x="5" y="130"/>
                  </a:cubicBezTo>
                  <a:cubicBezTo>
                    <a:pt x="9" y="129"/>
                    <a:pt x="12" y="126"/>
                    <a:pt x="14" y="123"/>
                  </a:cubicBezTo>
                  <a:cubicBezTo>
                    <a:pt x="18" y="118"/>
                    <a:pt x="21" y="113"/>
                    <a:pt x="24" y="108"/>
                  </a:cubicBezTo>
                  <a:cubicBezTo>
                    <a:pt x="27" y="103"/>
                    <a:pt x="30" y="98"/>
                    <a:pt x="34" y="96"/>
                  </a:cubicBezTo>
                  <a:cubicBezTo>
                    <a:pt x="33" y="93"/>
                    <a:pt x="33" y="93"/>
                    <a:pt x="33" y="93"/>
                  </a:cubicBezTo>
                  <a:cubicBezTo>
                    <a:pt x="34" y="96"/>
                    <a:pt x="34" y="96"/>
                    <a:pt x="34" y="96"/>
                  </a:cubicBezTo>
                  <a:cubicBezTo>
                    <a:pt x="38" y="93"/>
                    <a:pt x="43" y="92"/>
                    <a:pt x="49" y="92"/>
                  </a:cubicBezTo>
                  <a:cubicBezTo>
                    <a:pt x="51" y="92"/>
                    <a:pt x="54" y="93"/>
                    <a:pt x="57" y="93"/>
                  </a:cubicBezTo>
                  <a:cubicBezTo>
                    <a:pt x="68" y="93"/>
                    <a:pt x="79" y="94"/>
                    <a:pt x="91" y="94"/>
                  </a:cubicBezTo>
                  <a:cubicBezTo>
                    <a:pt x="113" y="94"/>
                    <a:pt x="135" y="92"/>
                    <a:pt x="157" y="90"/>
                  </a:cubicBezTo>
                  <a:cubicBezTo>
                    <a:pt x="158" y="90"/>
                    <a:pt x="158" y="89"/>
                    <a:pt x="159" y="88"/>
                  </a:cubicBezTo>
                  <a:cubicBezTo>
                    <a:pt x="162" y="75"/>
                    <a:pt x="163" y="62"/>
                    <a:pt x="163" y="49"/>
                  </a:cubicBezTo>
                  <a:cubicBezTo>
                    <a:pt x="163" y="33"/>
                    <a:pt x="161" y="18"/>
                    <a:pt x="157" y="2"/>
                  </a:cubicBezTo>
                  <a:cubicBezTo>
                    <a:pt x="156" y="1"/>
                    <a:pt x="155" y="0"/>
                    <a:pt x="154" y="0"/>
                  </a:cubicBezTo>
                  <a:cubicBezTo>
                    <a:pt x="103" y="2"/>
                    <a:pt x="53" y="3"/>
                    <a:pt x="2" y="5"/>
                  </a:cubicBezTo>
                  <a:cubicBezTo>
                    <a:pt x="1" y="5"/>
                    <a:pt x="0" y="6"/>
                    <a:pt x="0" y="7"/>
                  </a:cubicBezTo>
                  <a:cubicBezTo>
                    <a:pt x="0" y="15"/>
                    <a:pt x="0" y="22"/>
                    <a:pt x="0" y="30"/>
                  </a:cubicBezTo>
                  <a:cubicBezTo>
                    <a:pt x="0" y="63"/>
                    <a:pt x="0" y="95"/>
                    <a:pt x="1" y="128"/>
                  </a:cubicBezTo>
                  <a:cubicBezTo>
                    <a:pt x="1" y="129"/>
                    <a:pt x="2" y="129"/>
                    <a:pt x="2" y="130"/>
                  </a:cubicBezTo>
                  <a:close/>
                  <a:moveTo>
                    <a:pt x="158" y="49"/>
                  </a:moveTo>
                  <a:cubicBezTo>
                    <a:pt x="158" y="61"/>
                    <a:pt x="157" y="73"/>
                    <a:pt x="154" y="85"/>
                  </a:cubicBezTo>
                  <a:cubicBezTo>
                    <a:pt x="133" y="87"/>
                    <a:pt x="112" y="89"/>
                    <a:pt x="91" y="89"/>
                  </a:cubicBezTo>
                  <a:cubicBezTo>
                    <a:pt x="79" y="89"/>
                    <a:pt x="68" y="88"/>
                    <a:pt x="57" y="88"/>
                  </a:cubicBezTo>
                  <a:cubicBezTo>
                    <a:pt x="54" y="88"/>
                    <a:pt x="52" y="87"/>
                    <a:pt x="49" y="87"/>
                  </a:cubicBezTo>
                  <a:cubicBezTo>
                    <a:pt x="43" y="87"/>
                    <a:pt x="37" y="88"/>
                    <a:pt x="31" y="91"/>
                  </a:cubicBezTo>
                  <a:cubicBezTo>
                    <a:pt x="24" y="96"/>
                    <a:pt x="20" y="103"/>
                    <a:pt x="16" y="110"/>
                  </a:cubicBezTo>
                  <a:cubicBezTo>
                    <a:pt x="15" y="114"/>
                    <a:pt x="13" y="117"/>
                    <a:pt x="11" y="120"/>
                  </a:cubicBezTo>
                  <a:cubicBezTo>
                    <a:pt x="9" y="121"/>
                    <a:pt x="8" y="122"/>
                    <a:pt x="6" y="123"/>
                  </a:cubicBezTo>
                  <a:cubicBezTo>
                    <a:pt x="5" y="92"/>
                    <a:pt x="5" y="61"/>
                    <a:pt x="5" y="30"/>
                  </a:cubicBezTo>
                  <a:cubicBezTo>
                    <a:pt x="5" y="23"/>
                    <a:pt x="5" y="16"/>
                    <a:pt x="5" y="10"/>
                  </a:cubicBezTo>
                  <a:cubicBezTo>
                    <a:pt x="54" y="8"/>
                    <a:pt x="103" y="7"/>
                    <a:pt x="152" y="6"/>
                  </a:cubicBezTo>
                  <a:cubicBezTo>
                    <a:pt x="156" y="20"/>
                    <a:pt x="158" y="35"/>
                    <a:pt x="158"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Freeform 8"/>
            <p:cNvSpPr>
              <a:spLocks noEditPoints="1"/>
            </p:cNvSpPr>
            <p:nvPr/>
          </p:nvSpPr>
          <p:spPr bwMode="auto">
            <a:xfrm>
              <a:off x="2822" y="2031"/>
              <a:ext cx="634" cy="506"/>
            </a:xfrm>
            <a:custGeom>
              <a:avLst/>
              <a:gdLst>
                <a:gd name="T0" fmla="*/ 3 w 163"/>
                <a:gd name="T1" fmla="*/ 130 h 130"/>
                <a:gd name="T2" fmla="*/ 5 w 163"/>
                <a:gd name="T3" fmla="*/ 130 h 130"/>
                <a:gd name="T4" fmla="*/ 15 w 163"/>
                <a:gd name="T5" fmla="*/ 123 h 130"/>
                <a:gd name="T6" fmla="*/ 24 w 163"/>
                <a:gd name="T7" fmla="*/ 108 h 130"/>
                <a:gd name="T8" fmla="*/ 34 w 163"/>
                <a:gd name="T9" fmla="*/ 96 h 130"/>
                <a:gd name="T10" fmla="*/ 33 w 163"/>
                <a:gd name="T11" fmla="*/ 93 h 130"/>
                <a:gd name="T12" fmla="*/ 34 w 163"/>
                <a:gd name="T13" fmla="*/ 96 h 130"/>
                <a:gd name="T14" fmla="*/ 49 w 163"/>
                <a:gd name="T15" fmla="*/ 92 h 130"/>
                <a:gd name="T16" fmla="*/ 57 w 163"/>
                <a:gd name="T17" fmla="*/ 93 h 130"/>
                <a:gd name="T18" fmla="*/ 91 w 163"/>
                <a:gd name="T19" fmla="*/ 94 h 130"/>
                <a:gd name="T20" fmla="*/ 157 w 163"/>
                <a:gd name="T21" fmla="*/ 90 h 130"/>
                <a:gd name="T22" fmla="*/ 159 w 163"/>
                <a:gd name="T23" fmla="*/ 88 h 130"/>
                <a:gd name="T24" fmla="*/ 163 w 163"/>
                <a:gd name="T25" fmla="*/ 49 h 130"/>
                <a:gd name="T26" fmla="*/ 157 w 163"/>
                <a:gd name="T27" fmla="*/ 2 h 130"/>
                <a:gd name="T28" fmla="*/ 154 w 163"/>
                <a:gd name="T29" fmla="*/ 0 h 130"/>
                <a:gd name="T30" fmla="*/ 3 w 163"/>
                <a:gd name="T31" fmla="*/ 4 h 130"/>
                <a:gd name="T32" fmla="*/ 0 w 163"/>
                <a:gd name="T33" fmla="*/ 7 h 130"/>
                <a:gd name="T34" fmla="*/ 0 w 163"/>
                <a:gd name="T35" fmla="*/ 30 h 130"/>
                <a:gd name="T36" fmla="*/ 2 w 163"/>
                <a:gd name="T37" fmla="*/ 128 h 130"/>
                <a:gd name="T38" fmla="*/ 3 w 163"/>
                <a:gd name="T39" fmla="*/ 130 h 130"/>
                <a:gd name="T40" fmla="*/ 158 w 163"/>
                <a:gd name="T41" fmla="*/ 49 h 130"/>
                <a:gd name="T42" fmla="*/ 155 w 163"/>
                <a:gd name="T43" fmla="*/ 85 h 130"/>
                <a:gd name="T44" fmla="*/ 91 w 163"/>
                <a:gd name="T45" fmla="*/ 89 h 130"/>
                <a:gd name="T46" fmla="*/ 58 w 163"/>
                <a:gd name="T47" fmla="*/ 88 h 130"/>
                <a:gd name="T48" fmla="*/ 49 w 163"/>
                <a:gd name="T49" fmla="*/ 87 h 130"/>
                <a:gd name="T50" fmla="*/ 32 w 163"/>
                <a:gd name="T51" fmla="*/ 91 h 130"/>
                <a:gd name="T52" fmla="*/ 17 w 163"/>
                <a:gd name="T53" fmla="*/ 110 h 130"/>
                <a:gd name="T54" fmla="*/ 11 w 163"/>
                <a:gd name="T55" fmla="*/ 119 h 130"/>
                <a:gd name="T56" fmla="*/ 7 w 163"/>
                <a:gd name="T57" fmla="*/ 123 h 130"/>
                <a:gd name="T58" fmla="*/ 5 w 163"/>
                <a:gd name="T59" fmla="*/ 30 h 130"/>
                <a:gd name="T60" fmla="*/ 5 w 163"/>
                <a:gd name="T61" fmla="*/ 9 h 130"/>
                <a:gd name="T62" fmla="*/ 153 w 163"/>
                <a:gd name="T63" fmla="*/ 5 h 130"/>
                <a:gd name="T64" fmla="*/ 158 w 163"/>
                <a:gd name="T65" fmla="*/ 49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 h="130">
                  <a:moveTo>
                    <a:pt x="3" y="130"/>
                  </a:moveTo>
                  <a:cubicBezTo>
                    <a:pt x="4" y="130"/>
                    <a:pt x="4" y="130"/>
                    <a:pt x="5" y="130"/>
                  </a:cubicBezTo>
                  <a:cubicBezTo>
                    <a:pt x="9" y="128"/>
                    <a:pt x="12" y="126"/>
                    <a:pt x="15" y="123"/>
                  </a:cubicBezTo>
                  <a:cubicBezTo>
                    <a:pt x="19" y="118"/>
                    <a:pt x="21" y="113"/>
                    <a:pt x="24" y="108"/>
                  </a:cubicBezTo>
                  <a:cubicBezTo>
                    <a:pt x="27" y="103"/>
                    <a:pt x="30" y="98"/>
                    <a:pt x="34" y="96"/>
                  </a:cubicBezTo>
                  <a:cubicBezTo>
                    <a:pt x="33" y="93"/>
                    <a:pt x="33" y="93"/>
                    <a:pt x="33" y="93"/>
                  </a:cubicBezTo>
                  <a:cubicBezTo>
                    <a:pt x="34" y="96"/>
                    <a:pt x="34" y="96"/>
                    <a:pt x="34" y="96"/>
                  </a:cubicBezTo>
                  <a:cubicBezTo>
                    <a:pt x="39" y="93"/>
                    <a:pt x="44" y="92"/>
                    <a:pt x="49" y="92"/>
                  </a:cubicBezTo>
                  <a:cubicBezTo>
                    <a:pt x="52" y="92"/>
                    <a:pt x="55" y="92"/>
                    <a:pt x="57" y="93"/>
                  </a:cubicBezTo>
                  <a:cubicBezTo>
                    <a:pt x="69" y="93"/>
                    <a:pt x="80" y="94"/>
                    <a:pt x="91" y="94"/>
                  </a:cubicBezTo>
                  <a:cubicBezTo>
                    <a:pt x="113" y="94"/>
                    <a:pt x="135" y="92"/>
                    <a:pt x="157" y="90"/>
                  </a:cubicBezTo>
                  <a:cubicBezTo>
                    <a:pt x="158" y="90"/>
                    <a:pt x="159" y="89"/>
                    <a:pt x="159" y="88"/>
                  </a:cubicBezTo>
                  <a:cubicBezTo>
                    <a:pt x="162" y="75"/>
                    <a:pt x="163" y="62"/>
                    <a:pt x="163" y="49"/>
                  </a:cubicBezTo>
                  <a:cubicBezTo>
                    <a:pt x="163" y="33"/>
                    <a:pt x="161" y="17"/>
                    <a:pt x="157" y="2"/>
                  </a:cubicBezTo>
                  <a:cubicBezTo>
                    <a:pt x="157" y="1"/>
                    <a:pt x="156" y="0"/>
                    <a:pt x="154" y="0"/>
                  </a:cubicBezTo>
                  <a:cubicBezTo>
                    <a:pt x="104" y="2"/>
                    <a:pt x="53" y="3"/>
                    <a:pt x="3" y="4"/>
                  </a:cubicBezTo>
                  <a:cubicBezTo>
                    <a:pt x="1" y="5"/>
                    <a:pt x="0" y="6"/>
                    <a:pt x="0" y="7"/>
                  </a:cubicBezTo>
                  <a:cubicBezTo>
                    <a:pt x="0" y="15"/>
                    <a:pt x="0" y="22"/>
                    <a:pt x="0" y="30"/>
                  </a:cubicBezTo>
                  <a:cubicBezTo>
                    <a:pt x="0" y="63"/>
                    <a:pt x="1" y="95"/>
                    <a:pt x="2" y="128"/>
                  </a:cubicBezTo>
                  <a:cubicBezTo>
                    <a:pt x="2" y="128"/>
                    <a:pt x="2" y="129"/>
                    <a:pt x="3" y="130"/>
                  </a:cubicBezTo>
                  <a:close/>
                  <a:moveTo>
                    <a:pt x="158" y="49"/>
                  </a:moveTo>
                  <a:cubicBezTo>
                    <a:pt x="158" y="61"/>
                    <a:pt x="157" y="73"/>
                    <a:pt x="155" y="85"/>
                  </a:cubicBezTo>
                  <a:cubicBezTo>
                    <a:pt x="133" y="87"/>
                    <a:pt x="112" y="89"/>
                    <a:pt x="91" y="89"/>
                  </a:cubicBezTo>
                  <a:cubicBezTo>
                    <a:pt x="80" y="89"/>
                    <a:pt x="69" y="88"/>
                    <a:pt x="58" y="88"/>
                  </a:cubicBezTo>
                  <a:cubicBezTo>
                    <a:pt x="55" y="87"/>
                    <a:pt x="52" y="87"/>
                    <a:pt x="49" y="87"/>
                  </a:cubicBezTo>
                  <a:cubicBezTo>
                    <a:pt x="43" y="87"/>
                    <a:pt x="37" y="88"/>
                    <a:pt x="32" y="91"/>
                  </a:cubicBezTo>
                  <a:cubicBezTo>
                    <a:pt x="24" y="96"/>
                    <a:pt x="21" y="103"/>
                    <a:pt x="17" y="110"/>
                  </a:cubicBezTo>
                  <a:cubicBezTo>
                    <a:pt x="15" y="114"/>
                    <a:pt x="13" y="117"/>
                    <a:pt x="11" y="119"/>
                  </a:cubicBezTo>
                  <a:cubicBezTo>
                    <a:pt x="10" y="121"/>
                    <a:pt x="8" y="122"/>
                    <a:pt x="7" y="123"/>
                  </a:cubicBezTo>
                  <a:cubicBezTo>
                    <a:pt x="6" y="92"/>
                    <a:pt x="5" y="61"/>
                    <a:pt x="5" y="30"/>
                  </a:cubicBezTo>
                  <a:cubicBezTo>
                    <a:pt x="5" y="23"/>
                    <a:pt x="5" y="16"/>
                    <a:pt x="5" y="9"/>
                  </a:cubicBezTo>
                  <a:cubicBezTo>
                    <a:pt x="54" y="8"/>
                    <a:pt x="103" y="7"/>
                    <a:pt x="153" y="5"/>
                  </a:cubicBezTo>
                  <a:cubicBezTo>
                    <a:pt x="156" y="20"/>
                    <a:pt x="158" y="34"/>
                    <a:pt x="158"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22" name="文本框 21"/>
          <p:cNvSpPr txBox="1"/>
          <p:nvPr/>
        </p:nvSpPr>
        <p:spPr>
          <a:xfrm>
            <a:off x="3440154" y="2533948"/>
            <a:ext cx="1219063" cy="461665"/>
          </a:xfrm>
          <a:prstGeom prst="rect">
            <a:avLst/>
          </a:prstGeom>
          <a:noFill/>
        </p:spPr>
        <p:txBody>
          <a:bodyPr wrap="squar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第一名</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26" name="文本框 25"/>
          <p:cNvSpPr txBox="1"/>
          <p:nvPr/>
        </p:nvSpPr>
        <p:spPr>
          <a:xfrm>
            <a:off x="2235605" y="3025130"/>
            <a:ext cx="1219063" cy="461665"/>
          </a:xfrm>
          <a:prstGeom prst="rect">
            <a:avLst/>
          </a:prstGeom>
          <a:noFill/>
        </p:spPr>
        <p:txBody>
          <a:bodyPr wrap="squar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第二名</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30" name="文本框 29"/>
          <p:cNvSpPr txBox="1"/>
          <p:nvPr/>
        </p:nvSpPr>
        <p:spPr>
          <a:xfrm>
            <a:off x="4418327" y="3294360"/>
            <a:ext cx="1219063" cy="461665"/>
          </a:xfrm>
          <a:prstGeom prst="rect">
            <a:avLst/>
          </a:prstGeom>
          <a:noFill/>
        </p:spPr>
        <p:txBody>
          <a:bodyPr wrap="squar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第三名</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34" name="文本框 33"/>
          <p:cNvSpPr txBox="1"/>
          <p:nvPr/>
        </p:nvSpPr>
        <p:spPr>
          <a:xfrm>
            <a:off x="7249675" y="2319698"/>
            <a:ext cx="1305165" cy="584775"/>
          </a:xfrm>
          <a:prstGeom prst="rect">
            <a:avLst/>
          </a:prstGeom>
          <a:noFill/>
        </p:spPr>
        <p:txBody>
          <a:bodyPr wrap="none" rtlCol="0">
            <a:spAutoFit/>
          </a:bodyPr>
          <a:lstStyle/>
          <a:p>
            <a:r>
              <a:rPr lang="zh-CN" altLang="en-US" sz="32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32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35" name="文本框 34"/>
          <p:cNvSpPr txBox="1"/>
          <p:nvPr/>
        </p:nvSpPr>
        <p:spPr>
          <a:xfrm>
            <a:off x="6971863" y="2904473"/>
            <a:ext cx="4006233" cy="1015663"/>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请在这里输入文字请在这里输入文字请在这里输入文字请在这里输入文字请在这里输入文字请在这里输入文字请在这里</a:t>
            </a:r>
            <a:r>
              <a:rPr lang="zh-CN" altLang="en-US" dirty="0" smtClean="0">
                <a:solidFill>
                  <a:schemeClr val="tx1">
                    <a:lumMod val="85000"/>
                    <a:lumOff val="15000"/>
                  </a:schemeClr>
                </a:solidFill>
                <a:latin typeface="方正静蕾简体" panose="02000000000000000000" pitchFamily="2" charset="-122"/>
                <a:ea typeface="方正静蕾简体" panose="02000000000000000000" pitchFamily="2" charset="-122"/>
              </a:rPr>
              <a:t>输入</a:t>
            </a:r>
            <a:endPar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36" name="Freeform 30"/>
          <p:cNvSpPr>
            <a:spLocks noEditPoints="1"/>
          </p:cNvSpPr>
          <p:nvPr/>
        </p:nvSpPr>
        <p:spPr bwMode="auto">
          <a:xfrm>
            <a:off x="6971863" y="2427111"/>
            <a:ext cx="335491" cy="324806"/>
          </a:xfrm>
          <a:custGeom>
            <a:avLst/>
            <a:gdLst>
              <a:gd name="T0" fmla="*/ 10 w 31"/>
              <a:gd name="T1" fmla="*/ 19 h 30"/>
              <a:gd name="T2" fmla="*/ 11 w 31"/>
              <a:gd name="T3" fmla="*/ 0 h 30"/>
              <a:gd name="T4" fmla="*/ 28 w 31"/>
              <a:gd name="T5" fmla="*/ 8 h 30"/>
              <a:gd name="T6" fmla="*/ 26 w 31"/>
              <a:gd name="T7" fmla="*/ 27 h 30"/>
              <a:gd name="T8" fmla="*/ 23 w 31"/>
              <a:gd name="T9" fmla="*/ 25 h 30"/>
              <a:gd name="T10" fmla="*/ 22 w 31"/>
              <a:gd name="T11" fmla="*/ 21 h 30"/>
              <a:gd name="T12" fmla="*/ 29 w 31"/>
              <a:gd name="T13" fmla="*/ 9 h 30"/>
              <a:gd name="T14" fmla="*/ 22 w 31"/>
              <a:gd name="T15" fmla="*/ 24 h 30"/>
              <a:gd name="T16" fmla="*/ 21 w 31"/>
              <a:gd name="T17" fmla="*/ 22 h 30"/>
              <a:gd name="T18" fmla="*/ 28 w 31"/>
              <a:gd name="T19" fmla="*/ 10 h 30"/>
              <a:gd name="T20" fmla="*/ 24 w 31"/>
              <a:gd name="T21" fmla="*/ 14 h 30"/>
              <a:gd name="T22" fmla="*/ 21 w 31"/>
              <a:gd name="T23" fmla="*/ 18 h 30"/>
              <a:gd name="T24" fmla="*/ 24 w 31"/>
              <a:gd name="T25" fmla="*/ 14 h 30"/>
              <a:gd name="T26" fmla="*/ 20 w 31"/>
              <a:gd name="T27" fmla="*/ 19 h 30"/>
              <a:gd name="T28" fmla="*/ 19 w 31"/>
              <a:gd name="T29" fmla="*/ 20 h 30"/>
              <a:gd name="T30" fmla="*/ 22 w 31"/>
              <a:gd name="T31" fmla="*/ 14 h 30"/>
              <a:gd name="T32" fmla="*/ 23 w 31"/>
              <a:gd name="T33" fmla="*/ 10 h 30"/>
              <a:gd name="T34" fmla="*/ 17 w 31"/>
              <a:gd name="T35" fmla="*/ 22 h 30"/>
              <a:gd name="T36" fmla="*/ 20 w 31"/>
              <a:gd name="T37" fmla="*/ 16 h 30"/>
              <a:gd name="T38" fmla="*/ 16 w 31"/>
              <a:gd name="T39" fmla="*/ 19 h 30"/>
              <a:gd name="T40" fmla="*/ 19 w 31"/>
              <a:gd name="T41" fmla="*/ 12 h 30"/>
              <a:gd name="T42" fmla="*/ 17 w 31"/>
              <a:gd name="T43" fmla="*/ 18 h 30"/>
              <a:gd name="T44" fmla="*/ 21 w 31"/>
              <a:gd name="T45" fmla="*/ 11 h 30"/>
              <a:gd name="T46" fmla="*/ 21 w 31"/>
              <a:gd name="T47" fmla="*/ 10 h 30"/>
              <a:gd name="T48" fmla="*/ 15 w 31"/>
              <a:gd name="T49" fmla="*/ 23 h 30"/>
              <a:gd name="T50" fmla="*/ 16 w 31"/>
              <a:gd name="T51" fmla="*/ 20 h 30"/>
              <a:gd name="T52" fmla="*/ 15 w 31"/>
              <a:gd name="T53" fmla="*/ 13 h 30"/>
              <a:gd name="T54" fmla="*/ 11 w 31"/>
              <a:gd name="T55" fmla="*/ 28 h 30"/>
              <a:gd name="T56" fmla="*/ 17 w 31"/>
              <a:gd name="T57" fmla="*/ 13 h 30"/>
              <a:gd name="T58" fmla="*/ 17 w 31"/>
              <a:gd name="T59" fmla="*/ 17 h 30"/>
              <a:gd name="T60" fmla="*/ 14 w 31"/>
              <a:gd name="T61" fmla="*/ 23 h 30"/>
              <a:gd name="T62" fmla="*/ 19 w 31"/>
              <a:gd name="T63" fmla="*/ 11 h 30"/>
              <a:gd name="T64" fmla="*/ 12 w 31"/>
              <a:gd name="T65" fmla="*/ 26 h 30"/>
              <a:gd name="T66" fmla="*/ 11 w 31"/>
              <a:gd name="T67" fmla="*/ 27 h 30"/>
              <a:gd name="T68" fmla="*/ 11 w 31"/>
              <a:gd name="T69" fmla="*/ 23 h 30"/>
              <a:gd name="T70" fmla="*/ 12 w 31"/>
              <a:gd name="T71" fmla="*/ 20 h 30"/>
              <a:gd name="T72" fmla="*/ 17 w 31"/>
              <a:gd name="T73" fmla="*/ 10 h 30"/>
              <a:gd name="T74" fmla="*/ 11 w 31"/>
              <a:gd name="T75" fmla="*/ 13 h 30"/>
              <a:gd name="T76" fmla="*/ 15 w 31"/>
              <a:gd name="T77" fmla="*/ 8 h 30"/>
              <a:gd name="T78" fmla="*/ 11 w 31"/>
              <a:gd name="T79" fmla="*/ 16 h 30"/>
              <a:gd name="T80" fmla="*/ 11 w 31"/>
              <a:gd name="T81" fmla="*/ 15 h 30"/>
              <a:gd name="T82" fmla="*/ 11 w 31"/>
              <a:gd name="T83" fmla="*/ 11 h 30"/>
              <a:gd name="T84" fmla="*/ 10 w 31"/>
              <a:gd name="T85" fmla="*/ 18 h 30"/>
              <a:gd name="T86" fmla="*/ 14 w 31"/>
              <a:gd name="T87" fmla="*/ 9 h 30"/>
              <a:gd name="T88" fmla="*/ 11 w 31"/>
              <a:gd name="T89" fmla="*/ 12 h 30"/>
              <a:gd name="T90" fmla="*/ 12 w 31"/>
              <a:gd name="T91" fmla="*/ 7 h 30"/>
              <a:gd name="T92" fmla="*/ 12 w 31"/>
              <a:gd name="T93" fmla="*/ 4 h 30"/>
              <a:gd name="T94" fmla="*/ 10 w 31"/>
              <a:gd name="T95" fmla="*/ 14 h 30"/>
              <a:gd name="T96" fmla="*/ 10 w 31"/>
              <a:gd name="T97" fmla="*/ 15 h 30"/>
              <a:gd name="T98" fmla="*/ 10 w 31"/>
              <a:gd name="T99" fmla="*/ 12 h 30"/>
              <a:gd name="T100" fmla="*/ 12 w 31"/>
              <a:gd name="T101" fmla="*/ 7 h 30"/>
              <a:gd name="T102" fmla="*/ 9 w 31"/>
              <a:gd name="T103" fmla="*/ 11 h 30"/>
              <a:gd name="T104" fmla="*/ 5 w 31"/>
              <a:gd name="T105" fmla="*/ 11 h 30"/>
              <a:gd name="T106" fmla="*/ 12 w 31"/>
              <a:gd name="T107" fmla="*/ 2 h 30"/>
              <a:gd name="T108" fmla="*/ 1 w 31"/>
              <a:gd name="T109"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 h="30">
                <a:moveTo>
                  <a:pt x="16" y="23"/>
                </a:moveTo>
                <a:cubicBezTo>
                  <a:pt x="14" y="25"/>
                  <a:pt x="13" y="27"/>
                  <a:pt x="11" y="30"/>
                </a:cubicBezTo>
                <a:cubicBezTo>
                  <a:pt x="10" y="30"/>
                  <a:pt x="10" y="28"/>
                  <a:pt x="10" y="28"/>
                </a:cubicBezTo>
                <a:cubicBezTo>
                  <a:pt x="10" y="25"/>
                  <a:pt x="10" y="22"/>
                  <a:pt x="10" y="19"/>
                </a:cubicBezTo>
                <a:cubicBezTo>
                  <a:pt x="8" y="18"/>
                  <a:pt x="6" y="17"/>
                  <a:pt x="5" y="15"/>
                </a:cubicBezTo>
                <a:cubicBezTo>
                  <a:pt x="3" y="14"/>
                  <a:pt x="1" y="13"/>
                  <a:pt x="0" y="11"/>
                </a:cubicBezTo>
                <a:cubicBezTo>
                  <a:pt x="3" y="10"/>
                  <a:pt x="7" y="10"/>
                  <a:pt x="11" y="10"/>
                </a:cubicBezTo>
                <a:cubicBezTo>
                  <a:pt x="11" y="7"/>
                  <a:pt x="11" y="4"/>
                  <a:pt x="11" y="0"/>
                </a:cubicBezTo>
                <a:cubicBezTo>
                  <a:pt x="12" y="1"/>
                  <a:pt x="13" y="2"/>
                  <a:pt x="13" y="3"/>
                </a:cubicBezTo>
                <a:cubicBezTo>
                  <a:pt x="14" y="4"/>
                  <a:pt x="15" y="6"/>
                  <a:pt x="16" y="7"/>
                </a:cubicBezTo>
                <a:cubicBezTo>
                  <a:pt x="16" y="8"/>
                  <a:pt x="17" y="8"/>
                  <a:pt x="17" y="9"/>
                </a:cubicBezTo>
                <a:cubicBezTo>
                  <a:pt x="21" y="9"/>
                  <a:pt x="24" y="9"/>
                  <a:pt x="28" y="8"/>
                </a:cubicBezTo>
                <a:cubicBezTo>
                  <a:pt x="29" y="8"/>
                  <a:pt x="30" y="8"/>
                  <a:pt x="31" y="8"/>
                </a:cubicBezTo>
                <a:cubicBezTo>
                  <a:pt x="30" y="10"/>
                  <a:pt x="28" y="12"/>
                  <a:pt x="27" y="13"/>
                </a:cubicBezTo>
                <a:cubicBezTo>
                  <a:pt x="25" y="14"/>
                  <a:pt x="23" y="16"/>
                  <a:pt x="22" y="17"/>
                </a:cubicBezTo>
                <a:cubicBezTo>
                  <a:pt x="23" y="20"/>
                  <a:pt x="25" y="23"/>
                  <a:pt x="26" y="27"/>
                </a:cubicBezTo>
                <a:cubicBezTo>
                  <a:pt x="26" y="27"/>
                  <a:pt x="25" y="27"/>
                  <a:pt x="24" y="26"/>
                </a:cubicBezTo>
                <a:cubicBezTo>
                  <a:pt x="22" y="25"/>
                  <a:pt x="19" y="25"/>
                  <a:pt x="16" y="23"/>
                </a:cubicBezTo>
                <a:close/>
                <a:moveTo>
                  <a:pt x="24" y="25"/>
                </a:moveTo>
                <a:cubicBezTo>
                  <a:pt x="24" y="25"/>
                  <a:pt x="23" y="25"/>
                  <a:pt x="23" y="25"/>
                </a:cubicBezTo>
                <a:cubicBezTo>
                  <a:pt x="23" y="26"/>
                  <a:pt x="24" y="25"/>
                  <a:pt x="25" y="26"/>
                </a:cubicBezTo>
                <a:lnTo>
                  <a:pt x="24" y="25"/>
                </a:lnTo>
                <a:close/>
                <a:moveTo>
                  <a:pt x="22" y="20"/>
                </a:moveTo>
                <a:cubicBezTo>
                  <a:pt x="22" y="21"/>
                  <a:pt x="22" y="21"/>
                  <a:pt x="22" y="21"/>
                </a:cubicBezTo>
                <a:cubicBezTo>
                  <a:pt x="23" y="22"/>
                  <a:pt x="23" y="23"/>
                  <a:pt x="24" y="24"/>
                </a:cubicBezTo>
                <a:cubicBezTo>
                  <a:pt x="23" y="23"/>
                  <a:pt x="23" y="21"/>
                  <a:pt x="22" y="20"/>
                </a:cubicBezTo>
                <a:close/>
                <a:moveTo>
                  <a:pt x="29" y="9"/>
                </a:moveTo>
                <a:cubicBezTo>
                  <a:pt x="29" y="9"/>
                  <a:pt x="29" y="9"/>
                  <a:pt x="29" y="9"/>
                </a:cubicBezTo>
                <a:cubicBezTo>
                  <a:pt x="29" y="9"/>
                  <a:pt x="30" y="9"/>
                  <a:pt x="30" y="9"/>
                </a:cubicBezTo>
                <a:cubicBezTo>
                  <a:pt x="29" y="9"/>
                  <a:pt x="29" y="9"/>
                  <a:pt x="29" y="9"/>
                </a:cubicBezTo>
                <a:close/>
                <a:moveTo>
                  <a:pt x="18" y="22"/>
                </a:moveTo>
                <a:cubicBezTo>
                  <a:pt x="19" y="22"/>
                  <a:pt x="21" y="24"/>
                  <a:pt x="22" y="24"/>
                </a:cubicBezTo>
                <a:cubicBezTo>
                  <a:pt x="21" y="23"/>
                  <a:pt x="19" y="22"/>
                  <a:pt x="18" y="22"/>
                </a:cubicBezTo>
                <a:close/>
                <a:moveTo>
                  <a:pt x="21" y="22"/>
                </a:moveTo>
                <a:cubicBezTo>
                  <a:pt x="21" y="22"/>
                  <a:pt x="21" y="23"/>
                  <a:pt x="22" y="23"/>
                </a:cubicBezTo>
                <a:cubicBezTo>
                  <a:pt x="22" y="22"/>
                  <a:pt x="22" y="22"/>
                  <a:pt x="21" y="22"/>
                </a:cubicBezTo>
                <a:close/>
                <a:moveTo>
                  <a:pt x="27" y="9"/>
                </a:moveTo>
                <a:cubicBezTo>
                  <a:pt x="27" y="9"/>
                  <a:pt x="27" y="9"/>
                  <a:pt x="27" y="9"/>
                </a:cubicBezTo>
                <a:cubicBezTo>
                  <a:pt x="27" y="10"/>
                  <a:pt x="27" y="10"/>
                  <a:pt x="27" y="11"/>
                </a:cubicBezTo>
                <a:cubicBezTo>
                  <a:pt x="27" y="11"/>
                  <a:pt x="28" y="11"/>
                  <a:pt x="28" y="10"/>
                </a:cubicBezTo>
                <a:cubicBezTo>
                  <a:pt x="27" y="10"/>
                  <a:pt x="28" y="10"/>
                  <a:pt x="27" y="9"/>
                </a:cubicBezTo>
                <a:close/>
                <a:moveTo>
                  <a:pt x="24" y="14"/>
                </a:moveTo>
                <a:cubicBezTo>
                  <a:pt x="24" y="13"/>
                  <a:pt x="25" y="13"/>
                  <a:pt x="25" y="13"/>
                </a:cubicBezTo>
                <a:cubicBezTo>
                  <a:pt x="25" y="12"/>
                  <a:pt x="24" y="13"/>
                  <a:pt x="24" y="14"/>
                </a:cubicBezTo>
                <a:close/>
                <a:moveTo>
                  <a:pt x="26" y="10"/>
                </a:moveTo>
                <a:cubicBezTo>
                  <a:pt x="26" y="10"/>
                  <a:pt x="26" y="10"/>
                  <a:pt x="26" y="10"/>
                </a:cubicBezTo>
                <a:cubicBezTo>
                  <a:pt x="26" y="9"/>
                  <a:pt x="26" y="10"/>
                  <a:pt x="26" y="10"/>
                </a:cubicBezTo>
                <a:close/>
                <a:moveTo>
                  <a:pt x="21" y="18"/>
                </a:moveTo>
                <a:cubicBezTo>
                  <a:pt x="21" y="18"/>
                  <a:pt x="21" y="19"/>
                  <a:pt x="21" y="19"/>
                </a:cubicBezTo>
                <a:cubicBezTo>
                  <a:pt x="21" y="18"/>
                  <a:pt x="21" y="18"/>
                  <a:pt x="21" y="18"/>
                </a:cubicBezTo>
                <a:close/>
                <a:moveTo>
                  <a:pt x="23" y="14"/>
                </a:moveTo>
                <a:cubicBezTo>
                  <a:pt x="23" y="15"/>
                  <a:pt x="23" y="14"/>
                  <a:pt x="24" y="14"/>
                </a:cubicBezTo>
                <a:cubicBezTo>
                  <a:pt x="23" y="14"/>
                  <a:pt x="23" y="14"/>
                  <a:pt x="23" y="14"/>
                </a:cubicBezTo>
                <a:close/>
                <a:moveTo>
                  <a:pt x="20" y="19"/>
                </a:moveTo>
                <a:cubicBezTo>
                  <a:pt x="21" y="20"/>
                  <a:pt x="21" y="20"/>
                  <a:pt x="21" y="20"/>
                </a:cubicBezTo>
                <a:lnTo>
                  <a:pt x="20" y="19"/>
                </a:lnTo>
                <a:close/>
                <a:moveTo>
                  <a:pt x="19" y="20"/>
                </a:moveTo>
                <a:cubicBezTo>
                  <a:pt x="19" y="20"/>
                  <a:pt x="19" y="20"/>
                  <a:pt x="18" y="20"/>
                </a:cubicBezTo>
                <a:cubicBezTo>
                  <a:pt x="19" y="20"/>
                  <a:pt x="20" y="21"/>
                  <a:pt x="20" y="20"/>
                </a:cubicBezTo>
                <a:lnTo>
                  <a:pt x="19" y="20"/>
                </a:lnTo>
                <a:close/>
                <a:moveTo>
                  <a:pt x="22" y="14"/>
                </a:moveTo>
                <a:cubicBezTo>
                  <a:pt x="22" y="14"/>
                  <a:pt x="21" y="13"/>
                  <a:pt x="21" y="14"/>
                </a:cubicBezTo>
                <a:cubicBezTo>
                  <a:pt x="21" y="14"/>
                  <a:pt x="22" y="15"/>
                  <a:pt x="22" y="14"/>
                </a:cubicBezTo>
                <a:cubicBezTo>
                  <a:pt x="22" y="14"/>
                  <a:pt x="22" y="14"/>
                  <a:pt x="22" y="14"/>
                </a:cubicBezTo>
                <a:close/>
                <a:moveTo>
                  <a:pt x="22" y="12"/>
                </a:moveTo>
                <a:cubicBezTo>
                  <a:pt x="22" y="13"/>
                  <a:pt x="23" y="13"/>
                  <a:pt x="23" y="12"/>
                </a:cubicBezTo>
                <a:cubicBezTo>
                  <a:pt x="23" y="12"/>
                  <a:pt x="22" y="12"/>
                  <a:pt x="22" y="12"/>
                </a:cubicBezTo>
                <a:close/>
                <a:moveTo>
                  <a:pt x="23" y="10"/>
                </a:moveTo>
                <a:cubicBezTo>
                  <a:pt x="23" y="10"/>
                  <a:pt x="24" y="10"/>
                  <a:pt x="24" y="10"/>
                </a:cubicBezTo>
                <a:cubicBezTo>
                  <a:pt x="24" y="9"/>
                  <a:pt x="24" y="9"/>
                  <a:pt x="24" y="9"/>
                </a:cubicBezTo>
                <a:cubicBezTo>
                  <a:pt x="24" y="10"/>
                  <a:pt x="23" y="9"/>
                  <a:pt x="23" y="10"/>
                </a:cubicBezTo>
                <a:close/>
                <a:moveTo>
                  <a:pt x="17" y="22"/>
                </a:moveTo>
                <a:cubicBezTo>
                  <a:pt x="18" y="23"/>
                  <a:pt x="18" y="23"/>
                  <a:pt x="18" y="23"/>
                </a:cubicBezTo>
                <a:cubicBezTo>
                  <a:pt x="18" y="22"/>
                  <a:pt x="18" y="22"/>
                  <a:pt x="18" y="22"/>
                </a:cubicBezTo>
                <a:cubicBezTo>
                  <a:pt x="17" y="22"/>
                  <a:pt x="17" y="22"/>
                  <a:pt x="17" y="22"/>
                </a:cubicBezTo>
                <a:close/>
                <a:moveTo>
                  <a:pt x="20" y="16"/>
                </a:moveTo>
                <a:cubicBezTo>
                  <a:pt x="19" y="16"/>
                  <a:pt x="19" y="16"/>
                  <a:pt x="19" y="16"/>
                </a:cubicBezTo>
                <a:cubicBezTo>
                  <a:pt x="19" y="16"/>
                  <a:pt x="20" y="17"/>
                  <a:pt x="20" y="17"/>
                </a:cubicBezTo>
                <a:cubicBezTo>
                  <a:pt x="20" y="16"/>
                  <a:pt x="20" y="16"/>
                  <a:pt x="20" y="16"/>
                </a:cubicBezTo>
                <a:close/>
                <a:moveTo>
                  <a:pt x="16" y="19"/>
                </a:moveTo>
                <a:cubicBezTo>
                  <a:pt x="17" y="19"/>
                  <a:pt x="17" y="19"/>
                  <a:pt x="18" y="19"/>
                </a:cubicBezTo>
                <a:cubicBezTo>
                  <a:pt x="18" y="19"/>
                  <a:pt x="18" y="19"/>
                  <a:pt x="18" y="19"/>
                </a:cubicBezTo>
                <a:cubicBezTo>
                  <a:pt x="18" y="18"/>
                  <a:pt x="16" y="18"/>
                  <a:pt x="16" y="19"/>
                </a:cubicBezTo>
                <a:close/>
                <a:moveTo>
                  <a:pt x="19" y="12"/>
                </a:moveTo>
                <a:cubicBezTo>
                  <a:pt x="20" y="13"/>
                  <a:pt x="20" y="13"/>
                  <a:pt x="21" y="13"/>
                </a:cubicBezTo>
                <a:cubicBezTo>
                  <a:pt x="20" y="12"/>
                  <a:pt x="20" y="12"/>
                  <a:pt x="19" y="12"/>
                </a:cubicBezTo>
                <a:close/>
                <a:moveTo>
                  <a:pt x="17" y="17"/>
                </a:moveTo>
                <a:cubicBezTo>
                  <a:pt x="17" y="18"/>
                  <a:pt x="17" y="18"/>
                  <a:pt x="17" y="18"/>
                </a:cubicBezTo>
                <a:cubicBezTo>
                  <a:pt x="17" y="18"/>
                  <a:pt x="18" y="18"/>
                  <a:pt x="18" y="18"/>
                </a:cubicBezTo>
                <a:lnTo>
                  <a:pt x="17" y="17"/>
                </a:lnTo>
                <a:close/>
                <a:moveTo>
                  <a:pt x="20" y="11"/>
                </a:moveTo>
                <a:cubicBezTo>
                  <a:pt x="21" y="11"/>
                  <a:pt x="21" y="11"/>
                  <a:pt x="21" y="11"/>
                </a:cubicBezTo>
                <a:cubicBezTo>
                  <a:pt x="21" y="11"/>
                  <a:pt x="21" y="11"/>
                  <a:pt x="21" y="11"/>
                </a:cubicBezTo>
                <a:cubicBezTo>
                  <a:pt x="21" y="11"/>
                  <a:pt x="20" y="11"/>
                  <a:pt x="20" y="11"/>
                </a:cubicBezTo>
                <a:close/>
                <a:moveTo>
                  <a:pt x="21" y="10"/>
                </a:moveTo>
                <a:cubicBezTo>
                  <a:pt x="21" y="10"/>
                  <a:pt x="21" y="10"/>
                  <a:pt x="21" y="10"/>
                </a:cubicBezTo>
                <a:cubicBezTo>
                  <a:pt x="22" y="10"/>
                  <a:pt x="22" y="10"/>
                  <a:pt x="22" y="10"/>
                </a:cubicBezTo>
                <a:lnTo>
                  <a:pt x="21" y="10"/>
                </a:lnTo>
                <a:close/>
                <a:moveTo>
                  <a:pt x="15" y="22"/>
                </a:moveTo>
                <a:cubicBezTo>
                  <a:pt x="15" y="22"/>
                  <a:pt x="14" y="23"/>
                  <a:pt x="15" y="23"/>
                </a:cubicBezTo>
                <a:cubicBezTo>
                  <a:pt x="15" y="23"/>
                  <a:pt x="15" y="22"/>
                  <a:pt x="15" y="22"/>
                </a:cubicBezTo>
                <a:cubicBezTo>
                  <a:pt x="15" y="22"/>
                  <a:pt x="15" y="22"/>
                  <a:pt x="15" y="22"/>
                </a:cubicBezTo>
                <a:close/>
                <a:moveTo>
                  <a:pt x="12" y="18"/>
                </a:moveTo>
                <a:cubicBezTo>
                  <a:pt x="13" y="20"/>
                  <a:pt x="15" y="20"/>
                  <a:pt x="16" y="20"/>
                </a:cubicBezTo>
                <a:cubicBezTo>
                  <a:pt x="15" y="19"/>
                  <a:pt x="13" y="17"/>
                  <a:pt x="12" y="18"/>
                </a:cubicBezTo>
                <a:close/>
                <a:moveTo>
                  <a:pt x="15" y="13"/>
                </a:moveTo>
                <a:cubicBezTo>
                  <a:pt x="16" y="14"/>
                  <a:pt x="18" y="15"/>
                  <a:pt x="19" y="15"/>
                </a:cubicBezTo>
                <a:cubicBezTo>
                  <a:pt x="18" y="14"/>
                  <a:pt x="16" y="13"/>
                  <a:pt x="15" y="13"/>
                </a:cubicBezTo>
                <a:close/>
                <a:moveTo>
                  <a:pt x="13" y="25"/>
                </a:moveTo>
                <a:cubicBezTo>
                  <a:pt x="13" y="26"/>
                  <a:pt x="13" y="26"/>
                  <a:pt x="13" y="26"/>
                </a:cubicBezTo>
                <a:cubicBezTo>
                  <a:pt x="12" y="26"/>
                  <a:pt x="12" y="26"/>
                  <a:pt x="12" y="26"/>
                </a:cubicBezTo>
                <a:cubicBezTo>
                  <a:pt x="12" y="27"/>
                  <a:pt x="10" y="27"/>
                  <a:pt x="11" y="28"/>
                </a:cubicBezTo>
                <a:cubicBezTo>
                  <a:pt x="11" y="27"/>
                  <a:pt x="13" y="26"/>
                  <a:pt x="13" y="25"/>
                </a:cubicBezTo>
                <a:close/>
                <a:moveTo>
                  <a:pt x="17" y="13"/>
                </a:moveTo>
                <a:cubicBezTo>
                  <a:pt x="18" y="13"/>
                  <a:pt x="18" y="14"/>
                  <a:pt x="19" y="14"/>
                </a:cubicBezTo>
                <a:cubicBezTo>
                  <a:pt x="18" y="14"/>
                  <a:pt x="18" y="13"/>
                  <a:pt x="17" y="13"/>
                </a:cubicBezTo>
                <a:close/>
                <a:moveTo>
                  <a:pt x="14" y="16"/>
                </a:moveTo>
                <a:cubicBezTo>
                  <a:pt x="14" y="16"/>
                  <a:pt x="13" y="16"/>
                  <a:pt x="14" y="17"/>
                </a:cubicBezTo>
                <a:cubicBezTo>
                  <a:pt x="14" y="17"/>
                  <a:pt x="15" y="17"/>
                  <a:pt x="16" y="17"/>
                </a:cubicBezTo>
                <a:cubicBezTo>
                  <a:pt x="17" y="17"/>
                  <a:pt x="17" y="17"/>
                  <a:pt x="17" y="17"/>
                </a:cubicBezTo>
                <a:cubicBezTo>
                  <a:pt x="16" y="17"/>
                  <a:pt x="15" y="16"/>
                  <a:pt x="14" y="16"/>
                </a:cubicBezTo>
                <a:close/>
                <a:moveTo>
                  <a:pt x="12" y="22"/>
                </a:moveTo>
                <a:cubicBezTo>
                  <a:pt x="12" y="23"/>
                  <a:pt x="13" y="23"/>
                  <a:pt x="13" y="23"/>
                </a:cubicBezTo>
                <a:cubicBezTo>
                  <a:pt x="14" y="23"/>
                  <a:pt x="14" y="23"/>
                  <a:pt x="14" y="23"/>
                </a:cubicBezTo>
                <a:cubicBezTo>
                  <a:pt x="13" y="23"/>
                  <a:pt x="13" y="23"/>
                  <a:pt x="12" y="22"/>
                </a:cubicBezTo>
                <a:close/>
                <a:moveTo>
                  <a:pt x="19" y="10"/>
                </a:moveTo>
                <a:cubicBezTo>
                  <a:pt x="18" y="10"/>
                  <a:pt x="18" y="10"/>
                  <a:pt x="18" y="10"/>
                </a:cubicBezTo>
                <a:cubicBezTo>
                  <a:pt x="18" y="11"/>
                  <a:pt x="19" y="11"/>
                  <a:pt x="19" y="11"/>
                </a:cubicBezTo>
                <a:cubicBezTo>
                  <a:pt x="19" y="11"/>
                  <a:pt x="19" y="10"/>
                  <a:pt x="19" y="10"/>
                </a:cubicBezTo>
                <a:close/>
                <a:moveTo>
                  <a:pt x="11" y="24"/>
                </a:moveTo>
                <a:cubicBezTo>
                  <a:pt x="10" y="25"/>
                  <a:pt x="11" y="25"/>
                  <a:pt x="11" y="25"/>
                </a:cubicBezTo>
                <a:cubicBezTo>
                  <a:pt x="11" y="25"/>
                  <a:pt x="11" y="25"/>
                  <a:pt x="12" y="26"/>
                </a:cubicBezTo>
                <a:cubicBezTo>
                  <a:pt x="12" y="25"/>
                  <a:pt x="12" y="25"/>
                  <a:pt x="12" y="25"/>
                </a:cubicBezTo>
                <a:cubicBezTo>
                  <a:pt x="11" y="25"/>
                  <a:pt x="11" y="24"/>
                  <a:pt x="11" y="24"/>
                </a:cubicBezTo>
                <a:close/>
                <a:moveTo>
                  <a:pt x="11" y="26"/>
                </a:moveTo>
                <a:cubicBezTo>
                  <a:pt x="11" y="27"/>
                  <a:pt x="11" y="27"/>
                  <a:pt x="11" y="27"/>
                </a:cubicBezTo>
                <a:lnTo>
                  <a:pt x="11" y="26"/>
                </a:lnTo>
                <a:close/>
                <a:moveTo>
                  <a:pt x="11" y="22"/>
                </a:moveTo>
                <a:cubicBezTo>
                  <a:pt x="11" y="23"/>
                  <a:pt x="10" y="23"/>
                  <a:pt x="11" y="23"/>
                </a:cubicBezTo>
                <a:cubicBezTo>
                  <a:pt x="11" y="23"/>
                  <a:pt x="11" y="23"/>
                  <a:pt x="11" y="23"/>
                </a:cubicBezTo>
                <a:cubicBezTo>
                  <a:pt x="11" y="23"/>
                  <a:pt x="11" y="22"/>
                  <a:pt x="11" y="22"/>
                </a:cubicBezTo>
                <a:close/>
                <a:moveTo>
                  <a:pt x="11" y="20"/>
                </a:moveTo>
                <a:cubicBezTo>
                  <a:pt x="11" y="21"/>
                  <a:pt x="11" y="21"/>
                  <a:pt x="11" y="21"/>
                </a:cubicBezTo>
                <a:cubicBezTo>
                  <a:pt x="11" y="21"/>
                  <a:pt x="12" y="21"/>
                  <a:pt x="12" y="20"/>
                </a:cubicBezTo>
                <a:cubicBezTo>
                  <a:pt x="12" y="20"/>
                  <a:pt x="11" y="20"/>
                  <a:pt x="11" y="20"/>
                </a:cubicBezTo>
                <a:close/>
                <a:moveTo>
                  <a:pt x="16" y="10"/>
                </a:moveTo>
                <a:cubicBezTo>
                  <a:pt x="16" y="11"/>
                  <a:pt x="16" y="11"/>
                  <a:pt x="16" y="11"/>
                </a:cubicBezTo>
                <a:cubicBezTo>
                  <a:pt x="17" y="10"/>
                  <a:pt x="17" y="10"/>
                  <a:pt x="17" y="10"/>
                </a:cubicBezTo>
                <a:cubicBezTo>
                  <a:pt x="16" y="10"/>
                  <a:pt x="16" y="10"/>
                  <a:pt x="16" y="10"/>
                </a:cubicBezTo>
                <a:close/>
                <a:moveTo>
                  <a:pt x="11" y="13"/>
                </a:moveTo>
                <a:cubicBezTo>
                  <a:pt x="12" y="14"/>
                  <a:pt x="14" y="15"/>
                  <a:pt x="15" y="14"/>
                </a:cubicBezTo>
                <a:cubicBezTo>
                  <a:pt x="13" y="14"/>
                  <a:pt x="12" y="13"/>
                  <a:pt x="11" y="13"/>
                </a:cubicBezTo>
                <a:close/>
                <a:moveTo>
                  <a:pt x="11" y="18"/>
                </a:moveTo>
                <a:cubicBezTo>
                  <a:pt x="10" y="19"/>
                  <a:pt x="11" y="19"/>
                  <a:pt x="12" y="19"/>
                </a:cubicBezTo>
                <a:cubicBezTo>
                  <a:pt x="11" y="19"/>
                  <a:pt x="11" y="18"/>
                  <a:pt x="11" y="18"/>
                </a:cubicBezTo>
                <a:close/>
                <a:moveTo>
                  <a:pt x="15" y="8"/>
                </a:moveTo>
                <a:cubicBezTo>
                  <a:pt x="15" y="8"/>
                  <a:pt x="16" y="9"/>
                  <a:pt x="15" y="10"/>
                </a:cubicBezTo>
                <a:cubicBezTo>
                  <a:pt x="15" y="10"/>
                  <a:pt x="16" y="10"/>
                  <a:pt x="16" y="9"/>
                </a:cubicBezTo>
                <a:cubicBezTo>
                  <a:pt x="16" y="9"/>
                  <a:pt x="16" y="8"/>
                  <a:pt x="15" y="8"/>
                </a:cubicBezTo>
                <a:close/>
                <a:moveTo>
                  <a:pt x="11" y="16"/>
                </a:moveTo>
                <a:cubicBezTo>
                  <a:pt x="11" y="17"/>
                  <a:pt x="12" y="18"/>
                  <a:pt x="12" y="17"/>
                </a:cubicBezTo>
                <a:cubicBezTo>
                  <a:pt x="12" y="17"/>
                  <a:pt x="11" y="16"/>
                  <a:pt x="11" y="16"/>
                </a:cubicBezTo>
                <a:close/>
                <a:moveTo>
                  <a:pt x="11" y="14"/>
                </a:moveTo>
                <a:cubicBezTo>
                  <a:pt x="11" y="15"/>
                  <a:pt x="11" y="15"/>
                  <a:pt x="11" y="15"/>
                </a:cubicBezTo>
                <a:cubicBezTo>
                  <a:pt x="12" y="16"/>
                  <a:pt x="12" y="16"/>
                  <a:pt x="13" y="16"/>
                </a:cubicBezTo>
                <a:cubicBezTo>
                  <a:pt x="12" y="15"/>
                  <a:pt x="12" y="14"/>
                  <a:pt x="11" y="14"/>
                </a:cubicBezTo>
                <a:close/>
                <a:moveTo>
                  <a:pt x="13" y="11"/>
                </a:moveTo>
                <a:cubicBezTo>
                  <a:pt x="12" y="11"/>
                  <a:pt x="12" y="11"/>
                  <a:pt x="11" y="11"/>
                </a:cubicBezTo>
                <a:cubicBezTo>
                  <a:pt x="12" y="12"/>
                  <a:pt x="14" y="13"/>
                  <a:pt x="14" y="12"/>
                </a:cubicBezTo>
                <a:cubicBezTo>
                  <a:pt x="14" y="12"/>
                  <a:pt x="13" y="11"/>
                  <a:pt x="13" y="11"/>
                </a:cubicBezTo>
                <a:close/>
                <a:moveTo>
                  <a:pt x="8" y="17"/>
                </a:moveTo>
                <a:cubicBezTo>
                  <a:pt x="8" y="17"/>
                  <a:pt x="10" y="18"/>
                  <a:pt x="10" y="18"/>
                </a:cubicBezTo>
                <a:cubicBezTo>
                  <a:pt x="9" y="18"/>
                  <a:pt x="9" y="17"/>
                  <a:pt x="8" y="17"/>
                </a:cubicBezTo>
                <a:close/>
                <a:moveTo>
                  <a:pt x="14" y="9"/>
                </a:moveTo>
                <a:cubicBezTo>
                  <a:pt x="14" y="10"/>
                  <a:pt x="14" y="10"/>
                  <a:pt x="14" y="10"/>
                </a:cubicBezTo>
                <a:cubicBezTo>
                  <a:pt x="14" y="9"/>
                  <a:pt x="14" y="9"/>
                  <a:pt x="14" y="9"/>
                </a:cubicBezTo>
                <a:close/>
                <a:moveTo>
                  <a:pt x="14" y="8"/>
                </a:moveTo>
                <a:cubicBezTo>
                  <a:pt x="14" y="8"/>
                  <a:pt x="14" y="8"/>
                  <a:pt x="14" y="8"/>
                </a:cubicBezTo>
                <a:cubicBezTo>
                  <a:pt x="14" y="8"/>
                  <a:pt x="14" y="8"/>
                  <a:pt x="14" y="8"/>
                </a:cubicBezTo>
                <a:close/>
                <a:moveTo>
                  <a:pt x="11" y="12"/>
                </a:moveTo>
                <a:cubicBezTo>
                  <a:pt x="11" y="12"/>
                  <a:pt x="11" y="12"/>
                  <a:pt x="11" y="12"/>
                </a:cubicBezTo>
                <a:cubicBezTo>
                  <a:pt x="12" y="13"/>
                  <a:pt x="12" y="13"/>
                  <a:pt x="12" y="13"/>
                </a:cubicBezTo>
                <a:lnTo>
                  <a:pt x="11" y="12"/>
                </a:lnTo>
                <a:close/>
                <a:moveTo>
                  <a:pt x="12" y="7"/>
                </a:moveTo>
                <a:cubicBezTo>
                  <a:pt x="11" y="8"/>
                  <a:pt x="12" y="8"/>
                  <a:pt x="11" y="9"/>
                </a:cubicBezTo>
                <a:cubicBezTo>
                  <a:pt x="12" y="9"/>
                  <a:pt x="12" y="9"/>
                  <a:pt x="13" y="9"/>
                </a:cubicBezTo>
                <a:cubicBezTo>
                  <a:pt x="13" y="9"/>
                  <a:pt x="13" y="8"/>
                  <a:pt x="12" y="7"/>
                </a:cubicBezTo>
                <a:close/>
                <a:moveTo>
                  <a:pt x="12" y="4"/>
                </a:moveTo>
                <a:cubicBezTo>
                  <a:pt x="11" y="5"/>
                  <a:pt x="13" y="6"/>
                  <a:pt x="14" y="7"/>
                </a:cubicBezTo>
                <a:cubicBezTo>
                  <a:pt x="14" y="6"/>
                  <a:pt x="13" y="5"/>
                  <a:pt x="12" y="4"/>
                </a:cubicBezTo>
                <a:close/>
                <a:moveTo>
                  <a:pt x="8" y="13"/>
                </a:moveTo>
                <a:cubicBezTo>
                  <a:pt x="9" y="13"/>
                  <a:pt x="9" y="14"/>
                  <a:pt x="10" y="14"/>
                </a:cubicBezTo>
                <a:cubicBezTo>
                  <a:pt x="10" y="14"/>
                  <a:pt x="10" y="14"/>
                  <a:pt x="10" y="14"/>
                </a:cubicBezTo>
                <a:cubicBezTo>
                  <a:pt x="10" y="13"/>
                  <a:pt x="9" y="13"/>
                  <a:pt x="8" y="13"/>
                </a:cubicBezTo>
                <a:close/>
                <a:moveTo>
                  <a:pt x="8" y="14"/>
                </a:moveTo>
                <a:cubicBezTo>
                  <a:pt x="8" y="14"/>
                  <a:pt x="9" y="15"/>
                  <a:pt x="10" y="15"/>
                </a:cubicBezTo>
                <a:cubicBezTo>
                  <a:pt x="9" y="14"/>
                  <a:pt x="9" y="13"/>
                  <a:pt x="8" y="14"/>
                </a:cubicBezTo>
                <a:close/>
                <a:moveTo>
                  <a:pt x="10" y="11"/>
                </a:moveTo>
                <a:cubicBezTo>
                  <a:pt x="10" y="11"/>
                  <a:pt x="10" y="11"/>
                  <a:pt x="9" y="12"/>
                </a:cubicBezTo>
                <a:cubicBezTo>
                  <a:pt x="10" y="12"/>
                  <a:pt x="10" y="12"/>
                  <a:pt x="10" y="12"/>
                </a:cubicBezTo>
                <a:cubicBezTo>
                  <a:pt x="11" y="12"/>
                  <a:pt x="11" y="11"/>
                  <a:pt x="10" y="11"/>
                </a:cubicBezTo>
                <a:close/>
                <a:moveTo>
                  <a:pt x="12" y="6"/>
                </a:moveTo>
                <a:cubicBezTo>
                  <a:pt x="12" y="7"/>
                  <a:pt x="12" y="7"/>
                  <a:pt x="12" y="7"/>
                </a:cubicBezTo>
                <a:cubicBezTo>
                  <a:pt x="12" y="7"/>
                  <a:pt x="12" y="7"/>
                  <a:pt x="12" y="7"/>
                </a:cubicBezTo>
                <a:cubicBezTo>
                  <a:pt x="12" y="7"/>
                  <a:pt x="12" y="6"/>
                  <a:pt x="12" y="6"/>
                </a:cubicBezTo>
                <a:close/>
                <a:moveTo>
                  <a:pt x="8" y="11"/>
                </a:moveTo>
                <a:cubicBezTo>
                  <a:pt x="8" y="11"/>
                  <a:pt x="8" y="11"/>
                  <a:pt x="9" y="12"/>
                </a:cubicBezTo>
                <a:cubicBezTo>
                  <a:pt x="9" y="11"/>
                  <a:pt x="9" y="11"/>
                  <a:pt x="9" y="11"/>
                </a:cubicBezTo>
                <a:cubicBezTo>
                  <a:pt x="9" y="11"/>
                  <a:pt x="8" y="11"/>
                  <a:pt x="8" y="11"/>
                </a:cubicBezTo>
                <a:close/>
                <a:moveTo>
                  <a:pt x="5" y="11"/>
                </a:moveTo>
                <a:cubicBezTo>
                  <a:pt x="6" y="12"/>
                  <a:pt x="7" y="13"/>
                  <a:pt x="8" y="12"/>
                </a:cubicBezTo>
                <a:cubicBezTo>
                  <a:pt x="7" y="12"/>
                  <a:pt x="5" y="11"/>
                  <a:pt x="5" y="11"/>
                </a:cubicBezTo>
                <a:close/>
                <a:moveTo>
                  <a:pt x="12" y="2"/>
                </a:moveTo>
                <a:cubicBezTo>
                  <a:pt x="12" y="3"/>
                  <a:pt x="12" y="3"/>
                  <a:pt x="12" y="3"/>
                </a:cubicBezTo>
                <a:cubicBezTo>
                  <a:pt x="12" y="3"/>
                  <a:pt x="12" y="3"/>
                  <a:pt x="12" y="3"/>
                </a:cubicBezTo>
                <a:lnTo>
                  <a:pt x="12" y="2"/>
                </a:lnTo>
                <a:close/>
                <a:moveTo>
                  <a:pt x="3" y="12"/>
                </a:moveTo>
                <a:cubicBezTo>
                  <a:pt x="4" y="13"/>
                  <a:pt x="4" y="13"/>
                  <a:pt x="4" y="13"/>
                </a:cubicBezTo>
                <a:lnTo>
                  <a:pt x="3" y="12"/>
                </a:lnTo>
                <a:close/>
                <a:moveTo>
                  <a:pt x="1" y="12"/>
                </a:moveTo>
                <a:cubicBezTo>
                  <a:pt x="2" y="12"/>
                  <a:pt x="2" y="12"/>
                  <a:pt x="2" y="12"/>
                </a:cubicBezTo>
                <a:cubicBezTo>
                  <a:pt x="2" y="11"/>
                  <a:pt x="2" y="11"/>
                  <a:pt x="2" y="11"/>
                </a:cubicBezTo>
                <a:cubicBezTo>
                  <a:pt x="2" y="11"/>
                  <a:pt x="2" y="11"/>
                  <a:pt x="1" y="12"/>
                </a:cubicBezTo>
                <a:close/>
              </a:path>
            </a:pathLst>
          </a:custGeom>
          <a:solidFill>
            <a:schemeClr val="tx1">
              <a:lumMod val="75000"/>
              <a:lumOff val="25000"/>
            </a:schemeClr>
          </a:solidFill>
          <a:ln>
            <a:noFill/>
          </a:ln>
          <a:extLst/>
        </p:spPr>
        <p:txBody>
          <a:bodyPr vert="horz" wrap="square" lIns="91440" tIns="45720" rIns="91440" bIns="45720" numCol="1" anchor="t" anchorCtr="0" compatLnSpc="1">
            <a:prstTxWarp prst="textNoShape">
              <a:avLst/>
            </a:prstTxWarp>
          </a:bodyPr>
          <a:lstStyle/>
          <a:p>
            <a:endParaRPr lang="zh-CN" altLang="en-US">
              <a:solidFill>
                <a:srgbClr val="C00000"/>
              </a:solidFill>
            </a:endParaRPr>
          </a:p>
        </p:txBody>
      </p:sp>
      <p:sp>
        <p:nvSpPr>
          <p:cNvPr id="37" name="文本框 36"/>
          <p:cNvSpPr txBox="1"/>
          <p:nvPr/>
        </p:nvSpPr>
        <p:spPr>
          <a:xfrm>
            <a:off x="7249675" y="4308903"/>
            <a:ext cx="1305165" cy="584775"/>
          </a:xfrm>
          <a:prstGeom prst="rect">
            <a:avLst/>
          </a:prstGeom>
          <a:noFill/>
        </p:spPr>
        <p:txBody>
          <a:bodyPr wrap="none" rtlCol="0">
            <a:spAutoFit/>
          </a:bodyPr>
          <a:lstStyle/>
          <a:p>
            <a:r>
              <a:rPr lang="zh-CN" altLang="en-US" sz="32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32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38" name="文本框 37"/>
          <p:cNvSpPr txBox="1"/>
          <p:nvPr/>
        </p:nvSpPr>
        <p:spPr>
          <a:xfrm>
            <a:off x="6971863" y="4893678"/>
            <a:ext cx="4006233" cy="1015663"/>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请在这里输入文字请在这里输入文字请在这里输入文字请在这里输入文字请在这里输入文字请在这里输入文字请在这里</a:t>
            </a:r>
            <a:r>
              <a:rPr lang="zh-CN" altLang="en-US" dirty="0" smtClean="0">
                <a:solidFill>
                  <a:schemeClr val="tx1">
                    <a:lumMod val="85000"/>
                    <a:lumOff val="15000"/>
                  </a:schemeClr>
                </a:solidFill>
                <a:latin typeface="方正静蕾简体" panose="02000000000000000000" pitchFamily="2" charset="-122"/>
                <a:ea typeface="方正静蕾简体" panose="02000000000000000000" pitchFamily="2" charset="-122"/>
              </a:rPr>
              <a:t>输入</a:t>
            </a:r>
            <a:endPar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39" name="Freeform 30"/>
          <p:cNvSpPr>
            <a:spLocks noEditPoints="1"/>
          </p:cNvSpPr>
          <p:nvPr/>
        </p:nvSpPr>
        <p:spPr bwMode="auto">
          <a:xfrm>
            <a:off x="6971863" y="4416316"/>
            <a:ext cx="335491" cy="324806"/>
          </a:xfrm>
          <a:custGeom>
            <a:avLst/>
            <a:gdLst>
              <a:gd name="T0" fmla="*/ 10 w 31"/>
              <a:gd name="T1" fmla="*/ 19 h 30"/>
              <a:gd name="T2" fmla="*/ 11 w 31"/>
              <a:gd name="T3" fmla="*/ 0 h 30"/>
              <a:gd name="T4" fmla="*/ 28 w 31"/>
              <a:gd name="T5" fmla="*/ 8 h 30"/>
              <a:gd name="T6" fmla="*/ 26 w 31"/>
              <a:gd name="T7" fmla="*/ 27 h 30"/>
              <a:gd name="T8" fmla="*/ 23 w 31"/>
              <a:gd name="T9" fmla="*/ 25 h 30"/>
              <a:gd name="T10" fmla="*/ 22 w 31"/>
              <a:gd name="T11" fmla="*/ 21 h 30"/>
              <a:gd name="T12" fmla="*/ 29 w 31"/>
              <a:gd name="T13" fmla="*/ 9 h 30"/>
              <a:gd name="T14" fmla="*/ 22 w 31"/>
              <a:gd name="T15" fmla="*/ 24 h 30"/>
              <a:gd name="T16" fmla="*/ 21 w 31"/>
              <a:gd name="T17" fmla="*/ 22 h 30"/>
              <a:gd name="T18" fmla="*/ 28 w 31"/>
              <a:gd name="T19" fmla="*/ 10 h 30"/>
              <a:gd name="T20" fmla="*/ 24 w 31"/>
              <a:gd name="T21" fmla="*/ 14 h 30"/>
              <a:gd name="T22" fmla="*/ 21 w 31"/>
              <a:gd name="T23" fmla="*/ 18 h 30"/>
              <a:gd name="T24" fmla="*/ 24 w 31"/>
              <a:gd name="T25" fmla="*/ 14 h 30"/>
              <a:gd name="T26" fmla="*/ 20 w 31"/>
              <a:gd name="T27" fmla="*/ 19 h 30"/>
              <a:gd name="T28" fmla="*/ 19 w 31"/>
              <a:gd name="T29" fmla="*/ 20 h 30"/>
              <a:gd name="T30" fmla="*/ 22 w 31"/>
              <a:gd name="T31" fmla="*/ 14 h 30"/>
              <a:gd name="T32" fmla="*/ 23 w 31"/>
              <a:gd name="T33" fmla="*/ 10 h 30"/>
              <a:gd name="T34" fmla="*/ 17 w 31"/>
              <a:gd name="T35" fmla="*/ 22 h 30"/>
              <a:gd name="T36" fmla="*/ 20 w 31"/>
              <a:gd name="T37" fmla="*/ 16 h 30"/>
              <a:gd name="T38" fmla="*/ 16 w 31"/>
              <a:gd name="T39" fmla="*/ 19 h 30"/>
              <a:gd name="T40" fmla="*/ 19 w 31"/>
              <a:gd name="T41" fmla="*/ 12 h 30"/>
              <a:gd name="T42" fmla="*/ 17 w 31"/>
              <a:gd name="T43" fmla="*/ 18 h 30"/>
              <a:gd name="T44" fmla="*/ 21 w 31"/>
              <a:gd name="T45" fmla="*/ 11 h 30"/>
              <a:gd name="T46" fmla="*/ 21 w 31"/>
              <a:gd name="T47" fmla="*/ 10 h 30"/>
              <a:gd name="T48" fmla="*/ 15 w 31"/>
              <a:gd name="T49" fmla="*/ 23 h 30"/>
              <a:gd name="T50" fmla="*/ 16 w 31"/>
              <a:gd name="T51" fmla="*/ 20 h 30"/>
              <a:gd name="T52" fmla="*/ 15 w 31"/>
              <a:gd name="T53" fmla="*/ 13 h 30"/>
              <a:gd name="T54" fmla="*/ 11 w 31"/>
              <a:gd name="T55" fmla="*/ 28 h 30"/>
              <a:gd name="T56" fmla="*/ 17 w 31"/>
              <a:gd name="T57" fmla="*/ 13 h 30"/>
              <a:gd name="T58" fmla="*/ 17 w 31"/>
              <a:gd name="T59" fmla="*/ 17 h 30"/>
              <a:gd name="T60" fmla="*/ 14 w 31"/>
              <a:gd name="T61" fmla="*/ 23 h 30"/>
              <a:gd name="T62" fmla="*/ 19 w 31"/>
              <a:gd name="T63" fmla="*/ 11 h 30"/>
              <a:gd name="T64" fmla="*/ 12 w 31"/>
              <a:gd name="T65" fmla="*/ 26 h 30"/>
              <a:gd name="T66" fmla="*/ 11 w 31"/>
              <a:gd name="T67" fmla="*/ 27 h 30"/>
              <a:gd name="T68" fmla="*/ 11 w 31"/>
              <a:gd name="T69" fmla="*/ 23 h 30"/>
              <a:gd name="T70" fmla="*/ 12 w 31"/>
              <a:gd name="T71" fmla="*/ 20 h 30"/>
              <a:gd name="T72" fmla="*/ 17 w 31"/>
              <a:gd name="T73" fmla="*/ 10 h 30"/>
              <a:gd name="T74" fmla="*/ 11 w 31"/>
              <a:gd name="T75" fmla="*/ 13 h 30"/>
              <a:gd name="T76" fmla="*/ 15 w 31"/>
              <a:gd name="T77" fmla="*/ 8 h 30"/>
              <a:gd name="T78" fmla="*/ 11 w 31"/>
              <a:gd name="T79" fmla="*/ 16 h 30"/>
              <a:gd name="T80" fmla="*/ 11 w 31"/>
              <a:gd name="T81" fmla="*/ 15 h 30"/>
              <a:gd name="T82" fmla="*/ 11 w 31"/>
              <a:gd name="T83" fmla="*/ 11 h 30"/>
              <a:gd name="T84" fmla="*/ 10 w 31"/>
              <a:gd name="T85" fmla="*/ 18 h 30"/>
              <a:gd name="T86" fmla="*/ 14 w 31"/>
              <a:gd name="T87" fmla="*/ 9 h 30"/>
              <a:gd name="T88" fmla="*/ 11 w 31"/>
              <a:gd name="T89" fmla="*/ 12 h 30"/>
              <a:gd name="T90" fmla="*/ 12 w 31"/>
              <a:gd name="T91" fmla="*/ 7 h 30"/>
              <a:gd name="T92" fmla="*/ 12 w 31"/>
              <a:gd name="T93" fmla="*/ 4 h 30"/>
              <a:gd name="T94" fmla="*/ 10 w 31"/>
              <a:gd name="T95" fmla="*/ 14 h 30"/>
              <a:gd name="T96" fmla="*/ 10 w 31"/>
              <a:gd name="T97" fmla="*/ 15 h 30"/>
              <a:gd name="T98" fmla="*/ 10 w 31"/>
              <a:gd name="T99" fmla="*/ 12 h 30"/>
              <a:gd name="T100" fmla="*/ 12 w 31"/>
              <a:gd name="T101" fmla="*/ 7 h 30"/>
              <a:gd name="T102" fmla="*/ 9 w 31"/>
              <a:gd name="T103" fmla="*/ 11 h 30"/>
              <a:gd name="T104" fmla="*/ 5 w 31"/>
              <a:gd name="T105" fmla="*/ 11 h 30"/>
              <a:gd name="T106" fmla="*/ 12 w 31"/>
              <a:gd name="T107" fmla="*/ 2 h 30"/>
              <a:gd name="T108" fmla="*/ 1 w 31"/>
              <a:gd name="T109"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 h="30">
                <a:moveTo>
                  <a:pt x="16" y="23"/>
                </a:moveTo>
                <a:cubicBezTo>
                  <a:pt x="14" y="25"/>
                  <a:pt x="13" y="27"/>
                  <a:pt x="11" y="30"/>
                </a:cubicBezTo>
                <a:cubicBezTo>
                  <a:pt x="10" y="30"/>
                  <a:pt x="10" y="28"/>
                  <a:pt x="10" y="28"/>
                </a:cubicBezTo>
                <a:cubicBezTo>
                  <a:pt x="10" y="25"/>
                  <a:pt x="10" y="22"/>
                  <a:pt x="10" y="19"/>
                </a:cubicBezTo>
                <a:cubicBezTo>
                  <a:pt x="8" y="18"/>
                  <a:pt x="6" y="17"/>
                  <a:pt x="5" y="15"/>
                </a:cubicBezTo>
                <a:cubicBezTo>
                  <a:pt x="3" y="14"/>
                  <a:pt x="1" y="13"/>
                  <a:pt x="0" y="11"/>
                </a:cubicBezTo>
                <a:cubicBezTo>
                  <a:pt x="3" y="10"/>
                  <a:pt x="7" y="10"/>
                  <a:pt x="11" y="10"/>
                </a:cubicBezTo>
                <a:cubicBezTo>
                  <a:pt x="11" y="7"/>
                  <a:pt x="11" y="4"/>
                  <a:pt x="11" y="0"/>
                </a:cubicBezTo>
                <a:cubicBezTo>
                  <a:pt x="12" y="1"/>
                  <a:pt x="13" y="2"/>
                  <a:pt x="13" y="3"/>
                </a:cubicBezTo>
                <a:cubicBezTo>
                  <a:pt x="14" y="4"/>
                  <a:pt x="15" y="6"/>
                  <a:pt x="16" y="7"/>
                </a:cubicBezTo>
                <a:cubicBezTo>
                  <a:pt x="16" y="8"/>
                  <a:pt x="17" y="8"/>
                  <a:pt x="17" y="9"/>
                </a:cubicBezTo>
                <a:cubicBezTo>
                  <a:pt x="21" y="9"/>
                  <a:pt x="24" y="9"/>
                  <a:pt x="28" y="8"/>
                </a:cubicBezTo>
                <a:cubicBezTo>
                  <a:pt x="29" y="8"/>
                  <a:pt x="30" y="8"/>
                  <a:pt x="31" y="8"/>
                </a:cubicBezTo>
                <a:cubicBezTo>
                  <a:pt x="30" y="10"/>
                  <a:pt x="28" y="12"/>
                  <a:pt x="27" y="13"/>
                </a:cubicBezTo>
                <a:cubicBezTo>
                  <a:pt x="25" y="14"/>
                  <a:pt x="23" y="16"/>
                  <a:pt x="22" y="17"/>
                </a:cubicBezTo>
                <a:cubicBezTo>
                  <a:pt x="23" y="20"/>
                  <a:pt x="25" y="23"/>
                  <a:pt x="26" y="27"/>
                </a:cubicBezTo>
                <a:cubicBezTo>
                  <a:pt x="26" y="27"/>
                  <a:pt x="25" y="27"/>
                  <a:pt x="24" y="26"/>
                </a:cubicBezTo>
                <a:cubicBezTo>
                  <a:pt x="22" y="25"/>
                  <a:pt x="19" y="25"/>
                  <a:pt x="16" y="23"/>
                </a:cubicBezTo>
                <a:close/>
                <a:moveTo>
                  <a:pt x="24" y="25"/>
                </a:moveTo>
                <a:cubicBezTo>
                  <a:pt x="24" y="25"/>
                  <a:pt x="23" y="25"/>
                  <a:pt x="23" y="25"/>
                </a:cubicBezTo>
                <a:cubicBezTo>
                  <a:pt x="23" y="26"/>
                  <a:pt x="24" y="25"/>
                  <a:pt x="25" y="26"/>
                </a:cubicBezTo>
                <a:lnTo>
                  <a:pt x="24" y="25"/>
                </a:lnTo>
                <a:close/>
                <a:moveTo>
                  <a:pt x="22" y="20"/>
                </a:moveTo>
                <a:cubicBezTo>
                  <a:pt x="22" y="21"/>
                  <a:pt x="22" y="21"/>
                  <a:pt x="22" y="21"/>
                </a:cubicBezTo>
                <a:cubicBezTo>
                  <a:pt x="23" y="22"/>
                  <a:pt x="23" y="23"/>
                  <a:pt x="24" y="24"/>
                </a:cubicBezTo>
                <a:cubicBezTo>
                  <a:pt x="23" y="23"/>
                  <a:pt x="23" y="21"/>
                  <a:pt x="22" y="20"/>
                </a:cubicBezTo>
                <a:close/>
                <a:moveTo>
                  <a:pt x="29" y="9"/>
                </a:moveTo>
                <a:cubicBezTo>
                  <a:pt x="29" y="9"/>
                  <a:pt x="29" y="9"/>
                  <a:pt x="29" y="9"/>
                </a:cubicBezTo>
                <a:cubicBezTo>
                  <a:pt x="29" y="9"/>
                  <a:pt x="30" y="9"/>
                  <a:pt x="30" y="9"/>
                </a:cubicBezTo>
                <a:cubicBezTo>
                  <a:pt x="29" y="9"/>
                  <a:pt x="29" y="9"/>
                  <a:pt x="29" y="9"/>
                </a:cubicBezTo>
                <a:close/>
                <a:moveTo>
                  <a:pt x="18" y="22"/>
                </a:moveTo>
                <a:cubicBezTo>
                  <a:pt x="19" y="22"/>
                  <a:pt x="21" y="24"/>
                  <a:pt x="22" y="24"/>
                </a:cubicBezTo>
                <a:cubicBezTo>
                  <a:pt x="21" y="23"/>
                  <a:pt x="19" y="22"/>
                  <a:pt x="18" y="22"/>
                </a:cubicBezTo>
                <a:close/>
                <a:moveTo>
                  <a:pt x="21" y="22"/>
                </a:moveTo>
                <a:cubicBezTo>
                  <a:pt x="21" y="22"/>
                  <a:pt x="21" y="23"/>
                  <a:pt x="22" y="23"/>
                </a:cubicBezTo>
                <a:cubicBezTo>
                  <a:pt x="22" y="22"/>
                  <a:pt x="22" y="22"/>
                  <a:pt x="21" y="22"/>
                </a:cubicBezTo>
                <a:close/>
                <a:moveTo>
                  <a:pt x="27" y="9"/>
                </a:moveTo>
                <a:cubicBezTo>
                  <a:pt x="27" y="9"/>
                  <a:pt x="27" y="9"/>
                  <a:pt x="27" y="9"/>
                </a:cubicBezTo>
                <a:cubicBezTo>
                  <a:pt x="27" y="10"/>
                  <a:pt x="27" y="10"/>
                  <a:pt x="27" y="11"/>
                </a:cubicBezTo>
                <a:cubicBezTo>
                  <a:pt x="27" y="11"/>
                  <a:pt x="28" y="11"/>
                  <a:pt x="28" y="10"/>
                </a:cubicBezTo>
                <a:cubicBezTo>
                  <a:pt x="27" y="10"/>
                  <a:pt x="28" y="10"/>
                  <a:pt x="27" y="9"/>
                </a:cubicBezTo>
                <a:close/>
                <a:moveTo>
                  <a:pt x="24" y="14"/>
                </a:moveTo>
                <a:cubicBezTo>
                  <a:pt x="24" y="13"/>
                  <a:pt x="25" y="13"/>
                  <a:pt x="25" y="13"/>
                </a:cubicBezTo>
                <a:cubicBezTo>
                  <a:pt x="25" y="12"/>
                  <a:pt x="24" y="13"/>
                  <a:pt x="24" y="14"/>
                </a:cubicBezTo>
                <a:close/>
                <a:moveTo>
                  <a:pt x="26" y="10"/>
                </a:moveTo>
                <a:cubicBezTo>
                  <a:pt x="26" y="10"/>
                  <a:pt x="26" y="10"/>
                  <a:pt x="26" y="10"/>
                </a:cubicBezTo>
                <a:cubicBezTo>
                  <a:pt x="26" y="9"/>
                  <a:pt x="26" y="10"/>
                  <a:pt x="26" y="10"/>
                </a:cubicBezTo>
                <a:close/>
                <a:moveTo>
                  <a:pt x="21" y="18"/>
                </a:moveTo>
                <a:cubicBezTo>
                  <a:pt x="21" y="18"/>
                  <a:pt x="21" y="19"/>
                  <a:pt x="21" y="19"/>
                </a:cubicBezTo>
                <a:cubicBezTo>
                  <a:pt x="21" y="18"/>
                  <a:pt x="21" y="18"/>
                  <a:pt x="21" y="18"/>
                </a:cubicBezTo>
                <a:close/>
                <a:moveTo>
                  <a:pt x="23" y="14"/>
                </a:moveTo>
                <a:cubicBezTo>
                  <a:pt x="23" y="15"/>
                  <a:pt x="23" y="14"/>
                  <a:pt x="24" y="14"/>
                </a:cubicBezTo>
                <a:cubicBezTo>
                  <a:pt x="23" y="14"/>
                  <a:pt x="23" y="14"/>
                  <a:pt x="23" y="14"/>
                </a:cubicBezTo>
                <a:close/>
                <a:moveTo>
                  <a:pt x="20" y="19"/>
                </a:moveTo>
                <a:cubicBezTo>
                  <a:pt x="21" y="20"/>
                  <a:pt x="21" y="20"/>
                  <a:pt x="21" y="20"/>
                </a:cubicBezTo>
                <a:lnTo>
                  <a:pt x="20" y="19"/>
                </a:lnTo>
                <a:close/>
                <a:moveTo>
                  <a:pt x="19" y="20"/>
                </a:moveTo>
                <a:cubicBezTo>
                  <a:pt x="19" y="20"/>
                  <a:pt x="19" y="20"/>
                  <a:pt x="18" y="20"/>
                </a:cubicBezTo>
                <a:cubicBezTo>
                  <a:pt x="19" y="20"/>
                  <a:pt x="20" y="21"/>
                  <a:pt x="20" y="20"/>
                </a:cubicBezTo>
                <a:lnTo>
                  <a:pt x="19" y="20"/>
                </a:lnTo>
                <a:close/>
                <a:moveTo>
                  <a:pt x="22" y="14"/>
                </a:moveTo>
                <a:cubicBezTo>
                  <a:pt x="22" y="14"/>
                  <a:pt x="21" y="13"/>
                  <a:pt x="21" y="14"/>
                </a:cubicBezTo>
                <a:cubicBezTo>
                  <a:pt x="21" y="14"/>
                  <a:pt x="22" y="15"/>
                  <a:pt x="22" y="14"/>
                </a:cubicBezTo>
                <a:cubicBezTo>
                  <a:pt x="22" y="14"/>
                  <a:pt x="22" y="14"/>
                  <a:pt x="22" y="14"/>
                </a:cubicBezTo>
                <a:close/>
                <a:moveTo>
                  <a:pt x="22" y="12"/>
                </a:moveTo>
                <a:cubicBezTo>
                  <a:pt x="22" y="13"/>
                  <a:pt x="23" y="13"/>
                  <a:pt x="23" y="12"/>
                </a:cubicBezTo>
                <a:cubicBezTo>
                  <a:pt x="23" y="12"/>
                  <a:pt x="22" y="12"/>
                  <a:pt x="22" y="12"/>
                </a:cubicBezTo>
                <a:close/>
                <a:moveTo>
                  <a:pt x="23" y="10"/>
                </a:moveTo>
                <a:cubicBezTo>
                  <a:pt x="23" y="10"/>
                  <a:pt x="24" y="10"/>
                  <a:pt x="24" y="10"/>
                </a:cubicBezTo>
                <a:cubicBezTo>
                  <a:pt x="24" y="9"/>
                  <a:pt x="24" y="9"/>
                  <a:pt x="24" y="9"/>
                </a:cubicBezTo>
                <a:cubicBezTo>
                  <a:pt x="24" y="10"/>
                  <a:pt x="23" y="9"/>
                  <a:pt x="23" y="10"/>
                </a:cubicBezTo>
                <a:close/>
                <a:moveTo>
                  <a:pt x="17" y="22"/>
                </a:moveTo>
                <a:cubicBezTo>
                  <a:pt x="18" y="23"/>
                  <a:pt x="18" y="23"/>
                  <a:pt x="18" y="23"/>
                </a:cubicBezTo>
                <a:cubicBezTo>
                  <a:pt x="18" y="22"/>
                  <a:pt x="18" y="22"/>
                  <a:pt x="18" y="22"/>
                </a:cubicBezTo>
                <a:cubicBezTo>
                  <a:pt x="17" y="22"/>
                  <a:pt x="17" y="22"/>
                  <a:pt x="17" y="22"/>
                </a:cubicBezTo>
                <a:close/>
                <a:moveTo>
                  <a:pt x="20" y="16"/>
                </a:moveTo>
                <a:cubicBezTo>
                  <a:pt x="19" y="16"/>
                  <a:pt x="19" y="16"/>
                  <a:pt x="19" y="16"/>
                </a:cubicBezTo>
                <a:cubicBezTo>
                  <a:pt x="19" y="16"/>
                  <a:pt x="20" y="17"/>
                  <a:pt x="20" y="17"/>
                </a:cubicBezTo>
                <a:cubicBezTo>
                  <a:pt x="20" y="16"/>
                  <a:pt x="20" y="16"/>
                  <a:pt x="20" y="16"/>
                </a:cubicBezTo>
                <a:close/>
                <a:moveTo>
                  <a:pt x="16" y="19"/>
                </a:moveTo>
                <a:cubicBezTo>
                  <a:pt x="17" y="19"/>
                  <a:pt x="17" y="19"/>
                  <a:pt x="18" y="19"/>
                </a:cubicBezTo>
                <a:cubicBezTo>
                  <a:pt x="18" y="19"/>
                  <a:pt x="18" y="19"/>
                  <a:pt x="18" y="19"/>
                </a:cubicBezTo>
                <a:cubicBezTo>
                  <a:pt x="18" y="18"/>
                  <a:pt x="16" y="18"/>
                  <a:pt x="16" y="19"/>
                </a:cubicBezTo>
                <a:close/>
                <a:moveTo>
                  <a:pt x="19" y="12"/>
                </a:moveTo>
                <a:cubicBezTo>
                  <a:pt x="20" y="13"/>
                  <a:pt x="20" y="13"/>
                  <a:pt x="21" y="13"/>
                </a:cubicBezTo>
                <a:cubicBezTo>
                  <a:pt x="20" y="12"/>
                  <a:pt x="20" y="12"/>
                  <a:pt x="19" y="12"/>
                </a:cubicBezTo>
                <a:close/>
                <a:moveTo>
                  <a:pt x="17" y="17"/>
                </a:moveTo>
                <a:cubicBezTo>
                  <a:pt x="17" y="18"/>
                  <a:pt x="17" y="18"/>
                  <a:pt x="17" y="18"/>
                </a:cubicBezTo>
                <a:cubicBezTo>
                  <a:pt x="17" y="18"/>
                  <a:pt x="18" y="18"/>
                  <a:pt x="18" y="18"/>
                </a:cubicBezTo>
                <a:lnTo>
                  <a:pt x="17" y="17"/>
                </a:lnTo>
                <a:close/>
                <a:moveTo>
                  <a:pt x="20" y="11"/>
                </a:moveTo>
                <a:cubicBezTo>
                  <a:pt x="21" y="11"/>
                  <a:pt x="21" y="11"/>
                  <a:pt x="21" y="11"/>
                </a:cubicBezTo>
                <a:cubicBezTo>
                  <a:pt x="21" y="11"/>
                  <a:pt x="21" y="11"/>
                  <a:pt x="21" y="11"/>
                </a:cubicBezTo>
                <a:cubicBezTo>
                  <a:pt x="21" y="11"/>
                  <a:pt x="20" y="11"/>
                  <a:pt x="20" y="11"/>
                </a:cubicBezTo>
                <a:close/>
                <a:moveTo>
                  <a:pt x="21" y="10"/>
                </a:moveTo>
                <a:cubicBezTo>
                  <a:pt x="21" y="10"/>
                  <a:pt x="21" y="10"/>
                  <a:pt x="21" y="10"/>
                </a:cubicBezTo>
                <a:cubicBezTo>
                  <a:pt x="22" y="10"/>
                  <a:pt x="22" y="10"/>
                  <a:pt x="22" y="10"/>
                </a:cubicBezTo>
                <a:lnTo>
                  <a:pt x="21" y="10"/>
                </a:lnTo>
                <a:close/>
                <a:moveTo>
                  <a:pt x="15" y="22"/>
                </a:moveTo>
                <a:cubicBezTo>
                  <a:pt x="15" y="22"/>
                  <a:pt x="14" y="23"/>
                  <a:pt x="15" y="23"/>
                </a:cubicBezTo>
                <a:cubicBezTo>
                  <a:pt x="15" y="23"/>
                  <a:pt x="15" y="22"/>
                  <a:pt x="15" y="22"/>
                </a:cubicBezTo>
                <a:cubicBezTo>
                  <a:pt x="15" y="22"/>
                  <a:pt x="15" y="22"/>
                  <a:pt x="15" y="22"/>
                </a:cubicBezTo>
                <a:close/>
                <a:moveTo>
                  <a:pt x="12" y="18"/>
                </a:moveTo>
                <a:cubicBezTo>
                  <a:pt x="13" y="20"/>
                  <a:pt x="15" y="20"/>
                  <a:pt x="16" y="20"/>
                </a:cubicBezTo>
                <a:cubicBezTo>
                  <a:pt x="15" y="19"/>
                  <a:pt x="13" y="17"/>
                  <a:pt x="12" y="18"/>
                </a:cubicBezTo>
                <a:close/>
                <a:moveTo>
                  <a:pt x="15" y="13"/>
                </a:moveTo>
                <a:cubicBezTo>
                  <a:pt x="16" y="14"/>
                  <a:pt x="18" y="15"/>
                  <a:pt x="19" y="15"/>
                </a:cubicBezTo>
                <a:cubicBezTo>
                  <a:pt x="18" y="14"/>
                  <a:pt x="16" y="13"/>
                  <a:pt x="15" y="13"/>
                </a:cubicBezTo>
                <a:close/>
                <a:moveTo>
                  <a:pt x="13" y="25"/>
                </a:moveTo>
                <a:cubicBezTo>
                  <a:pt x="13" y="26"/>
                  <a:pt x="13" y="26"/>
                  <a:pt x="13" y="26"/>
                </a:cubicBezTo>
                <a:cubicBezTo>
                  <a:pt x="12" y="26"/>
                  <a:pt x="12" y="26"/>
                  <a:pt x="12" y="26"/>
                </a:cubicBezTo>
                <a:cubicBezTo>
                  <a:pt x="12" y="27"/>
                  <a:pt x="10" y="27"/>
                  <a:pt x="11" y="28"/>
                </a:cubicBezTo>
                <a:cubicBezTo>
                  <a:pt x="11" y="27"/>
                  <a:pt x="13" y="26"/>
                  <a:pt x="13" y="25"/>
                </a:cubicBezTo>
                <a:close/>
                <a:moveTo>
                  <a:pt x="17" y="13"/>
                </a:moveTo>
                <a:cubicBezTo>
                  <a:pt x="18" y="13"/>
                  <a:pt x="18" y="14"/>
                  <a:pt x="19" y="14"/>
                </a:cubicBezTo>
                <a:cubicBezTo>
                  <a:pt x="18" y="14"/>
                  <a:pt x="18" y="13"/>
                  <a:pt x="17" y="13"/>
                </a:cubicBezTo>
                <a:close/>
                <a:moveTo>
                  <a:pt x="14" y="16"/>
                </a:moveTo>
                <a:cubicBezTo>
                  <a:pt x="14" y="16"/>
                  <a:pt x="13" y="16"/>
                  <a:pt x="14" y="17"/>
                </a:cubicBezTo>
                <a:cubicBezTo>
                  <a:pt x="14" y="17"/>
                  <a:pt x="15" y="17"/>
                  <a:pt x="16" y="17"/>
                </a:cubicBezTo>
                <a:cubicBezTo>
                  <a:pt x="17" y="17"/>
                  <a:pt x="17" y="17"/>
                  <a:pt x="17" y="17"/>
                </a:cubicBezTo>
                <a:cubicBezTo>
                  <a:pt x="16" y="17"/>
                  <a:pt x="15" y="16"/>
                  <a:pt x="14" y="16"/>
                </a:cubicBezTo>
                <a:close/>
                <a:moveTo>
                  <a:pt x="12" y="22"/>
                </a:moveTo>
                <a:cubicBezTo>
                  <a:pt x="12" y="23"/>
                  <a:pt x="13" y="23"/>
                  <a:pt x="13" y="23"/>
                </a:cubicBezTo>
                <a:cubicBezTo>
                  <a:pt x="14" y="23"/>
                  <a:pt x="14" y="23"/>
                  <a:pt x="14" y="23"/>
                </a:cubicBezTo>
                <a:cubicBezTo>
                  <a:pt x="13" y="23"/>
                  <a:pt x="13" y="23"/>
                  <a:pt x="12" y="22"/>
                </a:cubicBezTo>
                <a:close/>
                <a:moveTo>
                  <a:pt x="19" y="10"/>
                </a:moveTo>
                <a:cubicBezTo>
                  <a:pt x="18" y="10"/>
                  <a:pt x="18" y="10"/>
                  <a:pt x="18" y="10"/>
                </a:cubicBezTo>
                <a:cubicBezTo>
                  <a:pt x="18" y="11"/>
                  <a:pt x="19" y="11"/>
                  <a:pt x="19" y="11"/>
                </a:cubicBezTo>
                <a:cubicBezTo>
                  <a:pt x="19" y="11"/>
                  <a:pt x="19" y="10"/>
                  <a:pt x="19" y="10"/>
                </a:cubicBezTo>
                <a:close/>
                <a:moveTo>
                  <a:pt x="11" y="24"/>
                </a:moveTo>
                <a:cubicBezTo>
                  <a:pt x="10" y="25"/>
                  <a:pt x="11" y="25"/>
                  <a:pt x="11" y="25"/>
                </a:cubicBezTo>
                <a:cubicBezTo>
                  <a:pt x="11" y="25"/>
                  <a:pt x="11" y="25"/>
                  <a:pt x="12" y="26"/>
                </a:cubicBezTo>
                <a:cubicBezTo>
                  <a:pt x="12" y="25"/>
                  <a:pt x="12" y="25"/>
                  <a:pt x="12" y="25"/>
                </a:cubicBezTo>
                <a:cubicBezTo>
                  <a:pt x="11" y="25"/>
                  <a:pt x="11" y="24"/>
                  <a:pt x="11" y="24"/>
                </a:cubicBezTo>
                <a:close/>
                <a:moveTo>
                  <a:pt x="11" y="26"/>
                </a:moveTo>
                <a:cubicBezTo>
                  <a:pt x="11" y="27"/>
                  <a:pt x="11" y="27"/>
                  <a:pt x="11" y="27"/>
                </a:cubicBezTo>
                <a:lnTo>
                  <a:pt x="11" y="26"/>
                </a:lnTo>
                <a:close/>
                <a:moveTo>
                  <a:pt x="11" y="22"/>
                </a:moveTo>
                <a:cubicBezTo>
                  <a:pt x="11" y="23"/>
                  <a:pt x="10" y="23"/>
                  <a:pt x="11" y="23"/>
                </a:cubicBezTo>
                <a:cubicBezTo>
                  <a:pt x="11" y="23"/>
                  <a:pt x="11" y="23"/>
                  <a:pt x="11" y="23"/>
                </a:cubicBezTo>
                <a:cubicBezTo>
                  <a:pt x="11" y="23"/>
                  <a:pt x="11" y="22"/>
                  <a:pt x="11" y="22"/>
                </a:cubicBezTo>
                <a:close/>
                <a:moveTo>
                  <a:pt x="11" y="20"/>
                </a:moveTo>
                <a:cubicBezTo>
                  <a:pt x="11" y="21"/>
                  <a:pt x="11" y="21"/>
                  <a:pt x="11" y="21"/>
                </a:cubicBezTo>
                <a:cubicBezTo>
                  <a:pt x="11" y="21"/>
                  <a:pt x="12" y="21"/>
                  <a:pt x="12" y="20"/>
                </a:cubicBezTo>
                <a:cubicBezTo>
                  <a:pt x="12" y="20"/>
                  <a:pt x="11" y="20"/>
                  <a:pt x="11" y="20"/>
                </a:cubicBezTo>
                <a:close/>
                <a:moveTo>
                  <a:pt x="16" y="10"/>
                </a:moveTo>
                <a:cubicBezTo>
                  <a:pt x="16" y="11"/>
                  <a:pt x="16" y="11"/>
                  <a:pt x="16" y="11"/>
                </a:cubicBezTo>
                <a:cubicBezTo>
                  <a:pt x="17" y="10"/>
                  <a:pt x="17" y="10"/>
                  <a:pt x="17" y="10"/>
                </a:cubicBezTo>
                <a:cubicBezTo>
                  <a:pt x="16" y="10"/>
                  <a:pt x="16" y="10"/>
                  <a:pt x="16" y="10"/>
                </a:cubicBezTo>
                <a:close/>
                <a:moveTo>
                  <a:pt x="11" y="13"/>
                </a:moveTo>
                <a:cubicBezTo>
                  <a:pt x="12" y="14"/>
                  <a:pt x="14" y="15"/>
                  <a:pt x="15" y="14"/>
                </a:cubicBezTo>
                <a:cubicBezTo>
                  <a:pt x="13" y="14"/>
                  <a:pt x="12" y="13"/>
                  <a:pt x="11" y="13"/>
                </a:cubicBezTo>
                <a:close/>
                <a:moveTo>
                  <a:pt x="11" y="18"/>
                </a:moveTo>
                <a:cubicBezTo>
                  <a:pt x="10" y="19"/>
                  <a:pt x="11" y="19"/>
                  <a:pt x="12" y="19"/>
                </a:cubicBezTo>
                <a:cubicBezTo>
                  <a:pt x="11" y="19"/>
                  <a:pt x="11" y="18"/>
                  <a:pt x="11" y="18"/>
                </a:cubicBezTo>
                <a:close/>
                <a:moveTo>
                  <a:pt x="15" y="8"/>
                </a:moveTo>
                <a:cubicBezTo>
                  <a:pt x="15" y="8"/>
                  <a:pt x="16" y="9"/>
                  <a:pt x="15" y="10"/>
                </a:cubicBezTo>
                <a:cubicBezTo>
                  <a:pt x="15" y="10"/>
                  <a:pt x="16" y="10"/>
                  <a:pt x="16" y="9"/>
                </a:cubicBezTo>
                <a:cubicBezTo>
                  <a:pt x="16" y="9"/>
                  <a:pt x="16" y="8"/>
                  <a:pt x="15" y="8"/>
                </a:cubicBezTo>
                <a:close/>
                <a:moveTo>
                  <a:pt x="11" y="16"/>
                </a:moveTo>
                <a:cubicBezTo>
                  <a:pt x="11" y="17"/>
                  <a:pt x="12" y="18"/>
                  <a:pt x="12" y="17"/>
                </a:cubicBezTo>
                <a:cubicBezTo>
                  <a:pt x="12" y="17"/>
                  <a:pt x="11" y="16"/>
                  <a:pt x="11" y="16"/>
                </a:cubicBezTo>
                <a:close/>
                <a:moveTo>
                  <a:pt x="11" y="14"/>
                </a:moveTo>
                <a:cubicBezTo>
                  <a:pt x="11" y="15"/>
                  <a:pt x="11" y="15"/>
                  <a:pt x="11" y="15"/>
                </a:cubicBezTo>
                <a:cubicBezTo>
                  <a:pt x="12" y="16"/>
                  <a:pt x="12" y="16"/>
                  <a:pt x="13" y="16"/>
                </a:cubicBezTo>
                <a:cubicBezTo>
                  <a:pt x="12" y="15"/>
                  <a:pt x="12" y="14"/>
                  <a:pt x="11" y="14"/>
                </a:cubicBezTo>
                <a:close/>
                <a:moveTo>
                  <a:pt x="13" y="11"/>
                </a:moveTo>
                <a:cubicBezTo>
                  <a:pt x="12" y="11"/>
                  <a:pt x="12" y="11"/>
                  <a:pt x="11" y="11"/>
                </a:cubicBezTo>
                <a:cubicBezTo>
                  <a:pt x="12" y="12"/>
                  <a:pt x="14" y="13"/>
                  <a:pt x="14" y="12"/>
                </a:cubicBezTo>
                <a:cubicBezTo>
                  <a:pt x="14" y="12"/>
                  <a:pt x="13" y="11"/>
                  <a:pt x="13" y="11"/>
                </a:cubicBezTo>
                <a:close/>
                <a:moveTo>
                  <a:pt x="8" y="17"/>
                </a:moveTo>
                <a:cubicBezTo>
                  <a:pt x="8" y="17"/>
                  <a:pt x="10" y="18"/>
                  <a:pt x="10" y="18"/>
                </a:cubicBezTo>
                <a:cubicBezTo>
                  <a:pt x="9" y="18"/>
                  <a:pt x="9" y="17"/>
                  <a:pt x="8" y="17"/>
                </a:cubicBezTo>
                <a:close/>
                <a:moveTo>
                  <a:pt x="14" y="9"/>
                </a:moveTo>
                <a:cubicBezTo>
                  <a:pt x="14" y="10"/>
                  <a:pt x="14" y="10"/>
                  <a:pt x="14" y="10"/>
                </a:cubicBezTo>
                <a:cubicBezTo>
                  <a:pt x="14" y="9"/>
                  <a:pt x="14" y="9"/>
                  <a:pt x="14" y="9"/>
                </a:cubicBezTo>
                <a:close/>
                <a:moveTo>
                  <a:pt x="14" y="8"/>
                </a:moveTo>
                <a:cubicBezTo>
                  <a:pt x="14" y="8"/>
                  <a:pt x="14" y="8"/>
                  <a:pt x="14" y="8"/>
                </a:cubicBezTo>
                <a:cubicBezTo>
                  <a:pt x="14" y="8"/>
                  <a:pt x="14" y="8"/>
                  <a:pt x="14" y="8"/>
                </a:cubicBezTo>
                <a:close/>
                <a:moveTo>
                  <a:pt x="11" y="12"/>
                </a:moveTo>
                <a:cubicBezTo>
                  <a:pt x="11" y="12"/>
                  <a:pt x="11" y="12"/>
                  <a:pt x="11" y="12"/>
                </a:cubicBezTo>
                <a:cubicBezTo>
                  <a:pt x="12" y="13"/>
                  <a:pt x="12" y="13"/>
                  <a:pt x="12" y="13"/>
                </a:cubicBezTo>
                <a:lnTo>
                  <a:pt x="11" y="12"/>
                </a:lnTo>
                <a:close/>
                <a:moveTo>
                  <a:pt x="12" y="7"/>
                </a:moveTo>
                <a:cubicBezTo>
                  <a:pt x="11" y="8"/>
                  <a:pt x="12" y="8"/>
                  <a:pt x="11" y="9"/>
                </a:cubicBezTo>
                <a:cubicBezTo>
                  <a:pt x="12" y="9"/>
                  <a:pt x="12" y="9"/>
                  <a:pt x="13" y="9"/>
                </a:cubicBezTo>
                <a:cubicBezTo>
                  <a:pt x="13" y="9"/>
                  <a:pt x="13" y="8"/>
                  <a:pt x="12" y="7"/>
                </a:cubicBezTo>
                <a:close/>
                <a:moveTo>
                  <a:pt x="12" y="4"/>
                </a:moveTo>
                <a:cubicBezTo>
                  <a:pt x="11" y="5"/>
                  <a:pt x="13" y="6"/>
                  <a:pt x="14" y="7"/>
                </a:cubicBezTo>
                <a:cubicBezTo>
                  <a:pt x="14" y="6"/>
                  <a:pt x="13" y="5"/>
                  <a:pt x="12" y="4"/>
                </a:cubicBezTo>
                <a:close/>
                <a:moveTo>
                  <a:pt x="8" y="13"/>
                </a:moveTo>
                <a:cubicBezTo>
                  <a:pt x="9" y="13"/>
                  <a:pt x="9" y="14"/>
                  <a:pt x="10" y="14"/>
                </a:cubicBezTo>
                <a:cubicBezTo>
                  <a:pt x="10" y="14"/>
                  <a:pt x="10" y="14"/>
                  <a:pt x="10" y="14"/>
                </a:cubicBezTo>
                <a:cubicBezTo>
                  <a:pt x="10" y="13"/>
                  <a:pt x="9" y="13"/>
                  <a:pt x="8" y="13"/>
                </a:cubicBezTo>
                <a:close/>
                <a:moveTo>
                  <a:pt x="8" y="14"/>
                </a:moveTo>
                <a:cubicBezTo>
                  <a:pt x="8" y="14"/>
                  <a:pt x="9" y="15"/>
                  <a:pt x="10" y="15"/>
                </a:cubicBezTo>
                <a:cubicBezTo>
                  <a:pt x="9" y="14"/>
                  <a:pt x="9" y="13"/>
                  <a:pt x="8" y="14"/>
                </a:cubicBezTo>
                <a:close/>
                <a:moveTo>
                  <a:pt x="10" y="11"/>
                </a:moveTo>
                <a:cubicBezTo>
                  <a:pt x="10" y="11"/>
                  <a:pt x="10" y="11"/>
                  <a:pt x="9" y="12"/>
                </a:cubicBezTo>
                <a:cubicBezTo>
                  <a:pt x="10" y="12"/>
                  <a:pt x="10" y="12"/>
                  <a:pt x="10" y="12"/>
                </a:cubicBezTo>
                <a:cubicBezTo>
                  <a:pt x="11" y="12"/>
                  <a:pt x="11" y="11"/>
                  <a:pt x="10" y="11"/>
                </a:cubicBezTo>
                <a:close/>
                <a:moveTo>
                  <a:pt x="12" y="6"/>
                </a:moveTo>
                <a:cubicBezTo>
                  <a:pt x="12" y="7"/>
                  <a:pt x="12" y="7"/>
                  <a:pt x="12" y="7"/>
                </a:cubicBezTo>
                <a:cubicBezTo>
                  <a:pt x="12" y="7"/>
                  <a:pt x="12" y="7"/>
                  <a:pt x="12" y="7"/>
                </a:cubicBezTo>
                <a:cubicBezTo>
                  <a:pt x="12" y="7"/>
                  <a:pt x="12" y="6"/>
                  <a:pt x="12" y="6"/>
                </a:cubicBezTo>
                <a:close/>
                <a:moveTo>
                  <a:pt x="8" y="11"/>
                </a:moveTo>
                <a:cubicBezTo>
                  <a:pt x="8" y="11"/>
                  <a:pt x="8" y="11"/>
                  <a:pt x="9" y="12"/>
                </a:cubicBezTo>
                <a:cubicBezTo>
                  <a:pt x="9" y="11"/>
                  <a:pt x="9" y="11"/>
                  <a:pt x="9" y="11"/>
                </a:cubicBezTo>
                <a:cubicBezTo>
                  <a:pt x="9" y="11"/>
                  <a:pt x="8" y="11"/>
                  <a:pt x="8" y="11"/>
                </a:cubicBezTo>
                <a:close/>
                <a:moveTo>
                  <a:pt x="5" y="11"/>
                </a:moveTo>
                <a:cubicBezTo>
                  <a:pt x="6" y="12"/>
                  <a:pt x="7" y="13"/>
                  <a:pt x="8" y="12"/>
                </a:cubicBezTo>
                <a:cubicBezTo>
                  <a:pt x="7" y="12"/>
                  <a:pt x="5" y="11"/>
                  <a:pt x="5" y="11"/>
                </a:cubicBezTo>
                <a:close/>
                <a:moveTo>
                  <a:pt x="12" y="2"/>
                </a:moveTo>
                <a:cubicBezTo>
                  <a:pt x="12" y="3"/>
                  <a:pt x="12" y="3"/>
                  <a:pt x="12" y="3"/>
                </a:cubicBezTo>
                <a:cubicBezTo>
                  <a:pt x="12" y="3"/>
                  <a:pt x="12" y="3"/>
                  <a:pt x="12" y="3"/>
                </a:cubicBezTo>
                <a:lnTo>
                  <a:pt x="12" y="2"/>
                </a:lnTo>
                <a:close/>
                <a:moveTo>
                  <a:pt x="3" y="12"/>
                </a:moveTo>
                <a:cubicBezTo>
                  <a:pt x="4" y="13"/>
                  <a:pt x="4" y="13"/>
                  <a:pt x="4" y="13"/>
                </a:cubicBezTo>
                <a:lnTo>
                  <a:pt x="3" y="12"/>
                </a:lnTo>
                <a:close/>
                <a:moveTo>
                  <a:pt x="1" y="12"/>
                </a:moveTo>
                <a:cubicBezTo>
                  <a:pt x="2" y="12"/>
                  <a:pt x="2" y="12"/>
                  <a:pt x="2" y="12"/>
                </a:cubicBezTo>
                <a:cubicBezTo>
                  <a:pt x="2" y="11"/>
                  <a:pt x="2" y="11"/>
                  <a:pt x="2" y="11"/>
                </a:cubicBezTo>
                <a:cubicBezTo>
                  <a:pt x="2" y="11"/>
                  <a:pt x="2" y="11"/>
                  <a:pt x="1" y="12"/>
                </a:cubicBezTo>
                <a:close/>
              </a:path>
            </a:pathLst>
          </a:custGeom>
          <a:solidFill>
            <a:schemeClr val="tx1">
              <a:lumMod val="75000"/>
              <a:lumOff val="25000"/>
            </a:schemeClr>
          </a:solidFill>
          <a:ln>
            <a:noFill/>
          </a:ln>
          <a:extLst/>
        </p:spPr>
        <p:txBody>
          <a:bodyPr vert="horz" wrap="square" lIns="91440" tIns="45720" rIns="91440" bIns="45720" numCol="1" anchor="t" anchorCtr="0" compatLnSpc="1">
            <a:prstTxWarp prst="textNoShape">
              <a:avLst/>
            </a:prstTxWarp>
          </a:bodyPr>
          <a:lstStyle/>
          <a:p>
            <a:endParaRPr lang="zh-CN" altLang="en-US">
              <a:solidFill>
                <a:schemeClr val="accent1">
                  <a:lumMod val="50000"/>
                </a:schemeClr>
              </a:solidFill>
            </a:endParaRPr>
          </a:p>
        </p:txBody>
      </p:sp>
      <p:pic>
        <p:nvPicPr>
          <p:cNvPr id="40" name="图片 39"/>
          <p:cNvPicPr>
            <a:picLocks noChangeAspect="1"/>
          </p:cNvPicPr>
          <p:nvPr/>
        </p:nvPicPr>
        <p:blipFill>
          <a:blip r:embed="rId2"/>
          <a:stretch>
            <a:fillRect/>
          </a:stretch>
        </p:blipFill>
        <p:spPr>
          <a:xfrm>
            <a:off x="307848" y="237744"/>
            <a:ext cx="355722" cy="299555"/>
          </a:xfrm>
          <a:prstGeom prst="rect">
            <a:avLst/>
          </a:prstGeom>
        </p:spPr>
      </p:pic>
      <p:sp>
        <p:nvSpPr>
          <p:cNvPr id="41" name="文本框 40"/>
          <p:cNvSpPr txBox="1"/>
          <p:nvPr/>
        </p:nvSpPr>
        <p:spPr>
          <a:xfrm>
            <a:off x="852272" y="141299"/>
            <a:ext cx="2557110" cy="492443"/>
          </a:xfrm>
          <a:prstGeom prst="rect">
            <a:avLst/>
          </a:prstGeom>
          <a:noFill/>
        </p:spPr>
        <p:txBody>
          <a:bodyPr wrap="none" rtlCol="0">
            <a:spAutoFit/>
          </a:bodyPr>
          <a:lstStyle/>
          <a:p>
            <a:r>
              <a:rPr lang="zh-CN" altLang="en-US" sz="26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请添加您的小标题</a:t>
            </a:r>
            <a:endParaRPr lang="zh-CN" altLang="en-US" sz="26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extLst>
      <p:ext uri="{BB962C8B-B14F-4D97-AF65-F5344CB8AC3E}">
        <p14:creationId xmlns:p14="http://schemas.microsoft.com/office/powerpoint/2010/main" val="77619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sp>
        <p:nvSpPr>
          <p:cNvPr id="19" name="Freeform 5"/>
          <p:cNvSpPr>
            <a:spLocks noEditPoints="1"/>
          </p:cNvSpPr>
          <p:nvPr/>
        </p:nvSpPr>
        <p:spPr bwMode="auto">
          <a:xfrm rot="169628">
            <a:off x="1651435" y="2601842"/>
            <a:ext cx="1295400" cy="1341438"/>
          </a:xfrm>
          <a:custGeom>
            <a:avLst/>
            <a:gdLst>
              <a:gd name="T0" fmla="*/ 215 w 218"/>
              <a:gd name="T1" fmla="*/ 61 h 226"/>
              <a:gd name="T2" fmla="*/ 205 w 218"/>
              <a:gd name="T3" fmla="*/ 44 h 226"/>
              <a:gd name="T4" fmla="*/ 202 w 218"/>
              <a:gd name="T5" fmla="*/ 40 h 226"/>
              <a:gd name="T6" fmla="*/ 158 w 218"/>
              <a:gd name="T7" fmla="*/ 13 h 226"/>
              <a:gd name="T8" fmla="*/ 156 w 218"/>
              <a:gd name="T9" fmla="*/ 8 h 226"/>
              <a:gd name="T10" fmla="*/ 116 w 218"/>
              <a:gd name="T11" fmla="*/ 2 h 226"/>
              <a:gd name="T12" fmla="*/ 51 w 218"/>
              <a:gd name="T13" fmla="*/ 26 h 226"/>
              <a:gd name="T14" fmla="*/ 46 w 218"/>
              <a:gd name="T15" fmla="*/ 28 h 226"/>
              <a:gd name="T16" fmla="*/ 0 w 218"/>
              <a:gd name="T17" fmla="*/ 186 h 226"/>
              <a:gd name="T18" fmla="*/ 16 w 218"/>
              <a:gd name="T19" fmla="*/ 187 h 226"/>
              <a:gd name="T20" fmla="*/ 38 w 218"/>
              <a:gd name="T21" fmla="*/ 222 h 226"/>
              <a:gd name="T22" fmla="*/ 42 w 218"/>
              <a:gd name="T23" fmla="*/ 226 h 226"/>
              <a:gd name="T24" fmla="*/ 211 w 218"/>
              <a:gd name="T25" fmla="*/ 226 h 226"/>
              <a:gd name="T26" fmla="*/ 214 w 218"/>
              <a:gd name="T27" fmla="*/ 223 h 226"/>
              <a:gd name="T28" fmla="*/ 218 w 218"/>
              <a:gd name="T29" fmla="*/ 65 h 226"/>
              <a:gd name="T30" fmla="*/ 122 w 218"/>
              <a:gd name="T31" fmla="*/ 7 h 226"/>
              <a:gd name="T32" fmla="*/ 129 w 218"/>
              <a:gd name="T33" fmla="*/ 61 h 226"/>
              <a:gd name="T34" fmla="*/ 127 w 218"/>
              <a:gd name="T35" fmla="*/ 64 h 226"/>
              <a:gd name="T36" fmla="*/ 123 w 218"/>
              <a:gd name="T37" fmla="*/ 64 h 226"/>
              <a:gd name="T38" fmla="*/ 122 w 218"/>
              <a:gd name="T39" fmla="*/ 7 h 226"/>
              <a:gd name="T40" fmla="*/ 52 w 218"/>
              <a:gd name="T41" fmla="*/ 34 h 226"/>
              <a:gd name="T42" fmla="*/ 89 w 218"/>
              <a:gd name="T43" fmla="*/ 61 h 226"/>
              <a:gd name="T44" fmla="*/ 91 w 218"/>
              <a:gd name="T45" fmla="*/ 66 h 226"/>
              <a:gd name="T46" fmla="*/ 126 w 218"/>
              <a:gd name="T47" fmla="*/ 71 h 226"/>
              <a:gd name="T48" fmla="*/ 128 w 218"/>
              <a:gd name="T49" fmla="*/ 67 h 226"/>
              <a:gd name="T50" fmla="*/ 133 w 218"/>
              <a:gd name="T51" fmla="*/ 67 h 226"/>
              <a:gd name="T52" fmla="*/ 145 w 218"/>
              <a:gd name="T53" fmla="*/ 43 h 226"/>
              <a:gd name="T54" fmla="*/ 186 w 218"/>
              <a:gd name="T55" fmla="*/ 117 h 226"/>
              <a:gd name="T56" fmla="*/ 159 w 218"/>
              <a:gd name="T57" fmla="*/ 196 h 226"/>
              <a:gd name="T58" fmla="*/ 158 w 218"/>
              <a:gd name="T59" fmla="*/ 198 h 226"/>
              <a:gd name="T60" fmla="*/ 154 w 218"/>
              <a:gd name="T61" fmla="*/ 198 h 226"/>
              <a:gd name="T62" fmla="*/ 16 w 218"/>
              <a:gd name="T63" fmla="*/ 181 h 226"/>
              <a:gd name="T64" fmla="*/ 45 w 218"/>
              <a:gd name="T65" fmla="*/ 219 h 226"/>
              <a:gd name="T66" fmla="*/ 60 w 218"/>
              <a:gd name="T67" fmla="*/ 192 h 226"/>
              <a:gd name="T68" fmla="*/ 156 w 218"/>
              <a:gd name="T69" fmla="*/ 205 h 226"/>
              <a:gd name="T70" fmla="*/ 164 w 218"/>
              <a:gd name="T71" fmla="*/ 202 h 226"/>
              <a:gd name="T72" fmla="*/ 167 w 218"/>
              <a:gd name="T73" fmla="*/ 195 h 226"/>
              <a:gd name="T74" fmla="*/ 200 w 218"/>
              <a:gd name="T75" fmla="*/ 68 h 226"/>
              <a:gd name="T76" fmla="*/ 208 w 218"/>
              <a:gd name="T77" fmla="*/ 202 h 226"/>
              <a:gd name="T78" fmla="*/ 135 w 218"/>
              <a:gd name="T79" fmla="*/ 218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8" h="226">
                <a:moveTo>
                  <a:pt x="217" y="62"/>
                </a:moveTo>
                <a:cubicBezTo>
                  <a:pt x="216" y="61"/>
                  <a:pt x="215" y="61"/>
                  <a:pt x="215" y="61"/>
                </a:cubicBezTo>
                <a:cubicBezTo>
                  <a:pt x="210" y="61"/>
                  <a:pt x="206" y="61"/>
                  <a:pt x="201" y="61"/>
                </a:cubicBezTo>
                <a:cubicBezTo>
                  <a:pt x="202" y="55"/>
                  <a:pt x="203" y="49"/>
                  <a:pt x="205" y="44"/>
                </a:cubicBezTo>
                <a:cubicBezTo>
                  <a:pt x="205" y="43"/>
                  <a:pt x="205" y="42"/>
                  <a:pt x="204" y="42"/>
                </a:cubicBezTo>
                <a:cubicBezTo>
                  <a:pt x="204" y="41"/>
                  <a:pt x="203" y="40"/>
                  <a:pt x="202" y="40"/>
                </a:cubicBezTo>
                <a:cubicBezTo>
                  <a:pt x="183" y="37"/>
                  <a:pt x="166" y="36"/>
                  <a:pt x="148" y="36"/>
                </a:cubicBezTo>
                <a:cubicBezTo>
                  <a:pt x="151" y="28"/>
                  <a:pt x="154" y="21"/>
                  <a:pt x="158" y="13"/>
                </a:cubicBezTo>
                <a:cubicBezTo>
                  <a:pt x="158" y="12"/>
                  <a:pt x="158" y="11"/>
                  <a:pt x="158" y="10"/>
                </a:cubicBezTo>
                <a:cubicBezTo>
                  <a:pt x="158" y="9"/>
                  <a:pt x="157" y="8"/>
                  <a:pt x="156" y="8"/>
                </a:cubicBezTo>
                <a:cubicBezTo>
                  <a:pt x="144" y="4"/>
                  <a:pt x="132" y="1"/>
                  <a:pt x="120" y="0"/>
                </a:cubicBezTo>
                <a:cubicBezTo>
                  <a:pt x="118" y="0"/>
                  <a:pt x="117" y="1"/>
                  <a:pt x="116" y="2"/>
                </a:cubicBezTo>
                <a:cubicBezTo>
                  <a:pt x="113" y="14"/>
                  <a:pt x="108" y="25"/>
                  <a:pt x="103" y="36"/>
                </a:cubicBezTo>
                <a:cubicBezTo>
                  <a:pt x="84" y="36"/>
                  <a:pt x="66" y="35"/>
                  <a:pt x="51" y="26"/>
                </a:cubicBezTo>
                <a:cubicBezTo>
                  <a:pt x="50" y="26"/>
                  <a:pt x="49" y="25"/>
                  <a:pt x="48" y="26"/>
                </a:cubicBezTo>
                <a:cubicBezTo>
                  <a:pt x="47" y="26"/>
                  <a:pt x="46" y="27"/>
                  <a:pt x="46" y="28"/>
                </a:cubicBezTo>
                <a:cubicBezTo>
                  <a:pt x="38" y="73"/>
                  <a:pt x="31" y="139"/>
                  <a:pt x="1" y="183"/>
                </a:cubicBezTo>
                <a:cubicBezTo>
                  <a:pt x="0" y="184"/>
                  <a:pt x="0" y="185"/>
                  <a:pt x="0" y="186"/>
                </a:cubicBezTo>
                <a:cubicBezTo>
                  <a:pt x="1" y="187"/>
                  <a:pt x="2" y="188"/>
                  <a:pt x="4" y="188"/>
                </a:cubicBezTo>
                <a:cubicBezTo>
                  <a:pt x="8" y="188"/>
                  <a:pt x="12" y="187"/>
                  <a:pt x="16" y="187"/>
                </a:cubicBezTo>
                <a:cubicBezTo>
                  <a:pt x="24" y="187"/>
                  <a:pt x="32" y="188"/>
                  <a:pt x="41" y="189"/>
                </a:cubicBezTo>
                <a:cubicBezTo>
                  <a:pt x="39" y="201"/>
                  <a:pt x="39" y="211"/>
                  <a:pt x="38" y="222"/>
                </a:cubicBezTo>
                <a:cubicBezTo>
                  <a:pt x="38" y="223"/>
                  <a:pt x="38" y="224"/>
                  <a:pt x="39" y="225"/>
                </a:cubicBezTo>
                <a:cubicBezTo>
                  <a:pt x="40" y="225"/>
                  <a:pt x="41" y="226"/>
                  <a:pt x="42" y="226"/>
                </a:cubicBezTo>
                <a:cubicBezTo>
                  <a:pt x="70" y="225"/>
                  <a:pt x="103" y="224"/>
                  <a:pt x="135" y="224"/>
                </a:cubicBezTo>
                <a:cubicBezTo>
                  <a:pt x="161" y="224"/>
                  <a:pt x="187" y="225"/>
                  <a:pt x="211" y="226"/>
                </a:cubicBezTo>
                <a:cubicBezTo>
                  <a:pt x="212" y="226"/>
                  <a:pt x="213" y="226"/>
                  <a:pt x="213" y="225"/>
                </a:cubicBezTo>
                <a:cubicBezTo>
                  <a:pt x="214" y="225"/>
                  <a:pt x="214" y="224"/>
                  <a:pt x="214" y="223"/>
                </a:cubicBezTo>
                <a:cubicBezTo>
                  <a:pt x="214" y="216"/>
                  <a:pt x="214" y="209"/>
                  <a:pt x="214" y="202"/>
                </a:cubicBezTo>
                <a:cubicBezTo>
                  <a:pt x="214" y="156"/>
                  <a:pt x="215" y="111"/>
                  <a:pt x="218" y="65"/>
                </a:cubicBezTo>
                <a:cubicBezTo>
                  <a:pt x="218" y="64"/>
                  <a:pt x="218" y="63"/>
                  <a:pt x="217" y="62"/>
                </a:cubicBezTo>
                <a:close/>
                <a:moveTo>
                  <a:pt x="122" y="7"/>
                </a:moveTo>
                <a:cubicBezTo>
                  <a:pt x="131" y="8"/>
                  <a:pt x="141" y="10"/>
                  <a:pt x="150" y="13"/>
                </a:cubicBezTo>
                <a:cubicBezTo>
                  <a:pt x="143" y="29"/>
                  <a:pt x="136" y="45"/>
                  <a:pt x="129" y="61"/>
                </a:cubicBezTo>
                <a:cubicBezTo>
                  <a:pt x="129" y="62"/>
                  <a:pt x="128" y="63"/>
                  <a:pt x="128" y="63"/>
                </a:cubicBezTo>
                <a:cubicBezTo>
                  <a:pt x="127" y="64"/>
                  <a:pt x="127" y="64"/>
                  <a:pt x="127" y="64"/>
                </a:cubicBezTo>
                <a:cubicBezTo>
                  <a:pt x="126" y="65"/>
                  <a:pt x="126" y="65"/>
                  <a:pt x="126" y="65"/>
                </a:cubicBezTo>
                <a:cubicBezTo>
                  <a:pt x="125" y="65"/>
                  <a:pt x="124" y="65"/>
                  <a:pt x="123" y="64"/>
                </a:cubicBezTo>
                <a:cubicBezTo>
                  <a:pt x="115" y="63"/>
                  <a:pt x="106" y="61"/>
                  <a:pt x="97" y="60"/>
                </a:cubicBezTo>
                <a:cubicBezTo>
                  <a:pt x="108" y="44"/>
                  <a:pt x="116" y="26"/>
                  <a:pt x="122" y="7"/>
                </a:cubicBezTo>
                <a:close/>
                <a:moveTo>
                  <a:pt x="10" y="181"/>
                </a:moveTo>
                <a:cubicBezTo>
                  <a:pt x="38" y="137"/>
                  <a:pt x="44" y="77"/>
                  <a:pt x="52" y="34"/>
                </a:cubicBezTo>
                <a:cubicBezTo>
                  <a:pt x="66" y="41"/>
                  <a:pt x="83" y="43"/>
                  <a:pt x="100" y="43"/>
                </a:cubicBezTo>
                <a:cubicBezTo>
                  <a:pt x="96" y="49"/>
                  <a:pt x="93" y="55"/>
                  <a:pt x="89" y="61"/>
                </a:cubicBezTo>
                <a:cubicBezTo>
                  <a:pt x="88" y="62"/>
                  <a:pt x="88" y="63"/>
                  <a:pt x="89" y="64"/>
                </a:cubicBezTo>
                <a:cubicBezTo>
                  <a:pt x="89" y="65"/>
                  <a:pt x="90" y="66"/>
                  <a:pt x="91" y="66"/>
                </a:cubicBezTo>
                <a:cubicBezTo>
                  <a:pt x="101" y="68"/>
                  <a:pt x="112" y="69"/>
                  <a:pt x="122" y="71"/>
                </a:cubicBezTo>
                <a:cubicBezTo>
                  <a:pt x="123" y="71"/>
                  <a:pt x="124" y="71"/>
                  <a:pt x="126" y="71"/>
                </a:cubicBezTo>
                <a:cubicBezTo>
                  <a:pt x="127" y="71"/>
                  <a:pt x="128" y="71"/>
                  <a:pt x="130" y="70"/>
                </a:cubicBezTo>
                <a:cubicBezTo>
                  <a:pt x="128" y="67"/>
                  <a:pt x="128" y="67"/>
                  <a:pt x="128" y="67"/>
                </a:cubicBezTo>
                <a:cubicBezTo>
                  <a:pt x="130" y="70"/>
                  <a:pt x="130" y="70"/>
                  <a:pt x="130" y="70"/>
                </a:cubicBezTo>
                <a:cubicBezTo>
                  <a:pt x="131" y="70"/>
                  <a:pt x="133" y="68"/>
                  <a:pt x="133" y="67"/>
                </a:cubicBezTo>
                <a:cubicBezTo>
                  <a:pt x="134" y="66"/>
                  <a:pt x="135" y="65"/>
                  <a:pt x="135" y="64"/>
                </a:cubicBezTo>
                <a:cubicBezTo>
                  <a:pt x="138" y="57"/>
                  <a:pt x="141" y="50"/>
                  <a:pt x="145" y="43"/>
                </a:cubicBezTo>
                <a:cubicBezTo>
                  <a:pt x="162" y="43"/>
                  <a:pt x="179" y="43"/>
                  <a:pt x="197" y="46"/>
                </a:cubicBezTo>
                <a:cubicBezTo>
                  <a:pt x="193" y="67"/>
                  <a:pt x="191" y="92"/>
                  <a:pt x="186" y="117"/>
                </a:cubicBezTo>
                <a:cubicBezTo>
                  <a:pt x="182" y="143"/>
                  <a:pt x="175" y="170"/>
                  <a:pt x="161" y="191"/>
                </a:cubicBezTo>
                <a:cubicBezTo>
                  <a:pt x="160" y="193"/>
                  <a:pt x="160" y="195"/>
                  <a:pt x="159" y="196"/>
                </a:cubicBezTo>
                <a:cubicBezTo>
                  <a:pt x="159" y="197"/>
                  <a:pt x="158" y="198"/>
                  <a:pt x="158" y="198"/>
                </a:cubicBezTo>
                <a:cubicBezTo>
                  <a:pt x="158" y="198"/>
                  <a:pt x="158" y="198"/>
                  <a:pt x="158" y="198"/>
                </a:cubicBezTo>
                <a:cubicBezTo>
                  <a:pt x="157" y="198"/>
                  <a:pt x="157" y="199"/>
                  <a:pt x="156" y="199"/>
                </a:cubicBezTo>
                <a:cubicBezTo>
                  <a:pt x="156" y="199"/>
                  <a:pt x="155" y="198"/>
                  <a:pt x="154" y="198"/>
                </a:cubicBezTo>
                <a:cubicBezTo>
                  <a:pt x="123" y="194"/>
                  <a:pt x="92" y="189"/>
                  <a:pt x="61" y="185"/>
                </a:cubicBezTo>
                <a:cubicBezTo>
                  <a:pt x="47" y="183"/>
                  <a:pt x="31" y="181"/>
                  <a:pt x="16" y="181"/>
                </a:cubicBezTo>
                <a:cubicBezTo>
                  <a:pt x="14" y="181"/>
                  <a:pt x="12" y="181"/>
                  <a:pt x="10" y="181"/>
                </a:cubicBezTo>
                <a:close/>
                <a:moveTo>
                  <a:pt x="45" y="219"/>
                </a:moveTo>
                <a:cubicBezTo>
                  <a:pt x="46" y="209"/>
                  <a:pt x="46" y="200"/>
                  <a:pt x="47" y="190"/>
                </a:cubicBezTo>
                <a:cubicBezTo>
                  <a:pt x="52" y="190"/>
                  <a:pt x="56" y="191"/>
                  <a:pt x="60" y="192"/>
                </a:cubicBezTo>
                <a:cubicBezTo>
                  <a:pt x="91" y="196"/>
                  <a:pt x="122" y="201"/>
                  <a:pt x="153" y="205"/>
                </a:cubicBezTo>
                <a:cubicBezTo>
                  <a:pt x="154" y="205"/>
                  <a:pt x="155" y="205"/>
                  <a:pt x="156" y="205"/>
                </a:cubicBezTo>
                <a:cubicBezTo>
                  <a:pt x="158" y="205"/>
                  <a:pt x="159" y="205"/>
                  <a:pt x="160" y="205"/>
                </a:cubicBezTo>
                <a:cubicBezTo>
                  <a:pt x="162" y="204"/>
                  <a:pt x="163" y="203"/>
                  <a:pt x="164" y="202"/>
                </a:cubicBezTo>
                <a:cubicBezTo>
                  <a:pt x="165" y="201"/>
                  <a:pt x="165" y="199"/>
                  <a:pt x="166" y="198"/>
                </a:cubicBezTo>
                <a:cubicBezTo>
                  <a:pt x="166" y="196"/>
                  <a:pt x="167" y="195"/>
                  <a:pt x="167" y="195"/>
                </a:cubicBezTo>
                <a:cubicBezTo>
                  <a:pt x="182" y="172"/>
                  <a:pt x="189" y="145"/>
                  <a:pt x="193" y="118"/>
                </a:cubicBezTo>
                <a:cubicBezTo>
                  <a:pt x="196" y="100"/>
                  <a:pt x="198" y="83"/>
                  <a:pt x="200" y="68"/>
                </a:cubicBezTo>
                <a:cubicBezTo>
                  <a:pt x="204" y="68"/>
                  <a:pt x="207" y="68"/>
                  <a:pt x="211" y="68"/>
                </a:cubicBezTo>
                <a:cubicBezTo>
                  <a:pt x="208" y="113"/>
                  <a:pt x="208" y="157"/>
                  <a:pt x="208" y="202"/>
                </a:cubicBezTo>
                <a:cubicBezTo>
                  <a:pt x="208" y="208"/>
                  <a:pt x="208" y="214"/>
                  <a:pt x="208" y="219"/>
                </a:cubicBezTo>
                <a:cubicBezTo>
                  <a:pt x="185" y="218"/>
                  <a:pt x="160" y="218"/>
                  <a:pt x="135" y="218"/>
                </a:cubicBezTo>
                <a:cubicBezTo>
                  <a:pt x="104" y="218"/>
                  <a:pt x="73" y="218"/>
                  <a:pt x="45" y="219"/>
                </a:cubicBezTo>
                <a:close/>
              </a:path>
            </a:pathLst>
          </a:cu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 name="Freeform 5"/>
          <p:cNvSpPr>
            <a:spLocks noEditPoints="1"/>
          </p:cNvSpPr>
          <p:nvPr/>
        </p:nvSpPr>
        <p:spPr bwMode="auto">
          <a:xfrm rot="169628">
            <a:off x="4228624" y="3303691"/>
            <a:ext cx="1295400" cy="1341438"/>
          </a:xfrm>
          <a:custGeom>
            <a:avLst/>
            <a:gdLst>
              <a:gd name="T0" fmla="*/ 215 w 218"/>
              <a:gd name="T1" fmla="*/ 61 h 226"/>
              <a:gd name="T2" fmla="*/ 205 w 218"/>
              <a:gd name="T3" fmla="*/ 44 h 226"/>
              <a:gd name="T4" fmla="*/ 202 w 218"/>
              <a:gd name="T5" fmla="*/ 40 h 226"/>
              <a:gd name="T6" fmla="*/ 158 w 218"/>
              <a:gd name="T7" fmla="*/ 13 h 226"/>
              <a:gd name="T8" fmla="*/ 156 w 218"/>
              <a:gd name="T9" fmla="*/ 8 h 226"/>
              <a:gd name="T10" fmla="*/ 116 w 218"/>
              <a:gd name="T11" fmla="*/ 2 h 226"/>
              <a:gd name="T12" fmla="*/ 51 w 218"/>
              <a:gd name="T13" fmla="*/ 26 h 226"/>
              <a:gd name="T14" fmla="*/ 46 w 218"/>
              <a:gd name="T15" fmla="*/ 28 h 226"/>
              <a:gd name="T16" fmla="*/ 0 w 218"/>
              <a:gd name="T17" fmla="*/ 186 h 226"/>
              <a:gd name="T18" fmla="*/ 16 w 218"/>
              <a:gd name="T19" fmla="*/ 187 h 226"/>
              <a:gd name="T20" fmla="*/ 38 w 218"/>
              <a:gd name="T21" fmla="*/ 222 h 226"/>
              <a:gd name="T22" fmla="*/ 42 w 218"/>
              <a:gd name="T23" fmla="*/ 226 h 226"/>
              <a:gd name="T24" fmla="*/ 211 w 218"/>
              <a:gd name="T25" fmla="*/ 226 h 226"/>
              <a:gd name="T26" fmla="*/ 214 w 218"/>
              <a:gd name="T27" fmla="*/ 223 h 226"/>
              <a:gd name="T28" fmla="*/ 218 w 218"/>
              <a:gd name="T29" fmla="*/ 65 h 226"/>
              <a:gd name="T30" fmla="*/ 122 w 218"/>
              <a:gd name="T31" fmla="*/ 7 h 226"/>
              <a:gd name="T32" fmla="*/ 129 w 218"/>
              <a:gd name="T33" fmla="*/ 61 h 226"/>
              <a:gd name="T34" fmla="*/ 127 w 218"/>
              <a:gd name="T35" fmla="*/ 64 h 226"/>
              <a:gd name="T36" fmla="*/ 123 w 218"/>
              <a:gd name="T37" fmla="*/ 64 h 226"/>
              <a:gd name="T38" fmla="*/ 122 w 218"/>
              <a:gd name="T39" fmla="*/ 7 h 226"/>
              <a:gd name="T40" fmla="*/ 52 w 218"/>
              <a:gd name="T41" fmla="*/ 34 h 226"/>
              <a:gd name="T42" fmla="*/ 89 w 218"/>
              <a:gd name="T43" fmla="*/ 61 h 226"/>
              <a:gd name="T44" fmla="*/ 91 w 218"/>
              <a:gd name="T45" fmla="*/ 66 h 226"/>
              <a:gd name="T46" fmla="*/ 126 w 218"/>
              <a:gd name="T47" fmla="*/ 71 h 226"/>
              <a:gd name="T48" fmla="*/ 128 w 218"/>
              <a:gd name="T49" fmla="*/ 67 h 226"/>
              <a:gd name="T50" fmla="*/ 133 w 218"/>
              <a:gd name="T51" fmla="*/ 67 h 226"/>
              <a:gd name="T52" fmla="*/ 145 w 218"/>
              <a:gd name="T53" fmla="*/ 43 h 226"/>
              <a:gd name="T54" fmla="*/ 186 w 218"/>
              <a:gd name="T55" fmla="*/ 117 h 226"/>
              <a:gd name="T56" fmla="*/ 159 w 218"/>
              <a:gd name="T57" fmla="*/ 196 h 226"/>
              <a:gd name="T58" fmla="*/ 158 w 218"/>
              <a:gd name="T59" fmla="*/ 198 h 226"/>
              <a:gd name="T60" fmla="*/ 154 w 218"/>
              <a:gd name="T61" fmla="*/ 198 h 226"/>
              <a:gd name="T62" fmla="*/ 16 w 218"/>
              <a:gd name="T63" fmla="*/ 181 h 226"/>
              <a:gd name="T64" fmla="*/ 45 w 218"/>
              <a:gd name="T65" fmla="*/ 219 h 226"/>
              <a:gd name="T66" fmla="*/ 60 w 218"/>
              <a:gd name="T67" fmla="*/ 192 h 226"/>
              <a:gd name="T68" fmla="*/ 156 w 218"/>
              <a:gd name="T69" fmla="*/ 205 h 226"/>
              <a:gd name="T70" fmla="*/ 164 w 218"/>
              <a:gd name="T71" fmla="*/ 202 h 226"/>
              <a:gd name="T72" fmla="*/ 167 w 218"/>
              <a:gd name="T73" fmla="*/ 195 h 226"/>
              <a:gd name="T74" fmla="*/ 200 w 218"/>
              <a:gd name="T75" fmla="*/ 68 h 226"/>
              <a:gd name="T76" fmla="*/ 208 w 218"/>
              <a:gd name="T77" fmla="*/ 202 h 226"/>
              <a:gd name="T78" fmla="*/ 135 w 218"/>
              <a:gd name="T79" fmla="*/ 218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8" h="226">
                <a:moveTo>
                  <a:pt x="217" y="62"/>
                </a:moveTo>
                <a:cubicBezTo>
                  <a:pt x="216" y="61"/>
                  <a:pt x="215" y="61"/>
                  <a:pt x="215" y="61"/>
                </a:cubicBezTo>
                <a:cubicBezTo>
                  <a:pt x="210" y="61"/>
                  <a:pt x="206" y="61"/>
                  <a:pt x="201" y="61"/>
                </a:cubicBezTo>
                <a:cubicBezTo>
                  <a:pt x="202" y="55"/>
                  <a:pt x="203" y="49"/>
                  <a:pt x="205" y="44"/>
                </a:cubicBezTo>
                <a:cubicBezTo>
                  <a:pt x="205" y="43"/>
                  <a:pt x="205" y="42"/>
                  <a:pt x="204" y="42"/>
                </a:cubicBezTo>
                <a:cubicBezTo>
                  <a:pt x="204" y="41"/>
                  <a:pt x="203" y="40"/>
                  <a:pt x="202" y="40"/>
                </a:cubicBezTo>
                <a:cubicBezTo>
                  <a:pt x="183" y="37"/>
                  <a:pt x="166" y="36"/>
                  <a:pt x="148" y="36"/>
                </a:cubicBezTo>
                <a:cubicBezTo>
                  <a:pt x="151" y="28"/>
                  <a:pt x="154" y="21"/>
                  <a:pt x="158" y="13"/>
                </a:cubicBezTo>
                <a:cubicBezTo>
                  <a:pt x="158" y="12"/>
                  <a:pt x="158" y="11"/>
                  <a:pt x="158" y="10"/>
                </a:cubicBezTo>
                <a:cubicBezTo>
                  <a:pt x="158" y="9"/>
                  <a:pt x="157" y="8"/>
                  <a:pt x="156" y="8"/>
                </a:cubicBezTo>
                <a:cubicBezTo>
                  <a:pt x="144" y="4"/>
                  <a:pt x="132" y="1"/>
                  <a:pt x="120" y="0"/>
                </a:cubicBezTo>
                <a:cubicBezTo>
                  <a:pt x="118" y="0"/>
                  <a:pt x="117" y="1"/>
                  <a:pt x="116" y="2"/>
                </a:cubicBezTo>
                <a:cubicBezTo>
                  <a:pt x="113" y="14"/>
                  <a:pt x="108" y="25"/>
                  <a:pt x="103" y="36"/>
                </a:cubicBezTo>
                <a:cubicBezTo>
                  <a:pt x="84" y="36"/>
                  <a:pt x="66" y="35"/>
                  <a:pt x="51" y="26"/>
                </a:cubicBezTo>
                <a:cubicBezTo>
                  <a:pt x="50" y="26"/>
                  <a:pt x="49" y="25"/>
                  <a:pt x="48" y="26"/>
                </a:cubicBezTo>
                <a:cubicBezTo>
                  <a:pt x="47" y="26"/>
                  <a:pt x="46" y="27"/>
                  <a:pt x="46" y="28"/>
                </a:cubicBezTo>
                <a:cubicBezTo>
                  <a:pt x="38" y="73"/>
                  <a:pt x="31" y="139"/>
                  <a:pt x="1" y="183"/>
                </a:cubicBezTo>
                <a:cubicBezTo>
                  <a:pt x="0" y="184"/>
                  <a:pt x="0" y="185"/>
                  <a:pt x="0" y="186"/>
                </a:cubicBezTo>
                <a:cubicBezTo>
                  <a:pt x="1" y="187"/>
                  <a:pt x="2" y="188"/>
                  <a:pt x="4" y="188"/>
                </a:cubicBezTo>
                <a:cubicBezTo>
                  <a:pt x="8" y="188"/>
                  <a:pt x="12" y="187"/>
                  <a:pt x="16" y="187"/>
                </a:cubicBezTo>
                <a:cubicBezTo>
                  <a:pt x="24" y="187"/>
                  <a:pt x="32" y="188"/>
                  <a:pt x="41" y="189"/>
                </a:cubicBezTo>
                <a:cubicBezTo>
                  <a:pt x="39" y="201"/>
                  <a:pt x="39" y="211"/>
                  <a:pt x="38" y="222"/>
                </a:cubicBezTo>
                <a:cubicBezTo>
                  <a:pt x="38" y="223"/>
                  <a:pt x="38" y="224"/>
                  <a:pt x="39" y="225"/>
                </a:cubicBezTo>
                <a:cubicBezTo>
                  <a:pt x="40" y="225"/>
                  <a:pt x="41" y="226"/>
                  <a:pt x="42" y="226"/>
                </a:cubicBezTo>
                <a:cubicBezTo>
                  <a:pt x="70" y="225"/>
                  <a:pt x="103" y="224"/>
                  <a:pt x="135" y="224"/>
                </a:cubicBezTo>
                <a:cubicBezTo>
                  <a:pt x="161" y="224"/>
                  <a:pt x="187" y="225"/>
                  <a:pt x="211" y="226"/>
                </a:cubicBezTo>
                <a:cubicBezTo>
                  <a:pt x="212" y="226"/>
                  <a:pt x="213" y="226"/>
                  <a:pt x="213" y="225"/>
                </a:cubicBezTo>
                <a:cubicBezTo>
                  <a:pt x="214" y="225"/>
                  <a:pt x="214" y="224"/>
                  <a:pt x="214" y="223"/>
                </a:cubicBezTo>
                <a:cubicBezTo>
                  <a:pt x="214" y="216"/>
                  <a:pt x="214" y="209"/>
                  <a:pt x="214" y="202"/>
                </a:cubicBezTo>
                <a:cubicBezTo>
                  <a:pt x="214" y="156"/>
                  <a:pt x="215" y="111"/>
                  <a:pt x="218" y="65"/>
                </a:cubicBezTo>
                <a:cubicBezTo>
                  <a:pt x="218" y="64"/>
                  <a:pt x="218" y="63"/>
                  <a:pt x="217" y="62"/>
                </a:cubicBezTo>
                <a:close/>
                <a:moveTo>
                  <a:pt x="122" y="7"/>
                </a:moveTo>
                <a:cubicBezTo>
                  <a:pt x="131" y="8"/>
                  <a:pt x="141" y="10"/>
                  <a:pt x="150" y="13"/>
                </a:cubicBezTo>
                <a:cubicBezTo>
                  <a:pt x="143" y="29"/>
                  <a:pt x="136" y="45"/>
                  <a:pt x="129" y="61"/>
                </a:cubicBezTo>
                <a:cubicBezTo>
                  <a:pt x="129" y="62"/>
                  <a:pt x="128" y="63"/>
                  <a:pt x="128" y="63"/>
                </a:cubicBezTo>
                <a:cubicBezTo>
                  <a:pt x="127" y="64"/>
                  <a:pt x="127" y="64"/>
                  <a:pt x="127" y="64"/>
                </a:cubicBezTo>
                <a:cubicBezTo>
                  <a:pt x="126" y="65"/>
                  <a:pt x="126" y="65"/>
                  <a:pt x="126" y="65"/>
                </a:cubicBezTo>
                <a:cubicBezTo>
                  <a:pt x="125" y="65"/>
                  <a:pt x="124" y="65"/>
                  <a:pt x="123" y="64"/>
                </a:cubicBezTo>
                <a:cubicBezTo>
                  <a:pt x="115" y="63"/>
                  <a:pt x="106" y="61"/>
                  <a:pt x="97" y="60"/>
                </a:cubicBezTo>
                <a:cubicBezTo>
                  <a:pt x="108" y="44"/>
                  <a:pt x="116" y="26"/>
                  <a:pt x="122" y="7"/>
                </a:cubicBezTo>
                <a:close/>
                <a:moveTo>
                  <a:pt x="10" y="181"/>
                </a:moveTo>
                <a:cubicBezTo>
                  <a:pt x="38" y="137"/>
                  <a:pt x="44" y="77"/>
                  <a:pt x="52" y="34"/>
                </a:cubicBezTo>
                <a:cubicBezTo>
                  <a:pt x="66" y="41"/>
                  <a:pt x="83" y="43"/>
                  <a:pt x="100" y="43"/>
                </a:cubicBezTo>
                <a:cubicBezTo>
                  <a:pt x="96" y="49"/>
                  <a:pt x="93" y="55"/>
                  <a:pt x="89" y="61"/>
                </a:cubicBezTo>
                <a:cubicBezTo>
                  <a:pt x="88" y="62"/>
                  <a:pt x="88" y="63"/>
                  <a:pt x="89" y="64"/>
                </a:cubicBezTo>
                <a:cubicBezTo>
                  <a:pt x="89" y="65"/>
                  <a:pt x="90" y="66"/>
                  <a:pt x="91" y="66"/>
                </a:cubicBezTo>
                <a:cubicBezTo>
                  <a:pt x="101" y="68"/>
                  <a:pt x="112" y="69"/>
                  <a:pt x="122" y="71"/>
                </a:cubicBezTo>
                <a:cubicBezTo>
                  <a:pt x="123" y="71"/>
                  <a:pt x="124" y="71"/>
                  <a:pt x="126" y="71"/>
                </a:cubicBezTo>
                <a:cubicBezTo>
                  <a:pt x="127" y="71"/>
                  <a:pt x="128" y="71"/>
                  <a:pt x="130" y="70"/>
                </a:cubicBezTo>
                <a:cubicBezTo>
                  <a:pt x="128" y="67"/>
                  <a:pt x="128" y="67"/>
                  <a:pt x="128" y="67"/>
                </a:cubicBezTo>
                <a:cubicBezTo>
                  <a:pt x="130" y="70"/>
                  <a:pt x="130" y="70"/>
                  <a:pt x="130" y="70"/>
                </a:cubicBezTo>
                <a:cubicBezTo>
                  <a:pt x="131" y="70"/>
                  <a:pt x="133" y="68"/>
                  <a:pt x="133" y="67"/>
                </a:cubicBezTo>
                <a:cubicBezTo>
                  <a:pt x="134" y="66"/>
                  <a:pt x="135" y="65"/>
                  <a:pt x="135" y="64"/>
                </a:cubicBezTo>
                <a:cubicBezTo>
                  <a:pt x="138" y="57"/>
                  <a:pt x="141" y="50"/>
                  <a:pt x="145" y="43"/>
                </a:cubicBezTo>
                <a:cubicBezTo>
                  <a:pt x="162" y="43"/>
                  <a:pt x="179" y="43"/>
                  <a:pt x="197" y="46"/>
                </a:cubicBezTo>
                <a:cubicBezTo>
                  <a:pt x="193" y="67"/>
                  <a:pt x="191" y="92"/>
                  <a:pt x="186" y="117"/>
                </a:cubicBezTo>
                <a:cubicBezTo>
                  <a:pt x="182" y="143"/>
                  <a:pt x="175" y="170"/>
                  <a:pt x="161" y="191"/>
                </a:cubicBezTo>
                <a:cubicBezTo>
                  <a:pt x="160" y="193"/>
                  <a:pt x="160" y="195"/>
                  <a:pt x="159" y="196"/>
                </a:cubicBezTo>
                <a:cubicBezTo>
                  <a:pt x="159" y="197"/>
                  <a:pt x="158" y="198"/>
                  <a:pt x="158" y="198"/>
                </a:cubicBezTo>
                <a:cubicBezTo>
                  <a:pt x="158" y="198"/>
                  <a:pt x="158" y="198"/>
                  <a:pt x="158" y="198"/>
                </a:cubicBezTo>
                <a:cubicBezTo>
                  <a:pt x="157" y="198"/>
                  <a:pt x="157" y="199"/>
                  <a:pt x="156" y="199"/>
                </a:cubicBezTo>
                <a:cubicBezTo>
                  <a:pt x="156" y="199"/>
                  <a:pt x="155" y="198"/>
                  <a:pt x="154" y="198"/>
                </a:cubicBezTo>
                <a:cubicBezTo>
                  <a:pt x="123" y="194"/>
                  <a:pt x="92" y="189"/>
                  <a:pt x="61" y="185"/>
                </a:cubicBezTo>
                <a:cubicBezTo>
                  <a:pt x="47" y="183"/>
                  <a:pt x="31" y="181"/>
                  <a:pt x="16" y="181"/>
                </a:cubicBezTo>
                <a:cubicBezTo>
                  <a:pt x="14" y="181"/>
                  <a:pt x="12" y="181"/>
                  <a:pt x="10" y="181"/>
                </a:cubicBezTo>
                <a:close/>
                <a:moveTo>
                  <a:pt x="45" y="219"/>
                </a:moveTo>
                <a:cubicBezTo>
                  <a:pt x="46" y="209"/>
                  <a:pt x="46" y="200"/>
                  <a:pt x="47" y="190"/>
                </a:cubicBezTo>
                <a:cubicBezTo>
                  <a:pt x="52" y="190"/>
                  <a:pt x="56" y="191"/>
                  <a:pt x="60" y="192"/>
                </a:cubicBezTo>
                <a:cubicBezTo>
                  <a:pt x="91" y="196"/>
                  <a:pt x="122" y="201"/>
                  <a:pt x="153" y="205"/>
                </a:cubicBezTo>
                <a:cubicBezTo>
                  <a:pt x="154" y="205"/>
                  <a:pt x="155" y="205"/>
                  <a:pt x="156" y="205"/>
                </a:cubicBezTo>
                <a:cubicBezTo>
                  <a:pt x="158" y="205"/>
                  <a:pt x="159" y="205"/>
                  <a:pt x="160" y="205"/>
                </a:cubicBezTo>
                <a:cubicBezTo>
                  <a:pt x="162" y="204"/>
                  <a:pt x="163" y="203"/>
                  <a:pt x="164" y="202"/>
                </a:cubicBezTo>
                <a:cubicBezTo>
                  <a:pt x="165" y="201"/>
                  <a:pt x="165" y="199"/>
                  <a:pt x="166" y="198"/>
                </a:cubicBezTo>
                <a:cubicBezTo>
                  <a:pt x="166" y="196"/>
                  <a:pt x="167" y="195"/>
                  <a:pt x="167" y="195"/>
                </a:cubicBezTo>
                <a:cubicBezTo>
                  <a:pt x="182" y="172"/>
                  <a:pt x="189" y="145"/>
                  <a:pt x="193" y="118"/>
                </a:cubicBezTo>
                <a:cubicBezTo>
                  <a:pt x="196" y="100"/>
                  <a:pt x="198" y="83"/>
                  <a:pt x="200" y="68"/>
                </a:cubicBezTo>
                <a:cubicBezTo>
                  <a:pt x="204" y="68"/>
                  <a:pt x="207" y="68"/>
                  <a:pt x="211" y="68"/>
                </a:cubicBezTo>
                <a:cubicBezTo>
                  <a:pt x="208" y="113"/>
                  <a:pt x="208" y="157"/>
                  <a:pt x="208" y="202"/>
                </a:cubicBezTo>
                <a:cubicBezTo>
                  <a:pt x="208" y="208"/>
                  <a:pt x="208" y="214"/>
                  <a:pt x="208" y="219"/>
                </a:cubicBezTo>
                <a:cubicBezTo>
                  <a:pt x="185" y="218"/>
                  <a:pt x="160" y="218"/>
                  <a:pt x="135" y="218"/>
                </a:cubicBezTo>
                <a:cubicBezTo>
                  <a:pt x="104" y="218"/>
                  <a:pt x="73" y="218"/>
                  <a:pt x="45" y="219"/>
                </a:cubicBezTo>
                <a:close/>
              </a:path>
            </a:pathLst>
          </a:cu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 name="Freeform 5"/>
          <p:cNvSpPr>
            <a:spLocks noEditPoints="1"/>
          </p:cNvSpPr>
          <p:nvPr/>
        </p:nvSpPr>
        <p:spPr bwMode="auto">
          <a:xfrm rot="169628">
            <a:off x="6748808" y="2844902"/>
            <a:ext cx="1295400" cy="1341438"/>
          </a:xfrm>
          <a:custGeom>
            <a:avLst/>
            <a:gdLst>
              <a:gd name="T0" fmla="*/ 215 w 218"/>
              <a:gd name="T1" fmla="*/ 61 h 226"/>
              <a:gd name="T2" fmla="*/ 205 w 218"/>
              <a:gd name="T3" fmla="*/ 44 h 226"/>
              <a:gd name="T4" fmla="*/ 202 w 218"/>
              <a:gd name="T5" fmla="*/ 40 h 226"/>
              <a:gd name="T6" fmla="*/ 158 w 218"/>
              <a:gd name="T7" fmla="*/ 13 h 226"/>
              <a:gd name="T8" fmla="*/ 156 w 218"/>
              <a:gd name="T9" fmla="*/ 8 h 226"/>
              <a:gd name="T10" fmla="*/ 116 w 218"/>
              <a:gd name="T11" fmla="*/ 2 h 226"/>
              <a:gd name="T12" fmla="*/ 51 w 218"/>
              <a:gd name="T13" fmla="*/ 26 h 226"/>
              <a:gd name="T14" fmla="*/ 46 w 218"/>
              <a:gd name="T15" fmla="*/ 28 h 226"/>
              <a:gd name="T16" fmla="*/ 0 w 218"/>
              <a:gd name="T17" fmla="*/ 186 h 226"/>
              <a:gd name="T18" fmla="*/ 16 w 218"/>
              <a:gd name="T19" fmla="*/ 187 h 226"/>
              <a:gd name="T20" fmla="*/ 38 w 218"/>
              <a:gd name="T21" fmla="*/ 222 h 226"/>
              <a:gd name="T22" fmla="*/ 42 w 218"/>
              <a:gd name="T23" fmla="*/ 226 h 226"/>
              <a:gd name="T24" fmla="*/ 211 w 218"/>
              <a:gd name="T25" fmla="*/ 226 h 226"/>
              <a:gd name="T26" fmla="*/ 214 w 218"/>
              <a:gd name="T27" fmla="*/ 223 h 226"/>
              <a:gd name="T28" fmla="*/ 218 w 218"/>
              <a:gd name="T29" fmla="*/ 65 h 226"/>
              <a:gd name="T30" fmla="*/ 122 w 218"/>
              <a:gd name="T31" fmla="*/ 7 h 226"/>
              <a:gd name="T32" fmla="*/ 129 w 218"/>
              <a:gd name="T33" fmla="*/ 61 h 226"/>
              <a:gd name="T34" fmla="*/ 127 w 218"/>
              <a:gd name="T35" fmla="*/ 64 h 226"/>
              <a:gd name="T36" fmla="*/ 123 w 218"/>
              <a:gd name="T37" fmla="*/ 64 h 226"/>
              <a:gd name="T38" fmla="*/ 122 w 218"/>
              <a:gd name="T39" fmla="*/ 7 h 226"/>
              <a:gd name="T40" fmla="*/ 52 w 218"/>
              <a:gd name="T41" fmla="*/ 34 h 226"/>
              <a:gd name="T42" fmla="*/ 89 w 218"/>
              <a:gd name="T43" fmla="*/ 61 h 226"/>
              <a:gd name="T44" fmla="*/ 91 w 218"/>
              <a:gd name="T45" fmla="*/ 66 h 226"/>
              <a:gd name="T46" fmla="*/ 126 w 218"/>
              <a:gd name="T47" fmla="*/ 71 h 226"/>
              <a:gd name="T48" fmla="*/ 128 w 218"/>
              <a:gd name="T49" fmla="*/ 67 h 226"/>
              <a:gd name="T50" fmla="*/ 133 w 218"/>
              <a:gd name="T51" fmla="*/ 67 h 226"/>
              <a:gd name="T52" fmla="*/ 145 w 218"/>
              <a:gd name="T53" fmla="*/ 43 h 226"/>
              <a:gd name="T54" fmla="*/ 186 w 218"/>
              <a:gd name="T55" fmla="*/ 117 h 226"/>
              <a:gd name="T56" fmla="*/ 159 w 218"/>
              <a:gd name="T57" fmla="*/ 196 h 226"/>
              <a:gd name="T58" fmla="*/ 158 w 218"/>
              <a:gd name="T59" fmla="*/ 198 h 226"/>
              <a:gd name="T60" fmla="*/ 154 w 218"/>
              <a:gd name="T61" fmla="*/ 198 h 226"/>
              <a:gd name="T62" fmla="*/ 16 w 218"/>
              <a:gd name="T63" fmla="*/ 181 h 226"/>
              <a:gd name="T64" fmla="*/ 45 w 218"/>
              <a:gd name="T65" fmla="*/ 219 h 226"/>
              <a:gd name="T66" fmla="*/ 60 w 218"/>
              <a:gd name="T67" fmla="*/ 192 h 226"/>
              <a:gd name="T68" fmla="*/ 156 w 218"/>
              <a:gd name="T69" fmla="*/ 205 h 226"/>
              <a:gd name="T70" fmla="*/ 164 w 218"/>
              <a:gd name="T71" fmla="*/ 202 h 226"/>
              <a:gd name="T72" fmla="*/ 167 w 218"/>
              <a:gd name="T73" fmla="*/ 195 h 226"/>
              <a:gd name="T74" fmla="*/ 200 w 218"/>
              <a:gd name="T75" fmla="*/ 68 h 226"/>
              <a:gd name="T76" fmla="*/ 208 w 218"/>
              <a:gd name="T77" fmla="*/ 202 h 226"/>
              <a:gd name="T78" fmla="*/ 135 w 218"/>
              <a:gd name="T79" fmla="*/ 218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8" h="226">
                <a:moveTo>
                  <a:pt x="217" y="62"/>
                </a:moveTo>
                <a:cubicBezTo>
                  <a:pt x="216" y="61"/>
                  <a:pt x="215" y="61"/>
                  <a:pt x="215" y="61"/>
                </a:cubicBezTo>
                <a:cubicBezTo>
                  <a:pt x="210" y="61"/>
                  <a:pt x="206" y="61"/>
                  <a:pt x="201" y="61"/>
                </a:cubicBezTo>
                <a:cubicBezTo>
                  <a:pt x="202" y="55"/>
                  <a:pt x="203" y="49"/>
                  <a:pt x="205" y="44"/>
                </a:cubicBezTo>
                <a:cubicBezTo>
                  <a:pt x="205" y="43"/>
                  <a:pt x="205" y="42"/>
                  <a:pt x="204" y="42"/>
                </a:cubicBezTo>
                <a:cubicBezTo>
                  <a:pt x="204" y="41"/>
                  <a:pt x="203" y="40"/>
                  <a:pt x="202" y="40"/>
                </a:cubicBezTo>
                <a:cubicBezTo>
                  <a:pt x="183" y="37"/>
                  <a:pt x="166" y="36"/>
                  <a:pt x="148" y="36"/>
                </a:cubicBezTo>
                <a:cubicBezTo>
                  <a:pt x="151" y="28"/>
                  <a:pt x="154" y="21"/>
                  <a:pt x="158" y="13"/>
                </a:cubicBezTo>
                <a:cubicBezTo>
                  <a:pt x="158" y="12"/>
                  <a:pt x="158" y="11"/>
                  <a:pt x="158" y="10"/>
                </a:cubicBezTo>
                <a:cubicBezTo>
                  <a:pt x="158" y="9"/>
                  <a:pt x="157" y="8"/>
                  <a:pt x="156" y="8"/>
                </a:cubicBezTo>
                <a:cubicBezTo>
                  <a:pt x="144" y="4"/>
                  <a:pt x="132" y="1"/>
                  <a:pt x="120" y="0"/>
                </a:cubicBezTo>
                <a:cubicBezTo>
                  <a:pt x="118" y="0"/>
                  <a:pt x="117" y="1"/>
                  <a:pt x="116" y="2"/>
                </a:cubicBezTo>
                <a:cubicBezTo>
                  <a:pt x="113" y="14"/>
                  <a:pt x="108" y="25"/>
                  <a:pt x="103" y="36"/>
                </a:cubicBezTo>
                <a:cubicBezTo>
                  <a:pt x="84" y="36"/>
                  <a:pt x="66" y="35"/>
                  <a:pt x="51" y="26"/>
                </a:cubicBezTo>
                <a:cubicBezTo>
                  <a:pt x="50" y="26"/>
                  <a:pt x="49" y="25"/>
                  <a:pt x="48" y="26"/>
                </a:cubicBezTo>
                <a:cubicBezTo>
                  <a:pt x="47" y="26"/>
                  <a:pt x="46" y="27"/>
                  <a:pt x="46" y="28"/>
                </a:cubicBezTo>
                <a:cubicBezTo>
                  <a:pt x="38" y="73"/>
                  <a:pt x="31" y="139"/>
                  <a:pt x="1" y="183"/>
                </a:cubicBezTo>
                <a:cubicBezTo>
                  <a:pt x="0" y="184"/>
                  <a:pt x="0" y="185"/>
                  <a:pt x="0" y="186"/>
                </a:cubicBezTo>
                <a:cubicBezTo>
                  <a:pt x="1" y="187"/>
                  <a:pt x="2" y="188"/>
                  <a:pt x="4" y="188"/>
                </a:cubicBezTo>
                <a:cubicBezTo>
                  <a:pt x="8" y="188"/>
                  <a:pt x="12" y="187"/>
                  <a:pt x="16" y="187"/>
                </a:cubicBezTo>
                <a:cubicBezTo>
                  <a:pt x="24" y="187"/>
                  <a:pt x="32" y="188"/>
                  <a:pt x="41" y="189"/>
                </a:cubicBezTo>
                <a:cubicBezTo>
                  <a:pt x="39" y="201"/>
                  <a:pt x="39" y="211"/>
                  <a:pt x="38" y="222"/>
                </a:cubicBezTo>
                <a:cubicBezTo>
                  <a:pt x="38" y="223"/>
                  <a:pt x="38" y="224"/>
                  <a:pt x="39" y="225"/>
                </a:cubicBezTo>
                <a:cubicBezTo>
                  <a:pt x="40" y="225"/>
                  <a:pt x="41" y="226"/>
                  <a:pt x="42" y="226"/>
                </a:cubicBezTo>
                <a:cubicBezTo>
                  <a:pt x="70" y="225"/>
                  <a:pt x="103" y="224"/>
                  <a:pt x="135" y="224"/>
                </a:cubicBezTo>
                <a:cubicBezTo>
                  <a:pt x="161" y="224"/>
                  <a:pt x="187" y="225"/>
                  <a:pt x="211" y="226"/>
                </a:cubicBezTo>
                <a:cubicBezTo>
                  <a:pt x="212" y="226"/>
                  <a:pt x="213" y="226"/>
                  <a:pt x="213" y="225"/>
                </a:cubicBezTo>
                <a:cubicBezTo>
                  <a:pt x="214" y="225"/>
                  <a:pt x="214" y="224"/>
                  <a:pt x="214" y="223"/>
                </a:cubicBezTo>
                <a:cubicBezTo>
                  <a:pt x="214" y="216"/>
                  <a:pt x="214" y="209"/>
                  <a:pt x="214" y="202"/>
                </a:cubicBezTo>
                <a:cubicBezTo>
                  <a:pt x="214" y="156"/>
                  <a:pt x="215" y="111"/>
                  <a:pt x="218" y="65"/>
                </a:cubicBezTo>
                <a:cubicBezTo>
                  <a:pt x="218" y="64"/>
                  <a:pt x="218" y="63"/>
                  <a:pt x="217" y="62"/>
                </a:cubicBezTo>
                <a:close/>
                <a:moveTo>
                  <a:pt x="122" y="7"/>
                </a:moveTo>
                <a:cubicBezTo>
                  <a:pt x="131" y="8"/>
                  <a:pt x="141" y="10"/>
                  <a:pt x="150" y="13"/>
                </a:cubicBezTo>
                <a:cubicBezTo>
                  <a:pt x="143" y="29"/>
                  <a:pt x="136" y="45"/>
                  <a:pt x="129" y="61"/>
                </a:cubicBezTo>
                <a:cubicBezTo>
                  <a:pt x="129" y="62"/>
                  <a:pt x="128" y="63"/>
                  <a:pt x="128" y="63"/>
                </a:cubicBezTo>
                <a:cubicBezTo>
                  <a:pt x="127" y="64"/>
                  <a:pt x="127" y="64"/>
                  <a:pt x="127" y="64"/>
                </a:cubicBezTo>
                <a:cubicBezTo>
                  <a:pt x="126" y="65"/>
                  <a:pt x="126" y="65"/>
                  <a:pt x="126" y="65"/>
                </a:cubicBezTo>
                <a:cubicBezTo>
                  <a:pt x="125" y="65"/>
                  <a:pt x="124" y="65"/>
                  <a:pt x="123" y="64"/>
                </a:cubicBezTo>
                <a:cubicBezTo>
                  <a:pt x="115" y="63"/>
                  <a:pt x="106" y="61"/>
                  <a:pt x="97" y="60"/>
                </a:cubicBezTo>
                <a:cubicBezTo>
                  <a:pt x="108" y="44"/>
                  <a:pt x="116" y="26"/>
                  <a:pt x="122" y="7"/>
                </a:cubicBezTo>
                <a:close/>
                <a:moveTo>
                  <a:pt x="10" y="181"/>
                </a:moveTo>
                <a:cubicBezTo>
                  <a:pt x="38" y="137"/>
                  <a:pt x="44" y="77"/>
                  <a:pt x="52" y="34"/>
                </a:cubicBezTo>
                <a:cubicBezTo>
                  <a:pt x="66" y="41"/>
                  <a:pt x="83" y="43"/>
                  <a:pt x="100" y="43"/>
                </a:cubicBezTo>
                <a:cubicBezTo>
                  <a:pt x="96" y="49"/>
                  <a:pt x="93" y="55"/>
                  <a:pt x="89" y="61"/>
                </a:cubicBezTo>
                <a:cubicBezTo>
                  <a:pt x="88" y="62"/>
                  <a:pt x="88" y="63"/>
                  <a:pt x="89" y="64"/>
                </a:cubicBezTo>
                <a:cubicBezTo>
                  <a:pt x="89" y="65"/>
                  <a:pt x="90" y="66"/>
                  <a:pt x="91" y="66"/>
                </a:cubicBezTo>
                <a:cubicBezTo>
                  <a:pt x="101" y="68"/>
                  <a:pt x="112" y="69"/>
                  <a:pt x="122" y="71"/>
                </a:cubicBezTo>
                <a:cubicBezTo>
                  <a:pt x="123" y="71"/>
                  <a:pt x="124" y="71"/>
                  <a:pt x="126" y="71"/>
                </a:cubicBezTo>
                <a:cubicBezTo>
                  <a:pt x="127" y="71"/>
                  <a:pt x="128" y="71"/>
                  <a:pt x="130" y="70"/>
                </a:cubicBezTo>
                <a:cubicBezTo>
                  <a:pt x="128" y="67"/>
                  <a:pt x="128" y="67"/>
                  <a:pt x="128" y="67"/>
                </a:cubicBezTo>
                <a:cubicBezTo>
                  <a:pt x="130" y="70"/>
                  <a:pt x="130" y="70"/>
                  <a:pt x="130" y="70"/>
                </a:cubicBezTo>
                <a:cubicBezTo>
                  <a:pt x="131" y="70"/>
                  <a:pt x="133" y="68"/>
                  <a:pt x="133" y="67"/>
                </a:cubicBezTo>
                <a:cubicBezTo>
                  <a:pt x="134" y="66"/>
                  <a:pt x="135" y="65"/>
                  <a:pt x="135" y="64"/>
                </a:cubicBezTo>
                <a:cubicBezTo>
                  <a:pt x="138" y="57"/>
                  <a:pt x="141" y="50"/>
                  <a:pt x="145" y="43"/>
                </a:cubicBezTo>
                <a:cubicBezTo>
                  <a:pt x="162" y="43"/>
                  <a:pt x="179" y="43"/>
                  <a:pt x="197" y="46"/>
                </a:cubicBezTo>
                <a:cubicBezTo>
                  <a:pt x="193" y="67"/>
                  <a:pt x="191" y="92"/>
                  <a:pt x="186" y="117"/>
                </a:cubicBezTo>
                <a:cubicBezTo>
                  <a:pt x="182" y="143"/>
                  <a:pt x="175" y="170"/>
                  <a:pt x="161" y="191"/>
                </a:cubicBezTo>
                <a:cubicBezTo>
                  <a:pt x="160" y="193"/>
                  <a:pt x="160" y="195"/>
                  <a:pt x="159" y="196"/>
                </a:cubicBezTo>
                <a:cubicBezTo>
                  <a:pt x="159" y="197"/>
                  <a:pt x="158" y="198"/>
                  <a:pt x="158" y="198"/>
                </a:cubicBezTo>
                <a:cubicBezTo>
                  <a:pt x="158" y="198"/>
                  <a:pt x="158" y="198"/>
                  <a:pt x="158" y="198"/>
                </a:cubicBezTo>
                <a:cubicBezTo>
                  <a:pt x="157" y="198"/>
                  <a:pt x="157" y="199"/>
                  <a:pt x="156" y="199"/>
                </a:cubicBezTo>
                <a:cubicBezTo>
                  <a:pt x="156" y="199"/>
                  <a:pt x="155" y="198"/>
                  <a:pt x="154" y="198"/>
                </a:cubicBezTo>
                <a:cubicBezTo>
                  <a:pt x="123" y="194"/>
                  <a:pt x="92" y="189"/>
                  <a:pt x="61" y="185"/>
                </a:cubicBezTo>
                <a:cubicBezTo>
                  <a:pt x="47" y="183"/>
                  <a:pt x="31" y="181"/>
                  <a:pt x="16" y="181"/>
                </a:cubicBezTo>
                <a:cubicBezTo>
                  <a:pt x="14" y="181"/>
                  <a:pt x="12" y="181"/>
                  <a:pt x="10" y="181"/>
                </a:cubicBezTo>
                <a:close/>
                <a:moveTo>
                  <a:pt x="45" y="219"/>
                </a:moveTo>
                <a:cubicBezTo>
                  <a:pt x="46" y="209"/>
                  <a:pt x="46" y="200"/>
                  <a:pt x="47" y="190"/>
                </a:cubicBezTo>
                <a:cubicBezTo>
                  <a:pt x="52" y="190"/>
                  <a:pt x="56" y="191"/>
                  <a:pt x="60" y="192"/>
                </a:cubicBezTo>
                <a:cubicBezTo>
                  <a:pt x="91" y="196"/>
                  <a:pt x="122" y="201"/>
                  <a:pt x="153" y="205"/>
                </a:cubicBezTo>
                <a:cubicBezTo>
                  <a:pt x="154" y="205"/>
                  <a:pt x="155" y="205"/>
                  <a:pt x="156" y="205"/>
                </a:cubicBezTo>
                <a:cubicBezTo>
                  <a:pt x="158" y="205"/>
                  <a:pt x="159" y="205"/>
                  <a:pt x="160" y="205"/>
                </a:cubicBezTo>
                <a:cubicBezTo>
                  <a:pt x="162" y="204"/>
                  <a:pt x="163" y="203"/>
                  <a:pt x="164" y="202"/>
                </a:cubicBezTo>
                <a:cubicBezTo>
                  <a:pt x="165" y="201"/>
                  <a:pt x="165" y="199"/>
                  <a:pt x="166" y="198"/>
                </a:cubicBezTo>
                <a:cubicBezTo>
                  <a:pt x="166" y="196"/>
                  <a:pt x="167" y="195"/>
                  <a:pt x="167" y="195"/>
                </a:cubicBezTo>
                <a:cubicBezTo>
                  <a:pt x="182" y="172"/>
                  <a:pt x="189" y="145"/>
                  <a:pt x="193" y="118"/>
                </a:cubicBezTo>
                <a:cubicBezTo>
                  <a:pt x="196" y="100"/>
                  <a:pt x="198" y="83"/>
                  <a:pt x="200" y="68"/>
                </a:cubicBezTo>
                <a:cubicBezTo>
                  <a:pt x="204" y="68"/>
                  <a:pt x="207" y="68"/>
                  <a:pt x="211" y="68"/>
                </a:cubicBezTo>
                <a:cubicBezTo>
                  <a:pt x="208" y="113"/>
                  <a:pt x="208" y="157"/>
                  <a:pt x="208" y="202"/>
                </a:cubicBezTo>
                <a:cubicBezTo>
                  <a:pt x="208" y="208"/>
                  <a:pt x="208" y="214"/>
                  <a:pt x="208" y="219"/>
                </a:cubicBezTo>
                <a:cubicBezTo>
                  <a:pt x="185" y="218"/>
                  <a:pt x="160" y="218"/>
                  <a:pt x="135" y="218"/>
                </a:cubicBezTo>
                <a:cubicBezTo>
                  <a:pt x="104" y="218"/>
                  <a:pt x="73" y="218"/>
                  <a:pt x="45" y="219"/>
                </a:cubicBezTo>
                <a:close/>
              </a:path>
            </a:pathLst>
          </a:cu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3" name="Freeform 5"/>
          <p:cNvSpPr>
            <a:spLocks noEditPoints="1"/>
          </p:cNvSpPr>
          <p:nvPr/>
        </p:nvSpPr>
        <p:spPr bwMode="auto">
          <a:xfrm rot="169628">
            <a:off x="9325998" y="2434928"/>
            <a:ext cx="1295400" cy="1341438"/>
          </a:xfrm>
          <a:custGeom>
            <a:avLst/>
            <a:gdLst>
              <a:gd name="T0" fmla="*/ 215 w 218"/>
              <a:gd name="T1" fmla="*/ 61 h 226"/>
              <a:gd name="T2" fmla="*/ 205 w 218"/>
              <a:gd name="T3" fmla="*/ 44 h 226"/>
              <a:gd name="T4" fmla="*/ 202 w 218"/>
              <a:gd name="T5" fmla="*/ 40 h 226"/>
              <a:gd name="T6" fmla="*/ 158 w 218"/>
              <a:gd name="T7" fmla="*/ 13 h 226"/>
              <a:gd name="T8" fmla="*/ 156 w 218"/>
              <a:gd name="T9" fmla="*/ 8 h 226"/>
              <a:gd name="T10" fmla="*/ 116 w 218"/>
              <a:gd name="T11" fmla="*/ 2 h 226"/>
              <a:gd name="T12" fmla="*/ 51 w 218"/>
              <a:gd name="T13" fmla="*/ 26 h 226"/>
              <a:gd name="T14" fmla="*/ 46 w 218"/>
              <a:gd name="T15" fmla="*/ 28 h 226"/>
              <a:gd name="T16" fmla="*/ 0 w 218"/>
              <a:gd name="T17" fmla="*/ 186 h 226"/>
              <a:gd name="T18" fmla="*/ 16 w 218"/>
              <a:gd name="T19" fmla="*/ 187 h 226"/>
              <a:gd name="T20" fmla="*/ 38 w 218"/>
              <a:gd name="T21" fmla="*/ 222 h 226"/>
              <a:gd name="T22" fmla="*/ 42 w 218"/>
              <a:gd name="T23" fmla="*/ 226 h 226"/>
              <a:gd name="T24" fmla="*/ 211 w 218"/>
              <a:gd name="T25" fmla="*/ 226 h 226"/>
              <a:gd name="T26" fmla="*/ 214 w 218"/>
              <a:gd name="T27" fmla="*/ 223 h 226"/>
              <a:gd name="T28" fmla="*/ 218 w 218"/>
              <a:gd name="T29" fmla="*/ 65 h 226"/>
              <a:gd name="T30" fmla="*/ 122 w 218"/>
              <a:gd name="T31" fmla="*/ 7 h 226"/>
              <a:gd name="T32" fmla="*/ 129 w 218"/>
              <a:gd name="T33" fmla="*/ 61 h 226"/>
              <a:gd name="T34" fmla="*/ 127 w 218"/>
              <a:gd name="T35" fmla="*/ 64 h 226"/>
              <a:gd name="T36" fmla="*/ 123 w 218"/>
              <a:gd name="T37" fmla="*/ 64 h 226"/>
              <a:gd name="T38" fmla="*/ 122 w 218"/>
              <a:gd name="T39" fmla="*/ 7 h 226"/>
              <a:gd name="T40" fmla="*/ 52 w 218"/>
              <a:gd name="T41" fmla="*/ 34 h 226"/>
              <a:gd name="T42" fmla="*/ 89 w 218"/>
              <a:gd name="T43" fmla="*/ 61 h 226"/>
              <a:gd name="T44" fmla="*/ 91 w 218"/>
              <a:gd name="T45" fmla="*/ 66 h 226"/>
              <a:gd name="T46" fmla="*/ 126 w 218"/>
              <a:gd name="T47" fmla="*/ 71 h 226"/>
              <a:gd name="T48" fmla="*/ 128 w 218"/>
              <a:gd name="T49" fmla="*/ 67 h 226"/>
              <a:gd name="T50" fmla="*/ 133 w 218"/>
              <a:gd name="T51" fmla="*/ 67 h 226"/>
              <a:gd name="T52" fmla="*/ 145 w 218"/>
              <a:gd name="T53" fmla="*/ 43 h 226"/>
              <a:gd name="T54" fmla="*/ 186 w 218"/>
              <a:gd name="T55" fmla="*/ 117 h 226"/>
              <a:gd name="T56" fmla="*/ 159 w 218"/>
              <a:gd name="T57" fmla="*/ 196 h 226"/>
              <a:gd name="T58" fmla="*/ 158 w 218"/>
              <a:gd name="T59" fmla="*/ 198 h 226"/>
              <a:gd name="T60" fmla="*/ 154 w 218"/>
              <a:gd name="T61" fmla="*/ 198 h 226"/>
              <a:gd name="T62" fmla="*/ 16 w 218"/>
              <a:gd name="T63" fmla="*/ 181 h 226"/>
              <a:gd name="T64" fmla="*/ 45 w 218"/>
              <a:gd name="T65" fmla="*/ 219 h 226"/>
              <a:gd name="T66" fmla="*/ 60 w 218"/>
              <a:gd name="T67" fmla="*/ 192 h 226"/>
              <a:gd name="T68" fmla="*/ 156 w 218"/>
              <a:gd name="T69" fmla="*/ 205 h 226"/>
              <a:gd name="T70" fmla="*/ 164 w 218"/>
              <a:gd name="T71" fmla="*/ 202 h 226"/>
              <a:gd name="T72" fmla="*/ 167 w 218"/>
              <a:gd name="T73" fmla="*/ 195 h 226"/>
              <a:gd name="T74" fmla="*/ 200 w 218"/>
              <a:gd name="T75" fmla="*/ 68 h 226"/>
              <a:gd name="T76" fmla="*/ 208 w 218"/>
              <a:gd name="T77" fmla="*/ 202 h 226"/>
              <a:gd name="T78" fmla="*/ 135 w 218"/>
              <a:gd name="T79" fmla="*/ 218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8" h="226">
                <a:moveTo>
                  <a:pt x="217" y="62"/>
                </a:moveTo>
                <a:cubicBezTo>
                  <a:pt x="216" y="61"/>
                  <a:pt x="215" y="61"/>
                  <a:pt x="215" y="61"/>
                </a:cubicBezTo>
                <a:cubicBezTo>
                  <a:pt x="210" y="61"/>
                  <a:pt x="206" y="61"/>
                  <a:pt x="201" y="61"/>
                </a:cubicBezTo>
                <a:cubicBezTo>
                  <a:pt x="202" y="55"/>
                  <a:pt x="203" y="49"/>
                  <a:pt x="205" y="44"/>
                </a:cubicBezTo>
                <a:cubicBezTo>
                  <a:pt x="205" y="43"/>
                  <a:pt x="205" y="42"/>
                  <a:pt x="204" y="42"/>
                </a:cubicBezTo>
                <a:cubicBezTo>
                  <a:pt x="204" y="41"/>
                  <a:pt x="203" y="40"/>
                  <a:pt x="202" y="40"/>
                </a:cubicBezTo>
                <a:cubicBezTo>
                  <a:pt x="183" y="37"/>
                  <a:pt x="166" y="36"/>
                  <a:pt x="148" y="36"/>
                </a:cubicBezTo>
                <a:cubicBezTo>
                  <a:pt x="151" y="28"/>
                  <a:pt x="154" y="21"/>
                  <a:pt x="158" y="13"/>
                </a:cubicBezTo>
                <a:cubicBezTo>
                  <a:pt x="158" y="12"/>
                  <a:pt x="158" y="11"/>
                  <a:pt x="158" y="10"/>
                </a:cubicBezTo>
                <a:cubicBezTo>
                  <a:pt x="158" y="9"/>
                  <a:pt x="157" y="8"/>
                  <a:pt x="156" y="8"/>
                </a:cubicBezTo>
                <a:cubicBezTo>
                  <a:pt x="144" y="4"/>
                  <a:pt x="132" y="1"/>
                  <a:pt x="120" y="0"/>
                </a:cubicBezTo>
                <a:cubicBezTo>
                  <a:pt x="118" y="0"/>
                  <a:pt x="117" y="1"/>
                  <a:pt x="116" y="2"/>
                </a:cubicBezTo>
                <a:cubicBezTo>
                  <a:pt x="113" y="14"/>
                  <a:pt x="108" y="25"/>
                  <a:pt x="103" y="36"/>
                </a:cubicBezTo>
                <a:cubicBezTo>
                  <a:pt x="84" y="36"/>
                  <a:pt x="66" y="35"/>
                  <a:pt x="51" y="26"/>
                </a:cubicBezTo>
                <a:cubicBezTo>
                  <a:pt x="50" y="26"/>
                  <a:pt x="49" y="25"/>
                  <a:pt x="48" y="26"/>
                </a:cubicBezTo>
                <a:cubicBezTo>
                  <a:pt x="47" y="26"/>
                  <a:pt x="46" y="27"/>
                  <a:pt x="46" y="28"/>
                </a:cubicBezTo>
                <a:cubicBezTo>
                  <a:pt x="38" y="73"/>
                  <a:pt x="31" y="139"/>
                  <a:pt x="1" y="183"/>
                </a:cubicBezTo>
                <a:cubicBezTo>
                  <a:pt x="0" y="184"/>
                  <a:pt x="0" y="185"/>
                  <a:pt x="0" y="186"/>
                </a:cubicBezTo>
                <a:cubicBezTo>
                  <a:pt x="1" y="187"/>
                  <a:pt x="2" y="188"/>
                  <a:pt x="4" y="188"/>
                </a:cubicBezTo>
                <a:cubicBezTo>
                  <a:pt x="8" y="188"/>
                  <a:pt x="12" y="187"/>
                  <a:pt x="16" y="187"/>
                </a:cubicBezTo>
                <a:cubicBezTo>
                  <a:pt x="24" y="187"/>
                  <a:pt x="32" y="188"/>
                  <a:pt x="41" y="189"/>
                </a:cubicBezTo>
                <a:cubicBezTo>
                  <a:pt x="39" y="201"/>
                  <a:pt x="39" y="211"/>
                  <a:pt x="38" y="222"/>
                </a:cubicBezTo>
                <a:cubicBezTo>
                  <a:pt x="38" y="223"/>
                  <a:pt x="38" y="224"/>
                  <a:pt x="39" y="225"/>
                </a:cubicBezTo>
                <a:cubicBezTo>
                  <a:pt x="40" y="225"/>
                  <a:pt x="41" y="226"/>
                  <a:pt x="42" y="226"/>
                </a:cubicBezTo>
                <a:cubicBezTo>
                  <a:pt x="70" y="225"/>
                  <a:pt x="103" y="224"/>
                  <a:pt x="135" y="224"/>
                </a:cubicBezTo>
                <a:cubicBezTo>
                  <a:pt x="161" y="224"/>
                  <a:pt x="187" y="225"/>
                  <a:pt x="211" y="226"/>
                </a:cubicBezTo>
                <a:cubicBezTo>
                  <a:pt x="212" y="226"/>
                  <a:pt x="213" y="226"/>
                  <a:pt x="213" y="225"/>
                </a:cubicBezTo>
                <a:cubicBezTo>
                  <a:pt x="214" y="225"/>
                  <a:pt x="214" y="224"/>
                  <a:pt x="214" y="223"/>
                </a:cubicBezTo>
                <a:cubicBezTo>
                  <a:pt x="214" y="216"/>
                  <a:pt x="214" y="209"/>
                  <a:pt x="214" y="202"/>
                </a:cubicBezTo>
                <a:cubicBezTo>
                  <a:pt x="214" y="156"/>
                  <a:pt x="215" y="111"/>
                  <a:pt x="218" y="65"/>
                </a:cubicBezTo>
                <a:cubicBezTo>
                  <a:pt x="218" y="64"/>
                  <a:pt x="218" y="63"/>
                  <a:pt x="217" y="62"/>
                </a:cubicBezTo>
                <a:close/>
                <a:moveTo>
                  <a:pt x="122" y="7"/>
                </a:moveTo>
                <a:cubicBezTo>
                  <a:pt x="131" y="8"/>
                  <a:pt x="141" y="10"/>
                  <a:pt x="150" y="13"/>
                </a:cubicBezTo>
                <a:cubicBezTo>
                  <a:pt x="143" y="29"/>
                  <a:pt x="136" y="45"/>
                  <a:pt x="129" y="61"/>
                </a:cubicBezTo>
                <a:cubicBezTo>
                  <a:pt x="129" y="62"/>
                  <a:pt x="128" y="63"/>
                  <a:pt x="128" y="63"/>
                </a:cubicBezTo>
                <a:cubicBezTo>
                  <a:pt x="127" y="64"/>
                  <a:pt x="127" y="64"/>
                  <a:pt x="127" y="64"/>
                </a:cubicBezTo>
                <a:cubicBezTo>
                  <a:pt x="126" y="65"/>
                  <a:pt x="126" y="65"/>
                  <a:pt x="126" y="65"/>
                </a:cubicBezTo>
                <a:cubicBezTo>
                  <a:pt x="125" y="65"/>
                  <a:pt x="124" y="65"/>
                  <a:pt x="123" y="64"/>
                </a:cubicBezTo>
                <a:cubicBezTo>
                  <a:pt x="115" y="63"/>
                  <a:pt x="106" y="61"/>
                  <a:pt x="97" y="60"/>
                </a:cubicBezTo>
                <a:cubicBezTo>
                  <a:pt x="108" y="44"/>
                  <a:pt x="116" y="26"/>
                  <a:pt x="122" y="7"/>
                </a:cubicBezTo>
                <a:close/>
                <a:moveTo>
                  <a:pt x="10" y="181"/>
                </a:moveTo>
                <a:cubicBezTo>
                  <a:pt x="38" y="137"/>
                  <a:pt x="44" y="77"/>
                  <a:pt x="52" y="34"/>
                </a:cubicBezTo>
                <a:cubicBezTo>
                  <a:pt x="66" y="41"/>
                  <a:pt x="83" y="43"/>
                  <a:pt x="100" y="43"/>
                </a:cubicBezTo>
                <a:cubicBezTo>
                  <a:pt x="96" y="49"/>
                  <a:pt x="93" y="55"/>
                  <a:pt x="89" y="61"/>
                </a:cubicBezTo>
                <a:cubicBezTo>
                  <a:pt x="88" y="62"/>
                  <a:pt x="88" y="63"/>
                  <a:pt x="89" y="64"/>
                </a:cubicBezTo>
                <a:cubicBezTo>
                  <a:pt x="89" y="65"/>
                  <a:pt x="90" y="66"/>
                  <a:pt x="91" y="66"/>
                </a:cubicBezTo>
                <a:cubicBezTo>
                  <a:pt x="101" y="68"/>
                  <a:pt x="112" y="69"/>
                  <a:pt x="122" y="71"/>
                </a:cubicBezTo>
                <a:cubicBezTo>
                  <a:pt x="123" y="71"/>
                  <a:pt x="124" y="71"/>
                  <a:pt x="126" y="71"/>
                </a:cubicBezTo>
                <a:cubicBezTo>
                  <a:pt x="127" y="71"/>
                  <a:pt x="128" y="71"/>
                  <a:pt x="130" y="70"/>
                </a:cubicBezTo>
                <a:cubicBezTo>
                  <a:pt x="128" y="67"/>
                  <a:pt x="128" y="67"/>
                  <a:pt x="128" y="67"/>
                </a:cubicBezTo>
                <a:cubicBezTo>
                  <a:pt x="130" y="70"/>
                  <a:pt x="130" y="70"/>
                  <a:pt x="130" y="70"/>
                </a:cubicBezTo>
                <a:cubicBezTo>
                  <a:pt x="131" y="70"/>
                  <a:pt x="133" y="68"/>
                  <a:pt x="133" y="67"/>
                </a:cubicBezTo>
                <a:cubicBezTo>
                  <a:pt x="134" y="66"/>
                  <a:pt x="135" y="65"/>
                  <a:pt x="135" y="64"/>
                </a:cubicBezTo>
                <a:cubicBezTo>
                  <a:pt x="138" y="57"/>
                  <a:pt x="141" y="50"/>
                  <a:pt x="145" y="43"/>
                </a:cubicBezTo>
                <a:cubicBezTo>
                  <a:pt x="162" y="43"/>
                  <a:pt x="179" y="43"/>
                  <a:pt x="197" y="46"/>
                </a:cubicBezTo>
                <a:cubicBezTo>
                  <a:pt x="193" y="67"/>
                  <a:pt x="191" y="92"/>
                  <a:pt x="186" y="117"/>
                </a:cubicBezTo>
                <a:cubicBezTo>
                  <a:pt x="182" y="143"/>
                  <a:pt x="175" y="170"/>
                  <a:pt x="161" y="191"/>
                </a:cubicBezTo>
                <a:cubicBezTo>
                  <a:pt x="160" y="193"/>
                  <a:pt x="160" y="195"/>
                  <a:pt x="159" y="196"/>
                </a:cubicBezTo>
                <a:cubicBezTo>
                  <a:pt x="159" y="197"/>
                  <a:pt x="158" y="198"/>
                  <a:pt x="158" y="198"/>
                </a:cubicBezTo>
                <a:cubicBezTo>
                  <a:pt x="158" y="198"/>
                  <a:pt x="158" y="198"/>
                  <a:pt x="158" y="198"/>
                </a:cubicBezTo>
                <a:cubicBezTo>
                  <a:pt x="157" y="198"/>
                  <a:pt x="157" y="199"/>
                  <a:pt x="156" y="199"/>
                </a:cubicBezTo>
                <a:cubicBezTo>
                  <a:pt x="156" y="199"/>
                  <a:pt x="155" y="198"/>
                  <a:pt x="154" y="198"/>
                </a:cubicBezTo>
                <a:cubicBezTo>
                  <a:pt x="123" y="194"/>
                  <a:pt x="92" y="189"/>
                  <a:pt x="61" y="185"/>
                </a:cubicBezTo>
                <a:cubicBezTo>
                  <a:pt x="47" y="183"/>
                  <a:pt x="31" y="181"/>
                  <a:pt x="16" y="181"/>
                </a:cubicBezTo>
                <a:cubicBezTo>
                  <a:pt x="14" y="181"/>
                  <a:pt x="12" y="181"/>
                  <a:pt x="10" y="181"/>
                </a:cubicBezTo>
                <a:close/>
                <a:moveTo>
                  <a:pt x="45" y="219"/>
                </a:moveTo>
                <a:cubicBezTo>
                  <a:pt x="46" y="209"/>
                  <a:pt x="46" y="200"/>
                  <a:pt x="47" y="190"/>
                </a:cubicBezTo>
                <a:cubicBezTo>
                  <a:pt x="52" y="190"/>
                  <a:pt x="56" y="191"/>
                  <a:pt x="60" y="192"/>
                </a:cubicBezTo>
                <a:cubicBezTo>
                  <a:pt x="91" y="196"/>
                  <a:pt x="122" y="201"/>
                  <a:pt x="153" y="205"/>
                </a:cubicBezTo>
                <a:cubicBezTo>
                  <a:pt x="154" y="205"/>
                  <a:pt x="155" y="205"/>
                  <a:pt x="156" y="205"/>
                </a:cubicBezTo>
                <a:cubicBezTo>
                  <a:pt x="158" y="205"/>
                  <a:pt x="159" y="205"/>
                  <a:pt x="160" y="205"/>
                </a:cubicBezTo>
                <a:cubicBezTo>
                  <a:pt x="162" y="204"/>
                  <a:pt x="163" y="203"/>
                  <a:pt x="164" y="202"/>
                </a:cubicBezTo>
                <a:cubicBezTo>
                  <a:pt x="165" y="201"/>
                  <a:pt x="165" y="199"/>
                  <a:pt x="166" y="198"/>
                </a:cubicBezTo>
                <a:cubicBezTo>
                  <a:pt x="166" y="196"/>
                  <a:pt x="167" y="195"/>
                  <a:pt x="167" y="195"/>
                </a:cubicBezTo>
                <a:cubicBezTo>
                  <a:pt x="182" y="172"/>
                  <a:pt x="189" y="145"/>
                  <a:pt x="193" y="118"/>
                </a:cubicBezTo>
                <a:cubicBezTo>
                  <a:pt x="196" y="100"/>
                  <a:pt x="198" y="83"/>
                  <a:pt x="200" y="68"/>
                </a:cubicBezTo>
                <a:cubicBezTo>
                  <a:pt x="204" y="68"/>
                  <a:pt x="207" y="68"/>
                  <a:pt x="211" y="68"/>
                </a:cubicBezTo>
                <a:cubicBezTo>
                  <a:pt x="208" y="113"/>
                  <a:pt x="208" y="157"/>
                  <a:pt x="208" y="202"/>
                </a:cubicBezTo>
                <a:cubicBezTo>
                  <a:pt x="208" y="208"/>
                  <a:pt x="208" y="214"/>
                  <a:pt x="208" y="219"/>
                </a:cubicBezTo>
                <a:cubicBezTo>
                  <a:pt x="185" y="218"/>
                  <a:pt x="160" y="218"/>
                  <a:pt x="135" y="218"/>
                </a:cubicBezTo>
                <a:cubicBezTo>
                  <a:pt x="104" y="218"/>
                  <a:pt x="73" y="218"/>
                  <a:pt x="45" y="219"/>
                </a:cubicBezTo>
                <a:close/>
              </a:path>
            </a:pathLst>
          </a:cu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4" name="任意多边形 23"/>
          <p:cNvSpPr/>
          <p:nvPr/>
        </p:nvSpPr>
        <p:spPr>
          <a:xfrm>
            <a:off x="2475878" y="2439671"/>
            <a:ext cx="7750629" cy="901881"/>
          </a:xfrm>
          <a:custGeom>
            <a:avLst/>
            <a:gdLst>
              <a:gd name="connsiteX0" fmla="*/ 0 w 7750629"/>
              <a:gd name="connsiteY0" fmla="*/ 174172 h 901881"/>
              <a:gd name="connsiteX1" fmla="*/ 2627086 w 7750629"/>
              <a:gd name="connsiteY1" fmla="*/ 899886 h 901881"/>
              <a:gd name="connsiteX2" fmla="*/ 5341257 w 7750629"/>
              <a:gd name="connsiteY2" fmla="*/ 377372 h 901881"/>
              <a:gd name="connsiteX3" fmla="*/ 7750629 w 7750629"/>
              <a:gd name="connsiteY3" fmla="*/ 0 h 901881"/>
            </a:gdLst>
            <a:ahLst/>
            <a:cxnLst>
              <a:cxn ang="0">
                <a:pos x="connsiteX0" y="connsiteY0"/>
              </a:cxn>
              <a:cxn ang="0">
                <a:pos x="connsiteX1" y="connsiteY1"/>
              </a:cxn>
              <a:cxn ang="0">
                <a:pos x="connsiteX2" y="connsiteY2"/>
              </a:cxn>
              <a:cxn ang="0">
                <a:pos x="connsiteX3" y="connsiteY3"/>
              </a:cxn>
            </a:cxnLst>
            <a:rect l="l" t="t" r="r" b="b"/>
            <a:pathLst>
              <a:path w="7750629" h="901881">
                <a:moveTo>
                  <a:pt x="0" y="174172"/>
                </a:moveTo>
                <a:cubicBezTo>
                  <a:pt x="868438" y="520095"/>
                  <a:pt x="1736877" y="866019"/>
                  <a:pt x="2627086" y="899886"/>
                </a:cubicBezTo>
                <a:cubicBezTo>
                  <a:pt x="3517295" y="933753"/>
                  <a:pt x="4487333" y="527353"/>
                  <a:pt x="5341257" y="377372"/>
                </a:cubicBezTo>
                <a:cubicBezTo>
                  <a:pt x="6195181" y="227391"/>
                  <a:pt x="7049105" y="152400"/>
                  <a:pt x="7750629" y="0"/>
                </a:cubicBezTo>
              </a:path>
            </a:pathLst>
          </a:custGeom>
          <a:noFill/>
          <a:ln w="222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1795224" y="3049164"/>
            <a:ext cx="931665" cy="584775"/>
          </a:xfrm>
          <a:prstGeom prst="rect">
            <a:avLst/>
          </a:prstGeom>
          <a:noFill/>
        </p:spPr>
        <p:txBody>
          <a:bodyPr wrap="none" rtlCol="0">
            <a:spAutoFit/>
          </a:bodyPr>
          <a:lstStyle/>
          <a:p>
            <a:r>
              <a:rPr lang="zh-CN" altLang="en-US" sz="32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销售</a:t>
            </a:r>
            <a:endParaRPr lang="zh-CN" altLang="en-US" sz="32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27" name="文本框 26"/>
          <p:cNvSpPr txBox="1"/>
          <p:nvPr/>
        </p:nvSpPr>
        <p:spPr>
          <a:xfrm>
            <a:off x="4410491" y="3807497"/>
            <a:ext cx="931665" cy="584775"/>
          </a:xfrm>
          <a:prstGeom prst="rect">
            <a:avLst/>
          </a:prstGeom>
          <a:noFill/>
        </p:spPr>
        <p:txBody>
          <a:bodyPr wrap="none" rtlCol="0">
            <a:spAutoFit/>
          </a:bodyPr>
          <a:lstStyle/>
          <a:p>
            <a:r>
              <a:rPr lang="zh-CN" altLang="en-US" sz="3200" b="1" spc="-300" dirty="0">
                <a:solidFill>
                  <a:schemeClr val="tx1">
                    <a:lumMod val="85000"/>
                    <a:lumOff val="15000"/>
                  </a:schemeClr>
                </a:solidFill>
                <a:latin typeface="方正静蕾简体" panose="02000000000000000000" pitchFamily="2" charset="-122"/>
                <a:ea typeface="方正静蕾简体" panose="02000000000000000000" pitchFamily="2" charset="-122"/>
              </a:rPr>
              <a:t>财务</a:t>
            </a:r>
          </a:p>
        </p:txBody>
      </p:sp>
      <p:sp>
        <p:nvSpPr>
          <p:cNvPr id="28" name="文本框 27"/>
          <p:cNvSpPr txBox="1"/>
          <p:nvPr/>
        </p:nvSpPr>
        <p:spPr>
          <a:xfrm>
            <a:off x="6930675" y="3321997"/>
            <a:ext cx="931665" cy="584775"/>
          </a:xfrm>
          <a:prstGeom prst="rect">
            <a:avLst/>
          </a:prstGeom>
          <a:noFill/>
        </p:spPr>
        <p:txBody>
          <a:bodyPr wrap="none" rtlCol="0">
            <a:spAutoFit/>
          </a:bodyPr>
          <a:lstStyle/>
          <a:p>
            <a:r>
              <a:rPr lang="zh-CN" altLang="en-US" sz="3200" b="1" spc="-300" dirty="0">
                <a:solidFill>
                  <a:schemeClr val="tx1">
                    <a:lumMod val="85000"/>
                    <a:lumOff val="15000"/>
                  </a:schemeClr>
                </a:solidFill>
                <a:latin typeface="方正静蕾简体" panose="02000000000000000000" pitchFamily="2" charset="-122"/>
                <a:ea typeface="方正静蕾简体" panose="02000000000000000000" pitchFamily="2" charset="-122"/>
              </a:rPr>
              <a:t>行政</a:t>
            </a:r>
          </a:p>
        </p:txBody>
      </p:sp>
      <p:sp>
        <p:nvSpPr>
          <p:cNvPr id="29" name="文本框 28"/>
          <p:cNvSpPr txBox="1"/>
          <p:nvPr/>
        </p:nvSpPr>
        <p:spPr>
          <a:xfrm>
            <a:off x="9459559" y="2902970"/>
            <a:ext cx="931665" cy="584775"/>
          </a:xfrm>
          <a:prstGeom prst="rect">
            <a:avLst/>
          </a:prstGeom>
          <a:noFill/>
        </p:spPr>
        <p:txBody>
          <a:bodyPr wrap="none" rtlCol="0">
            <a:spAutoFit/>
          </a:bodyPr>
          <a:lstStyle/>
          <a:p>
            <a:r>
              <a:rPr lang="zh-CN" altLang="en-US" sz="3200" b="1" spc="-300" dirty="0">
                <a:solidFill>
                  <a:schemeClr val="tx1">
                    <a:lumMod val="85000"/>
                    <a:lumOff val="15000"/>
                  </a:schemeClr>
                </a:solidFill>
                <a:latin typeface="方正静蕾简体" panose="02000000000000000000" pitchFamily="2" charset="-122"/>
                <a:ea typeface="方正静蕾简体" panose="02000000000000000000" pitchFamily="2" charset="-122"/>
              </a:rPr>
              <a:t>人力</a:t>
            </a:r>
          </a:p>
        </p:txBody>
      </p:sp>
      <p:sp>
        <p:nvSpPr>
          <p:cNvPr id="31" name="文本框 30"/>
          <p:cNvSpPr txBox="1"/>
          <p:nvPr/>
        </p:nvSpPr>
        <p:spPr>
          <a:xfrm>
            <a:off x="1231050" y="4392272"/>
            <a:ext cx="2107935" cy="1077218"/>
          </a:xfrm>
          <a:prstGeom prst="rect">
            <a:avLst/>
          </a:prstGeom>
          <a:noFill/>
        </p:spPr>
        <p:txBody>
          <a:bodyPr wrap="square" rtlCol="0">
            <a:spAutoFit/>
          </a:bodyPr>
          <a:lstStyle/>
          <a:p>
            <a:pPr algn="ct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32" name="文本框 31"/>
          <p:cNvSpPr txBox="1"/>
          <p:nvPr/>
        </p:nvSpPr>
        <p:spPr>
          <a:xfrm>
            <a:off x="3822355" y="4977020"/>
            <a:ext cx="2107935" cy="1077218"/>
          </a:xfrm>
          <a:prstGeom prst="rect">
            <a:avLst/>
          </a:prstGeom>
          <a:noFill/>
        </p:spPr>
        <p:txBody>
          <a:bodyPr wrap="square" rtlCol="0">
            <a:spAutoFit/>
          </a:bodyPr>
          <a:lstStyle/>
          <a:p>
            <a:pPr algn="ct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33" name="文本框 32"/>
          <p:cNvSpPr txBox="1"/>
          <p:nvPr/>
        </p:nvSpPr>
        <p:spPr>
          <a:xfrm>
            <a:off x="6431682" y="4458070"/>
            <a:ext cx="2107935" cy="1077218"/>
          </a:xfrm>
          <a:prstGeom prst="rect">
            <a:avLst/>
          </a:prstGeom>
          <a:noFill/>
        </p:spPr>
        <p:txBody>
          <a:bodyPr wrap="square" rtlCol="0">
            <a:spAutoFit/>
          </a:bodyPr>
          <a:lstStyle/>
          <a:p>
            <a:pPr algn="ct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40" name="文本框 39"/>
          <p:cNvSpPr txBox="1"/>
          <p:nvPr/>
        </p:nvSpPr>
        <p:spPr>
          <a:xfrm>
            <a:off x="9002733" y="4161853"/>
            <a:ext cx="2107935" cy="1077218"/>
          </a:xfrm>
          <a:prstGeom prst="rect">
            <a:avLst/>
          </a:prstGeom>
          <a:noFill/>
        </p:spPr>
        <p:txBody>
          <a:bodyPr wrap="square" rtlCol="0">
            <a:spAutoFit/>
          </a:bodyPr>
          <a:lstStyle/>
          <a:p>
            <a:pPr algn="ct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pic>
        <p:nvPicPr>
          <p:cNvPr id="41" name="图片 40"/>
          <p:cNvPicPr>
            <a:picLocks noChangeAspect="1"/>
          </p:cNvPicPr>
          <p:nvPr/>
        </p:nvPicPr>
        <p:blipFill>
          <a:blip r:embed="rId2"/>
          <a:stretch>
            <a:fillRect/>
          </a:stretch>
        </p:blipFill>
        <p:spPr>
          <a:xfrm>
            <a:off x="307848" y="237744"/>
            <a:ext cx="355722" cy="299555"/>
          </a:xfrm>
          <a:prstGeom prst="rect">
            <a:avLst/>
          </a:prstGeom>
        </p:spPr>
      </p:pic>
      <p:sp>
        <p:nvSpPr>
          <p:cNvPr id="42" name="文本框 41"/>
          <p:cNvSpPr txBox="1"/>
          <p:nvPr/>
        </p:nvSpPr>
        <p:spPr>
          <a:xfrm>
            <a:off x="852272" y="141299"/>
            <a:ext cx="2557110" cy="492443"/>
          </a:xfrm>
          <a:prstGeom prst="rect">
            <a:avLst/>
          </a:prstGeom>
          <a:noFill/>
        </p:spPr>
        <p:txBody>
          <a:bodyPr wrap="none" rtlCol="0">
            <a:spAutoFit/>
          </a:bodyPr>
          <a:lstStyle/>
          <a:p>
            <a:r>
              <a:rPr lang="zh-CN" altLang="en-US" sz="26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请添加您的小标题</a:t>
            </a:r>
            <a:endParaRPr lang="zh-CN" altLang="en-US" sz="26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extLst>
      <p:ext uri="{BB962C8B-B14F-4D97-AF65-F5344CB8AC3E}">
        <p14:creationId xmlns:p14="http://schemas.microsoft.com/office/powerpoint/2010/main" val="3674518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grpSp>
        <p:nvGrpSpPr>
          <p:cNvPr id="15" name="组合 14"/>
          <p:cNvGrpSpPr/>
          <p:nvPr/>
        </p:nvGrpSpPr>
        <p:grpSpPr>
          <a:xfrm>
            <a:off x="1528549" y="1937982"/>
            <a:ext cx="2686526" cy="3841198"/>
            <a:chOff x="1289955" y="1628061"/>
            <a:chExt cx="3921407" cy="5174701"/>
          </a:xfrm>
        </p:grpSpPr>
        <p:sp>
          <p:nvSpPr>
            <p:cNvPr id="16" name="Shape 209"/>
            <p:cNvSpPr/>
            <p:nvPr/>
          </p:nvSpPr>
          <p:spPr>
            <a:xfrm rot="3758493">
              <a:off x="2701655" y="4293055"/>
              <a:ext cx="2954498" cy="2064916"/>
            </a:xfrm>
            <a:custGeom>
              <a:avLst/>
              <a:gdLst/>
              <a:ahLst/>
              <a:cxnLst>
                <a:cxn ang="0">
                  <a:pos x="wd2" y="hd2"/>
                </a:cxn>
                <a:cxn ang="5400000">
                  <a:pos x="wd2" y="hd2"/>
                </a:cxn>
                <a:cxn ang="10800000">
                  <a:pos x="wd2" y="hd2"/>
                </a:cxn>
                <a:cxn ang="16200000">
                  <a:pos x="wd2" y="hd2"/>
                </a:cxn>
              </a:cxnLst>
              <a:rect l="0" t="0" r="r" b="b"/>
              <a:pathLst>
                <a:path w="21600" h="21014" extrusionOk="0">
                  <a:moveTo>
                    <a:pt x="0" y="11730"/>
                  </a:moveTo>
                  <a:cubicBezTo>
                    <a:pt x="550" y="11385"/>
                    <a:pt x="818" y="11200"/>
                    <a:pt x="1446" y="10869"/>
                  </a:cubicBezTo>
                  <a:cubicBezTo>
                    <a:pt x="3278" y="9905"/>
                    <a:pt x="4075" y="10600"/>
                    <a:pt x="4893" y="12949"/>
                  </a:cubicBezTo>
                  <a:cubicBezTo>
                    <a:pt x="5476" y="14623"/>
                    <a:pt x="6411" y="21325"/>
                    <a:pt x="8440" y="21003"/>
                  </a:cubicBezTo>
                  <a:cubicBezTo>
                    <a:pt x="10807" y="20628"/>
                    <a:pt x="9528" y="13017"/>
                    <a:pt x="9431" y="11082"/>
                  </a:cubicBezTo>
                  <a:cubicBezTo>
                    <a:pt x="9316" y="8800"/>
                    <a:pt x="8806" y="3250"/>
                    <a:pt x="11582" y="4352"/>
                  </a:cubicBezTo>
                  <a:cubicBezTo>
                    <a:pt x="13589" y="5149"/>
                    <a:pt x="14535" y="10567"/>
                    <a:pt x="16445" y="10863"/>
                  </a:cubicBezTo>
                  <a:cubicBezTo>
                    <a:pt x="18644" y="11204"/>
                    <a:pt x="17737" y="6638"/>
                    <a:pt x="17704" y="4600"/>
                  </a:cubicBezTo>
                  <a:cubicBezTo>
                    <a:pt x="17639" y="584"/>
                    <a:pt x="18794" y="-275"/>
                    <a:pt x="21600" y="69"/>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grpSp>
          <p:nvGrpSpPr>
            <p:cNvPr id="17" name="组 13"/>
            <p:cNvGrpSpPr/>
            <p:nvPr/>
          </p:nvGrpSpPr>
          <p:grpSpPr>
            <a:xfrm>
              <a:off x="1289955" y="1628061"/>
              <a:ext cx="2187025" cy="2569107"/>
              <a:chOff x="5943842" y="1013911"/>
              <a:chExt cx="2187025" cy="2569107"/>
            </a:xfrm>
          </p:grpSpPr>
          <p:sp>
            <p:nvSpPr>
              <p:cNvPr id="18" name="Shape 202"/>
              <p:cNvSpPr/>
              <p:nvPr/>
            </p:nvSpPr>
            <p:spPr>
              <a:xfrm rot="3758493">
                <a:off x="6440283" y="1924630"/>
                <a:ext cx="1816414" cy="510440"/>
              </a:xfrm>
              <a:custGeom>
                <a:avLst/>
                <a:gdLst/>
                <a:ahLst/>
                <a:cxnLst>
                  <a:cxn ang="0">
                    <a:pos x="wd2" y="hd2"/>
                  </a:cxn>
                  <a:cxn ang="5400000">
                    <a:pos x="wd2" y="hd2"/>
                  </a:cxn>
                  <a:cxn ang="10800000">
                    <a:pos x="wd2" y="hd2"/>
                  </a:cxn>
                  <a:cxn ang="16200000">
                    <a:pos x="wd2" y="hd2"/>
                  </a:cxn>
                </a:cxnLst>
                <a:rect l="0" t="0" r="r" b="b"/>
                <a:pathLst>
                  <a:path w="21600" h="20522" extrusionOk="0">
                    <a:moveTo>
                      <a:pt x="21600" y="743"/>
                    </a:moveTo>
                    <a:cubicBezTo>
                      <a:pt x="19799" y="-786"/>
                      <a:pt x="18140" y="461"/>
                      <a:pt x="16279" y="823"/>
                    </a:cubicBezTo>
                    <a:cubicBezTo>
                      <a:pt x="10853" y="1876"/>
                      <a:pt x="5372" y="1461"/>
                      <a:pt x="0" y="4698"/>
                    </a:cubicBezTo>
                    <a:lnTo>
                      <a:pt x="0" y="20521"/>
                    </a:lnTo>
                    <a:lnTo>
                      <a:pt x="1843" y="19747"/>
                    </a:lnTo>
                    <a:cubicBezTo>
                      <a:pt x="4727" y="19759"/>
                      <a:pt x="13025" y="19305"/>
                      <a:pt x="15903" y="19016"/>
                    </a:cubicBezTo>
                    <a:cubicBezTo>
                      <a:pt x="17715" y="18834"/>
                      <a:pt x="19629" y="20814"/>
                      <a:pt x="21376" y="20485"/>
                    </a:cubicBezTo>
                  </a:path>
                </a:pathLst>
              </a:custGeom>
              <a:solidFill>
                <a:srgbClr val="ECEADE"/>
              </a:solid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22" name="Shape 203"/>
              <p:cNvSpPr/>
              <p:nvPr/>
            </p:nvSpPr>
            <p:spPr>
              <a:xfrm rot="3758493">
                <a:off x="7743128" y="2715926"/>
                <a:ext cx="42879" cy="488621"/>
              </a:xfrm>
              <a:custGeom>
                <a:avLst/>
                <a:gdLst/>
                <a:ahLst/>
                <a:cxnLst>
                  <a:cxn ang="0">
                    <a:pos x="wd2" y="hd2"/>
                  </a:cxn>
                  <a:cxn ang="5400000">
                    <a:pos x="wd2" y="hd2"/>
                  </a:cxn>
                  <a:cxn ang="10800000">
                    <a:pos x="wd2" y="hd2"/>
                  </a:cxn>
                  <a:cxn ang="16200000">
                    <a:pos x="wd2" y="hd2"/>
                  </a:cxn>
                </a:cxnLst>
                <a:rect l="0" t="0" r="r" b="b"/>
                <a:pathLst>
                  <a:path w="17274" h="21600" extrusionOk="0">
                    <a:moveTo>
                      <a:pt x="0" y="0"/>
                    </a:moveTo>
                    <a:cubicBezTo>
                      <a:pt x="21600" y="2677"/>
                      <a:pt x="19974" y="16418"/>
                      <a:pt x="11161" y="21600"/>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26" name="Shape 204"/>
              <p:cNvSpPr/>
              <p:nvPr/>
            </p:nvSpPr>
            <p:spPr>
              <a:xfrm rot="3758493">
                <a:off x="6688919" y="1820269"/>
                <a:ext cx="124286" cy="34178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761" y="15753"/>
                      <a:pt x="1840" y="7112"/>
                      <a:pt x="0" y="0"/>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30" name="Shape 205"/>
              <p:cNvSpPr/>
              <p:nvPr/>
            </p:nvSpPr>
            <p:spPr>
              <a:xfrm rot="3758493">
                <a:off x="6847335" y="1900060"/>
                <a:ext cx="869668" cy="1031590"/>
              </a:xfrm>
              <a:custGeom>
                <a:avLst/>
                <a:gdLst/>
                <a:ahLst/>
                <a:cxnLst>
                  <a:cxn ang="0">
                    <a:pos x="wd2" y="hd2"/>
                  </a:cxn>
                  <a:cxn ang="5400000">
                    <a:pos x="wd2" y="hd2"/>
                  </a:cxn>
                  <a:cxn ang="10800000">
                    <a:pos x="wd2" y="hd2"/>
                  </a:cxn>
                  <a:cxn ang="16200000">
                    <a:pos x="wd2" y="hd2"/>
                  </a:cxn>
                </a:cxnLst>
                <a:rect l="0" t="0" r="r" b="b"/>
                <a:pathLst>
                  <a:path w="19469" h="16954" extrusionOk="0">
                    <a:moveTo>
                      <a:pt x="0" y="11121"/>
                    </a:moveTo>
                    <a:cubicBezTo>
                      <a:pt x="167" y="10786"/>
                      <a:pt x="-956" y="-4646"/>
                      <a:pt x="4852" y="2248"/>
                    </a:cubicBezTo>
                    <a:cubicBezTo>
                      <a:pt x="5261" y="461"/>
                      <a:pt x="6192" y="-121"/>
                      <a:pt x="7478" y="78"/>
                    </a:cubicBezTo>
                    <a:cubicBezTo>
                      <a:pt x="8279" y="78"/>
                      <a:pt x="9110" y="711"/>
                      <a:pt x="9174" y="2178"/>
                    </a:cubicBezTo>
                    <a:cubicBezTo>
                      <a:pt x="10318" y="734"/>
                      <a:pt x="10808" y="-213"/>
                      <a:pt x="12478" y="41"/>
                    </a:cubicBezTo>
                    <a:cubicBezTo>
                      <a:pt x="13434" y="0"/>
                      <a:pt x="13608" y="1386"/>
                      <a:pt x="13442" y="1960"/>
                    </a:cubicBezTo>
                    <a:cubicBezTo>
                      <a:pt x="19959" y="-3583"/>
                      <a:pt x="20644" y="13929"/>
                      <a:pt x="18086" y="16954"/>
                    </a:cubicBezTo>
                  </a:path>
                </a:pathLst>
              </a:custGeom>
              <a:solidFill>
                <a:srgbClr val="ECEADE"/>
              </a:solid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34" name="Shape 206"/>
              <p:cNvSpPr/>
              <p:nvPr/>
            </p:nvSpPr>
            <p:spPr>
              <a:xfrm rot="3758493">
                <a:off x="6164716" y="2541971"/>
                <a:ext cx="1046419" cy="281861"/>
              </a:xfrm>
              <a:custGeom>
                <a:avLst/>
                <a:gdLst/>
                <a:ahLst/>
                <a:cxnLst>
                  <a:cxn ang="0">
                    <a:pos x="wd2" y="hd2"/>
                  </a:cxn>
                  <a:cxn ang="5400000">
                    <a:pos x="wd2" y="hd2"/>
                  </a:cxn>
                  <a:cxn ang="10800000">
                    <a:pos x="wd2" y="hd2"/>
                  </a:cxn>
                  <a:cxn ang="16200000">
                    <a:pos x="wd2" y="hd2"/>
                  </a:cxn>
                </a:cxnLst>
                <a:rect l="0" t="0" r="r" b="b"/>
                <a:pathLst>
                  <a:path w="21600" h="21574" extrusionOk="0">
                    <a:moveTo>
                      <a:pt x="1076" y="12061"/>
                    </a:moveTo>
                    <a:cubicBezTo>
                      <a:pt x="497" y="8498"/>
                      <a:pt x="228" y="3669"/>
                      <a:pt x="0" y="0"/>
                    </a:cubicBezTo>
                    <a:cubicBezTo>
                      <a:pt x="6860" y="545"/>
                      <a:pt x="13608" y="-26"/>
                      <a:pt x="20206" y="3388"/>
                    </a:cubicBezTo>
                    <a:cubicBezTo>
                      <a:pt x="20298" y="9884"/>
                      <a:pt x="21430" y="15807"/>
                      <a:pt x="21600" y="21574"/>
                    </a:cubicBezTo>
                  </a:path>
                </a:pathLst>
              </a:custGeom>
              <a:solidFill>
                <a:srgbClr val="E7E4EA"/>
              </a:solid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35" name="Shape 207"/>
              <p:cNvSpPr/>
              <p:nvPr/>
            </p:nvSpPr>
            <p:spPr>
              <a:xfrm rot="3758493">
                <a:off x="5742745" y="2584036"/>
                <a:ext cx="1200079" cy="797886"/>
              </a:xfrm>
              <a:custGeom>
                <a:avLst/>
                <a:gdLst/>
                <a:ahLst/>
                <a:cxnLst>
                  <a:cxn ang="0">
                    <a:pos x="wd2" y="hd2"/>
                  </a:cxn>
                  <a:cxn ang="5400000">
                    <a:pos x="wd2" y="hd2"/>
                  </a:cxn>
                  <a:cxn ang="10800000">
                    <a:pos x="wd2" y="hd2"/>
                  </a:cxn>
                  <a:cxn ang="16200000">
                    <a:pos x="wd2" y="hd2"/>
                  </a:cxn>
                </a:cxnLst>
                <a:rect l="0" t="0" r="r" b="b"/>
                <a:pathLst>
                  <a:path w="21600" h="20676" extrusionOk="0">
                    <a:moveTo>
                      <a:pt x="1467" y="19871"/>
                    </a:moveTo>
                    <a:cubicBezTo>
                      <a:pt x="2596" y="15187"/>
                      <a:pt x="1342" y="5194"/>
                      <a:pt x="0" y="486"/>
                    </a:cubicBezTo>
                    <a:cubicBezTo>
                      <a:pt x="6032" y="-924"/>
                      <a:pt x="11979" y="1155"/>
                      <a:pt x="18133" y="1422"/>
                    </a:cubicBezTo>
                    <a:cubicBezTo>
                      <a:pt x="19277" y="7634"/>
                      <a:pt x="21219" y="14259"/>
                      <a:pt x="21600" y="20676"/>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36" name="Shape 208"/>
              <p:cNvSpPr/>
              <p:nvPr/>
            </p:nvSpPr>
            <p:spPr>
              <a:xfrm rot="3758493">
                <a:off x="6601321" y="998391"/>
                <a:ext cx="383966" cy="415006"/>
              </a:xfrm>
              <a:custGeom>
                <a:avLst/>
                <a:gdLst/>
                <a:ahLst/>
                <a:cxnLst>
                  <a:cxn ang="0">
                    <a:pos x="wd2" y="hd2"/>
                  </a:cxn>
                  <a:cxn ang="5400000">
                    <a:pos x="wd2" y="hd2"/>
                  </a:cxn>
                  <a:cxn ang="10800000">
                    <a:pos x="wd2" y="hd2"/>
                  </a:cxn>
                  <a:cxn ang="16200000">
                    <a:pos x="wd2" y="hd2"/>
                  </a:cxn>
                </a:cxnLst>
                <a:rect l="0" t="0" r="r" b="b"/>
                <a:pathLst>
                  <a:path w="21399" h="21600" extrusionOk="0">
                    <a:moveTo>
                      <a:pt x="21399" y="0"/>
                    </a:moveTo>
                    <a:cubicBezTo>
                      <a:pt x="14641" y="0"/>
                      <a:pt x="6540" y="886"/>
                      <a:pt x="325" y="1003"/>
                    </a:cubicBezTo>
                    <a:cubicBezTo>
                      <a:pt x="-42" y="7726"/>
                      <a:pt x="-201" y="14997"/>
                      <a:pt x="411" y="21600"/>
                    </a:cubicBezTo>
                    <a:cubicBezTo>
                      <a:pt x="6724" y="20829"/>
                      <a:pt x="13779" y="19988"/>
                      <a:pt x="20126" y="20284"/>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37" name="Shape 210"/>
              <p:cNvSpPr/>
              <p:nvPr/>
            </p:nvSpPr>
            <p:spPr>
              <a:xfrm rot="3758493">
                <a:off x="7598750" y="2950768"/>
                <a:ext cx="573187" cy="49104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302" y="21128"/>
                      <a:pt x="15635" y="15045"/>
                      <a:pt x="21600" y="9996"/>
                    </a:cubicBezTo>
                    <a:cubicBezTo>
                      <a:pt x="14594" y="7013"/>
                      <a:pt x="7961" y="2130"/>
                      <a:pt x="709" y="0"/>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grpSp>
      </p:grpSp>
      <p:sp>
        <p:nvSpPr>
          <p:cNvPr id="38" name="任意多边形 37"/>
          <p:cNvSpPr/>
          <p:nvPr/>
        </p:nvSpPr>
        <p:spPr>
          <a:xfrm>
            <a:off x="7018221" y="2155519"/>
            <a:ext cx="3240000" cy="18000"/>
          </a:xfrm>
          <a:custGeom>
            <a:avLst/>
            <a:gdLst>
              <a:gd name="connsiteX0" fmla="*/ 0 w 3513221"/>
              <a:gd name="connsiteY0" fmla="*/ 32084 h 64281"/>
              <a:gd name="connsiteX1" fmla="*/ 930442 w 3513221"/>
              <a:gd name="connsiteY1" fmla="*/ 16042 h 64281"/>
              <a:gd name="connsiteX2" fmla="*/ 1892968 w 3513221"/>
              <a:gd name="connsiteY2" fmla="*/ 64168 h 64281"/>
              <a:gd name="connsiteX3" fmla="*/ 3513221 w 3513221"/>
              <a:gd name="connsiteY3" fmla="*/ 0 h 64281"/>
            </a:gdLst>
            <a:ahLst/>
            <a:cxnLst>
              <a:cxn ang="0">
                <a:pos x="connsiteX0" y="connsiteY0"/>
              </a:cxn>
              <a:cxn ang="0">
                <a:pos x="connsiteX1" y="connsiteY1"/>
              </a:cxn>
              <a:cxn ang="0">
                <a:pos x="connsiteX2" y="connsiteY2"/>
              </a:cxn>
              <a:cxn ang="0">
                <a:pos x="connsiteX3" y="connsiteY3"/>
              </a:cxn>
            </a:cxnLst>
            <a:rect l="l" t="t" r="r" b="b"/>
            <a:pathLst>
              <a:path w="3513221" h="6428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w="22225" cap="rnd">
            <a:solidFill>
              <a:schemeClr val="tx1">
                <a:lumMod val="75000"/>
                <a:lumOff val="25000"/>
              </a:schemeClr>
            </a:solidFill>
            <a:prstDash val="lg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1"/>
          <p:cNvSpPr/>
          <p:nvPr/>
        </p:nvSpPr>
        <p:spPr>
          <a:xfrm>
            <a:off x="5809349" y="1747092"/>
            <a:ext cx="904457" cy="483157"/>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 fmla="*/ 328247 w 656494"/>
              <a:gd name="connsiteY0" fmla="*/ 0 h 633046"/>
              <a:gd name="connsiteX1" fmla="*/ 656494 w 656494"/>
              <a:gd name="connsiteY1" fmla="*/ 316523 h 633046"/>
              <a:gd name="connsiteX2" fmla="*/ 328247 w 656494"/>
              <a:gd name="connsiteY2" fmla="*/ 633046 h 633046"/>
              <a:gd name="connsiteX3" fmla="*/ 0 w 656494"/>
              <a:gd name="connsiteY3" fmla="*/ 316523 h 633046"/>
              <a:gd name="connsiteX4" fmla="*/ 419687 w 656494"/>
              <a:gd name="connsiteY4" fmla="*/ 91440 h 633046"/>
              <a:gd name="connsiteX0" fmla="*/ 402964 w 731211"/>
              <a:gd name="connsiteY0" fmla="*/ 0 h 633046"/>
              <a:gd name="connsiteX1" fmla="*/ 731211 w 731211"/>
              <a:gd name="connsiteY1" fmla="*/ 316523 h 633046"/>
              <a:gd name="connsiteX2" fmla="*/ 402964 w 731211"/>
              <a:gd name="connsiteY2" fmla="*/ 633046 h 633046"/>
              <a:gd name="connsiteX3" fmla="*/ 74717 w 731211"/>
              <a:gd name="connsiteY3" fmla="*/ 316523 h 633046"/>
              <a:gd name="connsiteX4" fmla="*/ 161895 w 731211"/>
              <a:gd name="connsiteY4" fmla="*/ 152400 h 633046"/>
              <a:gd name="connsiteX0" fmla="*/ 353700 w 681947"/>
              <a:gd name="connsiteY0" fmla="*/ 0 h 633046"/>
              <a:gd name="connsiteX1" fmla="*/ 681947 w 681947"/>
              <a:gd name="connsiteY1" fmla="*/ 316523 h 633046"/>
              <a:gd name="connsiteX2" fmla="*/ 353700 w 681947"/>
              <a:gd name="connsiteY2" fmla="*/ 633046 h 633046"/>
              <a:gd name="connsiteX3" fmla="*/ 25453 w 681947"/>
              <a:gd name="connsiteY3" fmla="*/ 316523 h 633046"/>
              <a:gd name="connsiteX4" fmla="*/ 112631 w 681947"/>
              <a:gd name="connsiteY4" fmla="*/ 152400 h 633046"/>
              <a:gd name="connsiteX0" fmla="*/ 341249 w 669496"/>
              <a:gd name="connsiteY0" fmla="*/ 0 h 633046"/>
              <a:gd name="connsiteX1" fmla="*/ 669496 w 669496"/>
              <a:gd name="connsiteY1" fmla="*/ 316523 h 633046"/>
              <a:gd name="connsiteX2" fmla="*/ 341249 w 669496"/>
              <a:gd name="connsiteY2" fmla="*/ 633046 h 633046"/>
              <a:gd name="connsiteX3" fmla="*/ 13002 w 669496"/>
              <a:gd name="connsiteY3" fmla="*/ 316523 h 633046"/>
              <a:gd name="connsiteX4" fmla="*/ 100180 w 669496"/>
              <a:gd name="connsiteY4" fmla="*/ 152400 h 633046"/>
              <a:gd name="connsiteX0" fmla="*/ 347951 w 676198"/>
              <a:gd name="connsiteY0" fmla="*/ 0 h 633046"/>
              <a:gd name="connsiteX1" fmla="*/ 676198 w 676198"/>
              <a:gd name="connsiteY1" fmla="*/ 316523 h 633046"/>
              <a:gd name="connsiteX2" fmla="*/ 347951 w 676198"/>
              <a:gd name="connsiteY2" fmla="*/ 633046 h 633046"/>
              <a:gd name="connsiteX3" fmla="*/ 19704 w 676198"/>
              <a:gd name="connsiteY3" fmla="*/ 316523 h 633046"/>
              <a:gd name="connsiteX4" fmla="*/ 79173 w 676198"/>
              <a:gd name="connsiteY4" fmla="*/ 113607 h 633046"/>
              <a:gd name="connsiteX0" fmla="*/ 333371 w 661618"/>
              <a:gd name="connsiteY0" fmla="*/ 0 h 633046"/>
              <a:gd name="connsiteX1" fmla="*/ 661618 w 661618"/>
              <a:gd name="connsiteY1" fmla="*/ 316523 h 633046"/>
              <a:gd name="connsiteX2" fmla="*/ 333371 w 661618"/>
              <a:gd name="connsiteY2" fmla="*/ 633046 h 633046"/>
              <a:gd name="connsiteX3" fmla="*/ 5124 w 661618"/>
              <a:gd name="connsiteY3" fmla="*/ 316523 h 633046"/>
              <a:gd name="connsiteX4" fmla="*/ 64593 w 661618"/>
              <a:gd name="connsiteY4" fmla="*/ 113607 h 633046"/>
              <a:gd name="connsiteX0" fmla="*/ 178200 w 661618"/>
              <a:gd name="connsiteY0" fmla="*/ 0 h 583170"/>
              <a:gd name="connsiteX1" fmla="*/ 661618 w 661618"/>
              <a:gd name="connsiteY1" fmla="*/ 266647 h 583170"/>
              <a:gd name="connsiteX2" fmla="*/ 333371 w 661618"/>
              <a:gd name="connsiteY2" fmla="*/ 583170 h 583170"/>
              <a:gd name="connsiteX3" fmla="*/ 5124 w 661618"/>
              <a:gd name="connsiteY3" fmla="*/ 266647 h 583170"/>
              <a:gd name="connsiteX4" fmla="*/ 64593 w 661618"/>
              <a:gd name="connsiteY4" fmla="*/ 63731 h 583170"/>
              <a:gd name="connsiteX0" fmla="*/ 178200 w 662133"/>
              <a:gd name="connsiteY0" fmla="*/ 66578 h 649748"/>
              <a:gd name="connsiteX1" fmla="*/ 412660 w 662133"/>
              <a:gd name="connsiteY1" fmla="*/ 10947 h 649748"/>
              <a:gd name="connsiteX2" fmla="*/ 661618 w 662133"/>
              <a:gd name="connsiteY2" fmla="*/ 333225 h 649748"/>
              <a:gd name="connsiteX3" fmla="*/ 333371 w 662133"/>
              <a:gd name="connsiteY3" fmla="*/ 649748 h 649748"/>
              <a:gd name="connsiteX4" fmla="*/ 5124 w 662133"/>
              <a:gd name="connsiteY4" fmla="*/ 333225 h 649748"/>
              <a:gd name="connsiteX5" fmla="*/ 64593 w 662133"/>
              <a:gd name="connsiteY5" fmla="*/ 130309 h 649748"/>
              <a:gd name="connsiteX0" fmla="*/ 178200 w 662148"/>
              <a:gd name="connsiteY0" fmla="*/ 66578 h 649748"/>
              <a:gd name="connsiteX1" fmla="*/ 412660 w 662148"/>
              <a:gd name="connsiteY1" fmla="*/ 10947 h 649748"/>
              <a:gd name="connsiteX2" fmla="*/ 661618 w 662148"/>
              <a:gd name="connsiteY2" fmla="*/ 333225 h 649748"/>
              <a:gd name="connsiteX3" fmla="*/ 333371 w 662148"/>
              <a:gd name="connsiteY3" fmla="*/ 649748 h 649748"/>
              <a:gd name="connsiteX4" fmla="*/ 5124 w 662148"/>
              <a:gd name="connsiteY4" fmla="*/ 333225 h 649748"/>
              <a:gd name="connsiteX5" fmla="*/ 64593 w 662148"/>
              <a:gd name="connsiteY5" fmla="*/ 130309 h 649748"/>
              <a:gd name="connsiteX0" fmla="*/ 178200 w 662148"/>
              <a:gd name="connsiteY0" fmla="*/ 61032 h 644202"/>
              <a:gd name="connsiteX1" fmla="*/ 412660 w 662148"/>
              <a:gd name="connsiteY1" fmla="*/ 5401 h 644202"/>
              <a:gd name="connsiteX2" fmla="*/ 661618 w 662148"/>
              <a:gd name="connsiteY2" fmla="*/ 327679 h 644202"/>
              <a:gd name="connsiteX3" fmla="*/ 333371 w 662148"/>
              <a:gd name="connsiteY3" fmla="*/ 644202 h 644202"/>
              <a:gd name="connsiteX4" fmla="*/ 5124 w 662148"/>
              <a:gd name="connsiteY4" fmla="*/ 327679 h 644202"/>
              <a:gd name="connsiteX5" fmla="*/ 64593 w 662148"/>
              <a:gd name="connsiteY5" fmla="*/ 124763 h 644202"/>
              <a:gd name="connsiteX0" fmla="*/ 178200 w 662148"/>
              <a:gd name="connsiteY0" fmla="*/ 75865 h 659035"/>
              <a:gd name="connsiteX1" fmla="*/ 168819 w 662148"/>
              <a:gd name="connsiteY1" fmla="*/ 31317 h 659035"/>
              <a:gd name="connsiteX2" fmla="*/ 412660 w 662148"/>
              <a:gd name="connsiteY2" fmla="*/ 20234 h 659035"/>
              <a:gd name="connsiteX3" fmla="*/ 661618 w 662148"/>
              <a:gd name="connsiteY3" fmla="*/ 342512 h 659035"/>
              <a:gd name="connsiteX4" fmla="*/ 333371 w 662148"/>
              <a:gd name="connsiteY4" fmla="*/ 659035 h 659035"/>
              <a:gd name="connsiteX5" fmla="*/ 5124 w 662148"/>
              <a:gd name="connsiteY5" fmla="*/ 342512 h 659035"/>
              <a:gd name="connsiteX6" fmla="*/ 64593 w 662148"/>
              <a:gd name="connsiteY6" fmla="*/ 139596 h 659035"/>
              <a:gd name="connsiteX0" fmla="*/ 178200 w 662148"/>
              <a:gd name="connsiteY0" fmla="*/ 68901 h 652071"/>
              <a:gd name="connsiteX1" fmla="*/ 130026 w 662148"/>
              <a:gd name="connsiteY1" fmla="*/ 68688 h 652071"/>
              <a:gd name="connsiteX2" fmla="*/ 412660 w 662148"/>
              <a:gd name="connsiteY2" fmla="*/ 13270 h 652071"/>
              <a:gd name="connsiteX3" fmla="*/ 661618 w 662148"/>
              <a:gd name="connsiteY3" fmla="*/ 335548 h 652071"/>
              <a:gd name="connsiteX4" fmla="*/ 333371 w 662148"/>
              <a:gd name="connsiteY4" fmla="*/ 652071 h 652071"/>
              <a:gd name="connsiteX5" fmla="*/ 5124 w 662148"/>
              <a:gd name="connsiteY5" fmla="*/ 335548 h 652071"/>
              <a:gd name="connsiteX6" fmla="*/ 64593 w 662148"/>
              <a:gd name="connsiteY6" fmla="*/ 132632 h 652071"/>
              <a:gd name="connsiteX0" fmla="*/ 178200 w 662220"/>
              <a:gd name="connsiteY0" fmla="*/ 68901 h 652071"/>
              <a:gd name="connsiteX1" fmla="*/ 130026 w 662220"/>
              <a:gd name="connsiteY1" fmla="*/ 68688 h 652071"/>
              <a:gd name="connsiteX2" fmla="*/ 412660 w 662220"/>
              <a:gd name="connsiteY2" fmla="*/ 13270 h 652071"/>
              <a:gd name="connsiteX3" fmla="*/ 661618 w 662220"/>
              <a:gd name="connsiteY3" fmla="*/ 335548 h 652071"/>
              <a:gd name="connsiteX4" fmla="*/ 333371 w 662220"/>
              <a:gd name="connsiteY4" fmla="*/ 652071 h 652071"/>
              <a:gd name="connsiteX5" fmla="*/ 5124 w 662220"/>
              <a:gd name="connsiteY5" fmla="*/ 335548 h 652071"/>
              <a:gd name="connsiteX6" fmla="*/ 64593 w 662220"/>
              <a:gd name="connsiteY6" fmla="*/ 132632 h 652071"/>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6252 w 660272"/>
              <a:gd name="connsiteY0" fmla="*/ 58449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272"/>
              <a:gd name="connsiteY0" fmla="*/ 30740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191"/>
              <a:gd name="connsiteY0" fmla="*/ 41069 h 651948"/>
              <a:gd name="connsiteX1" fmla="*/ 161329 w 660191"/>
              <a:gd name="connsiteY1" fmla="*/ 63023 h 651948"/>
              <a:gd name="connsiteX2" fmla="*/ 410712 w 660191"/>
              <a:gd name="connsiteY2" fmla="*/ 13147 h 651948"/>
              <a:gd name="connsiteX3" fmla="*/ 659670 w 660191"/>
              <a:gd name="connsiteY3" fmla="*/ 335425 h 651948"/>
              <a:gd name="connsiteX4" fmla="*/ 331423 w 660191"/>
              <a:gd name="connsiteY4" fmla="*/ 651948 h 651948"/>
              <a:gd name="connsiteX5" fmla="*/ 3176 w 660191"/>
              <a:gd name="connsiteY5" fmla="*/ 335425 h 651948"/>
              <a:gd name="connsiteX6" fmla="*/ 62645 w 660191"/>
              <a:gd name="connsiteY6" fmla="*/ 132509 h 651948"/>
              <a:gd name="connsiteX0" fmla="*/ 253837 w 660897"/>
              <a:gd name="connsiteY0" fmla="*/ 45475 h 656354"/>
              <a:gd name="connsiteX1" fmla="*/ 161329 w 660897"/>
              <a:gd name="connsiteY1" fmla="*/ 67429 h 656354"/>
              <a:gd name="connsiteX2" fmla="*/ 410712 w 660897"/>
              <a:gd name="connsiteY2" fmla="*/ 17553 h 656354"/>
              <a:gd name="connsiteX3" fmla="*/ 659670 w 660897"/>
              <a:gd name="connsiteY3" fmla="*/ 339831 h 656354"/>
              <a:gd name="connsiteX4" fmla="*/ 331423 w 660897"/>
              <a:gd name="connsiteY4" fmla="*/ 656354 h 656354"/>
              <a:gd name="connsiteX5" fmla="*/ 3176 w 660897"/>
              <a:gd name="connsiteY5" fmla="*/ 339831 h 656354"/>
              <a:gd name="connsiteX6" fmla="*/ 62645 w 660897"/>
              <a:gd name="connsiteY6" fmla="*/ 136915 h 656354"/>
              <a:gd name="connsiteX0" fmla="*/ 253837 w 660406"/>
              <a:gd name="connsiteY0" fmla="*/ 41070 h 651949"/>
              <a:gd name="connsiteX1" fmla="*/ 161329 w 660406"/>
              <a:gd name="connsiteY1" fmla="*/ 63024 h 651949"/>
              <a:gd name="connsiteX2" fmla="*/ 410712 w 660406"/>
              <a:gd name="connsiteY2" fmla="*/ 13148 h 651949"/>
              <a:gd name="connsiteX3" fmla="*/ 659670 w 660406"/>
              <a:gd name="connsiteY3" fmla="*/ 335426 h 651949"/>
              <a:gd name="connsiteX4" fmla="*/ 331423 w 660406"/>
              <a:gd name="connsiteY4" fmla="*/ 651949 h 651949"/>
              <a:gd name="connsiteX5" fmla="*/ 3176 w 660406"/>
              <a:gd name="connsiteY5" fmla="*/ 335426 h 651949"/>
              <a:gd name="connsiteX6" fmla="*/ 62645 w 660406"/>
              <a:gd name="connsiteY6" fmla="*/ 132510 h 651949"/>
              <a:gd name="connsiteX0" fmla="*/ 161329 w 660406"/>
              <a:gd name="connsiteY0" fmla="*/ 63024 h 651949"/>
              <a:gd name="connsiteX1" fmla="*/ 410712 w 660406"/>
              <a:gd name="connsiteY1" fmla="*/ 13148 h 651949"/>
              <a:gd name="connsiteX2" fmla="*/ 659670 w 660406"/>
              <a:gd name="connsiteY2" fmla="*/ 335426 h 651949"/>
              <a:gd name="connsiteX3" fmla="*/ 331423 w 660406"/>
              <a:gd name="connsiteY3" fmla="*/ 651949 h 651949"/>
              <a:gd name="connsiteX4" fmla="*/ 3176 w 660406"/>
              <a:gd name="connsiteY4" fmla="*/ 335426 h 651949"/>
              <a:gd name="connsiteX5" fmla="*/ 62645 w 660406"/>
              <a:gd name="connsiteY5" fmla="*/ 132510 h 651949"/>
              <a:gd name="connsiteX0" fmla="*/ 128078 w 660207"/>
              <a:gd name="connsiteY0" fmla="*/ 63024 h 651949"/>
              <a:gd name="connsiteX1" fmla="*/ 410712 w 660207"/>
              <a:gd name="connsiteY1" fmla="*/ 13148 h 651949"/>
              <a:gd name="connsiteX2" fmla="*/ 659670 w 660207"/>
              <a:gd name="connsiteY2" fmla="*/ 335426 h 651949"/>
              <a:gd name="connsiteX3" fmla="*/ 331423 w 660207"/>
              <a:gd name="connsiteY3" fmla="*/ 651949 h 651949"/>
              <a:gd name="connsiteX4" fmla="*/ 3176 w 660207"/>
              <a:gd name="connsiteY4" fmla="*/ 335426 h 651949"/>
              <a:gd name="connsiteX5" fmla="*/ 62645 w 660207"/>
              <a:gd name="connsiteY5" fmla="*/ 132510 h 651949"/>
              <a:gd name="connsiteX0" fmla="*/ 128078 w 660438"/>
              <a:gd name="connsiteY0" fmla="*/ 60888 h 649813"/>
              <a:gd name="connsiteX1" fmla="*/ 410712 w 660438"/>
              <a:gd name="connsiteY1" fmla="*/ 11012 h 649813"/>
              <a:gd name="connsiteX2" fmla="*/ 659670 w 660438"/>
              <a:gd name="connsiteY2" fmla="*/ 333290 h 649813"/>
              <a:gd name="connsiteX3" fmla="*/ 331423 w 660438"/>
              <a:gd name="connsiteY3" fmla="*/ 649813 h 649813"/>
              <a:gd name="connsiteX4" fmla="*/ 3176 w 660438"/>
              <a:gd name="connsiteY4" fmla="*/ 333290 h 649813"/>
              <a:gd name="connsiteX5" fmla="*/ 62645 w 660438"/>
              <a:gd name="connsiteY5" fmla="*/ 130374 h 649813"/>
              <a:gd name="connsiteX0" fmla="*/ 128078 w 660438"/>
              <a:gd name="connsiteY0" fmla="*/ 64927 h 653852"/>
              <a:gd name="connsiteX1" fmla="*/ 410712 w 660438"/>
              <a:gd name="connsiteY1" fmla="*/ 15051 h 653852"/>
              <a:gd name="connsiteX2" fmla="*/ 659670 w 660438"/>
              <a:gd name="connsiteY2" fmla="*/ 337329 h 653852"/>
              <a:gd name="connsiteX3" fmla="*/ 331423 w 660438"/>
              <a:gd name="connsiteY3" fmla="*/ 653852 h 653852"/>
              <a:gd name="connsiteX4" fmla="*/ 3176 w 660438"/>
              <a:gd name="connsiteY4" fmla="*/ 337329 h 653852"/>
              <a:gd name="connsiteX5" fmla="*/ 62645 w 660438"/>
              <a:gd name="connsiteY5" fmla="*/ 134413 h 653852"/>
              <a:gd name="connsiteX0" fmla="*/ 128078 w 687378"/>
              <a:gd name="connsiteY0" fmla="*/ 58090 h 647015"/>
              <a:gd name="connsiteX1" fmla="*/ 571432 w 687378"/>
              <a:gd name="connsiteY1" fmla="*/ 16673 h 647015"/>
              <a:gd name="connsiteX2" fmla="*/ 659670 w 687378"/>
              <a:gd name="connsiteY2" fmla="*/ 330492 h 647015"/>
              <a:gd name="connsiteX3" fmla="*/ 331423 w 687378"/>
              <a:gd name="connsiteY3" fmla="*/ 647015 h 647015"/>
              <a:gd name="connsiteX4" fmla="*/ 3176 w 687378"/>
              <a:gd name="connsiteY4" fmla="*/ 330492 h 647015"/>
              <a:gd name="connsiteX5" fmla="*/ 62645 w 687378"/>
              <a:gd name="connsiteY5" fmla="*/ 127576 h 647015"/>
              <a:gd name="connsiteX0" fmla="*/ 128078 w 677145"/>
              <a:gd name="connsiteY0" fmla="*/ 58090 h 663933"/>
              <a:gd name="connsiteX1" fmla="*/ 571432 w 677145"/>
              <a:gd name="connsiteY1" fmla="*/ 16673 h 663933"/>
              <a:gd name="connsiteX2" fmla="*/ 659670 w 677145"/>
              <a:gd name="connsiteY2" fmla="*/ 330492 h 663933"/>
              <a:gd name="connsiteX3" fmla="*/ 559815 w 677145"/>
              <a:gd name="connsiteY3" fmla="*/ 663933 h 663933"/>
              <a:gd name="connsiteX4" fmla="*/ 3176 w 677145"/>
              <a:gd name="connsiteY4" fmla="*/ 330492 h 663933"/>
              <a:gd name="connsiteX5" fmla="*/ 62645 w 677145"/>
              <a:gd name="connsiteY5" fmla="*/ 127576 h 663933"/>
              <a:gd name="connsiteX0" fmla="*/ 101940 w 644966"/>
              <a:gd name="connsiteY0" fmla="*/ 58090 h 685888"/>
              <a:gd name="connsiteX1" fmla="*/ 545294 w 644966"/>
              <a:gd name="connsiteY1" fmla="*/ 16673 h 685888"/>
              <a:gd name="connsiteX2" fmla="*/ 633532 w 644966"/>
              <a:gd name="connsiteY2" fmla="*/ 330492 h 685888"/>
              <a:gd name="connsiteX3" fmla="*/ 533677 w 644966"/>
              <a:gd name="connsiteY3" fmla="*/ 663933 h 685888"/>
              <a:gd name="connsiteX4" fmla="*/ 10874 w 644966"/>
              <a:gd name="connsiteY4" fmla="*/ 575801 h 685888"/>
              <a:gd name="connsiteX5" fmla="*/ 36507 w 644966"/>
              <a:gd name="connsiteY5" fmla="*/ 127576 h 685888"/>
              <a:gd name="connsiteX0" fmla="*/ 101940 w 642626"/>
              <a:gd name="connsiteY0" fmla="*/ 58090 h 654766"/>
              <a:gd name="connsiteX1" fmla="*/ 545294 w 642626"/>
              <a:gd name="connsiteY1" fmla="*/ 16673 h 654766"/>
              <a:gd name="connsiteX2" fmla="*/ 633532 w 642626"/>
              <a:gd name="connsiteY2" fmla="*/ 330492 h 654766"/>
              <a:gd name="connsiteX3" fmla="*/ 567513 w 642626"/>
              <a:gd name="connsiteY3" fmla="*/ 613179 h 654766"/>
              <a:gd name="connsiteX4" fmla="*/ 10874 w 642626"/>
              <a:gd name="connsiteY4" fmla="*/ 575801 h 654766"/>
              <a:gd name="connsiteX5" fmla="*/ 36507 w 642626"/>
              <a:gd name="connsiteY5" fmla="*/ 127576 h 654766"/>
              <a:gd name="connsiteX0" fmla="*/ 101940 w 642626"/>
              <a:gd name="connsiteY0" fmla="*/ 30477 h 627153"/>
              <a:gd name="connsiteX1" fmla="*/ 545294 w 642626"/>
              <a:gd name="connsiteY1" fmla="*/ 31354 h 627153"/>
              <a:gd name="connsiteX2" fmla="*/ 633532 w 642626"/>
              <a:gd name="connsiteY2" fmla="*/ 302879 h 627153"/>
              <a:gd name="connsiteX3" fmla="*/ 567513 w 642626"/>
              <a:gd name="connsiteY3" fmla="*/ 585566 h 627153"/>
              <a:gd name="connsiteX4" fmla="*/ 10874 w 642626"/>
              <a:gd name="connsiteY4" fmla="*/ 548188 h 627153"/>
              <a:gd name="connsiteX5" fmla="*/ 36507 w 642626"/>
              <a:gd name="connsiteY5" fmla="*/ 99963 h 627153"/>
              <a:gd name="connsiteX0" fmla="*/ 101940 w 641803"/>
              <a:gd name="connsiteY0" fmla="*/ 32533 h 629209"/>
              <a:gd name="connsiteX1" fmla="*/ 545294 w 641803"/>
              <a:gd name="connsiteY1" fmla="*/ 33410 h 629209"/>
              <a:gd name="connsiteX2" fmla="*/ 633532 w 641803"/>
              <a:gd name="connsiteY2" fmla="*/ 304935 h 629209"/>
              <a:gd name="connsiteX3" fmla="*/ 567513 w 641803"/>
              <a:gd name="connsiteY3" fmla="*/ 587622 h 629209"/>
              <a:gd name="connsiteX4" fmla="*/ 10874 w 641803"/>
              <a:gd name="connsiteY4" fmla="*/ 550244 h 629209"/>
              <a:gd name="connsiteX5" fmla="*/ 36507 w 641803"/>
              <a:gd name="connsiteY5" fmla="*/ 102019 h 629209"/>
              <a:gd name="connsiteX0" fmla="*/ 93785 w 633648"/>
              <a:gd name="connsiteY0" fmla="*/ 32533 h 629209"/>
              <a:gd name="connsiteX1" fmla="*/ 537139 w 633648"/>
              <a:gd name="connsiteY1" fmla="*/ 33410 h 629209"/>
              <a:gd name="connsiteX2" fmla="*/ 625377 w 633648"/>
              <a:gd name="connsiteY2" fmla="*/ 304935 h 629209"/>
              <a:gd name="connsiteX3" fmla="*/ 559358 w 633648"/>
              <a:gd name="connsiteY3" fmla="*/ 587622 h 629209"/>
              <a:gd name="connsiteX4" fmla="*/ 2719 w 633648"/>
              <a:gd name="connsiteY4" fmla="*/ 550244 h 629209"/>
              <a:gd name="connsiteX5" fmla="*/ 28352 w 633648"/>
              <a:gd name="connsiteY5" fmla="*/ 102019 h 629209"/>
              <a:gd name="connsiteX0" fmla="*/ 103603 w 643466"/>
              <a:gd name="connsiteY0" fmla="*/ 32533 h 629209"/>
              <a:gd name="connsiteX1" fmla="*/ 546957 w 643466"/>
              <a:gd name="connsiteY1" fmla="*/ 33410 h 629209"/>
              <a:gd name="connsiteX2" fmla="*/ 635195 w 643466"/>
              <a:gd name="connsiteY2" fmla="*/ 304935 h 629209"/>
              <a:gd name="connsiteX3" fmla="*/ 569176 w 643466"/>
              <a:gd name="connsiteY3" fmla="*/ 587622 h 629209"/>
              <a:gd name="connsiteX4" fmla="*/ 12537 w 643466"/>
              <a:gd name="connsiteY4" fmla="*/ 550244 h 629209"/>
              <a:gd name="connsiteX5" fmla="*/ 4334 w 643466"/>
              <a:gd name="connsiteY5" fmla="*/ 102019 h 629209"/>
              <a:gd name="connsiteX0" fmla="*/ 103603 w 643466"/>
              <a:gd name="connsiteY0" fmla="*/ 32533 h 613248"/>
              <a:gd name="connsiteX1" fmla="*/ 546957 w 643466"/>
              <a:gd name="connsiteY1" fmla="*/ 33410 h 613248"/>
              <a:gd name="connsiteX2" fmla="*/ 635195 w 643466"/>
              <a:gd name="connsiteY2" fmla="*/ 304935 h 613248"/>
              <a:gd name="connsiteX3" fmla="*/ 569176 w 643466"/>
              <a:gd name="connsiteY3" fmla="*/ 587622 h 613248"/>
              <a:gd name="connsiteX4" fmla="*/ 12537 w 643466"/>
              <a:gd name="connsiteY4" fmla="*/ 518643 h 613248"/>
              <a:gd name="connsiteX5" fmla="*/ 4334 w 643466"/>
              <a:gd name="connsiteY5" fmla="*/ 102019 h 613248"/>
              <a:gd name="connsiteX0" fmla="*/ 103603 w 622280"/>
              <a:gd name="connsiteY0" fmla="*/ 51723 h 632438"/>
              <a:gd name="connsiteX1" fmla="*/ 546957 w 622280"/>
              <a:gd name="connsiteY1" fmla="*/ 52600 h 632438"/>
              <a:gd name="connsiteX2" fmla="*/ 569176 w 622280"/>
              <a:gd name="connsiteY2" fmla="*/ 606812 h 632438"/>
              <a:gd name="connsiteX3" fmla="*/ 12537 w 622280"/>
              <a:gd name="connsiteY3" fmla="*/ 537833 h 632438"/>
              <a:gd name="connsiteX4" fmla="*/ 4334 w 622280"/>
              <a:gd name="connsiteY4" fmla="*/ 121209 h 632438"/>
              <a:gd name="connsiteX0" fmla="*/ 103603 w 640916"/>
              <a:gd name="connsiteY0" fmla="*/ 51277 h 628066"/>
              <a:gd name="connsiteX1" fmla="*/ 546957 w 640916"/>
              <a:gd name="connsiteY1" fmla="*/ 52154 h 628066"/>
              <a:gd name="connsiteX2" fmla="*/ 595444 w 640916"/>
              <a:gd name="connsiteY2" fmla="*/ 600046 h 628066"/>
              <a:gd name="connsiteX3" fmla="*/ 12537 w 640916"/>
              <a:gd name="connsiteY3" fmla="*/ 537387 h 628066"/>
              <a:gd name="connsiteX4" fmla="*/ 4334 w 640916"/>
              <a:gd name="connsiteY4" fmla="*/ 120763 h 628066"/>
              <a:gd name="connsiteX0" fmla="*/ 103603 w 629940"/>
              <a:gd name="connsiteY0" fmla="*/ 26437 h 603226"/>
              <a:gd name="connsiteX1" fmla="*/ 546957 w 629940"/>
              <a:gd name="connsiteY1" fmla="*/ 27314 h 603226"/>
              <a:gd name="connsiteX2" fmla="*/ 595444 w 629940"/>
              <a:gd name="connsiteY2" fmla="*/ 575206 h 603226"/>
              <a:gd name="connsiteX3" fmla="*/ 12537 w 629940"/>
              <a:gd name="connsiteY3" fmla="*/ 512547 h 603226"/>
              <a:gd name="connsiteX4" fmla="*/ 4334 w 629940"/>
              <a:gd name="connsiteY4" fmla="*/ 95923 h 603226"/>
              <a:gd name="connsiteX0" fmla="*/ 103603 w 651443"/>
              <a:gd name="connsiteY0" fmla="*/ 20041 h 614843"/>
              <a:gd name="connsiteX1" fmla="*/ 608249 w 651443"/>
              <a:gd name="connsiteY1" fmla="*/ 39879 h 614843"/>
              <a:gd name="connsiteX2" fmla="*/ 595444 w 651443"/>
              <a:gd name="connsiteY2" fmla="*/ 568810 h 614843"/>
              <a:gd name="connsiteX3" fmla="*/ 12537 w 651443"/>
              <a:gd name="connsiteY3" fmla="*/ 506151 h 614843"/>
              <a:gd name="connsiteX4" fmla="*/ 4334 w 651443"/>
              <a:gd name="connsiteY4" fmla="*/ 89527 h 614843"/>
              <a:gd name="connsiteX0" fmla="*/ 103603 w 640788"/>
              <a:gd name="connsiteY0" fmla="*/ 20041 h 614843"/>
              <a:gd name="connsiteX1" fmla="*/ 581981 w 640788"/>
              <a:gd name="connsiteY1" fmla="*/ 39879 h 614843"/>
              <a:gd name="connsiteX2" fmla="*/ 595444 w 640788"/>
              <a:gd name="connsiteY2" fmla="*/ 568810 h 614843"/>
              <a:gd name="connsiteX3" fmla="*/ 12537 w 640788"/>
              <a:gd name="connsiteY3" fmla="*/ 506151 h 614843"/>
              <a:gd name="connsiteX4" fmla="*/ 4334 w 640788"/>
              <a:gd name="connsiteY4" fmla="*/ 89527 h 614843"/>
              <a:gd name="connsiteX0" fmla="*/ 103603 w 673655"/>
              <a:gd name="connsiteY0" fmla="*/ 38763 h 618146"/>
              <a:gd name="connsiteX1" fmla="*/ 581981 w 673655"/>
              <a:gd name="connsiteY1" fmla="*/ 58601 h 618146"/>
              <a:gd name="connsiteX2" fmla="*/ 621713 w 673655"/>
              <a:gd name="connsiteY2" fmla="*/ 562250 h 618146"/>
              <a:gd name="connsiteX3" fmla="*/ 12537 w 673655"/>
              <a:gd name="connsiteY3" fmla="*/ 524873 h 618146"/>
              <a:gd name="connsiteX4" fmla="*/ 4334 w 673655"/>
              <a:gd name="connsiteY4" fmla="*/ 108249 h 618146"/>
              <a:gd name="connsiteX0" fmla="*/ 103603 w 654750"/>
              <a:gd name="connsiteY0" fmla="*/ 38763 h 605787"/>
              <a:gd name="connsiteX1" fmla="*/ 581981 w 654750"/>
              <a:gd name="connsiteY1" fmla="*/ 58601 h 605787"/>
              <a:gd name="connsiteX2" fmla="*/ 621713 w 654750"/>
              <a:gd name="connsiteY2" fmla="*/ 562250 h 605787"/>
              <a:gd name="connsiteX3" fmla="*/ 12537 w 654750"/>
              <a:gd name="connsiteY3" fmla="*/ 524873 h 605787"/>
              <a:gd name="connsiteX4" fmla="*/ 4334 w 654750"/>
              <a:gd name="connsiteY4" fmla="*/ 108249 h 605787"/>
              <a:gd name="connsiteX0" fmla="*/ 103603 w 643734"/>
              <a:gd name="connsiteY0" fmla="*/ 31800 h 598824"/>
              <a:gd name="connsiteX1" fmla="*/ 581981 w 643734"/>
              <a:gd name="connsiteY1" fmla="*/ 51638 h 598824"/>
              <a:gd name="connsiteX2" fmla="*/ 621713 w 643734"/>
              <a:gd name="connsiteY2" fmla="*/ 555287 h 598824"/>
              <a:gd name="connsiteX3" fmla="*/ 12537 w 643734"/>
              <a:gd name="connsiteY3" fmla="*/ 517910 h 598824"/>
              <a:gd name="connsiteX4" fmla="*/ 4334 w 643734"/>
              <a:gd name="connsiteY4" fmla="*/ 101286 h 598824"/>
              <a:gd name="connsiteX0" fmla="*/ 103603 w 643734"/>
              <a:gd name="connsiteY0" fmla="*/ 24551 h 591575"/>
              <a:gd name="connsiteX1" fmla="*/ 581981 w 643734"/>
              <a:gd name="connsiteY1" fmla="*/ 44389 h 591575"/>
              <a:gd name="connsiteX2" fmla="*/ 621713 w 643734"/>
              <a:gd name="connsiteY2" fmla="*/ 548038 h 591575"/>
              <a:gd name="connsiteX3" fmla="*/ 12537 w 643734"/>
              <a:gd name="connsiteY3" fmla="*/ 510661 h 591575"/>
              <a:gd name="connsiteX4" fmla="*/ 4334 w 643734"/>
              <a:gd name="connsiteY4" fmla="*/ 94037 h 591575"/>
              <a:gd name="connsiteX0" fmla="*/ 103603 w 643734"/>
              <a:gd name="connsiteY0" fmla="*/ 20135 h 587159"/>
              <a:gd name="connsiteX1" fmla="*/ 581981 w 643734"/>
              <a:gd name="connsiteY1" fmla="*/ 39973 h 587159"/>
              <a:gd name="connsiteX2" fmla="*/ 621713 w 643734"/>
              <a:gd name="connsiteY2" fmla="*/ 543622 h 587159"/>
              <a:gd name="connsiteX3" fmla="*/ 12537 w 643734"/>
              <a:gd name="connsiteY3" fmla="*/ 506245 h 587159"/>
              <a:gd name="connsiteX4" fmla="*/ 4334 w 643734"/>
              <a:gd name="connsiteY4" fmla="*/ 89621 h 587159"/>
              <a:gd name="connsiteX0" fmla="*/ 51067 w 657504"/>
              <a:gd name="connsiteY0" fmla="*/ 31623 h 592327"/>
              <a:gd name="connsiteX1" fmla="*/ 581981 w 657504"/>
              <a:gd name="connsiteY1" fmla="*/ 45141 h 592327"/>
              <a:gd name="connsiteX2" fmla="*/ 621713 w 657504"/>
              <a:gd name="connsiteY2" fmla="*/ 548790 h 592327"/>
              <a:gd name="connsiteX3" fmla="*/ 12537 w 657504"/>
              <a:gd name="connsiteY3" fmla="*/ 511413 h 592327"/>
              <a:gd name="connsiteX4" fmla="*/ 4334 w 657504"/>
              <a:gd name="connsiteY4" fmla="*/ 94789 h 592327"/>
              <a:gd name="connsiteX0" fmla="*/ 51067 w 676118"/>
              <a:gd name="connsiteY0" fmla="*/ 31623 h 604686"/>
              <a:gd name="connsiteX1" fmla="*/ 581981 w 676118"/>
              <a:gd name="connsiteY1" fmla="*/ 45141 h 604686"/>
              <a:gd name="connsiteX2" fmla="*/ 621713 w 676118"/>
              <a:gd name="connsiteY2" fmla="*/ 548790 h 604686"/>
              <a:gd name="connsiteX3" fmla="*/ 12537 w 676118"/>
              <a:gd name="connsiteY3" fmla="*/ 511413 h 604686"/>
              <a:gd name="connsiteX4" fmla="*/ 4334 w 676118"/>
              <a:gd name="connsiteY4" fmla="*/ 94789 h 604686"/>
              <a:gd name="connsiteX0" fmla="*/ 51067 w 659741"/>
              <a:gd name="connsiteY0" fmla="*/ 18182 h 591245"/>
              <a:gd name="connsiteX1" fmla="*/ 581981 w 659741"/>
              <a:gd name="connsiteY1" fmla="*/ 31700 h 591245"/>
              <a:gd name="connsiteX2" fmla="*/ 621713 w 659741"/>
              <a:gd name="connsiteY2" fmla="*/ 535349 h 591245"/>
              <a:gd name="connsiteX3" fmla="*/ 12537 w 659741"/>
              <a:gd name="connsiteY3" fmla="*/ 497972 h 591245"/>
              <a:gd name="connsiteX4" fmla="*/ 4334 w 659741"/>
              <a:gd name="connsiteY4" fmla="*/ 81348 h 591245"/>
              <a:gd name="connsiteX0" fmla="*/ 51067 w 671131"/>
              <a:gd name="connsiteY0" fmla="*/ 18182 h 591245"/>
              <a:gd name="connsiteX1" fmla="*/ 617005 w 671131"/>
              <a:gd name="connsiteY1" fmla="*/ 31700 h 591245"/>
              <a:gd name="connsiteX2" fmla="*/ 621713 w 671131"/>
              <a:gd name="connsiteY2" fmla="*/ 535349 h 591245"/>
              <a:gd name="connsiteX3" fmla="*/ 12537 w 671131"/>
              <a:gd name="connsiteY3" fmla="*/ 497972 h 591245"/>
              <a:gd name="connsiteX4" fmla="*/ 4334 w 671131"/>
              <a:gd name="connsiteY4" fmla="*/ 81348 h 591245"/>
              <a:gd name="connsiteX0" fmla="*/ 51067 w 648099"/>
              <a:gd name="connsiteY0" fmla="*/ 18182 h 578886"/>
              <a:gd name="connsiteX1" fmla="*/ 617005 w 648099"/>
              <a:gd name="connsiteY1" fmla="*/ 31700 h 578886"/>
              <a:gd name="connsiteX2" fmla="*/ 621713 w 648099"/>
              <a:gd name="connsiteY2" fmla="*/ 535349 h 578886"/>
              <a:gd name="connsiteX3" fmla="*/ 12537 w 648099"/>
              <a:gd name="connsiteY3" fmla="*/ 497972 h 578886"/>
              <a:gd name="connsiteX4" fmla="*/ 4334 w 648099"/>
              <a:gd name="connsiteY4" fmla="*/ 81348 h 578886"/>
              <a:gd name="connsiteX0" fmla="*/ 51067 w 648099"/>
              <a:gd name="connsiteY0" fmla="*/ 18182 h 565791"/>
              <a:gd name="connsiteX1" fmla="*/ 617005 w 648099"/>
              <a:gd name="connsiteY1" fmla="*/ 31700 h 565791"/>
              <a:gd name="connsiteX2" fmla="*/ 621713 w 648099"/>
              <a:gd name="connsiteY2" fmla="*/ 535349 h 565791"/>
              <a:gd name="connsiteX3" fmla="*/ 12537 w 648099"/>
              <a:gd name="connsiteY3" fmla="*/ 497972 h 565791"/>
              <a:gd name="connsiteX4" fmla="*/ 4334 w 648099"/>
              <a:gd name="connsiteY4" fmla="*/ 81348 h 5657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099" h="565791">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solidFill>
            <a:srgbClr val="ECEADE"/>
          </a:solidFill>
          <a:ln w="22225" cap="rnd">
            <a:solidFill>
              <a:schemeClr val="tx1">
                <a:lumMod val="75000"/>
                <a:lumOff val="2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CN" altLang="en-US"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一季度</a:t>
            </a:r>
            <a:endParaRPr lang="zh-CN" altLang="en-US"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41" name="任意多边形 40"/>
          <p:cNvSpPr/>
          <p:nvPr/>
        </p:nvSpPr>
        <p:spPr>
          <a:xfrm>
            <a:off x="7018221" y="3204695"/>
            <a:ext cx="3240000" cy="18000"/>
          </a:xfrm>
          <a:custGeom>
            <a:avLst/>
            <a:gdLst>
              <a:gd name="connsiteX0" fmla="*/ 0 w 3513221"/>
              <a:gd name="connsiteY0" fmla="*/ 32084 h 64281"/>
              <a:gd name="connsiteX1" fmla="*/ 930442 w 3513221"/>
              <a:gd name="connsiteY1" fmla="*/ 16042 h 64281"/>
              <a:gd name="connsiteX2" fmla="*/ 1892968 w 3513221"/>
              <a:gd name="connsiteY2" fmla="*/ 64168 h 64281"/>
              <a:gd name="connsiteX3" fmla="*/ 3513221 w 3513221"/>
              <a:gd name="connsiteY3" fmla="*/ 0 h 64281"/>
            </a:gdLst>
            <a:ahLst/>
            <a:cxnLst>
              <a:cxn ang="0">
                <a:pos x="connsiteX0" y="connsiteY0"/>
              </a:cxn>
              <a:cxn ang="0">
                <a:pos x="connsiteX1" y="connsiteY1"/>
              </a:cxn>
              <a:cxn ang="0">
                <a:pos x="connsiteX2" y="connsiteY2"/>
              </a:cxn>
              <a:cxn ang="0">
                <a:pos x="connsiteX3" y="connsiteY3"/>
              </a:cxn>
            </a:cxnLst>
            <a:rect l="l" t="t" r="r" b="b"/>
            <a:pathLst>
              <a:path w="3513221" h="6428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w="22225" cap="rnd">
            <a:solidFill>
              <a:schemeClr val="tx1">
                <a:lumMod val="75000"/>
                <a:lumOff val="25000"/>
              </a:schemeClr>
            </a:solidFill>
            <a:prstDash val="lg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31"/>
          <p:cNvSpPr/>
          <p:nvPr/>
        </p:nvSpPr>
        <p:spPr>
          <a:xfrm>
            <a:off x="5809349" y="2796268"/>
            <a:ext cx="904457" cy="483157"/>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 fmla="*/ 328247 w 656494"/>
              <a:gd name="connsiteY0" fmla="*/ 0 h 633046"/>
              <a:gd name="connsiteX1" fmla="*/ 656494 w 656494"/>
              <a:gd name="connsiteY1" fmla="*/ 316523 h 633046"/>
              <a:gd name="connsiteX2" fmla="*/ 328247 w 656494"/>
              <a:gd name="connsiteY2" fmla="*/ 633046 h 633046"/>
              <a:gd name="connsiteX3" fmla="*/ 0 w 656494"/>
              <a:gd name="connsiteY3" fmla="*/ 316523 h 633046"/>
              <a:gd name="connsiteX4" fmla="*/ 419687 w 656494"/>
              <a:gd name="connsiteY4" fmla="*/ 91440 h 633046"/>
              <a:gd name="connsiteX0" fmla="*/ 402964 w 731211"/>
              <a:gd name="connsiteY0" fmla="*/ 0 h 633046"/>
              <a:gd name="connsiteX1" fmla="*/ 731211 w 731211"/>
              <a:gd name="connsiteY1" fmla="*/ 316523 h 633046"/>
              <a:gd name="connsiteX2" fmla="*/ 402964 w 731211"/>
              <a:gd name="connsiteY2" fmla="*/ 633046 h 633046"/>
              <a:gd name="connsiteX3" fmla="*/ 74717 w 731211"/>
              <a:gd name="connsiteY3" fmla="*/ 316523 h 633046"/>
              <a:gd name="connsiteX4" fmla="*/ 161895 w 731211"/>
              <a:gd name="connsiteY4" fmla="*/ 152400 h 633046"/>
              <a:gd name="connsiteX0" fmla="*/ 353700 w 681947"/>
              <a:gd name="connsiteY0" fmla="*/ 0 h 633046"/>
              <a:gd name="connsiteX1" fmla="*/ 681947 w 681947"/>
              <a:gd name="connsiteY1" fmla="*/ 316523 h 633046"/>
              <a:gd name="connsiteX2" fmla="*/ 353700 w 681947"/>
              <a:gd name="connsiteY2" fmla="*/ 633046 h 633046"/>
              <a:gd name="connsiteX3" fmla="*/ 25453 w 681947"/>
              <a:gd name="connsiteY3" fmla="*/ 316523 h 633046"/>
              <a:gd name="connsiteX4" fmla="*/ 112631 w 681947"/>
              <a:gd name="connsiteY4" fmla="*/ 152400 h 633046"/>
              <a:gd name="connsiteX0" fmla="*/ 341249 w 669496"/>
              <a:gd name="connsiteY0" fmla="*/ 0 h 633046"/>
              <a:gd name="connsiteX1" fmla="*/ 669496 w 669496"/>
              <a:gd name="connsiteY1" fmla="*/ 316523 h 633046"/>
              <a:gd name="connsiteX2" fmla="*/ 341249 w 669496"/>
              <a:gd name="connsiteY2" fmla="*/ 633046 h 633046"/>
              <a:gd name="connsiteX3" fmla="*/ 13002 w 669496"/>
              <a:gd name="connsiteY3" fmla="*/ 316523 h 633046"/>
              <a:gd name="connsiteX4" fmla="*/ 100180 w 669496"/>
              <a:gd name="connsiteY4" fmla="*/ 152400 h 633046"/>
              <a:gd name="connsiteX0" fmla="*/ 347951 w 676198"/>
              <a:gd name="connsiteY0" fmla="*/ 0 h 633046"/>
              <a:gd name="connsiteX1" fmla="*/ 676198 w 676198"/>
              <a:gd name="connsiteY1" fmla="*/ 316523 h 633046"/>
              <a:gd name="connsiteX2" fmla="*/ 347951 w 676198"/>
              <a:gd name="connsiteY2" fmla="*/ 633046 h 633046"/>
              <a:gd name="connsiteX3" fmla="*/ 19704 w 676198"/>
              <a:gd name="connsiteY3" fmla="*/ 316523 h 633046"/>
              <a:gd name="connsiteX4" fmla="*/ 79173 w 676198"/>
              <a:gd name="connsiteY4" fmla="*/ 113607 h 633046"/>
              <a:gd name="connsiteX0" fmla="*/ 333371 w 661618"/>
              <a:gd name="connsiteY0" fmla="*/ 0 h 633046"/>
              <a:gd name="connsiteX1" fmla="*/ 661618 w 661618"/>
              <a:gd name="connsiteY1" fmla="*/ 316523 h 633046"/>
              <a:gd name="connsiteX2" fmla="*/ 333371 w 661618"/>
              <a:gd name="connsiteY2" fmla="*/ 633046 h 633046"/>
              <a:gd name="connsiteX3" fmla="*/ 5124 w 661618"/>
              <a:gd name="connsiteY3" fmla="*/ 316523 h 633046"/>
              <a:gd name="connsiteX4" fmla="*/ 64593 w 661618"/>
              <a:gd name="connsiteY4" fmla="*/ 113607 h 633046"/>
              <a:gd name="connsiteX0" fmla="*/ 178200 w 661618"/>
              <a:gd name="connsiteY0" fmla="*/ 0 h 583170"/>
              <a:gd name="connsiteX1" fmla="*/ 661618 w 661618"/>
              <a:gd name="connsiteY1" fmla="*/ 266647 h 583170"/>
              <a:gd name="connsiteX2" fmla="*/ 333371 w 661618"/>
              <a:gd name="connsiteY2" fmla="*/ 583170 h 583170"/>
              <a:gd name="connsiteX3" fmla="*/ 5124 w 661618"/>
              <a:gd name="connsiteY3" fmla="*/ 266647 h 583170"/>
              <a:gd name="connsiteX4" fmla="*/ 64593 w 661618"/>
              <a:gd name="connsiteY4" fmla="*/ 63731 h 583170"/>
              <a:gd name="connsiteX0" fmla="*/ 178200 w 662133"/>
              <a:gd name="connsiteY0" fmla="*/ 66578 h 649748"/>
              <a:gd name="connsiteX1" fmla="*/ 412660 w 662133"/>
              <a:gd name="connsiteY1" fmla="*/ 10947 h 649748"/>
              <a:gd name="connsiteX2" fmla="*/ 661618 w 662133"/>
              <a:gd name="connsiteY2" fmla="*/ 333225 h 649748"/>
              <a:gd name="connsiteX3" fmla="*/ 333371 w 662133"/>
              <a:gd name="connsiteY3" fmla="*/ 649748 h 649748"/>
              <a:gd name="connsiteX4" fmla="*/ 5124 w 662133"/>
              <a:gd name="connsiteY4" fmla="*/ 333225 h 649748"/>
              <a:gd name="connsiteX5" fmla="*/ 64593 w 662133"/>
              <a:gd name="connsiteY5" fmla="*/ 130309 h 649748"/>
              <a:gd name="connsiteX0" fmla="*/ 178200 w 662148"/>
              <a:gd name="connsiteY0" fmla="*/ 66578 h 649748"/>
              <a:gd name="connsiteX1" fmla="*/ 412660 w 662148"/>
              <a:gd name="connsiteY1" fmla="*/ 10947 h 649748"/>
              <a:gd name="connsiteX2" fmla="*/ 661618 w 662148"/>
              <a:gd name="connsiteY2" fmla="*/ 333225 h 649748"/>
              <a:gd name="connsiteX3" fmla="*/ 333371 w 662148"/>
              <a:gd name="connsiteY3" fmla="*/ 649748 h 649748"/>
              <a:gd name="connsiteX4" fmla="*/ 5124 w 662148"/>
              <a:gd name="connsiteY4" fmla="*/ 333225 h 649748"/>
              <a:gd name="connsiteX5" fmla="*/ 64593 w 662148"/>
              <a:gd name="connsiteY5" fmla="*/ 130309 h 649748"/>
              <a:gd name="connsiteX0" fmla="*/ 178200 w 662148"/>
              <a:gd name="connsiteY0" fmla="*/ 61032 h 644202"/>
              <a:gd name="connsiteX1" fmla="*/ 412660 w 662148"/>
              <a:gd name="connsiteY1" fmla="*/ 5401 h 644202"/>
              <a:gd name="connsiteX2" fmla="*/ 661618 w 662148"/>
              <a:gd name="connsiteY2" fmla="*/ 327679 h 644202"/>
              <a:gd name="connsiteX3" fmla="*/ 333371 w 662148"/>
              <a:gd name="connsiteY3" fmla="*/ 644202 h 644202"/>
              <a:gd name="connsiteX4" fmla="*/ 5124 w 662148"/>
              <a:gd name="connsiteY4" fmla="*/ 327679 h 644202"/>
              <a:gd name="connsiteX5" fmla="*/ 64593 w 662148"/>
              <a:gd name="connsiteY5" fmla="*/ 124763 h 644202"/>
              <a:gd name="connsiteX0" fmla="*/ 178200 w 662148"/>
              <a:gd name="connsiteY0" fmla="*/ 75865 h 659035"/>
              <a:gd name="connsiteX1" fmla="*/ 168819 w 662148"/>
              <a:gd name="connsiteY1" fmla="*/ 31317 h 659035"/>
              <a:gd name="connsiteX2" fmla="*/ 412660 w 662148"/>
              <a:gd name="connsiteY2" fmla="*/ 20234 h 659035"/>
              <a:gd name="connsiteX3" fmla="*/ 661618 w 662148"/>
              <a:gd name="connsiteY3" fmla="*/ 342512 h 659035"/>
              <a:gd name="connsiteX4" fmla="*/ 333371 w 662148"/>
              <a:gd name="connsiteY4" fmla="*/ 659035 h 659035"/>
              <a:gd name="connsiteX5" fmla="*/ 5124 w 662148"/>
              <a:gd name="connsiteY5" fmla="*/ 342512 h 659035"/>
              <a:gd name="connsiteX6" fmla="*/ 64593 w 662148"/>
              <a:gd name="connsiteY6" fmla="*/ 139596 h 659035"/>
              <a:gd name="connsiteX0" fmla="*/ 178200 w 662148"/>
              <a:gd name="connsiteY0" fmla="*/ 68901 h 652071"/>
              <a:gd name="connsiteX1" fmla="*/ 130026 w 662148"/>
              <a:gd name="connsiteY1" fmla="*/ 68688 h 652071"/>
              <a:gd name="connsiteX2" fmla="*/ 412660 w 662148"/>
              <a:gd name="connsiteY2" fmla="*/ 13270 h 652071"/>
              <a:gd name="connsiteX3" fmla="*/ 661618 w 662148"/>
              <a:gd name="connsiteY3" fmla="*/ 335548 h 652071"/>
              <a:gd name="connsiteX4" fmla="*/ 333371 w 662148"/>
              <a:gd name="connsiteY4" fmla="*/ 652071 h 652071"/>
              <a:gd name="connsiteX5" fmla="*/ 5124 w 662148"/>
              <a:gd name="connsiteY5" fmla="*/ 335548 h 652071"/>
              <a:gd name="connsiteX6" fmla="*/ 64593 w 662148"/>
              <a:gd name="connsiteY6" fmla="*/ 132632 h 652071"/>
              <a:gd name="connsiteX0" fmla="*/ 178200 w 662220"/>
              <a:gd name="connsiteY0" fmla="*/ 68901 h 652071"/>
              <a:gd name="connsiteX1" fmla="*/ 130026 w 662220"/>
              <a:gd name="connsiteY1" fmla="*/ 68688 h 652071"/>
              <a:gd name="connsiteX2" fmla="*/ 412660 w 662220"/>
              <a:gd name="connsiteY2" fmla="*/ 13270 h 652071"/>
              <a:gd name="connsiteX3" fmla="*/ 661618 w 662220"/>
              <a:gd name="connsiteY3" fmla="*/ 335548 h 652071"/>
              <a:gd name="connsiteX4" fmla="*/ 333371 w 662220"/>
              <a:gd name="connsiteY4" fmla="*/ 652071 h 652071"/>
              <a:gd name="connsiteX5" fmla="*/ 5124 w 662220"/>
              <a:gd name="connsiteY5" fmla="*/ 335548 h 652071"/>
              <a:gd name="connsiteX6" fmla="*/ 64593 w 662220"/>
              <a:gd name="connsiteY6" fmla="*/ 132632 h 652071"/>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6252 w 660272"/>
              <a:gd name="connsiteY0" fmla="*/ 58449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272"/>
              <a:gd name="connsiteY0" fmla="*/ 30740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191"/>
              <a:gd name="connsiteY0" fmla="*/ 41069 h 651948"/>
              <a:gd name="connsiteX1" fmla="*/ 161329 w 660191"/>
              <a:gd name="connsiteY1" fmla="*/ 63023 h 651948"/>
              <a:gd name="connsiteX2" fmla="*/ 410712 w 660191"/>
              <a:gd name="connsiteY2" fmla="*/ 13147 h 651948"/>
              <a:gd name="connsiteX3" fmla="*/ 659670 w 660191"/>
              <a:gd name="connsiteY3" fmla="*/ 335425 h 651948"/>
              <a:gd name="connsiteX4" fmla="*/ 331423 w 660191"/>
              <a:gd name="connsiteY4" fmla="*/ 651948 h 651948"/>
              <a:gd name="connsiteX5" fmla="*/ 3176 w 660191"/>
              <a:gd name="connsiteY5" fmla="*/ 335425 h 651948"/>
              <a:gd name="connsiteX6" fmla="*/ 62645 w 660191"/>
              <a:gd name="connsiteY6" fmla="*/ 132509 h 651948"/>
              <a:gd name="connsiteX0" fmla="*/ 253837 w 660897"/>
              <a:gd name="connsiteY0" fmla="*/ 45475 h 656354"/>
              <a:gd name="connsiteX1" fmla="*/ 161329 w 660897"/>
              <a:gd name="connsiteY1" fmla="*/ 67429 h 656354"/>
              <a:gd name="connsiteX2" fmla="*/ 410712 w 660897"/>
              <a:gd name="connsiteY2" fmla="*/ 17553 h 656354"/>
              <a:gd name="connsiteX3" fmla="*/ 659670 w 660897"/>
              <a:gd name="connsiteY3" fmla="*/ 339831 h 656354"/>
              <a:gd name="connsiteX4" fmla="*/ 331423 w 660897"/>
              <a:gd name="connsiteY4" fmla="*/ 656354 h 656354"/>
              <a:gd name="connsiteX5" fmla="*/ 3176 w 660897"/>
              <a:gd name="connsiteY5" fmla="*/ 339831 h 656354"/>
              <a:gd name="connsiteX6" fmla="*/ 62645 w 660897"/>
              <a:gd name="connsiteY6" fmla="*/ 136915 h 656354"/>
              <a:gd name="connsiteX0" fmla="*/ 253837 w 660406"/>
              <a:gd name="connsiteY0" fmla="*/ 41070 h 651949"/>
              <a:gd name="connsiteX1" fmla="*/ 161329 w 660406"/>
              <a:gd name="connsiteY1" fmla="*/ 63024 h 651949"/>
              <a:gd name="connsiteX2" fmla="*/ 410712 w 660406"/>
              <a:gd name="connsiteY2" fmla="*/ 13148 h 651949"/>
              <a:gd name="connsiteX3" fmla="*/ 659670 w 660406"/>
              <a:gd name="connsiteY3" fmla="*/ 335426 h 651949"/>
              <a:gd name="connsiteX4" fmla="*/ 331423 w 660406"/>
              <a:gd name="connsiteY4" fmla="*/ 651949 h 651949"/>
              <a:gd name="connsiteX5" fmla="*/ 3176 w 660406"/>
              <a:gd name="connsiteY5" fmla="*/ 335426 h 651949"/>
              <a:gd name="connsiteX6" fmla="*/ 62645 w 660406"/>
              <a:gd name="connsiteY6" fmla="*/ 132510 h 651949"/>
              <a:gd name="connsiteX0" fmla="*/ 161329 w 660406"/>
              <a:gd name="connsiteY0" fmla="*/ 63024 h 651949"/>
              <a:gd name="connsiteX1" fmla="*/ 410712 w 660406"/>
              <a:gd name="connsiteY1" fmla="*/ 13148 h 651949"/>
              <a:gd name="connsiteX2" fmla="*/ 659670 w 660406"/>
              <a:gd name="connsiteY2" fmla="*/ 335426 h 651949"/>
              <a:gd name="connsiteX3" fmla="*/ 331423 w 660406"/>
              <a:gd name="connsiteY3" fmla="*/ 651949 h 651949"/>
              <a:gd name="connsiteX4" fmla="*/ 3176 w 660406"/>
              <a:gd name="connsiteY4" fmla="*/ 335426 h 651949"/>
              <a:gd name="connsiteX5" fmla="*/ 62645 w 660406"/>
              <a:gd name="connsiteY5" fmla="*/ 132510 h 651949"/>
              <a:gd name="connsiteX0" fmla="*/ 128078 w 660207"/>
              <a:gd name="connsiteY0" fmla="*/ 63024 h 651949"/>
              <a:gd name="connsiteX1" fmla="*/ 410712 w 660207"/>
              <a:gd name="connsiteY1" fmla="*/ 13148 h 651949"/>
              <a:gd name="connsiteX2" fmla="*/ 659670 w 660207"/>
              <a:gd name="connsiteY2" fmla="*/ 335426 h 651949"/>
              <a:gd name="connsiteX3" fmla="*/ 331423 w 660207"/>
              <a:gd name="connsiteY3" fmla="*/ 651949 h 651949"/>
              <a:gd name="connsiteX4" fmla="*/ 3176 w 660207"/>
              <a:gd name="connsiteY4" fmla="*/ 335426 h 651949"/>
              <a:gd name="connsiteX5" fmla="*/ 62645 w 660207"/>
              <a:gd name="connsiteY5" fmla="*/ 132510 h 651949"/>
              <a:gd name="connsiteX0" fmla="*/ 128078 w 660438"/>
              <a:gd name="connsiteY0" fmla="*/ 60888 h 649813"/>
              <a:gd name="connsiteX1" fmla="*/ 410712 w 660438"/>
              <a:gd name="connsiteY1" fmla="*/ 11012 h 649813"/>
              <a:gd name="connsiteX2" fmla="*/ 659670 w 660438"/>
              <a:gd name="connsiteY2" fmla="*/ 333290 h 649813"/>
              <a:gd name="connsiteX3" fmla="*/ 331423 w 660438"/>
              <a:gd name="connsiteY3" fmla="*/ 649813 h 649813"/>
              <a:gd name="connsiteX4" fmla="*/ 3176 w 660438"/>
              <a:gd name="connsiteY4" fmla="*/ 333290 h 649813"/>
              <a:gd name="connsiteX5" fmla="*/ 62645 w 660438"/>
              <a:gd name="connsiteY5" fmla="*/ 130374 h 649813"/>
              <a:gd name="connsiteX0" fmla="*/ 128078 w 660438"/>
              <a:gd name="connsiteY0" fmla="*/ 64927 h 653852"/>
              <a:gd name="connsiteX1" fmla="*/ 410712 w 660438"/>
              <a:gd name="connsiteY1" fmla="*/ 15051 h 653852"/>
              <a:gd name="connsiteX2" fmla="*/ 659670 w 660438"/>
              <a:gd name="connsiteY2" fmla="*/ 337329 h 653852"/>
              <a:gd name="connsiteX3" fmla="*/ 331423 w 660438"/>
              <a:gd name="connsiteY3" fmla="*/ 653852 h 653852"/>
              <a:gd name="connsiteX4" fmla="*/ 3176 w 660438"/>
              <a:gd name="connsiteY4" fmla="*/ 337329 h 653852"/>
              <a:gd name="connsiteX5" fmla="*/ 62645 w 660438"/>
              <a:gd name="connsiteY5" fmla="*/ 134413 h 653852"/>
              <a:gd name="connsiteX0" fmla="*/ 128078 w 687378"/>
              <a:gd name="connsiteY0" fmla="*/ 58090 h 647015"/>
              <a:gd name="connsiteX1" fmla="*/ 571432 w 687378"/>
              <a:gd name="connsiteY1" fmla="*/ 16673 h 647015"/>
              <a:gd name="connsiteX2" fmla="*/ 659670 w 687378"/>
              <a:gd name="connsiteY2" fmla="*/ 330492 h 647015"/>
              <a:gd name="connsiteX3" fmla="*/ 331423 w 687378"/>
              <a:gd name="connsiteY3" fmla="*/ 647015 h 647015"/>
              <a:gd name="connsiteX4" fmla="*/ 3176 w 687378"/>
              <a:gd name="connsiteY4" fmla="*/ 330492 h 647015"/>
              <a:gd name="connsiteX5" fmla="*/ 62645 w 687378"/>
              <a:gd name="connsiteY5" fmla="*/ 127576 h 647015"/>
              <a:gd name="connsiteX0" fmla="*/ 128078 w 677145"/>
              <a:gd name="connsiteY0" fmla="*/ 58090 h 663933"/>
              <a:gd name="connsiteX1" fmla="*/ 571432 w 677145"/>
              <a:gd name="connsiteY1" fmla="*/ 16673 h 663933"/>
              <a:gd name="connsiteX2" fmla="*/ 659670 w 677145"/>
              <a:gd name="connsiteY2" fmla="*/ 330492 h 663933"/>
              <a:gd name="connsiteX3" fmla="*/ 559815 w 677145"/>
              <a:gd name="connsiteY3" fmla="*/ 663933 h 663933"/>
              <a:gd name="connsiteX4" fmla="*/ 3176 w 677145"/>
              <a:gd name="connsiteY4" fmla="*/ 330492 h 663933"/>
              <a:gd name="connsiteX5" fmla="*/ 62645 w 677145"/>
              <a:gd name="connsiteY5" fmla="*/ 127576 h 663933"/>
              <a:gd name="connsiteX0" fmla="*/ 101940 w 644966"/>
              <a:gd name="connsiteY0" fmla="*/ 58090 h 685888"/>
              <a:gd name="connsiteX1" fmla="*/ 545294 w 644966"/>
              <a:gd name="connsiteY1" fmla="*/ 16673 h 685888"/>
              <a:gd name="connsiteX2" fmla="*/ 633532 w 644966"/>
              <a:gd name="connsiteY2" fmla="*/ 330492 h 685888"/>
              <a:gd name="connsiteX3" fmla="*/ 533677 w 644966"/>
              <a:gd name="connsiteY3" fmla="*/ 663933 h 685888"/>
              <a:gd name="connsiteX4" fmla="*/ 10874 w 644966"/>
              <a:gd name="connsiteY4" fmla="*/ 575801 h 685888"/>
              <a:gd name="connsiteX5" fmla="*/ 36507 w 644966"/>
              <a:gd name="connsiteY5" fmla="*/ 127576 h 685888"/>
              <a:gd name="connsiteX0" fmla="*/ 101940 w 642626"/>
              <a:gd name="connsiteY0" fmla="*/ 58090 h 654766"/>
              <a:gd name="connsiteX1" fmla="*/ 545294 w 642626"/>
              <a:gd name="connsiteY1" fmla="*/ 16673 h 654766"/>
              <a:gd name="connsiteX2" fmla="*/ 633532 w 642626"/>
              <a:gd name="connsiteY2" fmla="*/ 330492 h 654766"/>
              <a:gd name="connsiteX3" fmla="*/ 567513 w 642626"/>
              <a:gd name="connsiteY3" fmla="*/ 613179 h 654766"/>
              <a:gd name="connsiteX4" fmla="*/ 10874 w 642626"/>
              <a:gd name="connsiteY4" fmla="*/ 575801 h 654766"/>
              <a:gd name="connsiteX5" fmla="*/ 36507 w 642626"/>
              <a:gd name="connsiteY5" fmla="*/ 127576 h 654766"/>
              <a:gd name="connsiteX0" fmla="*/ 101940 w 642626"/>
              <a:gd name="connsiteY0" fmla="*/ 30477 h 627153"/>
              <a:gd name="connsiteX1" fmla="*/ 545294 w 642626"/>
              <a:gd name="connsiteY1" fmla="*/ 31354 h 627153"/>
              <a:gd name="connsiteX2" fmla="*/ 633532 w 642626"/>
              <a:gd name="connsiteY2" fmla="*/ 302879 h 627153"/>
              <a:gd name="connsiteX3" fmla="*/ 567513 w 642626"/>
              <a:gd name="connsiteY3" fmla="*/ 585566 h 627153"/>
              <a:gd name="connsiteX4" fmla="*/ 10874 w 642626"/>
              <a:gd name="connsiteY4" fmla="*/ 548188 h 627153"/>
              <a:gd name="connsiteX5" fmla="*/ 36507 w 642626"/>
              <a:gd name="connsiteY5" fmla="*/ 99963 h 627153"/>
              <a:gd name="connsiteX0" fmla="*/ 101940 w 641803"/>
              <a:gd name="connsiteY0" fmla="*/ 32533 h 629209"/>
              <a:gd name="connsiteX1" fmla="*/ 545294 w 641803"/>
              <a:gd name="connsiteY1" fmla="*/ 33410 h 629209"/>
              <a:gd name="connsiteX2" fmla="*/ 633532 w 641803"/>
              <a:gd name="connsiteY2" fmla="*/ 304935 h 629209"/>
              <a:gd name="connsiteX3" fmla="*/ 567513 w 641803"/>
              <a:gd name="connsiteY3" fmla="*/ 587622 h 629209"/>
              <a:gd name="connsiteX4" fmla="*/ 10874 w 641803"/>
              <a:gd name="connsiteY4" fmla="*/ 550244 h 629209"/>
              <a:gd name="connsiteX5" fmla="*/ 36507 w 641803"/>
              <a:gd name="connsiteY5" fmla="*/ 102019 h 629209"/>
              <a:gd name="connsiteX0" fmla="*/ 93785 w 633648"/>
              <a:gd name="connsiteY0" fmla="*/ 32533 h 629209"/>
              <a:gd name="connsiteX1" fmla="*/ 537139 w 633648"/>
              <a:gd name="connsiteY1" fmla="*/ 33410 h 629209"/>
              <a:gd name="connsiteX2" fmla="*/ 625377 w 633648"/>
              <a:gd name="connsiteY2" fmla="*/ 304935 h 629209"/>
              <a:gd name="connsiteX3" fmla="*/ 559358 w 633648"/>
              <a:gd name="connsiteY3" fmla="*/ 587622 h 629209"/>
              <a:gd name="connsiteX4" fmla="*/ 2719 w 633648"/>
              <a:gd name="connsiteY4" fmla="*/ 550244 h 629209"/>
              <a:gd name="connsiteX5" fmla="*/ 28352 w 633648"/>
              <a:gd name="connsiteY5" fmla="*/ 102019 h 629209"/>
              <a:gd name="connsiteX0" fmla="*/ 103603 w 643466"/>
              <a:gd name="connsiteY0" fmla="*/ 32533 h 629209"/>
              <a:gd name="connsiteX1" fmla="*/ 546957 w 643466"/>
              <a:gd name="connsiteY1" fmla="*/ 33410 h 629209"/>
              <a:gd name="connsiteX2" fmla="*/ 635195 w 643466"/>
              <a:gd name="connsiteY2" fmla="*/ 304935 h 629209"/>
              <a:gd name="connsiteX3" fmla="*/ 569176 w 643466"/>
              <a:gd name="connsiteY3" fmla="*/ 587622 h 629209"/>
              <a:gd name="connsiteX4" fmla="*/ 12537 w 643466"/>
              <a:gd name="connsiteY4" fmla="*/ 550244 h 629209"/>
              <a:gd name="connsiteX5" fmla="*/ 4334 w 643466"/>
              <a:gd name="connsiteY5" fmla="*/ 102019 h 629209"/>
              <a:gd name="connsiteX0" fmla="*/ 103603 w 643466"/>
              <a:gd name="connsiteY0" fmla="*/ 32533 h 613248"/>
              <a:gd name="connsiteX1" fmla="*/ 546957 w 643466"/>
              <a:gd name="connsiteY1" fmla="*/ 33410 h 613248"/>
              <a:gd name="connsiteX2" fmla="*/ 635195 w 643466"/>
              <a:gd name="connsiteY2" fmla="*/ 304935 h 613248"/>
              <a:gd name="connsiteX3" fmla="*/ 569176 w 643466"/>
              <a:gd name="connsiteY3" fmla="*/ 587622 h 613248"/>
              <a:gd name="connsiteX4" fmla="*/ 12537 w 643466"/>
              <a:gd name="connsiteY4" fmla="*/ 518643 h 613248"/>
              <a:gd name="connsiteX5" fmla="*/ 4334 w 643466"/>
              <a:gd name="connsiteY5" fmla="*/ 102019 h 613248"/>
              <a:gd name="connsiteX0" fmla="*/ 103603 w 622280"/>
              <a:gd name="connsiteY0" fmla="*/ 51723 h 632438"/>
              <a:gd name="connsiteX1" fmla="*/ 546957 w 622280"/>
              <a:gd name="connsiteY1" fmla="*/ 52600 h 632438"/>
              <a:gd name="connsiteX2" fmla="*/ 569176 w 622280"/>
              <a:gd name="connsiteY2" fmla="*/ 606812 h 632438"/>
              <a:gd name="connsiteX3" fmla="*/ 12537 w 622280"/>
              <a:gd name="connsiteY3" fmla="*/ 537833 h 632438"/>
              <a:gd name="connsiteX4" fmla="*/ 4334 w 622280"/>
              <a:gd name="connsiteY4" fmla="*/ 121209 h 632438"/>
              <a:gd name="connsiteX0" fmla="*/ 103603 w 640916"/>
              <a:gd name="connsiteY0" fmla="*/ 51277 h 628066"/>
              <a:gd name="connsiteX1" fmla="*/ 546957 w 640916"/>
              <a:gd name="connsiteY1" fmla="*/ 52154 h 628066"/>
              <a:gd name="connsiteX2" fmla="*/ 595444 w 640916"/>
              <a:gd name="connsiteY2" fmla="*/ 600046 h 628066"/>
              <a:gd name="connsiteX3" fmla="*/ 12537 w 640916"/>
              <a:gd name="connsiteY3" fmla="*/ 537387 h 628066"/>
              <a:gd name="connsiteX4" fmla="*/ 4334 w 640916"/>
              <a:gd name="connsiteY4" fmla="*/ 120763 h 628066"/>
              <a:gd name="connsiteX0" fmla="*/ 103603 w 629940"/>
              <a:gd name="connsiteY0" fmla="*/ 26437 h 603226"/>
              <a:gd name="connsiteX1" fmla="*/ 546957 w 629940"/>
              <a:gd name="connsiteY1" fmla="*/ 27314 h 603226"/>
              <a:gd name="connsiteX2" fmla="*/ 595444 w 629940"/>
              <a:gd name="connsiteY2" fmla="*/ 575206 h 603226"/>
              <a:gd name="connsiteX3" fmla="*/ 12537 w 629940"/>
              <a:gd name="connsiteY3" fmla="*/ 512547 h 603226"/>
              <a:gd name="connsiteX4" fmla="*/ 4334 w 629940"/>
              <a:gd name="connsiteY4" fmla="*/ 95923 h 603226"/>
              <a:gd name="connsiteX0" fmla="*/ 103603 w 651443"/>
              <a:gd name="connsiteY0" fmla="*/ 20041 h 614843"/>
              <a:gd name="connsiteX1" fmla="*/ 608249 w 651443"/>
              <a:gd name="connsiteY1" fmla="*/ 39879 h 614843"/>
              <a:gd name="connsiteX2" fmla="*/ 595444 w 651443"/>
              <a:gd name="connsiteY2" fmla="*/ 568810 h 614843"/>
              <a:gd name="connsiteX3" fmla="*/ 12537 w 651443"/>
              <a:gd name="connsiteY3" fmla="*/ 506151 h 614843"/>
              <a:gd name="connsiteX4" fmla="*/ 4334 w 651443"/>
              <a:gd name="connsiteY4" fmla="*/ 89527 h 614843"/>
              <a:gd name="connsiteX0" fmla="*/ 103603 w 640788"/>
              <a:gd name="connsiteY0" fmla="*/ 20041 h 614843"/>
              <a:gd name="connsiteX1" fmla="*/ 581981 w 640788"/>
              <a:gd name="connsiteY1" fmla="*/ 39879 h 614843"/>
              <a:gd name="connsiteX2" fmla="*/ 595444 w 640788"/>
              <a:gd name="connsiteY2" fmla="*/ 568810 h 614843"/>
              <a:gd name="connsiteX3" fmla="*/ 12537 w 640788"/>
              <a:gd name="connsiteY3" fmla="*/ 506151 h 614843"/>
              <a:gd name="connsiteX4" fmla="*/ 4334 w 640788"/>
              <a:gd name="connsiteY4" fmla="*/ 89527 h 614843"/>
              <a:gd name="connsiteX0" fmla="*/ 103603 w 673655"/>
              <a:gd name="connsiteY0" fmla="*/ 38763 h 618146"/>
              <a:gd name="connsiteX1" fmla="*/ 581981 w 673655"/>
              <a:gd name="connsiteY1" fmla="*/ 58601 h 618146"/>
              <a:gd name="connsiteX2" fmla="*/ 621713 w 673655"/>
              <a:gd name="connsiteY2" fmla="*/ 562250 h 618146"/>
              <a:gd name="connsiteX3" fmla="*/ 12537 w 673655"/>
              <a:gd name="connsiteY3" fmla="*/ 524873 h 618146"/>
              <a:gd name="connsiteX4" fmla="*/ 4334 w 673655"/>
              <a:gd name="connsiteY4" fmla="*/ 108249 h 618146"/>
              <a:gd name="connsiteX0" fmla="*/ 103603 w 654750"/>
              <a:gd name="connsiteY0" fmla="*/ 38763 h 605787"/>
              <a:gd name="connsiteX1" fmla="*/ 581981 w 654750"/>
              <a:gd name="connsiteY1" fmla="*/ 58601 h 605787"/>
              <a:gd name="connsiteX2" fmla="*/ 621713 w 654750"/>
              <a:gd name="connsiteY2" fmla="*/ 562250 h 605787"/>
              <a:gd name="connsiteX3" fmla="*/ 12537 w 654750"/>
              <a:gd name="connsiteY3" fmla="*/ 524873 h 605787"/>
              <a:gd name="connsiteX4" fmla="*/ 4334 w 654750"/>
              <a:gd name="connsiteY4" fmla="*/ 108249 h 605787"/>
              <a:gd name="connsiteX0" fmla="*/ 103603 w 643734"/>
              <a:gd name="connsiteY0" fmla="*/ 31800 h 598824"/>
              <a:gd name="connsiteX1" fmla="*/ 581981 w 643734"/>
              <a:gd name="connsiteY1" fmla="*/ 51638 h 598824"/>
              <a:gd name="connsiteX2" fmla="*/ 621713 w 643734"/>
              <a:gd name="connsiteY2" fmla="*/ 555287 h 598824"/>
              <a:gd name="connsiteX3" fmla="*/ 12537 w 643734"/>
              <a:gd name="connsiteY3" fmla="*/ 517910 h 598824"/>
              <a:gd name="connsiteX4" fmla="*/ 4334 w 643734"/>
              <a:gd name="connsiteY4" fmla="*/ 101286 h 598824"/>
              <a:gd name="connsiteX0" fmla="*/ 103603 w 643734"/>
              <a:gd name="connsiteY0" fmla="*/ 24551 h 591575"/>
              <a:gd name="connsiteX1" fmla="*/ 581981 w 643734"/>
              <a:gd name="connsiteY1" fmla="*/ 44389 h 591575"/>
              <a:gd name="connsiteX2" fmla="*/ 621713 w 643734"/>
              <a:gd name="connsiteY2" fmla="*/ 548038 h 591575"/>
              <a:gd name="connsiteX3" fmla="*/ 12537 w 643734"/>
              <a:gd name="connsiteY3" fmla="*/ 510661 h 591575"/>
              <a:gd name="connsiteX4" fmla="*/ 4334 w 643734"/>
              <a:gd name="connsiteY4" fmla="*/ 94037 h 591575"/>
              <a:gd name="connsiteX0" fmla="*/ 103603 w 643734"/>
              <a:gd name="connsiteY0" fmla="*/ 20135 h 587159"/>
              <a:gd name="connsiteX1" fmla="*/ 581981 w 643734"/>
              <a:gd name="connsiteY1" fmla="*/ 39973 h 587159"/>
              <a:gd name="connsiteX2" fmla="*/ 621713 w 643734"/>
              <a:gd name="connsiteY2" fmla="*/ 543622 h 587159"/>
              <a:gd name="connsiteX3" fmla="*/ 12537 w 643734"/>
              <a:gd name="connsiteY3" fmla="*/ 506245 h 587159"/>
              <a:gd name="connsiteX4" fmla="*/ 4334 w 643734"/>
              <a:gd name="connsiteY4" fmla="*/ 89621 h 587159"/>
              <a:gd name="connsiteX0" fmla="*/ 51067 w 657504"/>
              <a:gd name="connsiteY0" fmla="*/ 31623 h 592327"/>
              <a:gd name="connsiteX1" fmla="*/ 581981 w 657504"/>
              <a:gd name="connsiteY1" fmla="*/ 45141 h 592327"/>
              <a:gd name="connsiteX2" fmla="*/ 621713 w 657504"/>
              <a:gd name="connsiteY2" fmla="*/ 548790 h 592327"/>
              <a:gd name="connsiteX3" fmla="*/ 12537 w 657504"/>
              <a:gd name="connsiteY3" fmla="*/ 511413 h 592327"/>
              <a:gd name="connsiteX4" fmla="*/ 4334 w 657504"/>
              <a:gd name="connsiteY4" fmla="*/ 94789 h 592327"/>
              <a:gd name="connsiteX0" fmla="*/ 51067 w 676118"/>
              <a:gd name="connsiteY0" fmla="*/ 31623 h 604686"/>
              <a:gd name="connsiteX1" fmla="*/ 581981 w 676118"/>
              <a:gd name="connsiteY1" fmla="*/ 45141 h 604686"/>
              <a:gd name="connsiteX2" fmla="*/ 621713 w 676118"/>
              <a:gd name="connsiteY2" fmla="*/ 548790 h 604686"/>
              <a:gd name="connsiteX3" fmla="*/ 12537 w 676118"/>
              <a:gd name="connsiteY3" fmla="*/ 511413 h 604686"/>
              <a:gd name="connsiteX4" fmla="*/ 4334 w 676118"/>
              <a:gd name="connsiteY4" fmla="*/ 94789 h 604686"/>
              <a:gd name="connsiteX0" fmla="*/ 51067 w 659741"/>
              <a:gd name="connsiteY0" fmla="*/ 18182 h 591245"/>
              <a:gd name="connsiteX1" fmla="*/ 581981 w 659741"/>
              <a:gd name="connsiteY1" fmla="*/ 31700 h 591245"/>
              <a:gd name="connsiteX2" fmla="*/ 621713 w 659741"/>
              <a:gd name="connsiteY2" fmla="*/ 535349 h 591245"/>
              <a:gd name="connsiteX3" fmla="*/ 12537 w 659741"/>
              <a:gd name="connsiteY3" fmla="*/ 497972 h 591245"/>
              <a:gd name="connsiteX4" fmla="*/ 4334 w 659741"/>
              <a:gd name="connsiteY4" fmla="*/ 81348 h 591245"/>
              <a:gd name="connsiteX0" fmla="*/ 51067 w 671131"/>
              <a:gd name="connsiteY0" fmla="*/ 18182 h 591245"/>
              <a:gd name="connsiteX1" fmla="*/ 617005 w 671131"/>
              <a:gd name="connsiteY1" fmla="*/ 31700 h 591245"/>
              <a:gd name="connsiteX2" fmla="*/ 621713 w 671131"/>
              <a:gd name="connsiteY2" fmla="*/ 535349 h 591245"/>
              <a:gd name="connsiteX3" fmla="*/ 12537 w 671131"/>
              <a:gd name="connsiteY3" fmla="*/ 497972 h 591245"/>
              <a:gd name="connsiteX4" fmla="*/ 4334 w 671131"/>
              <a:gd name="connsiteY4" fmla="*/ 81348 h 591245"/>
              <a:gd name="connsiteX0" fmla="*/ 51067 w 648099"/>
              <a:gd name="connsiteY0" fmla="*/ 18182 h 578886"/>
              <a:gd name="connsiteX1" fmla="*/ 617005 w 648099"/>
              <a:gd name="connsiteY1" fmla="*/ 31700 h 578886"/>
              <a:gd name="connsiteX2" fmla="*/ 621713 w 648099"/>
              <a:gd name="connsiteY2" fmla="*/ 535349 h 578886"/>
              <a:gd name="connsiteX3" fmla="*/ 12537 w 648099"/>
              <a:gd name="connsiteY3" fmla="*/ 497972 h 578886"/>
              <a:gd name="connsiteX4" fmla="*/ 4334 w 648099"/>
              <a:gd name="connsiteY4" fmla="*/ 81348 h 578886"/>
              <a:gd name="connsiteX0" fmla="*/ 51067 w 648099"/>
              <a:gd name="connsiteY0" fmla="*/ 18182 h 565791"/>
              <a:gd name="connsiteX1" fmla="*/ 617005 w 648099"/>
              <a:gd name="connsiteY1" fmla="*/ 31700 h 565791"/>
              <a:gd name="connsiteX2" fmla="*/ 621713 w 648099"/>
              <a:gd name="connsiteY2" fmla="*/ 535349 h 565791"/>
              <a:gd name="connsiteX3" fmla="*/ 12537 w 648099"/>
              <a:gd name="connsiteY3" fmla="*/ 497972 h 565791"/>
              <a:gd name="connsiteX4" fmla="*/ 4334 w 648099"/>
              <a:gd name="connsiteY4" fmla="*/ 81348 h 5657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099" h="565791">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solidFill>
            <a:srgbClr val="ECEADE"/>
          </a:solidFill>
          <a:ln w="22225" cap="rnd">
            <a:solidFill>
              <a:schemeClr val="tx1">
                <a:lumMod val="75000"/>
                <a:lumOff val="2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CN" altLang="en-US"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二季度</a:t>
            </a:r>
            <a:endParaRPr lang="zh-CN" altLang="en-US"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43" name="任意多边形 42"/>
          <p:cNvSpPr/>
          <p:nvPr/>
        </p:nvSpPr>
        <p:spPr>
          <a:xfrm>
            <a:off x="7018221" y="4253656"/>
            <a:ext cx="3240000" cy="18000"/>
          </a:xfrm>
          <a:custGeom>
            <a:avLst/>
            <a:gdLst>
              <a:gd name="connsiteX0" fmla="*/ 0 w 3513221"/>
              <a:gd name="connsiteY0" fmla="*/ 32084 h 64281"/>
              <a:gd name="connsiteX1" fmla="*/ 930442 w 3513221"/>
              <a:gd name="connsiteY1" fmla="*/ 16042 h 64281"/>
              <a:gd name="connsiteX2" fmla="*/ 1892968 w 3513221"/>
              <a:gd name="connsiteY2" fmla="*/ 64168 h 64281"/>
              <a:gd name="connsiteX3" fmla="*/ 3513221 w 3513221"/>
              <a:gd name="connsiteY3" fmla="*/ 0 h 64281"/>
            </a:gdLst>
            <a:ahLst/>
            <a:cxnLst>
              <a:cxn ang="0">
                <a:pos x="connsiteX0" y="connsiteY0"/>
              </a:cxn>
              <a:cxn ang="0">
                <a:pos x="connsiteX1" y="connsiteY1"/>
              </a:cxn>
              <a:cxn ang="0">
                <a:pos x="connsiteX2" y="connsiteY2"/>
              </a:cxn>
              <a:cxn ang="0">
                <a:pos x="connsiteX3" y="connsiteY3"/>
              </a:cxn>
            </a:cxnLst>
            <a:rect l="l" t="t" r="r" b="b"/>
            <a:pathLst>
              <a:path w="3513221" h="6428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w="22225" cap="rnd">
            <a:solidFill>
              <a:schemeClr val="tx1">
                <a:lumMod val="75000"/>
                <a:lumOff val="25000"/>
              </a:schemeClr>
            </a:solidFill>
            <a:prstDash val="lg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31"/>
          <p:cNvSpPr/>
          <p:nvPr/>
        </p:nvSpPr>
        <p:spPr>
          <a:xfrm>
            <a:off x="5809349" y="3845229"/>
            <a:ext cx="904457" cy="483157"/>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 fmla="*/ 328247 w 656494"/>
              <a:gd name="connsiteY0" fmla="*/ 0 h 633046"/>
              <a:gd name="connsiteX1" fmla="*/ 656494 w 656494"/>
              <a:gd name="connsiteY1" fmla="*/ 316523 h 633046"/>
              <a:gd name="connsiteX2" fmla="*/ 328247 w 656494"/>
              <a:gd name="connsiteY2" fmla="*/ 633046 h 633046"/>
              <a:gd name="connsiteX3" fmla="*/ 0 w 656494"/>
              <a:gd name="connsiteY3" fmla="*/ 316523 h 633046"/>
              <a:gd name="connsiteX4" fmla="*/ 419687 w 656494"/>
              <a:gd name="connsiteY4" fmla="*/ 91440 h 633046"/>
              <a:gd name="connsiteX0" fmla="*/ 402964 w 731211"/>
              <a:gd name="connsiteY0" fmla="*/ 0 h 633046"/>
              <a:gd name="connsiteX1" fmla="*/ 731211 w 731211"/>
              <a:gd name="connsiteY1" fmla="*/ 316523 h 633046"/>
              <a:gd name="connsiteX2" fmla="*/ 402964 w 731211"/>
              <a:gd name="connsiteY2" fmla="*/ 633046 h 633046"/>
              <a:gd name="connsiteX3" fmla="*/ 74717 w 731211"/>
              <a:gd name="connsiteY3" fmla="*/ 316523 h 633046"/>
              <a:gd name="connsiteX4" fmla="*/ 161895 w 731211"/>
              <a:gd name="connsiteY4" fmla="*/ 152400 h 633046"/>
              <a:gd name="connsiteX0" fmla="*/ 353700 w 681947"/>
              <a:gd name="connsiteY0" fmla="*/ 0 h 633046"/>
              <a:gd name="connsiteX1" fmla="*/ 681947 w 681947"/>
              <a:gd name="connsiteY1" fmla="*/ 316523 h 633046"/>
              <a:gd name="connsiteX2" fmla="*/ 353700 w 681947"/>
              <a:gd name="connsiteY2" fmla="*/ 633046 h 633046"/>
              <a:gd name="connsiteX3" fmla="*/ 25453 w 681947"/>
              <a:gd name="connsiteY3" fmla="*/ 316523 h 633046"/>
              <a:gd name="connsiteX4" fmla="*/ 112631 w 681947"/>
              <a:gd name="connsiteY4" fmla="*/ 152400 h 633046"/>
              <a:gd name="connsiteX0" fmla="*/ 341249 w 669496"/>
              <a:gd name="connsiteY0" fmla="*/ 0 h 633046"/>
              <a:gd name="connsiteX1" fmla="*/ 669496 w 669496"/>
              <a:gd name="connsiteY1" fmla="*/ 316523 h 633046"/>
              <a:gd name="connsiteX2" fmla="*/ 341249 w 669496"/>
              <a:gd name="connsiteY2" fmla="*/ 633046 h 633046"/>
              <a:gd name="connsiteX3" fmla="*/ 13002 w 669496"/>
              <a:gd name="connsiteY3" fmla="*/ 316523 h 633046"/>
              <a:gd name="connsiteX4" fmla="*/ 100180 w 669496"/>
              <a:gd name="connsiteY4" fmla="*/ 152400 h 633046"/>
              <a:gd name="connsiteX0" fmla="*/ 347951 w 676198"/>
              <a:gd name="connsiteY0" fmla="*/ 0 h 633046"/>
              <a:gd name="connsiteX1" fmla="*/ 676198 w 676198"/>
              <a:gd name="connsiteY1" fmla="*/ 316523 h 633046"/>
              <a:gd name="connsiteX2" fmla="*/ 347951 w 676198"/>
              <a:gd name="connsiteY2" fmla="*/ 633046 h 633046"/>
              <a:gd name="connsiteX3" fmla="*/ 19704 w 676198"/>
              <a:gd name="connsiteY3" fmla="*/ 316523 h 633046"/>
              <a:gd name="connsiteX4" fmla="*/ 79173 w 676198"/>
              <a:gd name="connsiteY4" fmla="*/ 113607 h 633046"/>
              <a:gd name="connsiteX0" fmla="*/ 333371 w 661618"/>
              <a:gd name="connsiteY0" fmla="*/ 0 h 633046"/>
              <a:gd name="connsiteX1" fmla="*/ 661618 w 661618"/>
              <a:gd name="connsiteY1" fmla="*/ 316523 h 633046"/>
              <a:gd name="connsiteX2" fmla="*/ 333371 w 661618"/>
              <a:gd name="connsiteY2" fmla="*/ 633046 h 633046"/>
              <a:gd name="connsiteX3" fmla="*/ 5124 w 661618"/>
              <a:gd name="connsiteY3" fmla="*/ 316523 h 633046"/>
              <a:gd name="connsiteX4" fmla="*/ 64593 w 661618"/>
              <a:gd name="connsiteY4" fmla="*/ 113607 h 633046"/>
              <a:gd name="connsiteX0" fmla="*/ 178200 w 661618"/>
              <a:gd name="connsiteY0" fmla="*/ 0 h 583170"/>
              <a:gd name="connsiteX1" fmla="*/ 661618 w 661618"/>
              <a:gd name="connsiteY1" fmla="*/ 266647 h 583170"/>
              <a:gd name="connsiteX2" fmla="*/ 333371 w 661618"/>
              <a:gd name="connsiteY2" fmla="*/ 583170 h 583170"/>
              <a:gd name="connsiteX3" fmla="*/ 5124 w 661618"/>
              <a:gd name="connsiteY3" fmla="*/ 266647 h 583170"/>
              <a:gd name="connsiteX4" fmla="*/ 64593 w 661618"/>
              <a:gd name="connsiteY4" fmla="*/ 63731 h 583170"/>
              <a:gd name="connsiteX0" fmla="*/ 178200 w 662133"/>
              <a:gd name="connsiteY0" fmla="*/ 66578 h 649748"/>
              <a:gd name="connsiteX1" fmla="*/ 412660 w 662133"/>
              <a:gd name="connsiteY1" fmla="*/ 10947 h 649748"/>
              <a:gd name="connsiteX2" fmla="*/ 661618 w 662133"/>
              <a:gd name="connsiteY2" fmla="*/ 333225 h 649748"/>
              <a:gd name="connsiteX3" fmla="*/ 333371 w 662133"/>
              <a:gd name="connsiteY3" fmla="*/ 649748 h 649748"/>
              <a:gd name="connsiteX4" fmla="*/ 5124 w 662133"/>
              <a:gd name="connsiteY4" fmla="*/ 333225 h 649748"/>
              <a:gd name="connsiteX5" fmla="*/ 64593 w 662133"/>
              <a:gd name="connsiteY5" fmla="*/ 130309 h 649748"/>
              <a:gd name="connsiteX0" fmla="*/ 178200 w 662148"/>
              <a:gd name="connsiteY0" fmla="*/ 66578 h 649748"/>
              <a:gd name="connsiteX1" fmla="*/ 412660 w 662148"/>
              <a:gd name="connsiteY1" fmla="*/ 10947 h 649748"/>
              <a:gd name="connsiteX2" fmla="*/ 661618 w 662148"/>
              <a:gd name="connsiteY2" fmla="*/ 333225 h 649748"/>
              <a:gd name="connsiteX3" fmla="*/ 333371 w 662148"/>
              <a:gd name="connsiteY3" fmla="*/ 649748 h 649748"/>
              <a:gd name="connsiteX4" fmla="*/ 5124 w 662148"/>
              <a:gd name="connsiteY4" fmla="*/ 333225 h 649748"/>
              <a:gd name="connsiteX5" fmla="*/ 64593 w 662148"/>
              <a:gd name="connsiteY5" fmla="*/ 130309 h 649748"/>
              <a:gd name="connsiteX0" fmla="*/ 178200 w 662148"/>
              <a:gd name="connsiteY0" fmla="*/ 61032 h 644202"/>
              <a:gd name="connsiteX1" fmla="*/ 412660 w 662148"/>
              <a:gd name="connsiteY1" fmla="*/ 5401 h 644202"/>
              <a:gd name="connsiteX2" fmla="*/ 661618 w 662148"/>
              <a:gd name="connsiteY2" fmla="*/ 327679 h 644202"/>
              <a:gd name="connsiteX3" fmla="*/ 333371 w 662148"/>
              <a:gd name="connsiteY3" fmla="*/ 644202 h 644202"/>
              <a:gd name="connsiteX4" fmla="*/ 5124 w 662148"/>
              <a:gd name="connsiteY4" fmla="*/ 327679 h 644202"/>
              <a:gd name="connsiteX5" fmla="*/ 64593 w 662148"/>
              <a:gd name="connsiteY5" fmla="*/ 124763 h 644202"/>
              <a:gd name="connsiteX0" fmla="*/ 178200 w 662148"/>
              <a:gd name="connsiteY0" fmla="*/ 75865 h 659035"/>
              <a:gd name="connsiteX1" fmla="*/ 168819 w 662148"/>
              <a:gd name="connsiteY1" fmla="*/ 31317 h 659035"/>
              <a:gd name="connsiteX2" fmla="*/ 412660 w 662148"/>
              <a:gd name="connsiteY2" fmla="*/ 20234 h 659035"/>
              <a:gd name="connsiteX3" fmla="*/ 661618 w 662148"/>
              <a:gd name="connsiteY3" fmla="*/ 342512 h 659035"/>
              <a:gd name="connsiteX4" fmla="*/ 333371 w 662148"/>
              <a:gd name="connsiteY4" fmla="*/ 659035 h 659035"/>
              <a:gd name="connsiteX5" fmla="*/ 5124 w 662148"/>
              <a:gd name="connsiteY5" fmla="*/ 342512 h 659035"/>
              <a:gd name="connsiteX6" fmla="*/ 64593 w 662148"/>
              <a:gd name="connsiteY6" fmla="*/ 139596 h 659035"/>
              <a:gd name="connsiteX0" fmla="*/ 178200 w 662148"/>
              <a:gd name="connsiteY0" fmla="*/ 68901 h 652071"/>
              <a:gd name="connsiteX1" fmla="*/ 130026 w 662148"/>
              <a:gd name="connsiteY1" fmla="*/ 68688 h 652071"/>
              <a:gd name="connsiteX2" fmla="*/ 412660 w 662148"/>
              <a:gd name="connsiteY2" fmla="*/ 13270 h 652071"/>
              <a:gd name="connsiteX3" fmla="*/ 661618 w 662148"/>
              <a:gd name="connsiteY3" fmla="*/ 335548 h 652071"/>
              <a:gd name="connsiteX4" fmla="*/ 333371 w 662148"/>
              <a:gd name="connsiteY4" fmla="*/ 652071 h 652071"/>
              <a:gd name="connsiteX5" fmla="*/ 5124 w 662148"/>
              <a:gd name="connsiteY5" fmla="*/ 335548 h 652071"/>
              <a:gd name="connsiteX6" fmla="*/ 64593 w 662148"/>
              <a:gd name="connsiteY6" fmla="*/ 132632 h 652071"/>
              <a:gd name="connsiteX0" fmla="*/ 178200 w 662220"/>
              <a:gd name="connsiteY0" fmla="*/ 68901 h 652071"/>
              <a:gd name="connsiteX1" fmla="*/ 130026 w 662220"/>
              <a:gd name="connsiteY1" fmla="*/ 68688 h 652071"/>
              <a:gd name="connsiteX2" fmla="*/ 412660 w 662220"/>
              <a:gd name="connsiteY2" fmla="*/ 13270 h 652071"/>
              <a:gd name="connsiteX3" fmla="*/ 661618 w 662220"/>
              <a:gd name="connsiteY3" fmla="*/ 335548 h 652071"/>
              <a:gd name="connsiteX4" fmla="*/ 333371 w 662220"/>
              <a:gd name="connsiteY4" fmla="*/ 652071 h 652071"/>
              <a:gd name="connsiteX5" fmla="*/ 5124 w 662220"/>
              <a:gd name="connsiteY5" fmla="*/ 335548 h 652071"/>
              <a:gd name="connsiteX6" fmla="*/ 64593 w 662220"/>
              <a:gd name="connsiteY6" fmla="*/ 132632 h 652071"/>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6252 w 660272"/>
              <a:gd name="connsiteY0" fmla="*/ 58449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272"/>
              <a:gd name="connsiteY0" fmla="*/ 30740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191"/>
              <a:gd name="connsiteY0" fmla="*/ 41069 h 651948"/>
              <a:gd name="connsiteX1" fmla="*/ 161329 w 660191"/>
              <a:gd name="connsiteY1" fmla="*/ 63023 h 651948"/>
              <a:gd name="connsiteX2" fmla="*/ 410712 w 660191"/>
              <a:gd name="connsiteY2" fmla="*/ 13147 h 651948"/>
              <a:gd name="connsiteX3" fmla="*/ 659670 w 660191"/>
              <a:gd name="connsiteY3" fmla="*/ 335425 h 651948"/>
              <a:gd name="connsiteX4" fmla="*/ 331423 w 660191"/>
              <a:gd name="connsiteY4" fmla="*/ 651948 h 651948"/>
              <a:gd name="connsiteX5" fmla="*/ 3176 w 660191"/>
              <a:gd name="connsiteY5" fmla="*/ 335425 h 651948"/>
              <a:gd name="connsiteX6" fmla="*/ 62645 w 660191"/>
              <a:gd name="connsiteY6" fmla="*/ 132509 h 651948"/>
              <a:gd name="connsiteX0" fmla="*/ 253837 w 660897"/>
              <a:gd name="connsiteY0" fmla="*/ 45475 h 656354"/>
              <a:gd name="connsiteX1" fmla="*/ 161329 w 660897"/>
              <a:gd name="connsiteY1" fmla="*/ 67429 h 656354"/>
              <a:gd name="connsiteX2" fmla="*/ 410712 w 660897"/>
              <a:gd name="connsiteY2" fmla="*/ 17553 h 656354"/>
              <a:gd name="connsiteX3" fmla="*/ 659670 w 660897"/>
              <a:gd name="connsiteY3" fmla="*/ 339831 h 656354"/>
              <a:gd name="connsiteX4" fmla="*/ 331423 w 660897"/>
              <a:gd name="connsiteY4" fmla="*/ 656354 h 656354"/>
              <a:gd name="connsiteX5" fmla="*/ 3176 w 660897"/>
              <a:gd name="connsiteY5" fmla="*/ 339831 h 656354"/>
              <a:gd name="connsiteX6" fmla="*/ 62645 w 660897"/>
              <a:gd name="connsiteY6" fmla="*/ 136915 h 656354"/>
              <a:gd name="connsiteX0" fmla="*/ 253837 w 660406"/>
              <a:gd name="connsiteY0" fmla="*/ 41070 h 651949"/>
              <a:gd name="connsiteX1" fmla="*/ 161329 w 660406"/>
              <a:gd name="connsiteY1" fmla="*/ 63024 h 651949"/>
              <a:gd name="connsiteX2" fmla="*/ 410712 w 660406"/>
              <a:gd name="connsiteY2" fmla="*/ 13148 h 651949"/>
              <a:gd name="connsiteX3" fmla="*/ 659670 w 660406"/>
              <a:gd name="connsiteY3" fmla="*/ 335426 h 651949"/>
              <a:gd name="connsiteX4" fmla="*/ 331423 w 660406"/>
              <a:gd name="connsiteY4" fmla="*/ 651949 h 651949"/>
              <a:gd name="connsiteX5" fmla="*/ 3176 w 660406"/>
              <a:gd name="connsiteY5" fmla="*/ 335426 h 651949"/>
              <a:gd name="connsiteX6" fmla="*/ 62645 w 660406"/>
              <a:gd name="connsiteY6" fmla="*/ 132510 h 651949"/>
              <a:gd name="connsiteX0" fmla="*/ 161329 w 660406"/>
              <a:gd name="connsiteY0" fmla="*/ 63024 h 651949"/>
              <a:gd name="connsiteX1" fmla="*/ 410712 w 660406"/>
              <a:gd name="connsiteY1" fmla="*/ 13148 h 651949"/>
              <a:gd name="connsiteX2" fmla="*/ 659670 w 660406"/>
              <a:gd name="connsiteY2" fmla="*/ 335426 h 651949"/>
              <a:gd name="connsiteX3" fmla="*/ 331423 w 660406"/>
              <a:gd name="connsiteY3" fmla="*/ 651949 h 651949"/>
              <a:gd name="connsiteX4" fmla="*/ 3176 w 660406"/>
              <a:gd name="connsiteY4" fmla="*/ 335426 h 651949"/>
              <a:gd name="connsiteX5" fmla="*/ 62645 w 660406"/>
              <a:gd name="connsiteY5" fmla="*/ 132510 h 651949"/>
              <a:gd name="connsiteX0" fmla="*/ 128078 w 660207"/>
              <a:gd name="connsiteY0" fmla="*/ 63024 h 651949"/>
              <a:gd name="connsiteX1" fmla="*/ 410712 w 660207"/>
              <a:gd name="connsiteY1" fmla="*/ 13148 h 651949"/>
              <a:gd name="connsiteX2" fmla="*/ 659670 w 660207"/>
              <a:gd name="connsiteY2" fmla="*/ 335426 h 651949"/>
              <a:gd name="connsiteX3" fmla="*/ 331423 w 660207"/>
              <a:gd name="connsiteY3" fmla="*/ 651949 h 651949"/>
              <a:gd name="connsiteX4" fmla="*/ 3176 w 660207"/>
              <a:gd name="connsiteY4" fmla="*/ 335426 h 651949"/>
              <a:gd name="connsiteX5" fmla="*/ 62645 w 660207"/>
              <a:gd name="connsiteY5" fmla="*/ 132510 h 651949"/>
              <a:gd name="connsiteX0" fmla="*/ 128078 w 660438"/>
              <a:gd name="connsiteY0" fmla="*/ 60888 h 649813"/>
              <a:gd name="connsiteX1" fmla="*/ 410712 w 660438"/>
              <a:gd name="connsiteY1" fmla="*/ 11012 h 649813"/>
              <a:gd name="connsiteX2" fmla="*/ 659670 w 660438"/>
              <a:gd name="connsiteY2" fmla="*/ 333290 h 649813"/>
              <a:gd name="connsiteX3" fmla="*/ 331423 w 660438"/>
              <a:gd name="connsiteY3" fmla="*/ 649813 h 649813"/>
              <a:gd name="connsiteX4" fmla="*/ 3176 w 660438"/>
              <a:gd name="connsiteY4" fmla="*/ 333290 h 649813"/>
              <a:gd name="connsiteX5" fmla="*/ 62645 w 660438"/>
              <a:gd name="connsiteY5" fmla="*/ 130374 h 649813"/>
              <a:gd name="connsiteX0" fmla="*/ 128078 w 660438"/>
              <a:gd name="connsiteY0" fmla="*/ 64927 h 653852"/>
              <a:gd name="connsiteX1" fmla="*/ 410712 w 660438"/>
              <a:gd name="connsiteY1" fmla="*/ 15051 h 653852"/>
              <a:gd name="connsiteX2" fmla="*/ 659670 w 660438"/>
              <a:gd name="connsiteY2" fmla="*/ 337329 h 653852"/>
              <a:gd name="connsiteX3" fmla="*/ 331423 w 660438"/>
              <a:gd name="connsiteY3" fmla="*/ 653852 h 653852"/>
              <a:gd name="connsiteX4" fmla="*/ 3176 w 660438"/>
              <a:gd name="connsiteY4" fmla="*/ 337329 h 653852"/>
              <a:gd name="connsiteX5" fmla="*/ 62645 w 660438"/>
              <a:gd name="connsiteY5" fmla="*/ 134413 h 653852"/>
              <a:gd name="connsiteX0" fmla="*/ 128078 w 687378"/>
              <a:gd name="connsiteY0" fmla="*/ 58090 h 647015"/>
              <a:gd name="connsiteX1" fmla="*/ 571432 w 687378"/>
              <a:gd name="connsiteY1" fmla="*/ 16673 h 647015"/>
              <a:gd name="connsiteX2" fmla="*/ 659670 w 687378"/>
              <a:gd name="connsiteY2" fmla="*/ 330492 h 647015"/>
              <a:gd name="connsiteX3" fmla="*/ 331423 w 687378"/>
              <a:gd name="connsiteY3" fmla="*/ 647015 h 647015"/>
              <a:gd name="connsiteX4" fmla="*/ 3176 w 687378"/>
              <a:gd name="connsiteY4" fmla="*/ 330492 h 647015"/>
              <a:gd name="connsiteX5" fmla="*/ 62645 w 687378"/>
              <a:gd name="connsiteY5" fmla="*/ 127576 h 647015"/>
              <a:gd name="connsiteX0" fmla="*/ 128078 w 677145"/>
              <a:gd name="connsiteY0" fmla="*/ 58090 h 663933"/>
              <a:gd name="connsiteX1" fmla="*/ 571432 w 677145"/>
              <a:gd name="connsiteY1" fmla="*/ 16673 h 663933"/>
              <a:gd name="connsiteX2" fmla="*/ 659670 w 677145"/>
              <a:gd name="connsiteY2" fmla="*/ 330492 h 663933"/>
              <a:gd name="connsiteX3" fmla="*/ 559815 w 677145"/>
              <a:gd name="connsiteY3" fmla="*/ 663933 h 663933"/>
              <a:gd name="connsiteX4" fmla="*/ 3176 w 677145"/>
              <a:gd name="connsiteY4" fmla="*/ 330492 h 663933"/>
              <a:gd name="connsiteX5" fmla="*/ 62645 w 677145"/>
              <a:gd name="connsiteY5" fmla="*/ 127576 h 663933"/>
              <a:gd name="connsiteX0" fmla="*/ 101940 w 644966"/>
              <a:gd name="connsiteY0" fmla="*/ 58090 h 685888"/>
              <a:gd name="connsiteX1" fmla="*/ 545294 w 644966"/>
              <a:gd name="connsiteY1" fmla="*/ 16673 h 685888"/>
              <a:gd name="connsiteX2" fmla="*/ 633532 w 644966"/>
              <a:gd name="connsiteY2" fmla="*/ 330492 h 685888"/>
              <a:gd name="connsiteX3" fmla="*/ 533677 w 644966"/>
              <a:gd name="connsiteY3" fmla="*/ 663933 h 685888"/>
              <a:gd name="connsiteX4" fmla="*/ 10874 w 644966"/>
              <a:gd name="connsiteY4" fmla="*/ 575801 h 685888"/>
              <a:gd name="connsiteX5" fmla="*/ 36507 w 644966"/>
              <a:gd name="connsiteY5" fmla="*/ 127576 h 685888"/>
              <a:gd name="connsiteX0" fmla="*/ 101940 w 642626"/>
              <a:gd name="connsiteY0" fmla="*/ 58090 h 654766"/>
              <a:gd name="connsiteX1" fmla="*/ 545294 w 642626"/>
              <a:gd name="connsiteY1" fmla="*/ 16673 h 654766"/>
              <a:gd name="connsiteX2" fmla="*/ 633532 w 642626"/>
              <a:gd name="connsiteY2" fmla="*/ 330492 h 654766"/>
              <a:gd name="connsiteX3" fmla="*/ 567513 w 642626"/>
              <a:gd name="connsiteY3" fmla="*/ 613179 h 654766"/>
              <a:gd name="connsiteX4" fmla="*/ 10874 w 642626"/>
              <a:gd name="connsiteY4" fmla="*/ 575801 h 654766"/>
              <a:gd name="connsiteX5" fmla="*/ 36507 w 642626"/>
              <a:gd name="connsiteY5" fmla="*/ 127576 h 654766"/>
              <a:gd name="connsiteX0" fmla="*/ 101940 w 642626"/>
              <a:gd name="connsiteY0" fmla="*/ 30477 h 627153"/>
              <a:gd name="connsiteX1" fmla="*/ 545294 w 642626"/>
              <a:gd name="connsiteY1" fmla="*/ 31354 h 627153"/>
              <a:gd name="connsiteX2" fmla="*/ 633532 w 642626"/>
              <a:gd name="connsiteY2" fmla="*/ 302879 h 627153"/>
              <a:gd name="connsiteX3" fmla="*/ 567513 w 642626"/>
              <a:gd name="connsiteY3" fmla="*/ 585566 h 627153"/>
              <a:gd name="connsiteX4" fmla="*/ 10874 w 642626"/>
              <a:gd name="connsiteY4" fmla="*/ 548188 h 627153"/>
              <a:gd name="connsiteX5" fmla="*/ 36507 w 642626"/>
              <a:gd name="connsiteY5" fmla="*/ 99963 h 627153"/>
              <a:gd name="connsiteX0" fmla="*/ 101940 w 641803"/>
              <a:gd name="connsiteY0" fmla="*/ 32533 h 629209"/>
              <a:gd name="connsiteX1" fmla="*/ 545294 w 641803"/>
              <a:gd name="connsiteY1" fmla="*/ 33410 h 629209"/>
              <a:gd name="connsiteX2" fmla="*/ 633532 w 641803"/>
              <a:gd name="connsiteY2" fmla="*/ 304935 h 629209"/>
              <a:gd name="connsiteX3" fmla="*/ 567513 w 641803"/>
              <a:gd name="connsiteY3" fmla="*/ 587622 h 629209"/>
              <a:gd name="connsiteX4" fmla="*/ 10874 w 641803"/>
              <a:gd name="connsiteY4" fmla="*/ 550244 h 629209"/>
              <a:gd name="connsiteX5" fmla="*/ 36507 w 641803"/>
              <a:gd name="connsiteY5" fmla="*/ 102019 h 629209"/>
              <a:gd name="connsiteX0" fmla="*/ 93785 w 633648"/>
              <a:gd name="connsiteY0" fmla="*/ 32533 h 629209"/>
              <a:gd name="connsiteX1" fmla="*/ 537139 w 633648"/>
              <a:gd name="connsiteY1" fmla="*/ 33410 h 629209"/>
              <a:gd name="connsiteX2" fmla="*/ 625377 w 633648"/>
              <a:gd name="connsiteY2" fmla="*/ 304935 h 629209"/>
              <a:gd name="connsiteX3" fmla="*/ 559358 w 633648"/>
              <a:gd name="connsiteY3" fmla="*/ 587622 h 629209"/>
              <a:gd name="connsiteX4" fmla="*/ 2719 w 633648"/>
              <a:gd name="connsiteY4" fmla="*/ 550244 h 629209"/>
              <a:gd name="connsiteX5" fmla="*/ 28352 w 633648"/>
              <a:gd name="connsiteY5" fmla="*/ 102019 h 629209"/>
              <a:gd name="connsiteX0" fmla="*/ 103603 w 643466"/>
              <a:gd name="connsiteY0" fmla="*/ 32533 h 629209"/>
              <a:gd name="connsiteX1" fmla="*/ 546957 w 643466"/>
              <a:gd name="connsiteY1" fmla="*/ 33410 h 629209"/>
              <a:gd name="connsiteX2" fmla="*/ 635195 w 643466"/>
              <a:gd name="connsiteY2" fmla="*/ 304935 h 629209"/>
              <a:gd name="connsiteX3" fmla="*/ 569176 w 643466"/>
              <a:gd name="connsiteY3" fmla="*/ 587622 h 629209"/>
              <a:gd name="connsiteX4" fmla="*/ 12537 w 643466"/>
              <a:gd name="connsiteY4" fmla="*/ 550244 h 629209"/>
              <a:gd name="connsiteX5" fmla="*/ 4334 w 643466"/>
              <a:gd name="connsiteY5" fmla="*/ 102019 h 629209"/>
              <a:gd name="connsiteX0" fmla="*/ 103603 w 643466"/>
              <a:gd name="connsiteY0" fmla="*/ 32533 h 613248"/>
              <a:gd name="connsiteX1" fmla="*/ 546957 w 643466"/>
              <a:gd name="connsiteY1" fmla="*/ 33410 h 613248"/>
              <a:gd name="connsiteX2" fmla="*/ 635195 w 643466"/>
              <a:gd name="connsiteY2" fmla="*/ 304935 h 613248"/>
              <a:gd name="connsiteX3" fmla="*/ 569176 w 643466"/>
              <a:gd name="connsiteY3" fmla="*/ 587622 h 613248"/>
              <a:gd name="connsiteX4" fmla="*/ 12537 w 643466"/>
              <a:gd name="connsiteY4" fmla="*/ 518643 h 613248"/>
              <a:gd name="connsiteX5" fmla="*/ 4334 w 643466"/>
              <a:gd name="connsiteY5" fmla="*/ 102019 h 613248"/>
              <a:gd name="connsiteX0" fmla="*/ 103603 w 622280"/>
              <a:gd name="connsiteY0" fmla="*/ 51723 h 632438"/>
              <a:gd name="connsiteX1" fmla="*/ 546957 w 622280"/>
              <a:gd name="connsiteY1" fmla="*/ 52600 h 632438"/>
              <a:gd name="connsiteX2" fmla="*/ 569176 w 622280"/>
              <a:gd name="connsiteY2" fmla="*/ 606812 h 632438"/>
              <a:gd name="connsiteX3" fmla="*/ 12537 w 622280"/>
              <a:gd name="connsiteY3" fmla="*/ 537833 h 632438"/>
              <a:gd name="connsiteX4" fmla="*/ 4334 w 622280"/>
              <a:gd name="connsiteY4" fmla="*/ 121209 h 632438"/>
              <a:gd name="connsiteX0" fmla="*/ 103603 w 640916"/>
              <a:gd name="connsiteY0" fmla="*/ 51277 h 628066"/>
              <a:gd name="connsiteX1" fmla="*/ 546957 w 640916"/>
              <a:gd name="connsiteY1" fmla="*/ 52154 h 628066"/>
              <a:gd name="connsiteX2" fmla="*/ 595444 w 640916"/>
              <a:gd name="connsiteY2" fmla="*/ 600046 h 628066"/>
              <a:gd name="connsiteX3" fmla="*/ 12537 w 640916"/>
              <a:gd name="connsiteY3" fmla="*/ 537387 h 628066"/>
              <a:gd name="connsiteX4" fmla="*/ 4334 w 640916"/>
              <a:gd name="connsiteY4" fmla="*/ 120763 h 628066"/>
              <a:gd name="connsiteX0" fmla="*/ 103603 w 629940"/>
              <a:gd name="connsiteY0" fmla="*/ 26437 h 603226"/>
              <a:gd name="connsiteX1" fmla="*/ 546957 w 629940"/>
              <a:gd name="connsiteY1" fmla="*/ 27314 h 603226"/>
              <a:gd name="connsiteX2" fmla="*/ 595444 w 629940"/>
              <a:gd name="connsiteY2" fmla="*/ 575206 h 603226"/>
              <a:gd name="connsiteX3" fmla="*/ 12537 w 629940"/>
              <a:gd name="connsiteY3" fmla="*/ 512547 h 603226"/>
              <a:gd name="connsiteX4" fmla="*/ 4334 w 629940"/>
              <a:gd name="connsiteY4" fmla="*/ 95923 h 603226"/>
              <a:gd name="connsiteX0" fmla="*/ 103603 w 651443"/>
              <a:gd name="connsiteY0" fmla="*/ 20041 h 614843"/>
              <a:gd name="connsiteX1" fmla="*/ 608249 w 651443"/>
              <a:gd name="connsiteY1" fmla="*/ 39879 h 614843"/>
              <a:gd name="connsiteX2" fmla="*/ 595444 w 651443"/>
              <a:gd name="connsiteY2" fmla="*/ 568810 h 614843"/>
              <a:gd name="connsiteX3" fmla="*/ 12537 w 651443"/>
              <a:gd name="connsiteY3" fmla="*/ 506151 h 614843"/>
              <a:gd name="connsiteX4" fmla="*/ 4334 w 651443"/>
              <a:gd name="connsiteY4" fmla="*/ 89527 h 614843"/>
              <a:gd name="connsiteX0" fmla="*/ 103603 w 640788"/>
              <a:gd name="connsiteY0" fmla="*/ 20041 h 614843"/>
              <a:gd name="connsiteX1" fmla="*/ 581981 w 640788"/>
              <a:gd name="connsiteY1" fmla="*/ 39879 h 614843"/>
              <a:gd name="connsiteX2" fmla="*/ 595444 w 640788"/>
              <a:gd name="connsiteY2" fmla="*/ 568810 h 614843"/>
              <a:gd name="connsiteX3" fmla="*/ 12537 w 640788"/>
              <a:gd name="connsiteY3" fmla="*/ 506151 h 614843"/>
              <a:gd name="connsiteX4" fmla="*/ 4334 w 640788"/>
              <a:gd name="connsiteY4" fmla="*/ 89527 h 614843"/>
              <a:gd name="connsiteX0" fmla="*/ 103603 w 673655"/>
              <a:gd name="connsiteY0" fmla="*/ 38763 h 618146"/>
              <a:gd name="connsiteX1" fmla="*/ 581981 w 673655"/>
              <a:gd name="connsiteY1" fmla="*/ 58601 h 618146"/>
              <a:gd name="connsiteX2" fmla="*/ 621713 w 673655"/>
              <a:gd name="connsiteY2" fmla="*/ 562250 h 618146"/>
              <a:gd name="connsiteX3" fmla="*/ 12537 w 673655"/>
              <a:gd name="connsiteY3" fmla="*/ 524873 h 618146"/>
              <a:gd name="connsiteX4" fmla="*/ 4334 w 673655"/>
              <a:gd name="connsiteY4" fmla="*/ 108249 h 618146"/>
              <a:gd name="connsiteX0" fmla="*/ 103603 w 654750"/>
              <a:gd name="connsiteY0" fmla="*/ 38763 h 605787"/>
              <a:gd name="connsiteX1" fmla="*/ 581981 w 654750"/>
              <a:gd name="connsiteY1" fmla="*/ 58601 h 605787"/>
              <a:gd name="connsiteX2" fmla="*/ 621713 w 654750"/>
              <a:gd name="connsiteY2" fmla="*/ 562250 h 605787"/>
              <a:gd name="connsiteX3" fmla="*/ 12537 w 654750"/>
              <a:gd name="connsiteY3" fmla="*/ 524873 h 605787"/>
              <a:gd name="connsiteX4" fmla="*/ 4334 w 654750"/>
              <a:gd name="connsiteY4" fmla="*/ 108249 h 605787"/>
              <a:gd name="connsiteX0" fmla="*/ 103603 w 643734"/>
              <a:gd name="connsiteY0" fmla="*/ 31800 h 598824"/>
              <a:gd name="connsiteX1" fmla="*/ 581981 w 643734"/>
              <a:gd name="connsiteY1" fmla="*/ 51638 h 598824"/>
              <a:gd name="connsiteX2" fmla="*/ 621713 w 643734"/>
              <a:gd name="connsiteY2" fmla="*/ 555287 h 598824"/>
              <a:gd name="connsiteX3" fmla="*/ 12537 w 643734"/>
              <a:gd name="connsiteY3" fmla="*/ 517910 h 598824"/>
              <a:gd name="connsiteX4" fmla="*/ 4334 w 643734"/>
              <a:gd name="connsiteY4" fmla="*/ 101286 h 598824"/>
              <a:gd name="connsiteX0" fmla="*/ 103603 w 643734"/>
              <a:gd name="connsiteY0" fmla="*/ 24551 h 591575"/>
              <a:gd name="connsiteX1" fmla="*/ 581981 w 643734"/>
              <a:gd name="connsiteY1" fmla="*/ 44389 h 591575"/>
              <a:gd name="connsiteX2" fmla="*/ 621713 w 643734"/>
              <a:gd name="connsiteY2" fmla="*/ 548038 h 591575"/>
              <a:gd name="connsiteX3" fmla="*/ 12537 w 643734"/>
              <a:gd name="connsiteY3" fmla="*/ 510661 h 591575"/>
              <a:gd name="connsiteX4" fmla="*/ 4334 w 643734"/>
              <a:gd name="connsiteY4" fmla="*/ 94037 h 591575"/>
              <a:gd name="connsiteX0" fmla="*/ 103603 w 643734"/>
              <a:gd name="connsiteY0" fmla="*/ 20135 h 587159"/>
              <a:gd name="connsiteX1" fmla="*/ 581981 w 643734"/>
              <a:gd name="connsiteY1" fmla="*/ 39973 h 587159"/>
              <a:gd name="connsiteX2" fmla="*/ 621713 w 643734"/>
              <a:gd name="connsiteY2" fmla="*/ 543622 h 587159"/>
              <a:gd name="connsiteX3" fmla="*/ 12537 w 643734"/>
              <a:gd name="connsiteY3" fmla="*/ 506245 h 587159"/>
              <a:gd name="connsiteX4" fmla="*/ 4334 w 643734"/>
              <a:gd name="connsiteY4" fmla="*/ 89621 h 587159"/>
              <a:gd name="connsiteX0" fmla="*/ 51067 w 657504"/>
              <a:gd name="connsiteY0" fmla="*/ 31623 h 592327"/>
              <a:gd name="connsiteX1" fmla="*/ 581981 w 657504"/>
              <a:gd name="connsiteY1" fmla="*/ 45141 h 592327"/>
              <a:gd name="connsiteX2" fmla="*/ 621713 w 657504"/>
              <a:gd name="connsiteY2" fmla="*/ 548790 h 592327"/>
              <a:gd name="connsiteX3" fmla="*/ 12537 w 657504"/>
              <a:gd name="connsiteY3" fmla="*/ 511413 h 592327"/>
              <a:gd name="connsiteX4" fmla="*/ 4334 w 657504"/>
              <a:gd name="connsiteY4" fmla="*/ 94789 h 592327"/>
              <a:gd name="connsiteX0" fmla="*/ 51067 w 676118"/>
              <a:gd name="connsiteY0" fmla="*/ 31623 h 604686"/>
              <a:gd name="connsiteX1" fmla="*/ 581981 w 676118"/>
              <a:gd name="connsiteY1" fmla="*/ 45141 h 604686"/>
              <a:gd name="connsiteX2" fmla="*/ 621713 w 676118"/>
              <a:gd name="connsiteY2" fmla="*/ 548790 h 604686"/>
              <a:gd name="connsiteX3" fmla="*/ 12537 w 676118"/>
              <a:gd name="connsiteY3" fmla="*/ 511413 h 604686"/>
              <a:gd name="connsiteX4" fmla="*/ 4334 w 676118"/>
              <a:gd name="connsiteY4" fmla="*/ 94789 h 604686"/>
              <a:gd name="connsiteX0" fmla="*/ 51067 w 659741"/>
              <a:gd name="connsiteY0" fmla="*/ 18182 h 591245"/>
              <a:gd name="connsiteX1" fmla="*/ 581981 w 659741"/>
              <a:gd name="connsiteY1" fmla="*/ 31700 h 591245"/>
              <a:gd name="connsiteX2" fmla="*/ 621713 w 659741"/>
              <a:gd name="connsiteY2" fmla="*/ 535349 h 591245"/>
              <a:gd name="connsiteX3" fmla="*/ 12537 w 659741"/>
              <a:gd name="connsiteY3" fmla="*/ 497972 h 591245"/>
              <a:gd name="connsiteX4" fmla="*/ 4334 w 659741"/>
              <a:gd name="connsiteY4" fmla="*/ 81348 h 591245"/>
              <a:gd name="connsiteX0" fmla="*/ 51067 w 671131"/>
              <a:gd name="connsiteY0" fmla="*/ 18182 h 591245"/>
              <a:gd name="connsiteX1" fmla="*/ 617005 w 671131"/>
              <a:gd name="connsiteY1" fmla="*/ 31700 h 591245"/>
              <a:gd name="connsiteX2" fmla="*/ 621713 w 671131"/>
              <a:gd name="connsiteY2" fmla="*/ 535349 h 591245"/>
              <a:gd name="connsiteX3" fmla="*/ 12537 w 671131"/>
              <a:gd name="connsiteY3" fmla="*/ 497972 h 591245"/>
              <a:gd name="connsiteX4" fmla="*/ 4334 w 671131"/>
              <a:gd name="connsiteY4" fmla="*/ 81348 h 591245"/>
              <a:gd name="connsiteX0" fmla="*/ 51067 w 648099"/>
              <a:gd name="connsiteY0" fmla="*/ 18182 h 578886"/>
              <a:gd name="connsiteX1" fmla="*/ 617005 w 648099"/>
              <a:gd name="connsiteY1" fmla="*/ 31700 h 578886"/>
              <a:gd name="connsiteX2" fmla="*/ 621713 w 648099"/>
              <a:gd name="connsiteY2" fmla="*/ 535349 h 578886"/>
              <a:gd name="connsiteX3" fmla="*/ 12537 w 648099"/>
              <a:gd name="connsiteY3" fmla="*/ 497972 h 578886"/>
              <a:gd name="connsiteX4" fmla="*/ 4334 w 648099"/>
              <a:gd name="connsiteY4" fmla="*/ 81348 h 578886"/>
              <a:gd name="connsiteX0" fmla="*/ 51067 w 648099"/>
              <a:gd name="connsiteY0" fmla="*/ 18182 h 565791"/>
              <a:gd name="connsiteX1" fmla="*/ 617005 w 648099"/>
              <a:gd name="connsiteY1" fmla="*/ 31700 h 565791"/>
              <a:gd name="connsiteX2" fmla="*/ 621713 w 648099"/>
              <a:gd name="connsiteY2" fmla="*/ 535349 h 565791"/>
              <a:gd name="connsiteX3" fmla="*/ 12537 w 648099"/>
              <a:gd name="connsiteY3" fmla="*/ 497972 h 565791"/>
              <a:gd name="connsiteX4" fmla="*/ 4334 w 648099"/>
              <a:gd name="connsiteY4" fmla="*/ 81348 h 5657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099" h="565791">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solidFill>
            <a:srgbClr val="ECEADE"/>
          </a:solidFill>
          <a:ln w="22225" cap="rnd">
            <a:solidFill>
              <a:schemeClr val="tx1">
                <a:lumMod val="75000"/>
                <a:lumOff val="2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CN" altLang="en-US" b="1" spc="-300" dirty="0">
                <a:solidFill>
                  <a:schemeClr val="tx1">
                    <a:lumMod val="85000"/>
                    <a:lumOff val="15000"/>
                  </a:schemeClr>
                </a:solidFill>
                <a:latin typeface="方正静蕾简体" panose="02000000000000000000" pitchFamily="2" charset="-122"/>
                <a:ea typeface="方正静蕾简体" panose="02000000000000000000" pitchFamily="2" charset="-122"/>
              </a:rPr>
              <a:t>三季度</a:t>
            </a:r>
          </a:p>
        </p:txBody>
      </p:sp>
      <p:sp>
        <p:nvSpPr>
          <p:cNvPr id="45" name="任意多边形 44"/>
          <p:cNvSpPr/>
          <p:nvPr/>
        </p:nvSpPr>
        <p:spPr>
          <a:xfrm>
            <a:off x="7018221" y="5267604"/>
            <a:ext cx="3240000" cy="18000"/>
          </a:xfrm>
          <a:custGeom>
            <a:avLst/>
            <a:gdLst>
              <a:gd name="connsiteX0" fmla="*/ 0 w 3513221"/>
              <a:gd name="connsiteY0" fmla="*/ 32084 h 64281"/>
              <a:gd name="connsiteX1" fmla="*/ 930442 w 3513221"/>
              <a:gd name="connsiteY1" fmla="*/ 16042 h 64281"/>
              <a:gd name="connsiteX2" fmla="*/ 1892968 w 3513221"/>
              <a:gd name="connsiteY2" fmla="*/ 64168 h 64281"/>
              <a:gd name="connsiteX3" fmla="*/ 3513221 w 3513221"/>
              <a:gd name="connsiteY3" fmla="*/ 0 h 64281"/>
            </a:gdLst>
            <a:ahLst/>
            <a:cxnLst>
              <a:cxn ang="0">
                <a:pos x="connsiteX0" y="connsiteY0"/>
              </a:cxn>
              <a:cxn ang="0">
                <a:pos x="connsiteX1" y="connsiteY1"/>
              </a:cxn>
              <a:cxn ang="0">
                <a:pos x="connsiteX2" y="connsiteY2"/>
              </a:cxn>
              <a:cxn ang="0">
                <a:pos x="connsiteX3" y="connsiteY3"/>
              </a:cxn>
            </a:cxnLst>
            <a:rect l="l" t="t" r="r" b="b"/>
            <a:pathLst>
              <a:path w="3513221" h="6428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w="22225" cap="rnd">
            <a:solidFill>
              <a:schemeClr val="tx1">
                <a:lumMod val="75000"/>
                <a:lumOff val="25000"/>
              </a:schemeClr>
            </a:solidFill>
            <a:prstDash val="lg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椭圆 31"/>
          <p:cNvSpPr/>
          <p:nvPr/>
        </p:nvSpPr>
        <p:spPr>
          <a:xfrm>
            <a:off x="5809349" y="4859177"/>
            <a:ext cx="904457" cy="483157"/>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 fmla="*/ 328247 w 656494"/>
              <a:gd name="connsiteY0" fmla="*/ 0 h 633046"/>
              <a:gd name="connsiteX1" fmla="*/ 656494 w 656494"/>
              <a:gd name="connsiteY1" fmla="*/ 316523 h 633046"/>
              <a:gd name="connsiteX2" fmla="*/ 328247 w 656494"/>
              <a:gd name="connsiteY2" fmla="*/ 633046 h 633046"/>
              <a:gd name="connsiteX3" fmla="*/ 0 w 656494"/>
              <a:gd name="connsiteY3" fmla="*/ 316523 h 633046"/>
              <a:gd name="connsiteX4" fmla="*/ 419687 w 656494"/>
              <a:gd name="connsiteY4" fmla="*/ 91440 h 633046"/>
              <a:gd name="connsiteX0" fmla="*/ 402964 w 731211"/>
              <a:gd name="connsiteY0" fmla="*/ 0 h 633046"/>
              <a:gd name="connsiteX1" fmla="*/ 731211 w 731211"/>
              <a:gd name="connsiteY1" fmla="*/ 316523 h 633046"/>
              <a:gd name="connsiteX2" fmla="*/ 402964 w 731211"/>
              <a:gd name="connsiteY2" fmla="*/ 633046 h 633046"/>
              <a:gd name="connsiteX3" fmla="*/ 74717 w 731211"/>
              <a:gd name="connsiteY3" fmla="*/ 316523 h 633046"/>
              <a:gd name="connsiteX4" fmla="*/ 161895 w 731211"/>
              <a:gd name="connsiteY4" fmla="*/ 152400 h 633046"/>
              <a:gd name="connsiteX0" fmla="*/ 353700 w 681947"/>
              <a:gd name="connsiteY0" fmla="*/ 0 h 633046"/>
              <a:gd name="connsiteX1" fmla="*/ 681947 w 681947"/>
              <a:gd name="connsiteY1" fmla="*/ 316523 h 633046"/>
              <a:gd name="connsiteX2" fmla="*/ 353700 w 681947"/>
              <a:gd name="connsiteY2" fmla="*/ 633046 h 633046"/>
              <a:gd name="connsiteX3" fmla="*/ 25453 w 681947"/>
              <a:gd name="connsiteY3" fmla="*/ 316523 h 633046"/>
              <a:gd name="connsiteX4" fmla="*/ 112631 w 681947"/>
              <a:gd name="connsiteY4" fmla="*/ 152400 h 633046"/>
              <a:gd name="connsiteX0" fmla="*/ 341249 w 669496"/>
              <a:gd name="connsiteY0" fmla="*/ 0 h 633046"/>
              <a:gd name="connsiteX1" fmla="*/ 669496 w 669496"/>
              <a:gd name="connsiteY1" fmla="*/ 316523 h 633046"/>
              <a:gd name="connsiteX2" fmla="*/ 341249 w 669496"/>
              <a:gd name="connsiteY2" fmla="*/ 633046 h 633046"/>
              <a:gd name="connsiteX3" fmla="*/ 13002 w 669496"/>
              <a:gd name="connsiteY3" fmla="*/ 316523 h 633046"/>
              <a:gd name="connsiteX4" fmla="*/ 100180 w 669496"/>
              <a:gd name="connsiteY4" fmla="*/ 152400 h 633046"/>
              <a:gd name="connsiteX0" fmla="*/ 347951 w 676198"/>
              <a:gd name="connsiteY0" fmla="*/ 0 h 633046"/>
              <a:gd name="connsiteX1" fmla="*/ 676198 w 676198"/>
              <a:gd name="connsiteY1" fmla="*/ 316523 h 633046"/>
              <a:gd name="connsiteX2" fmla="*/ 347951 w 676198"/>
              <a:gd name="connsiteY2" fmla="*/ 633046 h 633046"/>
              <a:gd name="connsiteX3" fmla="*/ 19704 w 676198"/>
              <a:gd name="connsiteY3" fmla="*/ 316523 h 633046"/>
              <a:gd name="connsiteX4" fmla="*/ 79173 w 676198"/>
              <a:gd name="connsiteY4" fmla="*/ 113607 h 633046"/>
              <a:gd name="connsiteX0" fmla="*/ 333371 w 661618"/>
              <a:gd name="connsiteY0" fmla="*/ 0 h 633046"/>
              <a:gd name="connsiteX1" fmla="*/ 661618 w 661618"/>
              <a:gd name="connsiteY1" fmla="*/ 316523 h 633046"/>
              <a:gd name="connsiteX2" fmla="*/ 333371 w 661618"/>
              <a:gd name="connsiteY2" fmla="*/ 633046 h 633046"/>
              <a:gd name="connsiteX3" fmla="*/ 5124 w 661618"/>
              <a:gd name="connsiteY3" fmla="*/ 316523 h 633046"/>
              <a:gd name="connsiteX4" fmla="*/ 64593 w 661618"/>
              <a:gd name="connsiteY4" fmla="*/ 113607 h 633046"/>
              <a:gd name="connsiteX0" fmla="*/ 178200 w 661618"/>
              <a:gd name="connsiteY0" fmla="*/ 0 h 583170"/>
              <a:gd name="connsiteX1" fmla="*/ 661618 w 661618"/>
              <a:gd name="connsiteY1" fmla="*/ 266647 h 583170"/>
              <a:gd name="connsiteX2" fmla="*/ 333371 w 661618"/>
              <a:gd name="connsiteY2" fmla="*/ 583170 h 583170"/>
              <a:gd name="connsiteX3" fmla="*/ 5124 w 661618"/>
              <a:gd name="connsiteY3" fmla="*/ 266647 h 583170"/>
              <a:gd name="connsiteX4" fmla="*/ 64593 w 661618"/>
              <a:gd name="connsiteY4" fmla="*/ 63731 h 583170"/>
              <a:gd name="connsiteX0" fmla="*/ 178200 w 662133"/>
              <a:gd name="connsiteY0" fmla="*/ 66578 h 649748"/>
              <a:gd name="connsiteX1" fmla="*/ 412660 w 662133"/>
              <a:gd name="connsiteY1" fmla="*/ 10947 h 649748"/>
              <a:gd name="connsiteX2" fmla="*/ 661618 w 662133"/>
              <a:gd name="connsiteY2" fmla="*/ 333225 h 649748"/>
              <a:gd name="connsiteX3" fmla="*/ 333371 w 662133"/>
              <a:gd name="connsiteY3" fmla="*/ 649748 h 649748"/>
              <a:gd name="connsiteX4" fmla="*/ 5124 w 662133"/>
              <a:gd name="connsiteY4" fmla="*/ 333225 h 649748"/>
              <a:gd name="connsiteX5" fmla="*/ 64593 w 662133"/>
              <a:gd name="connsiteY5" fmla="*/ 130309 h 649748"/>
              <a:gd name="connsiteX0" fmla="*/ 178200 w 662148"/>
              <a:gd name="connsiteY0" fmla="*/ 66578 h 649748"/>
              <a:gd name="connsiteX1" fmla="*/ 412660 w 662148"/>
              <a:gd name="connsiteY1" fmla="*/ 10947 h 649748"/>
              <a:gd name="connsiteX2" fmla="*/ 661618 w 662148"/>
              <a:gd name="connsiteY2" fmla="*/ 333225 h 649748"/>
              <a:gd name="connsiteX3" fmla="*/ 333371 w 662148"/>
              <a:gd name="connsiteY3" fmla="*/ 649748 h 649748"/>
              <a:gd name="connsiteX4" fmla="*/ 5124 w 662148"/>
              <a:gd name="connsiteY4" fmla="*/ 333225 h 649748"/>
              <a:gd name="connsiteX5" fmla="*/ 64593 w 662148"/>
              <a:gd name="connsiteY5" fmla="*/ 130309 h 649748"/>
              <a:gd name="connsiteX0" fmla="*/ 178200 w 662148"/>
              <a:gd name="connsiteY0" fmla="*/ 61032 h 644202"/>
              <a:gd name="connsiteX1" fmla="*/ 412660 w 662148"/>
              <a:gd name="connsiteY1" fmla="*/ 5401 h 644202"/>
              <a:gd name="connsiteX2" fmla="*/ 661618 w 662148"/>
              <a:gd name="connsiteY2" fmla="*/ 327679 h 644202"/>
              <a:gd name="connsiteX3" fmla="*/ 333371 w 662148"/>
              <a:gd name="connsiteY3" fmla="*/ 644202 h 644202"/>
              <a:gd name="connsiteX4" fmla="*/ 5124 w 662148"/>
              <a:gd name="connsiteY4" fmla="*/ 327679 h 644202"/>
              <a:gd name="connsiteX5" fmla="*/ 64593 w 662148"/>
              <a:gd name="connsiteY5" fmla="*/ 124763 h 644202"/>
              <a:gd name="connsiteX0" fmla="*/ 178200 w 662148"/>
              <a:gd name="connsiteY0" fmla="*/ 75865 h 659035"/>
              <a:gd name="connsiteX1" fmla="*/ 168819 w 662148"/>
              <a:gd name="connsiteY1" fmla="*/ 31317 h 659035"/>
              <a:gd name="connsiteX2" fmla="*/ 412660 w 662148"/>
              <a:gd name="connsiteY2" fmla="*/ 20234 h 659035"/>
              <a:gd name="connsiteX3" fmla="*/ 661618 w 662148"/>
              <a:gd name="connsiteY3" fmla="*/ 342512 h 659035"/>
              <a:gd name="connsiteX4" fmla="*/ 333371 w 662148"/>
              <a:gd name="connsiteY4" fmla="*/ 659035 h 659035"/>
              <a:gd name="connsiteX5" fmla="*/ 5124 w 662148"/>
              <a:gd name="connsiteY5" fmla="*/ 342512 h 659035"/>
              <a:gd name="connsiteX6" fmla="*/ 64593 w 662148"/>
              <a:gd name="connsiteY6" fmla="*/ 139596 h 659035"/>
              <a:gd name="connsiteX0" fmla="*/ 178200 w 662148"/>
              <a:gd name="connsiteY0" fmla="*/ 68901 h 652071"/>
              <a:gd name="connsiteX1" fmla="*/ 130026 w 662148"/>
              <a:gd name="connsiteY1" fmla="*/ 68688 h 652071"/>
              <a:gd name="connsiteX2" fmla="*/ 412660 w 662148"/>
              <a:gd name="connsiteY2" fmla="*/ 13270 h 652071"/>
              <a:gd name="connsiteX3" fmla="*/ 661618 w 662148"/>
              <a:gd name="connsiteY3" fmla="*/ 335548 h 652071"/>
              <a:gd name="connsiteX4" fmla="*/ 333371 w 662148"/>
              <a:gd name="connsiteY4" fmla="*/ 652071 h 652071"/>
              <a:gd name="connsiteX5" fmla="*/ 5124 w 662148"/>
              <a:gd name="connsiteY5" fmla="*/ 335548 h 652071"/>
              <a:gd name="connsiteX6" fmla="*/ 64593 w 662148"/>
              <a:gd name="connsiteY6" fmla="*/ 132632 h 652071"/>
              <a:gd name="connsiteX0" fmla="*/ 178200 w 662220"/>
              <a:gd name="connsiteY0" fmla="*/ 68901 h 652071"/>
              <a:gd name="connsiteX1" fmla="*/ 130026 w 662220"/>
              <a:gd name="connsiteY1" fmla="*/ 68688 h 652071"/>
              <a:gd name="connsiteX2" fmla="*/ 412660 w 662220"/>
              <a:gd name="connsiteY2" fmla="*/ 13270 h 652071"/>
              <a:gd name="connsiteX3" fmla="*/ 661618 w 662220"/>
              <a:gd name="connsiteY3" fmla="*/ 335548 h 652071"/>
              <a:gd name="connsiteX4" fmla="*/ 333371 w 662220"/>
              <a:gd name="connsiteY4" fmla="*/ 652071 h 652071"/>
              <a:gd name="connsiteX5" fmla="*/ 5124 w 662220"/>
              <a:gd name="connsiteY5" fmla="*/ 335548 h 652071"/>
              <a:gd name="connsiteX6" fmla="*/ 64593 w 662220"/>
              <a:gd name="connsiteY6" fmla="*/ 132632 h 652071"/>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6252 w 660272"/>
              <a:gd name="connsiteY0" fmla="*/ 58449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272"/>
              <a:gd name="connsiteY0" fmla="*/ 30740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191"/>
              <a:gd name="connsiteY0" fmla="*/ 41069 h 651948"/>
              <a:gd name="connsiteX1" fmla="*/ 161329 w 660191"/>
              <a:gd name="connsiteY1" fmla="*/ 63023 h 651948"/>
              <a:gd name="connsiteX2" fmla="*/ 410712 w 660191"/>
              <a:gd name="connsiteY2" fmla="*/ 13147 h 651948"/>
              <a:gd name="connsiteX3" fmla="*/ 659670 w 660191"/>
              <a:gd name="connsiteY3" fmla="*/ 335425 h 651948"/>
              <a:gd name="connsiteX4" fmla="*/ 331423 w 660191"/>
              <a:gd name="connsiteY4" fmla="*/ 651948 h 651948"/>
              <a:gd name="connsiteX5" fmla="*/ 3176 w 660191"/>
              <a:gd name="connsiteY5" fmla="*/ 335425 h 651948"/>
              <a:gd name="connsiteX6" fmla="*/ 62645 w 660191"/>
              <a:gd name="connsiteY6" fmla="*/ 132509 h 651948"/>
              <a:gd name="connsiteX0" fmla="*/ 253837 w 660897"/>
              <a:gd name="connsiteY0" fmla="*/ 45475 h 656354"/>
              <a:gd name="connsiteX1" fmla="*/ 161329 w 660897"/>
              <a:gd name="connsiteY1" fmla="*/ 67429 h 656354"/>
              <a:gd name="connsiteX2" fmla="*/ 410712 w 660897"/>
              <a:gd name="connsiteY2" fmla="*/ 17553 h 656354"/>
              <a:gd name="connsiteX3" fmla="*/ 659670 w 660897"/>
              <a:gd name="connsiteY3" fmla="*/ 339831 h 656354"/>
              <a:gd name="connsiteX4" fmla="*/ 331423 w 660897"/>
              <a:gd name="connsiteY4" fmla="*/ 656354 h 656354"/>
              <a:gd name="connsiteX5" fmla="*/ 3176 w 660897"/>
              <a:gd name="connsiteY5" fmla="*/ 339831 h 656354"/>
              <a:gd name="connsiteX6" fmla="*/ 62645 w 660897"/>
              <a:gd name="connsiteY6" fmla="*/ 136915 h 656354"/>
              <a:gd name="connsiteX0" fmla="*/ 253837 w 660406"/>
              <a:gd name="connsiteY0" fmla="*/ 41070 h 651949"/>
              <a:gd name="connsiteX1" fmla="*/ 161329 w 660406"/>
              <a:gd name="connsiteY1" fmla="*/ 63024 h 651949"/>
              <a:gd name="connsiteX2" fmla="*/ 410712 w 660406"/>
              <a:gd name="connsiteY2" fmla="*/ 13148 h 651949"/>
              <a:gd name="connsiteX3" fmla="*/ 659670 w 660406"/>
              <a:gd name="connsiteY3" fmla="*/ 335426 h 651949"/>
              <a:gd name="connsiteX4" fmla="*/ 331423 w 660406"/>
              <a:gd name="connsiteY4" fmla="*/ 651949 h 651949"/>
              <a:gd name="connsiteX5" fmla="*/ 3176 w 660406"/>
              <a:gd name="connsiteY5" fmla="*/ 335426 h 651949"/>
              <a:gd name="connsiteX6" fmla="*/ 62645 w 660406"/>
              <a:gd name="connsiteY6" fmla="*/ 132510 h 651949"/>
              <a:gd name="connsiteX0" fmla="*/ 161329 w 660406"/>
              <a:gd name="connsiteY0" fmla="*/ 63024 h 651949"/>
              <a:gd name="connsiteX1" fmla="*/ 410712 w 660406"/>
              <a:gd name="connsiteY1" fmla="*/ 13148 h 651949"/>
              <a:gd name="connsiteX2" fmla="*/ 659670 w 660406"/>
              <a:gd name="connsiteY2" fmla="*/ 335426 h 651949"/>
              <a:gd name="connsiteX3" fmla="*/ 331423 w 660406"/>
              <a:gd name="connsiteY3" fmla="*/ 651949 h 651949"/>
              <a:gd name="connsiteX4" fmla="*/ 3176 w 660406"/>
              <a:gd name="connsiteY4" fmla="*/ 335426 h 651949"/>
              <a:gd name="connsiteX5" fmla="*/ 62645 w 660406"/>
              <a:gd name="connsiteY5" fmla="*/ 132510 h 651949"/>
              <a:gd name="connsiteX0" fmla="*/ 128078 w 660207"/>
              <a:gd name="connsiteY0" fmla="*/ 63024 h 651949"/>
              <a:gd name="connsiteX1" fmla="*/ 410712 w 660207"/>
              <a:gd name="connsiteY1" fmla="*/ 13148 h 651949"/>
              <a:gd name="connsiteX2" fmla="*/ 659670 w 660207"/>
              <a:gd name="connsiteY2" fmla="*/ 335426 h 651949"/>
              <a:gd name="connsiteX3" fmla="*/ 331423 w 660207"/>
              <a:gd name="connsiteY3" fmla="*/ 651949 h 651949"/>
              <a:gd name="connsiteX4" fmla="*/ 3176 w 660207"/>
              <a:gd name="connsiteY4" fmla="*/ 335426 h 651949"/>
              <a:gd name="connsiteX5" fmla="*/ 62645 w 660207"/>
              <a:gd name="connsiteY5" fmla="*/ 132510 h 651949"/>
              <a:gd name="connsiteX0" fmla="*/ 128078 w 660438"/>
              <a:gd name="connsiteY0" fmla="*/ 60888 h 649813"/>
              <a:gd name="connsiteX1" fmla="*/ 410712 w 660438"/>
              <a:gd name="connsiteY1" fmla="*/ 11012 h 649813"/>
              <a:gd name="connsiteX2" fmla="*/ 659670 w 660438"/>
              <a:gd name="connsiteY2" fmla="*/ 333290 h 649813"/>
              <a:gd name="connsiteX3" fmla="*/ 331423 w 660438"/>
              <a:gd name="connsiteY3" fmla="*/ 649813 h 649813"/>
              <a:gd name="connsiteX4" fmla="*/ 3176 w 660438"/>
              <a:gd name="connsiteY4" fmla="*/ 333290 h 649813"/>
              <a:gd name="connsiteX5" fmla="*/ 62645 w 660438"/>
              <a:gd name="connsiteY5" fmla="*/ 130374 h 649813"/>
              <a:gd name="connsiteX0" fmla="*/ 128078 w 660438"/>
              <a:gd name="connsiteY0" fmla="*/ 64927 h 653852"/>
              <a:gd name="connsiteX1" fmla="*/ 410712 w 660438"/>
              <a:gd name="connsiteY1" fmla="*/ 15051 h 653852"/>
              <a:gd name="connsiteX2" fmla="*/ 659670 w 660438"/>
              <a:gd name="connsiteY2" fmla="*/ 337329 h 653852"/>
              <a:gd name="connsiteX3" fmla="*/ 331423 w 660438"/>
              <a:gd name="connsiteY3" fmla="*/ 653852 h 653852"/>
              <a:gd name="connsiteX4" fmla="*/ 3176 w 660438"/>
              <a:gd name="connsiteY4" fmla="*/ 337329 h 653852"/>
              <a:gd name="connsiteX5" fmla="*/ 62645 w 660438"/>
              <a:gd name="connsiteY5" fmla="*/ 134413 h 653852"/>
              <a:gd name="connsiteX0" fmla="*/ 128078 w 687378"/>
              <a:gd name="connsiteY0" fmla="*/ 58090 h 647015"/>
              <a:gd name="connsiteX1" fmla="*/ 571432 w 687378"/>
              <a:gd name="connsiteY1" fmla="*/ 16673 h 647015"/>
              <a:gd name="connsiteX2" fmla="*/ 659670 w 687378"/>
              <a:gd name="connsiteY2" fmla="*/ 330492 h 647015"/>
              <a:gd name="connsiteX3" fmla="*/ 331423 w 687378"/>
              <a:gd name="connsiteY3" fmla="*/ 647015 h 647015"/>
              <a:gd name="connsiteX4" fmla="*/ 3176 w 687378"/>
              <a:gd name="connsiteY4" fmla="*/ 330492 h 647015"/>
              <a:gd name="connsiteX5" fmla="*/ 62645 w 687378"/>
              <a:gd name="connsiteY5" fmla="*/ 127576 h 647015"/>
              <a:gd name="connsiteX0" fmla="*/ 128078 w 677145"/>
              <a:gd name="connsiteY0" fmla="*/ 58090 h 663933"/>
              <a:gd name="connsiteX1" fmla="*/ 571432 w 677145"/>
              <a:gd name="connsiteY1" fmla="*/ 16673 h 663933"/>
              <a:gd name="connsiteX2" fmla="*/ 659670 w 677145"/>
              <a:gd name="connsiteY2" fmla="*/ 330492 h 663933"/>
              <a:gd name="connsiteX3" fmla="*/ 559815 w 677145"/>
              <a:gd name="connsiteY3" fmla="*/ 663933 h 663933"/>
              <a:gd name="connsiteX4" fmla="*/ 3176 w 677145"/>
              <a:gd name="connsiteY4" fmla="*/ 330492 h 663933"/>
              <a:gd name="connsiteX5" fmla="*/ 62645 w 677145"/>
              <a:gd name="connsiteY5" fmla="*/ 127576 h 663933"/>
              <a:gd name="connsiteX0" fmla="*/ 101940 w 644966"/>
              <a:gd name="connsiteY0" fmla="*/ 58090 h 685888"/>
              <a:gd name="connsiteX1" fmla="*/ 545294 w 644966"/>
              <a:gd name="connsiteY1" fmla="*/ 16673 h 685888"/>
              <a:gd name="connsiteX2" fmla="*/ 633532 w 644966"/>
              <a:gd name="connsiteY2" fmla="*/ 330492 h 685888"/>
              <a:gd name="connsiteX3" fmla="*/ 533677 w 644966"/>
              <a:gd name="connsiteY3" fmla="*/ 663933 h 685888"/>
              <a:gd name="connsiteX4" fmla="*/ 10874 w 644966"/>
              <a:gd name="connsiteY4" fmla="*/ 575801 h 685888"/>
              <a:gd name="connsiteX5" fmla="*/ 36507 w 644966"/>
              <a:gd name="connsiteY5" fmla="*/ 127576 h 685888"/>
              <a:gd name="connsiteX0" fmla="*/ 101940 w 642626"/>
              <a:gd name="connsiteY0" fmla="*/ 58090 h 654766"/>
              <a:gd name="connsiteX1" fmla="*/ 545294 w 642626"/>
              <a:gd name="connsiteY1" fmla="*/ 16673 h 654766"/>
              <a:gd name="connsiteX2" fmla="*/ 633532 w 642626"/>
              <a:gd name="connsiteY2" fmla="*/ 330492 h 654766"/>
              <a:gd name="connsiteX3" fmla="*/ 567513 w 642626"/>
              <a:gd name="connsiteY3" fmla="*/ 613179 h 654766"/>
              <a:gd name="connsiteX4" fmla="*/ 10874 w 642626"/>
              <a:gd name="connsiteY4" fmla="*/ 575801 h 654766"/>
              <a:gd name="connsiteX5" fmla="*/ 36507 w 642626"/>
              <a:gd name="connsiteY5" fmla="*/ 127576 h 654766"/>
              <a:gd name="connsiteX0" fmla="*/ 101940 w 642626"/>
              <a:gd name="connsiteY0" fmla="*/ 30477 h 627153"/>
              <a:gd name="connsiteX1" fmla="*/ 545294 w 642626"/>
              <a:gd name="connsiteY1" fmla="*/ 31354 h 627153"/>
              <a:gd name="connsiteX2" fmla="*/ 633532 w 642626"/>
              <a:gd name="connsiteY2" fmla="*/ 302879 h 627153"/>
              <a:gd name="connsiteX3" fmla="*/ 567513 w 642626"/>
              <a:gd name="connsiteY3" fmla="*/ 585566 h 627153"/>
              <a:gd name="connsiteX4" fmla="*/ 10874 w 642626"/>
              <a:gd name="connsiteY4" fmla="*/ 548188 h 627153"/>
              <a:gd name="connsiteX5" fmla="*/ 36507 w 642626"/>
              <a:gd name="connsiteY5" fmla="*/ 99963 h 627153"/>
              <a:gd name="connsiteX0" fmla="*/ 101940 w 641803"/>
              <a:gd name="connsiteY0" fmla="*/ 32533 h 629209"/>
              <a:gd name="connsiteX1" fmla="*/ 545294 w 641803"/>
              <a:gd name="connsiteY1" fmla="*/ 33410 h 629209"/>
              <a:gd name="connsiteX2" fmla="*/ 633532 w 641803"/>
              <a:gd name="connsiteY2" fmla="*/ 304935 h 629209"/>
              <a:gd name="connsiteX3" fmla="*/ 567513 w 641803"/>
              <a:gd name="connsiteY3" fmla="*/ 587622 h 629209"/>
              <a:gd name="connsiteX4" fmla="*/ 10874 w 641803"/>
              <a:gd name="connsiteY4" fmla="*/ 550244 h 629209"/>
              <a:gd name="connsiteX5" fmla="*/ 36507 w 641803"/>
              <a:gd name="connsiteY5" fmla="*/ 102019 h 629209"/>
              <a:gd name="connsiteX0" fmla="*/ 93785 w 633648"/>
              <a:gd name="connsiteY0" fmla="*/ 32533 h 629209"/>
              <a:gd name="connsiteX1" fmla="*/ 537139 w 633648"/>
              <a:gd name="connsiteY1" fmla="*/ 33410 h 629209"/>
              <a:gd name="connsiteX2" fmla="*/ 625377 w 633648"/>
              <a:gd name="connsiteY2" fmla="*/ 304935 h 629209"/>
              <a:gd name="connsiteX3" fmla="*/ 559358 w 633648"/>
              <a:gd name="connsiteY3" fmla="*/ 587622 h 629209"/>
              <a:gd name="connsiteX4" fmla="*/ 2719 w 633648"/>
              <a:gd name="connsiteY4" fmla="*/ 550244 h 629209"/>
              <a:gd name="connsiteX5" fmla="*/ 28352 w 633648"/>
              <a:gd name="connsiteY5" fmla="*/ 102019 h 629209"/>
              <a:gd name="connsiteX0" fmla="*/ 103603 w 643466"/>
              <a:gd name="connsiteY0" fmla="*/ 32533 h 629209"/>
              <a:gd name="connsiteX1" fmla="*/ 546957 w 643466"/>
              <a:gd name="connsiteY1" fmla="*/ 33410 h 629209"/>
              <a:gd name="connsiteX2" fmla="*/ 635195 w 643466"/>
              <a:gd name="connsiteY2" fmla="*/ 304935 h 629209"/>
              <a:gd name="connsiteX3" fmla="*/ 569176 w 643466"/>
              <a:gd name="connsiteY3" fmla="*/ 587622 h 629209"/>
              <a:gd name="connsiteX4" fmla="*/ 12537 w 643466"/>
              <a:gd name="connsiteY4" fmla="*/ 550244 h 629209"/>
              <a:gd name="connsiteX5" fmla="*/ 4334 w 643466"/>
              <a:gd name="connsiteY5" fmla="*/ 102019 h 629209"/>
              <a:gd name="connsiteX0" fmla="*/ 103603 w 643466"/>
              <a:gd name="connsiteY0" fmla="*/ 32533 h 613248"/>
              <a:gd name="connsiteX1" fmla="*/ 546957 w 643466"/>
              <a:gd name="connsiteY1" fmla="*/ 33410 h 613248"/>
              <a:gd name="connsiteX2" fmla="*/ 635195 w 643466"/>
              <a:gd name="connsiteY2" fmla="*/ 304935 h 613248"/>
              <a:gd name="connsiteX3" fmla="*/ 569176 w 643466"/>
              <a:gd name="connsiteY3" fmla="*/ 587622 h 613248"/>
              <a:gd name="connsiteX4" fmla="*/ 12537 w 643466"/>
              <a:gd name="connsiteY4" fmla="*/ 518643 h 613248"/>
              <a:gd name="connsiteX5" fmla="*/ 4334 w 643466"/>
              <a:gd name="connsiteY5" fmla="*/ 102019 h 613248"/>
              <a:gd name="connsiteX0" fmla="*/ 103603 w 622280"/>
              <a:gd name="connsiteY0" fmla="*/ 51723 h 632438"/>
              <a:gd name="connsiteX1" fmla="*/ 546957 w 622280"/>
              <a:gd name="connsiteY1" fmla="*/ 52600 h 632438"/>
              <a:gd name="connsiteX2" fmla="*/ 569176 w 622280"/>
              <a:gd name="connsiteY2" fmla="*/ 606812 h 632438"/>
              <a:gd name="connsiteX3" fmla="*/ 12537 w 622280"/>
              <a:gd name="connsiteY3" fmla="*/ 537833 h 632438"/>
              <a:gd name="connsiteX4" fmla="*/ 4334 w 622280"/>
              <a:gd name="connsiteY4" fmla="*/ 121209 h 632438"/>
              <a:gd name="connsiteX0" fmla="*/ 103603 w 640916"/>
              <a:gd name="connsiteY0" fmla="*/ 51277 h 628066"/>
              <a:gd name="connsiteX1" fmla="*/ 546957 w 640916"/>
              <a:gd name="connsiteY1" fmla="*/ 52154 h 628066"/>
              <a:gd name="connsiteX2" fmla="*/ 595444 w 640916"/>
              <a:gd name="connsiteY2" fmla="*/ 600046 h 628066"/>
              <a:gd name="connsiteX3" fmla="*/ 12537 w 640916"/>
              <a:gd name="connsiteY3" fmla="*/ 537387 h 628066"/>
              <a:gd name="connsiteX4" fmla="*/ 4334 w 640916"/>
              <a:gd name="connsiteY4" fmla="*/ 120763 h 628066"/>
              <a:gd name="connsiteX0" fmla="*/ 103603 w 629940"/>
              <a:gd name="connsiteY0" fmla="*/ 26437 h 603226"/>
              <a:gd name="connsiteX1" fmla="*/ 546957 w 629940"/>
              <a:gd name="connsiteY1" fmla="*/ 27314 h 603226"/>
              <a:gd name="connsiteX2" fmla="*/ 595444 w 629940"/>
              <a:gd name="connsiteY2" fmla="*/ 575206 h 603226"/>
              <a:gd name="connsiteX3" fmla="*/ 12537 w 629940"/>
              <a:gd name="connsiteY3" fmla="*/ 512547 h 603226"/>
              <a:gd name="connsiteX4" fmla="*/ 4334 w 629940"/>
              <a:gd name="connsiteY4" fmla="*/ 95923 h 603226"/>
              <a:gd name="connsiteX0" fmla="*/ 103603 w 651443"/>
              <a:gd name="connsiteY0" fmla="*/ 20041 h 614843"/>
              <a:gd name="connsiteX1" fmla="*/ 608249 w 651443"/>
              <a:gd name="connsiteY1" fmla="*/ 39879 h 614843"/>
              <a:gd name="connsiteX2" fmla="*/ 595444 w 651443"/>
              <a:gd name="connsiteY2" fmla="*/ 568810 h 614843"/>
              <a:gd name="connsiteX3" fmla="*/ 12537 w 651443"/>
              <a:gd name="connsiteY3" fmla="*/ 506151 h 614843"/>
              <a:gd name="connsiteX4" fmla="*/ 4334 w 651443"/>
              <a:gd name="connsiteY4" fmla="*/ 89527 h 614843"/>
              <a:gd name="connsiteX0" fmla="*/ 103603 w 640788"/>
              <a:gd name="connsiteY0" fmla="*/ 20041 h 614843"/>
              <a:gd name="connsiteX1" fmla="*/ 581981 w 640788"/>
              <a:gd name="connsiteY1" fmla="*/ 39879 h 614843"/>
              <a:gd name="connsiteX2" fmla="*/ 595444 w 640788"/>
              <a:gd name="connsiteY2" fmla="*/ 568810 h 614843"/>
              <a:gd name="connsiteX3" fmla="*/ 12537 w 640788"/>
              <a:gd name="connsiteY3" fmla="*/ 506151 h 614843"/>
              <a:gd name="connsiteX4" fmla="*/ 4334 w 640788"/>
              <a:gd name="connsiteY4" fmla="*/ 89527 h 614843"/>
              <a:gd name="connsiteX0" fmla="*/ 103603 w 673655"/>
              <a:gd name="connsiteY0" fmla="*/ 38763 h 618146"/>
              <a:gd name="connsiteX1" fmla="*/ 581981 w 673655"/>
              <a:gd name="connsiteY1" fmla="*/ 58601 h 618146"/>
              <a:gd name="connsiteX2" fmla="*/ 621713 w 673655"/>
              <a:gd name="connsiteY2" fmla="*/ 562250 h 618146"/>
              <a:gd name="connsiteX3" fmla="*/ 12537 w 673655"/>
              <a:gd name="connsiteY3" fmla="*/ 524873 h 618146"/>
              <a:gd name="connsiteX4" fmla="*/ 4334 w 673655"/>
              <a:gd name="connsiteY4" fmla="*/ 108249 h 618146"/>
              <a:gd name="connsiteX0" fmla="*/ 103603 w 654750"/>
              <a:gd name="connsiteY0" fmla="*/ 38763 h 605787"/>
              <a:gd name="connsiteX1" fmla="*/ 581981 w 654750"/>
              <a:gd name="connsiteY1" fmla="*/ 58601 h 605787"/>
              <a:gd name="connsiteX2" fmla="*/ 621713 w 654750"/>
              <a:gd name="connsiteY2" fmla="*/ 562250 h 605787"/>
              <a:gd name="connsiteX3" fmla="*/ 12537 w 654750"/>
              <a:gd name="connsiteY3" fmla="*/ 524873 h 605787"/>
              <a:gd name="connsiteX4" fmla="*/ 4334 w 654750"/>
              <a:gd name="connsiteY4" fmla="*/ 108249 h 605787"/>
              <a:gd name="connsiteX0" fmla="*/ 103603 w 643734"/>
              <a:gd name="connsiteY0" fmla="*/ 31800 h 598824"/>
              <a:gd name="connsiteX1" fmla="*/ 581981 w 643734"/>
              <a:gd name="connsiteY1" fmla="*/ 51638 h 598824"/>
              <a:gd name="connsiteX2" fmla="*/ 621713 w 643734"/>
              <a:gd name="connsiteY2" fmla="*/ 555287 h 598824"/>
              <a:gd name="connsiteX3" fmla="*/ 12537 w 643734"/>
              <a:gd name="connsiteY3" fmla="*/ 517910 h 598824"/>
              <a:gd name="connsiteX4" fmla="*/ 4334 w 643734"/>
              <a:gd name="connsiteY4" fmla="*/ 101286 h 598824"/>
              <a:gd name="connsiteX0" fmla="*/ 103603 w 643734"/>
              <a:gd name="connsiteY0" fmla="*/ 24551 h 591575"/>
              <a:gd name="connsiteX1" fmla="*/ 581981 w 643734"/>
              <a:gd name="connsiteY1" fmla="*/ 44389 h 591575"/>
              <a:gd name="connsiteX2" fmla="*/ 621713 w 643734"/>
              <a:gd name="connsiteY2" fmla="*/ 548038 h 591575"/>
              <a:gd name="connsiteX3" fmla="*/ 12537 w 643734"/>
              <a:gd name="connsiteY3" fmla="*/ 510661 h 591575"/>
              <a:gd name="connsiteX4" fmla="*/ 4334 w 643734"/>
              <a:gd name="connsiteY4" fmla="*/ 94037 h 591575"/>
              <a:gd name="connsiteX0" fmla="*/ 103603 w 643734"/>
              <a:gd name="connsiteY0" fmla="*/ 20135 h 587159"/>
              <a:gd name="connsiteX1" fmla="*/ 581981 w 643734"/>
              <a:gd name="connsiteY1" fmla="*/ 39973 h 587159"/>
              <a:gd name="connsiteX2" fmla="*/ 621713 w 643734"/>
              <a:gd name="connsiteY2" fmla="*/ 543622 h 587159"/>
              <a:gd name="connsiteX3" fmla="*/ 12537 w 643734"/>
              <a:gd name="connsiteY3" fmla="*/ 506245 h 587159"/>
              <a:gd name="connsiteX4" fmla="*/ 4334 w 643734"/>
              <a:gd name="connsiteY4" fmla="*/ 89621 h 587159"/>
              <a:gd name="connsiteX0" fmla="*/ 51067 w 657504"/>
              <a:gd name="connsiteY0" fmla="*/ 31623 h 592327"/>
              <a:gd name="connsiteX1" fmla="*/ 581981 w 657504"/>
              <a:gd name="connsiteY1" fmla="*/ 45141 h 592327"/>
              <a:gd name="connsiteX2" fmla="*/ 621713 w 657504"/>
              <a:gd name="connsiteY2" fmla="*/ 548790 h 592327"/>
              <a:gd name="connsiteX3" fmla="*/ 12537 w 657504"/>
              <a:gd name="connsiteY3" fmla="*/ 511413 h 592327"/>
              <a:gd name="connsiteX4" fmla="*/ 4334 w 657504"/>
              <a:gd name="connsiteY4" fmla="*/ 94789 h 592327"/>
              <a:gd name="connsiteX0" fmla="*/ 51067 w 676118"/>
              <a:gd name="connsiteY0" fmla="*/ 31623 h 604686"/>
              <a:gd name="connsiteX1" fmla="*/ 581981 w 676118"/>
              <a:gd name="connsiteY1" fmla="*/ 45141 h 604686"/>
              <a:gd name="connsiteX2" fmla="*/ 621713 w 676118"/>
              <a:gd name="connsiteY2" fmla="*/ 548790 h 604686"/>
              <a:gd name="connsiteX3" fmla="*/ 12537 w 676118"/>
              <a:gd name="connsiteY3" fmla="*/ 511413 h 604686"/>
              <a:gd name="connsiteX4" fmla="*/ 4334 w 676118"/>
              <a:gd name="connsiteY4" fmla="*/ 94789 h 604686"/>
              <a:gd name="connsiteX0" fmla="*/ 51067 w 659741"/>
              <a:gd name="connsiteY0" fmla="*/ 18182 h 591245"/>
              <a:gd name="connsiteX1" fmla="*/ 581981 w 659741"/>
              <a:gd name="connsiteY1" fmla="*/ 31700 h 591245"/>
              <a:gd name="connsiteX2" fmla="*/ 621713 w 659741"/>
              <a:gd name="connsiteY2" fmla="*/ 535349 h 591245"/>
              <a:gd name="connsiteX3" fmla="*/ 12537 w 659741"/>
              <a:gd name="connsiteY3" fmla="*/ 497972 h 591245"/>
              <a:gd name="connsiteX4" fmla="*/ 4334 w 659741"/>
              <a:gd name="connsiteY4" fmla="*/ 81348 h 591245"/>
              <a:gd name="connsiteX0" fmla="*/ 51067 w 671131"/>
              <a:gd name="connsiteY0" fmla="*/ 18182 h 591245"/>
              <a:gd name="connsiteX1" fmla="*/ 617005 w 671131"/>
              <a:gd name="connsiteY1" fmla="*/ 31700 h 591245"/>
              <a:gd name="connsiteX2" fmla="*/ 621713 w 671131"/>
              <a:gd name="connsiteY2" fmla="*/ 535349 h 591245"/>
              <a:gd name="connsiteX3" fmla="*/ 12537 w 671131"/>
              <a:gd name="connsiteY3" fmla="*/ 497972 h 591245"/>
              <a:gd name="connsiteX4" fmla="*/ 4334 w 671131"/>
              <a:gd name="connsiteY4" fmla="*/ 81348 h 591245"/>
              <a:gd name="connsiteX0" fmla="*/ 51067 w 648099"/>
              <a:gd name="connsiteY0" fmla="*/ 18182 h 578886"/>
              <a:gd name="connsiteX1" fmla="*/ 617005 w 648099"/>
              <a:gd name="connsiteY1" fmla="*/ 31700 h 578886"/>
              <a:gd name="connsiteX2" fmla="*/ 621713 w 648099"/>
              <a:gd name="connsiteY2" fmla="*/ 535349 h 578886"/>
              <a:gd name="connsiteX3" fmla="*/ 12537 w 648099"/>
              <a:gd name="connsiteY3" fmla="*/ 497972 h 578886"/>
              <a:gd name="connsiteX4" fmla="*/ 4334 w 648099"/>
              <a:gd name="connsiteY4" fmla="*/ 81348 h 578886"/>
              <a:gd name="connsiteX0" fmla="*/ 51067 w 648099"/>
              <a:gd name="connsiteY0" fmla="*/ 18182 h 565791"/>
              <a:gd name="connsiteX1" fmla="*/ 617005 w 648099"/>
              <a:gd name="connsiteY1" fmla="*/ 31700 h 565791"/>
              <a:gd name="connsiteX2" fmla="*/ 621713 w 648099"/>
              <a:gd name="connsiteY2" fmla="*/ 535349 h 565791"/>
              <a:gd name="connsiteX3" fmla="*/ 12537 w 648099"/>
              <a:gd name="connsiteY3" fmla="*/ 497972 h 565791"/>
              <a:gd name="connsiteX4" fmla="*/ 4334 w 648099"/>
              <a:gd name="connsiteY4" fmla="*/ 81348 h 5657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099" h="565791">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solidFill>
            <a:srgbClr val="ECEADE"/>
          </a:solidFill>
          <a:ln w="22225" cap="rnd">
            <a:solidFill>
              <a:schemeClr val="tx1">
                <a:lumMod val="75000"/>
                <a:lumOff val="2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CN" altLang="en-US"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四季度</a:t>
            </a:r>
            <a:endParaRPr lang="zh-CN" altLang="en-US"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47" name="文本框 46"/>
          <p:cNvSpPr txBox="1"/>
          <p:nvPr/>
        </p:nvSpPr>
        <p:spPr>
          <a:xfrm>
            <a:off x="6873500" y="1724240"/>
            <a:ext cx="4585784" cy="400110"/>
          </a:xfrm>
          <a:prstGeom prst="rect">
            <a:avLst/>
          </a:prstGeom>
          <a:noFill/>
        </p:spPr>
        <p:txBody>
          <a:bodyPr wrap="square" rtlCol="0">
            <a:spAutoFit/>
          </a:bodyPr>
          <a:lstStyle/>
          <a:p>
            <a:pPr algn="just">
              <a:lnSpc>
                <a:spcPct val="125000"/>
              </a:lnSpc>
            </a:pP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a:t>
            </a: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48" name="文本框 47"/>
          <p:cNvSpPr txBox="1"/>
          <p:nvPr/>
        </p:nvSpPr>
        <p:spPr>
          <a:xfrm>
            <a:off x="6873500" y="2773416"/>
            <a:ext cx="4585784" cy="400110"/>
          </a:xfrm>
          <a:prstGeom prst="rect">
            <a:avLst/>
          </a:prstGeom>
          <a:noFill/>
        </p:spPr>
        <p:txBody>
          <a:bodyPr wrap="square" rtlCol="0">
            <a:spAutoFit/>
          </a:bodyPr>
          <a:lstStyle/>
          <a:p>
            <a:pPr algn="just">
              <a:lnSpc>
                <a:spcPct val="125000"/>
              </a:lnSpc>
            </a:pP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a:t>
            </a: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49" name="文本框 48"/>
          <p:cNvSpPr txBox="1"/>
          <p:nvPr/>
        </p:nvSpPr>
        <p:spPr>
          <a:xfrm>
            <a:off x="6873500" y="3822377"/>
            <a:ext cx="4585784" cy="400110"/>
          </a:xfrm>
          <a:prstGeom prst="rect">
            <a:avLst/>
          </a:prstGeom>
          <a:noFill/>
        </p:spPr>
        <p:txBody>
          <a:bodyPr wrap="square" rtlCol="0">
            <a:spAutoFit/>
          </a:bodyPr>
          <a:lstStyle/>
          <a:p>
            <a:pPr algn="just">
              <a:lnSpc>
                <a:spcPct val="125000"/>
              </a:lnSpc>
            </a:pP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a:t>
            </a: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50" name="文本框 49"/>
          <p:cNvSpPr txBox="1"/>
          <p:nvPr/>
        </p:nvSpPr>
        <p:spPr>
          <a:xfrm>
            <a:off x="6873500" y="4836325"/>
            <a:ext cx="4585784" cy="400110"/>
          </a:xfrm>
          <a:prstGeom prst="rect">
            <a:avLst/>
          </a:prstGeom>
          <a:noFill/>
        </p:spPr>
        <p:txBody>
          <a:bodyPr wrap="square" rtlCol="0">
            <a:spAutoFit/>
          </a:bodyPr>
          <a:lstStyle/>
          <a:p>
            <a:pPr algn="just">
              <a:lnSpc>
                <a:spcPct val="125000"/>
              </a:lnSpc>
            </a:pP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a:t>
            </a: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pic>
        <p:nvPicPr>
          <p:cNvPr id="51" name="图片 50"/>
          <p:cNvPicPr>
            <a:picLocks noChangeAspect="1"/>
          </p:cNvPicPr>
          <p:nvPr/>
        </p:nvPicPr>
        <p:blipFill>
          <a:blip r:embed="rId2"/>
          <a:stretch>
            <a:fillRect/>
          </a:stretch>
        </p:blipFill>
        <p:spPr>
          <a:xfrm>
            <a:off x="307848" y="237744"/>
            <a:ext cx="355722" cy="299555"/>
          </a:xfrm>
          <a:prstGeom prst="rect">
            <a:avLst/>
          </a:prstGeom>
        </p:spPr>
      </p:pic>
      <p:sp>
        <p:nvSpPr>
          <p:cNvPr id="52" name="文本框 51"/>
          <p:cNvSpPr txBox="1"/>
          <p:nvPr/>
        </p:nvSpPr>
        <p:spPr>
          <a:xfrm>
            <a:off x="852272" y="141299"/>
            <a:ext cx="2557110" cy="492443"/>
          </a:xfrm>
          <a:prstGeom prst="rect">
            <a:avLst/>
          </a:prstGeom>
          <a:noFill/>
        </p:spPr>
        <p:txBody>
          <a:bodyPr wrap="none" rtlCol="0">
            <a:spAutoFit/>
          </a:bodyPr>
          <a:lstStyle/>
          <a:p>
            <a:r>
              <a:rPr lang="zh-CN" altLang="en-US" sz="26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请添加您的小标题</a:t>
            </a:r>
            <a:endParaRPr lang="zh-CN" altLang="en-US" sz="26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extLst>
      <p:ext uri="{BB962C8B-B14F-4D97-AF65-F5344CB8AC3E}">
        <p14:creationId xmlns:p14="http://schemas.microsoft.com/office/powerpoint/2010/main" val="36880701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grpSp>
        <p:nvGrpSpPr>
          <p:cNvPr id="25" name="组合 24"/>
          <p:cNvGrpSpPr/>
          <p:nvPr/>
        </p:nvGrpSpPr>
        <p:grpSpPr>
          <a:xfrm>
            <a:off x="8013124" y="2065347"/>
            <a:ext cx="2918185" cy="1471086"/>
            <a:chOff x="8339245" y="3996543"/>
            <a:chExt cx="2918185" cy="1471086"/>
          </a:xfrm>
        </p:grpSpPr>
        <p:sp>
          <p:nvSpPr>
            <p:cNvPr id="27" name="文本框 26"/>
            <p:cNvSpPr txBox="1"/>
            <p:nvPr/>
          </p:nvSpPr>
          <p:spPr>
            <a:xfrm>
              <a:off x="8339245" y="4451966"/>
              <a:ext cx="2918185" cy="1015663"/>
            </a:xfrm>
            <a:prstGeom prst="rect">
              <a:avLst/>
            </a:prstGeom>
            <a:noFill/>
          </p:spPr>
          <p:txBody>
            <a:bodyPr wrap="square" rtlCol="0">
              <a:spAutoFit/>
            </a:bodyPr>
            <a:lstStyle/>
            <a:p>
              <a:pPr>
                <a:lnSpc>
                  <a:spcPct val="125000"/>
                </a:lnSpc>
              </a:pP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请在这里输入文字请在这里输入文字请在这里输入文字请在这里输入</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en-US" altLang="zh-CN" sz="1600" dirty="0" smtClean="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28" name="文本框 27"/>
            <p:cNvSpPr txBox="1"/>
            <p:nvPr/>
          </p:nvSpPr>
          <p:spPr>
            <a:xfrm>
              <a:off x="8362821" y="3996543"/>
              <a:ext cx="973343" cy="523220"/>
            </a:xfrm>
            <a:prstGeom prst="rect">
              <a:avLst/>
            </a:prstGeom>
            <a:noFill/>
            <a:effectLst/>
          </p:spPr>
          <p:txBody>
            <a:bodyPr wrap="none" rtlCol="0">
              <a:spAutoFit/>
            </a:bodyPr>
            <a:lstStyle/>
            <a:p>
              <a:pPr algn="ctr"/>
              <a:r>
                <a:rPr lang="en-US" altLang="zh-CN" sz="2800" b="1" dirty="0">
                  <a:solidFill>
                    <a:schemeClr val="tx1">
                      <a:lumMod val="85000"/>
                      <a:lumOff val="15000"/>
                    </a:schemeClr>
                  </a:solidFill>
                  <a:latin typeface="方正静蕾简体" panose="02000000000000000000" pitchFamily="2" charset="-122"/>
                  <a:ea typeface="方正静蕾简体" panose="02000000000000000000" pitchFamily="2" charset="-122"/>
                </a:rPr>
                <a:t>PLAN B</a:t>
              </a:r>
              <a:endParaRPr lang="zh-CN" altLang="en-US" sz="2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grpSp>
      <p:sp>
        <p:nvSpPr>
          <p:cNvPr id="33" name="任意多边形 32"/>
          <p:cNvSpPr/>
          <p:nvPr/>
        </p:nvSpPr>
        <p:spPr>
          <a:xfrm>
            <a:off x="6662566" y="2303094"/>
            <a:ext cx="1272814" cy="717920"/>
          </a:xfrm>
          <a:custGeom>
            <a:avLst/>
            <a:gdLst>
              <a:gd name="connsiteX0" fmla="*/ 836909 w 836909"/>
              <a:gd name="connsiteY0" fmla="*/ 0 h 852407"/>
              <a:gd name="connsiteX1" fmla="*/ 635431 w 836909"/>
              <a:gd name="connsiteY1" fmla="*/ 0 h 852407"/>
              <a:gd name="connsiteX2" fmla="*/ 635431 w 836909"/>
              <a:gd name="connsiteY2" fmla="*/ 852407 h 852407"/>
              <a:gd name="connsiteX3" fmla="*/ 0 w 836909"/>
              <a:gd name="connsiteY3" fmla="*/ 852407 h 852407"/>
            </a:gdLst>
            <a:ahLst/>
            <a:cxnLst>
              <a:cxn ang="0">
                <a:pos x="connsiteX0" y="connsiteY0"/>
              </a:cxn>
              <a:cxn ang="0">
                <a:pos x="connsiteX1" y="connsiteY1"/>
              </a:cxn>
              <a:cxn ang="0">
                <a:pos x="connsiteX2" y="connsiteY2"/>
              </a:cxn>
              <a:cxn ang="0">
                <a:pos x="connsiteX3" y="connsiteY3"/>
              </a:cxn>
            </a:cxnLst>
            <a:rect l="l" t="t" r="r" b="b"/>
            <a:pathLst>
              <a:path w="836909" h="852407">
                <a:moveTo>
                  <a:pt x="836909" y="0"/>
                </a:moveTo>
                <a:lnTo>
                  <a:pt x="635431" y="0"/>
                </a:lnTo>
                <a:lnTo>
                  <a:pt x="635431" y="852407"/>
                </a:lnTo>
                <a:lnTo>
                  <a:pt x="0" y="852407"/>
                </a:lnTo>
              </a:path>
            </a:pathLst>
          </a:custGeom>
          <a:noFill/>
          <a:ln w="22225"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任意多边形 39"/>
          <p:cNvSpPr/>
          <p:nvPr/>
        </p:nvSpPr>
        <p:spPr>
          <a:xfrm flipH="1">
            <a:off x="4534440" y="3474856"/>
            <a:ext cx="900059" cy="553562"/>
          </a:xfrm>
          <a:custGeom>
            <a:avLst/>
            <a:gdLst>
              <a:gd name="connsiteX0" fmla="*/ 836909 w 836909"/>
              <a:gd name="connsiteY0" fmla="*/ 0 h 852407"/>
              <a:gd name="connsiteX1" fmla="*/ 635431 w 836909"/>
              <a:gd name="connsiteY1" fmla="*/ 0 h 852407"/>
              <a:gd name="connsiteX2" fmla="*/ 635431 w 836909"/>
              <a:gd name="connsiteY2" fmla="*/ 852407 h 852407"/>
              <a:gd name="connsiteX3" fmla="*/ 0 w 836909"/>
              <a:gd name="connsiteY3" fmla="*/ 852407 h 852407"/>
            </a:gdLst>
            <a:ahLst/>
            <a:cxnLst>
              <a:cxn ang="0">
                <a:pos x="connsiteX0" y="connsiteY0"/>
              </a:cxn>
              <a:cxn ang="0">
                <a:pos x="connsiteX1" y="connsiteY1"/>
              </a:cxn>
              <a:cxn ang="0">
                <a:pos x="connsiteX2" y="connsiteY2"/>
              </a:cxn>
              <a:cxn ang="0">
                <a:pos x="connsiteX3" y="connsiteY3"/>
              </a:cxn>
            </a:cxnLst>
            <a:rect l="l" t="t" r="r" b="b"/>
            <a:pathLst>
              <a:path w="836909" h="852407">
                <a:moveTo>
                  <a:pt x="836909" y="0"/>
                </a:moveTo>
                <a:lnTo>
                  <a:pt x="635431" y="0"/>
                </a:lnTo>
                <a:lnTo>
                  <a:pt x="635431" y="852407"/>
                </a:lnTo>
                <a:lnTo>
                  <a:pt x="0" y="852407"/>
                </a:lnTo>
              </a:path>
            </a:pathLst>
          </a:custGeom>
          <a:noFill/>
          <a:ln w="22225"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1" name="组合 50"/>
          <p:cNvGrpSpPr/>
          <p:nvPr/>
        </p:nvGrpSpPr>
        <p:grpSpPr>
          <a:xfrm>
            <a:off x="8013124" y="4413059"/>
            <a:ext cx="2918185" cy="1437576"/>
            <a:chOff x="8339245" y="4030053"/>
            <a:chExt cx="2918185" cy="1437576"/>
          </a:xfrm>
        </p:grpSpPr>
        <p:sp>
          <p:nvSpPr>
            <p:cNvPr id="52" name="文本框 51"/>
            <p:cNvSpPr txBox="1"/>
            <p:nvPr/>
          </p:nvSpPr>
          <p:spPr>
            <a:xfrm>
              <a:off x="8339245" y="4451966"/>
              <a:ext cx="2918185" cy="1015663"/>
            </a:xfrm>
            <a:prstGeom prst="rect">
              <a:avLst/>
            </a:prstGeom>
            <a:noFill/>
          </p:spPr>
          <p:txBody>
            <a:bodyPr wrap="square" rtlCol="0">
              <a:spAutoFit/>
            </a:bodyPr>
            <a:lstStyle/>
            <a:p>
              <a:pPr>
                <a:lnSpc>
                  <a:spcPct val="125000"/>
                </a:lnSpc>
              </a:pP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请在这里输入文字请在这里输入文字请在这里输入文字请在这里输入</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en-US" altLang="zh-CN" sz="1600" dirty="0" smtClean="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53" name="文本框 52"/>
            <p:cNvSpPr txBox="1"/>
            <p:nvPr/>
          </p:nvSpPr>
          <p:spPr>
            <a:xfrm>
              <a:off x="8371961" y="4030053"/>
              <a:ext cx="994183" cy="523220"/>
            </a:xfrm>
            <a:prstGeom prst="rect">
              <a:avLst/>
            </a:prstGeom>
            <a:noFill/>
            <a:effectLst/>
          </p:spPr>
          <p:txBody>
            <a:bodyPr wrap="none" rtlCol="0">
              <a:spAutoFit/>
            </a:bodyPr>
            <a:lstStyle/>
            <a:p>
              <a:pPr algn="ctr"/>
              <a:r>
                <a:rPr lang="en-US" altLang="zh-CN" sz="2800" b="1" dirty="0">
                  <a:solidFill>
                    <a:schemeClr val="tx1">
                      <a:lumMod val="85000"/>
                      <a:lumOff val="15000"/>
                    </a:schemeClr>
                  </a:solidFill>
                  <a:latin typeface="方正静蕾简体" panose="02000000000000000000" pitchFamily="2" charset="-122"/>
                  <a:ea typeface="方正静蕾简体" panose="02000000000000000000" pitchFamily="2" charset="-122"/>
                </a:rPr>
                <a:t>PLAN </a:t>
              </a:r>
              <a:r>
                <a:rPr lang="en-US" altLang="zh-CN" sz="28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C</a:t>
              </a:r>
              <a:endParaRPr lang="zh-CN" altLang="en-US" sz="2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grpSp>
      <p:sp>
        <p:nvSpPr>
          <p:cNvPr id="54" name="任意多边形 53"/>
          <p:cNvSpPr/>
          <p:nvPr/>
        </p:nvSpPr>
        <p:spPr>
          <a:xfrm>
            <a:off x="6372767" y="4610926"/>
            <a:ext cx="1562613" cy="408569"/>
          </a:xfrm>
          <a:custGeom>
            <a:avLst/>
            <a:gdLst>
              <a:gd name="connsiteX0" fmla="*/ 836909 w 836909"/>
              <a:gd name="connsiteY0" fmla="*/ 0 h 852407"/>
              <a:gd name="connsiteX1" fmla="*/ 635431 w 836909"/>
              <a:gd name="connsiteY1" fmla="*/ 0 h 852407"/>
              <a:gd name="connsiteX2" fmla="*/ 635431 w 836909"/>
              <a:gd name="connsiteY2" fmla="*/ 852407 h 852407"/>
              <a:gd name="connsiteX3" fmla="*/ 0 w 836909"/>
              <a:gd name="connsiteY3" fmla="*/ 852407 h 852407"/>
              <a:gd name="connsiteX0" fmla="*/ 836909 w 836909"/>
              <a:gd name="connsiteY0" fmla="*/ 0 h 852407"/>
              <a:gd name="connsiteX1" fmla="*/ 635431 w 836909"/>
              <a:gd name="connsiteY1" fmla="*/ 0 h 852407"/>
              <a:gd name="connsiteX2" fmla="*/ 528032 w 836909"/>
              <a:gd name="connsiteY2" fmla="*/ 852407 h 852407"/>
              <a:gd name="connsiteX3" fmla="*/ 0 w 836909"/>
              <a:gd name="connsiteY3" fmla="*/ 852407 h 852407"/>
              <a:gd name="connsiteX0" fmla="*/ 836909 w 836909"/>
              <a:gd name="connsiteY0" fmla="*/ 4254 h 856661"/>
              <a:gd name="connsiteX1" fmla="*/ 530181 w 836909"/>
              <a:gd name="connsiteY1" fmla="*/ 0 h 856661"/>
              <a:gd name="connsiteX2" fmla="*/ 528032 w 836909"/>
              <a:gd name="connsiteY2" fmla="*/ 856661 h 856661"/>
              <a:gd name="connsiteX3" fmla="*/ 0 w 836909"/>
              <a:gd name="connsiteY3" fmla="*/ 856661 h 856661"/>
            </a:gdLst>
            <a:ahLst/>
            <a:cxnLst>
              <a:cxn ang="0">
                <a:pos x="connsiteX0" y="connsiteY0"/>
              </a:cxn>
              <a:cxn ang="0">
                <a:pos x="connsiteX1" y="connsiteY1"/>
              </a:cxn>
              <a:cxn ang="0">
                <a:pos x="connsiteX2" y="connsiteY2"/>
              </a:cxn>
              <a:cxn ang="0">
                <a:pos x="connsiteX3" y="connsiteY3"/>
              </a:cxn>
            </a:cxnLst>
            <a:rect l="l" t="t" r="r" b="b"/>
            <a:pathLst>
              <a:path w="836909" h="856661">
                <a:moveTo>
                  <a:pt x="836909" y="4254"/>
                </a:moveTo>
                <a:lnTo>
                  <a:pt x="530181" y="0"/>
                </a:lnTo>
                <a:cubicBezTo>
                  <a:pt x="529465" y="285554"/>
                  <a:pt x="528748" y="571107"/>
                  <a:pt x="528032" y="856661"/>
                </a:cubicBezTo>
                <a:lnTo>
                  <a:pt x="0" y="856661"/>
                </a:lnTo>
              </a:path>
            </a:pathLst>
          </a:custGeom>
          <a:noFill/>
          <a:ln w="22225"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5" name="Group 98"/>
          <p:cNvGrpSpPr/>
          <p:nvPr/>
        </p:nvGrpSpPr>
        <p:grpSpPr>
          <a:xfrm rot="19693969">
            <a:off x="4942491" y="2860071"/>
            <a:ext cx="2122529" cy="2655004"/>
            <a:chOff x="0" y="-1"/>
            <a:chExt cx="1561717" cy="1953502"/>
          </a:xfrm>
        </p:grpSpPr>
        <p:grpSp>
          <p:nvGrpSpPr>
            <p:cNvPr id="56" name="Group 90"/>
            <p:cNvGrpSpPr/>
            <p:nvPr/>
          </p:nvGrpSpPr>
          <p:grpSpPr>
            <a:xfrm>
              <a:off x="622298" y="723900"/>
              <a:ext cx="539189" cy="576210"/>
              <a:chOff x="-1" y="0"/>
              <a:chExt cx="539187" cy="576209"/>
            </a:xfrm>
          </p:grpSpPr>
          <p:sp>
            <p:nvSpPr>
              <p:cNvPr id="64" name="Shape 88"/>
              <p:cNvSpPr/>
              <p:nvPr/>
            </p:nvSpPr>
            <p:spPr>
              <a:xfrm>
                <a:off x="-1" y="0"/>
                <a:ext cx="539187" cy="576209"/>
              </a:xfrm>
              <a:custGeom>
                <a:avLst/>
                <a:gdLst/>
                <a:ahLst/>
                <a:cxnLst>
                  <a:cxn ang="0">
                    <a:pos x="wd2" y="hd2"/>
                  </a:cxn>
                  <a:cxn ang="5400000">
                    <a:pos x="wd2" y="hd2"/>
                  </a:cxn>
                  <a:cxn ang="10800000">
                    <a:pos x="wd2" y="hd2"/>
                  </a:cxn>
                  <a:cxn ang="16200000">
                    <a:pos x="wd2" y="hd2"/>
                  </a:cxn>
                </a:cxnLst>
                <a:rect l="0" t="0" r="r" b="b"/>
                <a:pathLst>
                  <a:path w="20124" h="17472" extrusionOk="0">
                    <a:moveTo>
                      <a:pt x="17716" y="14514"/>
                    </a:moveTo>
                    <a:cubicBezTo>
                      <a:pt x="20957" y="10991"/>
                      <a:pt x="21156" y="5148"/>
                      <a:pt x="16903" y="2098"/>
                    </a:cubicBezTo>
                    <a:cubicBezTo>
                      <a:pt x="10629" y="-2401"/>
                      <a:pt x="569" y="729"/>
                      <a:pt x="21" y="7726"/>
                    </a:cubicBezTo>
                    <a:cubicBezTo>
                      <a:pt x="-444" y="13669"/>
                      <a:pt x="6904" y="19199"/>
                      <a:pt x="13877" y="16965"/>
                    </a:cubicBezTo>
                    <a:cubicBezTo>
                      <a:pt x="15420" y="16471"/>
                      <a:pt x="16714" y="15603"/>
                      <a:pt x="17716" y="14514"/>
                    </a:cubicBezTo>
                    <a:close/>
                  </a:path>
                </a:pathLst>
              </a:custGeom>
              <a:solidFill>
                <a:srgbClr val="E7E4EA"/>
              </a:solid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65" name="Shape 89"/>
              <p:cNvSpPr/>
              <p:nvPr/>
            </p:nvSpPr>
            <p:spPr>
              <a:xfrm>
                <a:off x="114300" y="114301"/>
                <a:ext cx="320567" cy="342573"/>
              </a:xfrm>
              <a:custGeom>
                <a:avLst/>
                <a:gdLst/>
                <a:ahLst/>
                <a:cxnLst>
                  <a:cxn ang="0">
                    <a:pos x="wd2" y="hd2"/>
                  </a:cxn>
                  <a:cxn ang="5400000">
                    <a:pos x="wd2" y="hd2"/>
                  </a:cxn>
                  <a:cxn ang="10800000">
                    <a:pos x="wd2" y="hd2"/>
                  </a:cxn>
                  <a:cxn ang="16200000">
                    <a:pos x="wd2" y="hd2"/>
                  </a:cxn>
                </a:cxnLst>
                <a:rect l="0" t="0" r="r" b="b"/>
                <a:pathLst>
                  <a:path w="20125" h="17472" extrusionOk="0">
                    <a:moveTo>
                      <a:pt x="17716" y="14515"/>
                    </a:moveTo>
                    <a:cubicBezTo>
                      <a:pt x="20957" y="10992"/>
                      <a:pt x="21156" y="5149"/>
                      <a:pt x="16903" y="2099"/>
                    </a:cubicBezTo>
                    <a:cubicBezTo>
                      <a:pt x="10629" y="-2400"/>
                      <a:pt x="569" y="730"/>
                      <a:pt x="21" y="7727"/>
                    </a:cubicBezTo>
                    <a:cubicBezTo>
                      <a:pt x="-444" y="13670"/>
                      <a:pt x="6904" y="19200"/>
                      <a:pt x="13878" y="16966"/>
                    </a:cubicBezTo>
                    <a:cubicBezTo>
                      <a:pt x="15420" y="16471"/>
                      <a:pt x="16714" y="15604"/>
                      <a:pt x="17716" y="14515"/>
                    </a:cubicBezTo>
                    <a:close/>
                  </a:path>
                </a:pathLst>
              </a:custGeom>
              <a:solidFill>
                <a:srgbClr val="ECEADE"/>
              </a:solid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grpSp>
        <p:grpSp>
          <p:nvGrpSpPr>
            <p:cNvPr id="57" name="Group 97"/>
            <p:cNvGrpSpPr/>
            <p:nvPr/>
          </p:nvGrpSpPr>
          <p:grpSpPr>
            <a:xfrm>
              <a:off x="0" y="-1"/>
              <a:ext cx="1561717" cy="1953502"/>
              <a:chOff x="0" y="0"/>
              <a:chExt cx="1561716" cy="1953500"/>
            </a:xfrm>
          </p:grpSpPr>
          <p:sp>
            <p:nvSpPr>
              <p:cNvPr id="58" name="Shape 91"/>
              <p:cNvSpPr/>
              <p:nvPr/>
            </p:nvSpPr>
            <p:spPr>
              <a:xfrm>
                <a:off x="-1" y="0"/>
                <a:ext cx="1561718" cy="1953501"/>
              </a:xfrm>
              <a:custGeom>
                <a:avLst/>
                <a:gdLst/>
                <a:ahLst/>
                <a:cxnLst>
                  <a:cxn ang="0">
                    <a:pos x="wd2" y="hd2"/>
                  </a:cxn>
                  <a:cxn ang="5400000">
                    <a:pos x="wd2" y="hd2"/>
                  </a:cxn>
                  <a:cxn ang="10800000">
                    <a:pos x="wd2" y="hd2"/>
                  </a:cxn>
                  <a:cxn ang="16200000">
                    <a:pos x="wd2" y="hd2"/>
                  </a:cxn>
                </a:cxnLst>
                <a:rect l="0" t="0" r="r" b="b"/>
                <a:pathLst>
                  <a:path w="21113" h="21575" extrusionOk="0">
                    <a:moveTo>
                      <a:pt x="4422" y="10273"/>
                    </a:moveTo>
                    <a:cubicBezTo>
                      <a:pt x="4988" y="10128"/>
                      <a:pt x="5596" y="10037"/>
                      <a:pt x="6024" y="10128"/>
                    </a:cubicBezTo>
                    <a:cubicBezTo>
                      <a:pt x="7105" y="8239"/>
                      <a:pt x="8932" y="6998"/>
                      <a:pt x="10714" y="5587"/>
                    </a:cubicBezTo>
                    <a:cubicBezTo>
                      <a:pt x="12697" y="4016"/>
                      <a:pt x="14777" y="2735"/>
                      <a:pt x="17151" y="1581"/>
                    </a:cubicBezTo>
                    <a:cubicBezTo>
                      <a:pt x="18423" y="962"/>
                      <a:pt x="19735" y="449"/>
                      <a:pt x="21109" y="0"/>
                    </a:cubicBezTo>
                    <a:cubicBezTo>
                      <a:pt x="21057" y="17"/>
                      <a:pt x="21261" y="2955"/>
                      <a:pt x="20839" y="4745"/>
                    </a:cubicBezTo>
                    <a:cubicBezTo>
                      <a:pt x="20497" y="6196"/>
                      <a:pt x="20104" y="7587"/>
                      <a:pt x="19402" y="8948"/>
                    </a:cubicBezTo>
                    <a:cubicBezTo>
                      <a:pt x="18832" y="10055"/>
                      <a:pt x="18455" y="11150"/>
                      <a:pt x="17794" y="12230"/>
                    </a:cubicBezTo>
                    <a:cubicBezTo>
                      <a:pt x="17708" y="12371"/>
                      <a:pt x="16484" y="14383"/>
                      <a:pt x="16436" y="14360"/>
                    </a:cubicBezTo>
                    <a:cubicBezTo>
                      <a:pt x="16949" y="14631"/>
                      <a:pt x="17118" y="15843"/>
                      <a:pt x="17101" y="16284"/>
                    </a:cubicBezTo>
                    <a:cubicBezTo>
                      <a:pt x="17074" y="17045"/>
                      <a:pt x="16801" y="18083"/>
                      <a:pt x="16459" y="18783"/>
                    </a:cubicBezTo>
                    <a:cubicBezTo>
                      <a:pt x="15792" y="20152"/>
                      <a:pt x="14589" y="21319"/>
                      <a:pt x="12593" y="21505"/>
                    </a:cubicBezTo>
                    <a:cubicBezTo>
                      <a:pt x="12169" y="21545"/>
                      <a:pt x="11727" y="21600"/>
                      <a:pt x="11302" y="21562"/>
                    </a:cubicBezTo>
                    <a:cubicBezTo>
                      <a:pt x="11902" y="21366"/>
                      <a:pt x="12300" y="20667"/>
                      <a:pt x="12472" y="20196"/>
                    </a:cubicBezTo>
                    <a:cubicBezTo>
                      <a:pt x="12593" y="19865"/>
                      <a:pt x="12628" y="19516"/>
                      <a:pt x="12567" y="19173"/>
                    </a:cubicBezTo>
                    <a:cubicBezTo>
                      <a:pt x="12547" y="19061"/>
                      <a:pt x="12120" y="18241"/>
                      <a:pt x="12133" y="18225"/>
                    </a:cubicBezTo>
                    <a:cubicBezTo>
                      <a:pt x="11577" y="18901"/>
                      <a:pt x="10529" y="19406"/>
                      <a:pt x="9649" y="19755"/>
                    </a:cubicBezTo>
                    <a:cubicBezTo>
                      <a:pt x="9055" y="19528"/>
                      <a:pt x="7992" y="18910"/>
                      <a:pt x="7621" y="18704"/>
                    </a:cubicBezTo>
                    <a:cubicBezTo>
                      <a:pt x="6788" y="18241"/>
                      <a:pt x="5993" y="17735"/>
                      <a:pt x="5229" y="17198"/>
                    </a:cubicBezTo>
                    <a:cubicBezTo>
                      <a:pt x="4963" y="17011"/>
                      <a:pt x="4136" y="16487"/>
                      <a:pt x="4026" y="16251"/>
                    </a:cubicBezTo>
                    <a:cubicBezTo>
                      <a:pt x="3931" y="16045"/>
                      <a:pt x="4554" y="14389"/>
                      <a:pt x="4437" y="14350"/>
                    </a:cubicBezTo>
                    <a:cubicBezTo>
                      <a:pt x="3946" y="14185"/>
                      <a:pt x="3105" y="14445"/>
                      <a:pt x="2643" y="14602"/>
                    </a:cubicBezTo>
                    <a:cubicBezTo>
                      <a:pt x="2110" y="14785"/>
                      <a:pt x="835" y="15557"/>
                      <a:pt x="800" y="16582"/>
                    </a:cubicBezTo>
                    <a:cubicBezTo>
                      <a:pt x="-339" y="15137"/>
                      <a:pt x="-266" y="13495"/>
                      <a:pt x="1050" y="12196"/>
                    </a:cubicBezTo>
                    <a:cubicBezTo>
                      <a:pt x="1672" y="11583"/>
                      <a:pt x="2430" y="11014"/>
                      <a:pt x="3301" y="10647"/>
                    </a:cubicBezTo>
                    <a:cubicBezTo>
                      <a:pt x="3585" y="10527"/>
                      <a:pt x="3992" y="10384"/>
                      <a:pt x="4422" y="10273"/>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59" name="Shape 92"/>
              <p:cNvSpPr/>
              <p:nvPr/>
            </p:nvSpPr>
            <p:spPr>
              <a:xfrm>
                <a:off x="1066800" y="266700"/>
                <a:ext cx="431366" cy="2890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379" y="6426"/>
                      <a:pt x="7227" y="11376"/>
                      <a:pt x="11452" y="14964"/>
                    </a:cubicBezTo>
                    <a:cubicBezTo>
                      <a:pt x="13898" y="17041"/>
                      <a:pt x="19295" y="20423"/>
                      <a:pt x="21600" y="21600"/>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60" name="Shape 93"/>
              <p:cNvSpPr/>
              <p:nvPr/>
            </p:nvSpPr>
            <p:spPr>
              <a:xfrm>
                <a:off x="1003300" y="317500"/>
                <a:ext cx="479079" cy="32755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142" y="5671"/>
                      <a:pt x="7183" y="11692"/>
                      <a:pt x="10987" y="14858"/>
                    </a:cubicBezTo>
                    <a:cubicBezTo>
                      <a:pt x="13189" y="16691"/>
                      <a:pt x="19525" y="20561"/>
                      <a:pt x="21600" y="21600"/>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61" name="Shape 94"/>
              <p:cNvSpPr/>
              <p:nvPr/>
            </p:nvSpPr>
            <p:spPr>
              <a:xfrm>
                <a:off x="317500" y="1028700"/>
                <a:ext cx="84374" cy="2675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4016" y="15315"/>
                      <a:pt x="14405" y="5985"/>
                      <a:pt x="21600" y="0"/>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62" name="Shape 95"/>
              <p:cNvSpPr/>
              <p:nvPr/>
            </p:nvSpPr>
            <p:spPr>
              <a:xfrm>
                <a:off x="889000" y="1409700"/>
                <a:ext cx="194631" cy="24162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8151" y="14365"/>
                      <a:pt x="14301" y="8151"/>
                      <a:pt x="21600" y="0"/>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63" name="Shape 96"/>
              <p:cNvSpPr/>
              <p:nvPr/>
            </p:nvSpPr>
            <p:spPr>
              <a:xfrm>
                <a:off x="304800" y="1358900"/>
                <a:ext cx="514350" cy="3492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445" y="1850"/>
                      <a:pt x="4122" y="5622"/>
                      <a:pt x="6224" y="8181"/>
                    </a:cubicBezTo>
                    <a:cubicBezTo>
                      <a:pt x="8411" y="10843"/>
                      <a:pt x="10777" y="13242"/>
                      <a:pt x="13131" y="15565"/>
                    </a:cubicBezTo>
                    <a:cubicBezTo>
                      <a:pt x="15743" y="18141"/>
                      <a:pt x="18474" y="20652"/>
                      <a:pt x="21600" y="21600"/>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grpSp>
      </p:grpSp>
      <p:grpSp>
        <p:nvGrpSpPr>
          <p:cNvPr id="66" name="组合 65"/>
          <p:cNvGrpSpPr/>
          <p:nvPr/>
        </p:nvGrpSpPr>
        <p:grpSpPr>
          <a:xfrm>
            <a:off x="1313734" y="3175176"/>
            <a:ext cx="2955210" cy="1473526"/>
            <a:chOff x="8339245" y="3994103"/>
            <a:chExt cx="2955210" cy="1473526"/>
          </a:xfrm>
        </p:grpSpPr>
        <p:sp>
          <p:nvSpPr>
            <p:cNvPr id="67" name="文本框 66"/>
            <p:cNvSpPr txBox="1"/>
            <p:nvPr/>
          </p:nvSpPr>
          <p:spPr>
            <a:xfrm>
              <a:off x="8339245" y="4451966"/>
              <a:ext cx="2918185" cy="1015663"/>
            </a:xfrm>
            <a:prstGeom prst="rect">
              <a:avLst/>
            </a:prstGeom>
            <a:noFill/>
          </p:spPr>
          <p:txBody>
            <a:bodyPr wrap="square" rtlCol="0">
              <a:spAutoFit/>
            </a:bodyPr>
            <a:lstStyle/>
            <a:p>
              <a:pPr algn="r">
                <a:lnSpc>
                  <a:spcPct val="125000"/>
                </a:lnSpc>
              </a:pP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请在这里输入文字请在这里输入文字请在这里输入文字请在这里输入</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en-US" altLang="zh-CN" sz="1600" dirty="0" smtClean="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68" name="文本框 67"/>
            <p:cNvSpPr txBox="1"/>
            <p:nvPr/>
          </p:nvSpPr>
          <p:spPr>
            <a:xfrm>
              <a:off x="10311494" y="3994103"/>
              <a:ext cx="982961" cy="523220"/>
            </a:xfrm>
            <a:prstGeom prst="rect">
              <a:avLst/>
            </a:prstGeom>
            <a:noFill/>
            <a:effectLst/>
          </p:spPr>
          <p:txBody>
            <a:bodyPr wrap="none" rtlCol="0">
              <a:spAutoFit/>
            </a:bodyPr>
            <a:lstStyle/>
            <a:p>
              <a:pPr algn="r"/>
              <a:r>
                <a:rPr lang="en-US" altLang="zh-CN" sz="2800" b="1" dirty="0">
                  <a:solidFill>
                    <a:schemeClr val="tx1">
                      <a:lumMod val="85000"/>
                      <a:lumOff val="15000"/>
                    </a:schemeClr>
                  </a:solidFill>
                  <a:latin typeface="方正静蕾简体" panose="02000000000000000000" pitchFamily="2" charset="-122"/>
                  <a:ea typeface="方正静蕾简体" panose="02000000000000000000" pitchFamily="2" charset="-122"/>
                </a:rPr>
                <a:t>PLAN A</a:t>
              </a:r>
              <a:endParaRPr lang="zh-CN" altLang="en-US" sz="2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grpSp>
      <p:pic>
        <p:nvPicPr>
          <p:cNvPr id="69" name="图片 68"/>
          <p:cNvPicPr>
            <a:picLocks noChangeAspect="1"/>
          </p:cNvPicPr>
          <p:nvPr/>
        </p:nvPicPr>
        <p:blipFill>
          <a:blip r:embed="rId2"/>
          <a:stretch>
            <a:fillRect/>
          </a:stretch>
        </p:blipFill>
        <p:spPr>
          <a:xfrm>
            <a:off x="307848" y="237744"/>
            <a:ext cx="355722" cy="299555"/>
          </a:xfrm>
          <a:prstGeom prst="rect">
            <a:avLst/>
          </a:prstGeom>
        </p:spPr>
      </p:pic>
      <p:sp>
        <p:nvSpPr>
          <p:cNvPr id="70" name="文本框 69"/>
          <p:cNvSpPr txBox="1"/>
          <p:nvPr/>
        </p:nvSpPr>
        <p:spPr>
          <a:xfrm>
            <a:off x="852272" y="141299"/>
            <a:ext cx="2557110" cy="492443"/>
          </a:xfrm>
          <a:prstGeom prst="rect">
            <a:avLst/>
          </a:prstGeom>
          <a:noFill/>
        </p:spPr>
        <p:txBody>
          <a:bodyPr wrap="none" rtlCol="0">
            <a:spAutoFit/>
          </a:bodyPr>
          <a:lstStyle/>
          <a:p>
            <a:r>
              <a:rPr lang="zh-CN" altLang="en-US" sz="26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请添加您的小标题</a:t>
            </a:r>
            <a:endParaRPr lang="zh-CN" altLang="en-US" sz="26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extLst>
      <p:ext uri="{BB962C8B-B14F-4D97-AF65-F5344CB8AC3E}">
        <p14:creationId xmlns:p14="http://schemas.microsoft.com/office/powerpoint/2010/main" val="11951879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cxnSp>
        <p:nvCxnSpPr>
          <p:cNvPr id="26" name="直接连接符 25"/>
          <p:cNvCxnSpPr/>
          <p:nvPr/>
        </p:nvCxnSpPr>
        <p:spPr>
          <a:xfrm flipH="1">
            <a:off x="1412966" y="2743253"/>
            <a:ext cx="6879755" cy="32087"/>
          </a:xfrm>
          <a:prstGeom prst="line">
            <a:avLst/>
          </a:prstGeom>
          <a:ln w="254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H="1">
            <a:off x="1405176" y="4190067"/>
            <a:ext cx="8058138" cy="0"/>
          </a:xfrm>
          <a:prstGeom prst="line">
            <a:avLst/>
          </a:prstGeom>
          <a:ln w="254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1364745" y="5665758"/>
            <a:ext cx="7631620" cy="44195"/>
          </a:xfrm>
          <a:prstGeom prst="line">
            <a:avLst/>
          </a:prstGeom>
          <a:ln w="254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1847365" y="1645859"/>
            <a:ext cx="1811490" cy="461665"/>
          </a:xfrm>
          <a:prstGeom prst="rect">
            <a:avLst/>
          </a:prstGeom>
          <a:noFill/>
        </p:spPr>
        <p:txBody>
          <a:bodyPr wrap="square" rtlCol="0">
            <a:spAutoFit/>
          </a:bodyPr>
          <a:lstStyle/>
          <a:p>
            <a:r>
              <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rPr>
              <a:t>输入</a:t>
            </a:r>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32" name="文本框 31"/>
          <p:cNvSpPr txBox="1"/>
          <p:nvPr/>
        </p:nvSpPr>
        <p:spPr>
          <a:xfrm>
            <a:off x="1348164" y="2117423"/>
            <a:ext cx="5930914" cy="830997"/>
          </a:xfrm>
          <a:prstGeom prst="rect">
            <a:avLst/>
          </a:prstGeom>
          <a:noFill/>
        </p:spPr>
        <p:txBody>
          <a:bodyPr wrap="square" rtlCol="0">
            <a:spAutoFit/>
          </a:bodyPr>
          <a:lstStyle/>
          <a:p>
            <a:pPr algn="ct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请在此添加文字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文字请</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文字请</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请在此添加文字请在此添加文字请在此添加文字请在此添加文字</a:t>
            </a:r>
          </a:p>
          <a:p>
            <a:pPr algn="ct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34" name="文本框 33"/>
          <p:cNvSpPr txBox="1"/>
          <p:nvPr/>
        </p:nvSpPr>
        <p:spPr>
          <a:xfrm>
            <a:off x="1339683" y="3490183"/>
            <a:ext cx="5930914" cy="830997"/>
          </a:xfrm>
          <a:prstGeom prst="rect">
            <a:avLst/>
          </a:prstGeom>
          <a:noFill/>
        </p:spPr>
        <p:txBody>
          <a:bodyPr wrap="square" rtlCol="0">
            <a:spAutoFit/>
          </a:bodyPr>
          <a:lstStyle/>
          <a:p>
            <a:pPr algn="ct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请在此添加文字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文字请</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文字请</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请在此添加文字请在此添加文字请在此添加文字请在此添加文字</a:t>
            </a:r>
          </a:p>
          <a:p>
            <a:pPr algn="ct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35" name="文本框 34"/>
          <p:cNvSpPr txBox="1"/>
          <p:nvPr/>
        </p:nvSpPr>
        <p:spPr>
          <a:xfrm>
            <a:off x="1335829" y="4993996"/>
            <a:ext cx="5930914" cy="830997"/>
          </a:xfrm>
          <a:prstGeom prst="rect">
            <a:avLst/>
          </a:prstGeom>
          <a:noFill/>
        </p:spPr>
        <p:txBody>
          <a:bodyPr wrap="square" rtlCol="0">
            <a:spAutoFit/>
          </a:bodyPr>
          <a:lstStyle/>
          <a:p>
            <a:pPr algn="ct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请在此添加文字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文字请</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文字请</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请在此添加文字请在此添加文字请在此添加文字请在此添加文字</a:t>
            </a:r>
          </a:p>
          <a:p>
            <a:pPr algn="ct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48" name="Freeform 8"/>
          <p:cNvSpPr>
            <a:spLocks noEditPoints="1"/>
          </p:cNvSpPr>
          <p:nvPr/>
        </p:nvSpPr>
        <p:spPr bwMode="auto">
          <a:xfrm rot="1556340" flipH="1">
            <a:off x="1471643" y="1605429"/>
            <a:ext cx="343812" cy="392237"/>
          </a:xfrm>
          <a:custGeom>
            <a:avLst/>
            <a:gdLst>
              <a:gd name="T0" fmla="*/ 20 w 28"/>
              <a:gd name="T1" fmla="*/ 11 h 32"/>
              <a:gd name="T2" fmla="*/ 28 w 28"/>
              <a:gd name="T3" fmla="*/ 12 h 32"/>
              <a:gd name="T4" fmla="*/ 20 w 28"/>
              <a:gd name="T5" fmla="*/ 20 h 32"/>
              <a:gd name="T6" fmla="*/ 20 w 28"/>
              <a:gd name="T7" fmla="*/ 32 h 32"/>
              <a:gd name="T8" fmla="*/ 13 w 28"/>
              <a:gd name="T9" fmla="*/ 25 h 32"/>
              <a:gd name="T10" fmla="*/ 3 w 28"/>
              <a:gd name="T11" fmla="*/ 31 h 32"/>
              <a:gd name="T12" fmla="*/ 3 w 28"/>
              <a:gd name="T13" fmla="*/ 31 h 32"/>
              <a:gd name="T14" fmla="*/ 8 w 28"/>
              <a:gd name="T15" fmla="*/ 18 h 32"/>
              <a:gd name="T16" fmla="*/ 4 w 28"/>
              <a:gd name="T17" fmla="*/ 13 h 32"/>
              <a:gd name="T18" fmla="*/ 0 w 28"/>
              <a:gd name="T19" fmla="*/ 8 h 32"/>
              <a:gd name="T20" fmla="*/ 12 w 28"/>
              <a:gd name="T21" fmla="*/ 10 h 32"/>
              <a:gd name="T22" fmla="*/ 16 w 28"/>
              <a:gd name="T23" fmla="*/ 0 h 32"/>
              <a:gd name="T24" fmla="*/ 20 w 28"/>
              <a:gd name="T25" fmla="*/ 11 h 32"/>
              <a:gd name="T26" fmla="*/ 14 w 28"/>
              <a:gd name="T27" fmla="*/ 10 h 32"/>
              <a:gd name="T28" fmla="*/ 18 w 28"/>
              <a:gd name="T29" fmla="*/ 11 h 32"/>
              <a:gd name="T30" fmla="*/ 16 w 28"/>
              <a:gd name="T31" fmla="*/ 5 h 32"/>
              <a:gd name="T32" fmla="*/ 14 w 28"/>
              <a:gd name="T33" fmla="*/ 10 h 32"/>
              <a:gd name="T34" fmla="*/ 9 w 28"/>
              <a:gd name="T35" fmla="*/ 16 h 32"/>
              <a:gd name="T36" fmla="*/ 11 w 28"/>
              <a:gd name="T37" fmla="*/ 12 h 32"/>
              <a:gd name="T38" fmla="*/ 5 w 28"/>
              <a:gd name="T39" fmla="*/ 11 h 32"/>
              <a:gd name="T40" fmla="*/ 9 w 28"/>
              <a:gd name="T41" fmla="*/ 16 h 32"/>
              <a:gd name="T42" fmla="*/ 10 w 28"/>
              <a:gd name="T43" fmla="*/ 18 h 32"/>
              <a:gd name="T44" fmla="*/ 14 w 28"/>
              <a:gd name="T45" fmla="*/ 22 h 32"/>
              <a:gd name="T46" fmla="*/ 18 w 28"/>
              <a:gd name="T47" fmla="*/ 19 h 32"/>
              <a:gd name="T48" fmla="*/ 18 w 28"/>
              <a:gd name="T49" fmla="*/ 13 h 32"/>
              <a:gd name="T50" fmla="*/ 13 w 28"/>
              <a:gd name="T51" fmla="*/ 12 h 32"/>
              <a:gd name="T52" fmla="*/ 10 w 28"/>
              <a:gd name="T53" fmla="*/ 18 h 32"/>
              <a:gd name="T54" fmla="*/ 20 w 28"/>
              <a:gd name="T55" fmla="*/ 14 h 32"/>
              <a:gd name="T56" fmla="*/ 20 w 28"/>
              <a:gd name="T57" fmla="*/ 17 h 32"/>
              <a:gd name="T58" fmla="*/ 25 w 28"/>
              <a:gd name="T59" fmla="*/ 14 h 32"/>
              <a:gd name="T60" fmla="*/ 20 w 28"/>
              <a:gd name="T61" fmla="*/ 14 h 32"/>
              <a:gd name="T62" fmla="*/ 6 w 28"/>
              <a:gd name="T63" fmla="*/ 27 h 32"/>
              <a:gd name="T64" fmla="*/ 12 w 28"/>
              <a:gd name="T65" fmla="*/ 23 h 32"/>
              <a:gd name="T66" fmla="*/ 9 w 28"/>
              <a:gd name="T67" fmla="*/ 20 h 32"/>
              <a:gd name="T68" fmla="*/ 6 w 28"/>
              <a:gd name="T69" fmla="*/ 27 h 32"/>
              <a:gd name="T70" fmla="*/ 15 w 28"/>
              <a:gd name="T71" fmla="*/ 24 h 32"/>
              <a:gd name="T72" fmla="*/ 19 w 28"/>
              <a:gd name="T73" fmla="*/ 27 h 32"/>
              <a:gd name="T74" fmla="*/ 18 w 28"/>
              <a:gd name="T75" fmla="*/ 22 h 32"/>
              <a:gd name="T76" fmla="*/ 15 w 28"/>
              <a:gd name="T77"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8" h="32">
                <a:moveTo>
                  <a:pt x="20" y="11"/>
                </a:moveTo>
                <a:cubicBezTo>
                  <a:pt x="23" y="12"/>
                  <a:pt x="26" y="11"/>
                  <a:pt x="28" y="12"/>
                </a:cubicBezTo>
                <a:cubicBezTo>
                  <a:pt x="28" y="16"/>
                  <a:pt x="23" y="17"/>
                  <a:pt x="20" y="20"/>
                </a:cubicBezTo>
                <a:cubicBezTo>
                  <a:pt x="20" y="25"/>
                  <a:pt x="21" y="27"/>
                  <a:pt x="20" y="32"/>
                </a:cubicBezTo>
                <a:cubicBezTo>
                  <a:pt x="16" y="31"/>
                  <a:pt x="16" y="27"/>
                  <a:pt x="13" y="25"/>
                </a:cubicBezTo>
                <a:cubicBezTo>
                  <a:pt x="10" y="27"/>
                  <a:pt x="7" y="29"/>
                  <a:pt x="3" y="31"/>
                </a:cubicBezTo>
                <a:cubicBezTo>
                  <a:pt x="3" y="31"/>
                  <a:pt x="3" y="31"/>
                  <a:pt x="3" y="31"/>
                </a:cubicBezTo>
                <a:cubicBezTo>
                  <a:pt x="3" y="27"/>
                  <a:pt x="6" y="22"/>
                  <a:pt x="8" y="18"/>
                </a:cubicBezTo>
                <a:cubicBezTo>
                  <a:pt x="6" y="16"/>
                  <a:pt x="5" y="15"/>
                  <a:pt x="4" y="13"/>
                </a:cubicBezTo>
                <a:cubicBezTo>
                  <a:pt x="3" y="12"/>
                  <a:pt x="0" y="10"/>
                  <a:pt x="0" y="8"/>
                </a:cubicBezTo>
                <a:cubicBezTo>
                  <a:pt x="3" y="7"/>
                  <a:pt x="8" y="10"/>
                  <a:pt x="12" y="10"/>
                </a:cubicBezTo>
                <a:cubicBezTo>
                  <a:pt x="14" y="7"/>
                  <a:pt x="14" y="3"/>
                  <a:pt x="16" y="0"/>
                </a:cubicBezTo>
                <a:cubicBezTo>
                  <a:pt x="19" y="2"/>
                  <a:pt x="19" y="7"/>
                  <a:pt x="20" y="11"/>
                </a:cubicBezTo>
                <a:close/>
                <a:moveTo>
                  <a:pt x="14" y="10"/>
                </a:moveTo>
                <a:cubicBezTo>
                  <a:pt x="16" y="11"/>
                  <a:pt x="17" y="11"/>
                  <a:pt x="18" y="11"/>
                </a:cubicBezTo>
                <a:cubicBezTo>
                  <a:pt x="17" y="9"/>
                  <a:pt x="18" y="6"/>
                  <a:pt x="16" y="5"/>
                </a:cubicBezTo>
                <a:cubicBezTo>
                  <a:pt x="16" y="7"/>
                  <a:pt x="15" y="8"/>
                  <a:pt x="14" y="10"/>
                </a:cubicBezTo>
                <a:close/>
                <a:moveTo>
                  <a:pt x="9" y="16"/>
                </a:moveTo>
                <a:cubicBezTo>
                  <a:pt x="9" y="14"/>
                  <a:pt x="10" y="13"/>
                  <a:pt x="11" y="12"/>
                </a:cubicBezTo>
                <a:cubicBezTo>
                  <a:pt x="9" y="12"/>
                  <a:pt x="7" y="10"/>
                  <a:pt x="5" y="11"/>
                </a:cubicBezTo>
                <a:cubicBezTo>
                  <a:pt x="6" y="12"/>
                  <a:pt x="7" y="15"/>
                  <a:pt x="9" y="16"/>
                </a:cubicBezTo>
                <a:close/>
                <a:moveTo>
                  <a:pt x="10" y="18"/>
                </a:moveTo>
                <a:cubicBezTo>
                  <a:pt x="12" y="19"/>
                  <a:pt x="13" y="21"/>
                  <a:pt x="14" y="22"/>
                </a:cubicBezTo>
                <a:cubicBezTo>
                  <a:pt x="16" y="21"/>
                  <a:pt x="16" y="20"/>
                  <a:pt x="18" y="19"/>
                </a:cubicBezTo>
                <a:cubicBezTo>
                  <a:pt x="18" y="17"/>
                  <a:pt x="18" y="15"/>
                  <a:pt x="18" y="13"/>
                </a:cubicBezTo>
                <a:cubicBezTo>
                  <a:pt x="16" y="13"/>
                  <a:pt x="14" y="13"/>
                  <a:pt x="13" y="12"/>
                </a:cubicBezTo>
                <a:cubicBezTo>
                  <a:pt x="13" y="14"/>
                  <a:pt x="11" y="16"/>
                  <a:pt x="10" y="18"/>
                </a:cubicBezTo>
                <a:close/>
                <a:moveTo>
                  <a:pt x="20" y="14"/>
                </a:moveTo>
                <a:cubicBezTo>
                  <a:pt x="20" y="15"/>
                  <a:pt x="20" y="16"/>
                  <a:pt x="20" y="17"/>
                </a:cubicBezTo>
                <a:cubicBezTo>
                  <a:pt x="22" y="17"/>
                  <a:pt x="24" y="16"/>
                  <a:pt x="25" y="14"/>
                </a:cubicBezTo>
                <a:cubicBezTo>
                  <a:pt x="23" y="14"/>
                  <a:pt x="21" y="13"/>
                  <a:pt x="20" y="14"/>
                </a:cubicBezTo>
                <a:close/>
                <a:moveTo>
                  <a:pt x="6" y="27"/>
                </a:moveTo>
                <a:cubicBezTo>
                  <a:pt x="8" y="26"/>
                  <a:pt x="10" y="24"/>
                  <a:pt x="12" y="23"/>
                </a:cubicBezTo>
                <a:cubicBezTo>
                  <a:pt x="11" y="22"/>
                  <a:pt x="10" y="21"/>
                  <a:pt x="9" y="20"/>
                </a:cubicBezTo>
                <a:cubicBezTo>
                  <a:pt x="8" y="22"/>
                  <a:pt x="7" y="24"/>
                  <a:pt x="6" y="27"/>
                </a:cubicBezTo>
                <a:close/>
                <a:moveTo>
                  <a:pt x="15" y="24"/>
                </a:moveTo>
                <a:cubicBezTo>
                  <a:pt x="16" y="25"/>
                  <a:pt x="18" y="28"/>
                  <a:pt x="19" y="27"/>
                </a:cubicBezTo>
                <a:cubicBezTo>
                  <a:pt x="18" y="26"/>
                  <a:pt x="19" y="22"/>
                  <a:pt x="18" y="22"/>
                </a:cubicBezTo>
                <a:cubicBezTo>
                  <a:pt x="17" y="23"/>
                  <a:pt x="15" y="23"/>
                  <a:pt x="15" y="24"/>
                </a:cubicBezTo>
                <a:close/>
              </a:path>
            </a:pathLst>
          </a:custGeom>
          <a:solidFill>
            <a:schemeClr val="tx1">
              <a:lumMod val="75000"/>
              <a:lumOff val="25000"/>
            </a:schemeClr>
          </a:solidFill>
          <a:ln>
            <a:noFill/>
          </a:ln>
          <a:extLst/>
        </p:spPr>
        <p:txBody>
          <a:bodyPr vert="horz" wrap="square" lIns="91440" tIns="45720" rIns="91440" bIns="45720" numCol="1" anchor="t" anchorCtr="0" compatLnSpc="1">
            <a:prstTxWarp prst="textNoShape">
              <a:avLst/>
            </a:prstTxWarp>
          </a:bodyPr>
          <a:lstStyle/>
          <a:p>
            <a:endParaRPr lang="zh-CN" altLang="en-US">
              <a:solidFill>
                <a:srgbClr val="1F4E79"/>
              </a:solidFill>
            </a:endParaRPr>
          </a:p>
        </p:txBody>
      </p:sp>
      <p:sp>
        <p:nvSpPr>
          <p:cNvPr id="149" name="文本框 148"/>
          <p:cNvSpPr txBox="1"/>
          <p:nvPr/>
        </p:nvSpPr>
        <p:spPr>
          <a:xfrm>
            <a:off x="1847365" y="3092634"/>
            <a:ext cx="1811490" cy="461665"/>
          </a:xfrm>
          <a:prstGeom prst="rect">
            <a:avLst/>
          </a:prstGeom>
          <a:noFill/>
        </p:spPr>
        <p:txBody>
          <a:bodyPr wrap="square" rtlCol="0">
            <a:spAutoFit/>
          </a:bodyPr>
          <a:lstStyle/>
          <a:p>
            <a:r>
              <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rPr>
              <a:t>输入</a:t>
            </a:r>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50" name="Freeform 8"/>
          <p:cNvSpPr>
            <a:spLocks noEditPoints="1"/>
          </p:cNvSpPr>
          <p:nvPr/>
        </p:nvSpPr>
        <p:spPr bwMode="auto">
          <a:xfrm rot="1556340" flipH="1">
            <a:off x="1471643" y="3052204"/>
            <a:ext cx="343812" cy="392237"/>
          </a:xfrm>
          <a:custGeom>
            <a:avLst/>
            <a:gdLst>
              <a:gd name="T0" fmla="*/ 20 w 28"/>
              <a:gd name="T1" fmla="*/ 11 h 32"/>
              <a:gd name="T2" fmla="*/ 28 w 28"/>
              <a:gd name="T3" fmla="*/ 12 h 32"/>
              <a:gd name="T4" fmla="*/ 20 w 28"/>
              <a:gd name="T5" fmla="*/ 20 h 32"/>
              <a:gd name="T6" fmla="*/ 20 w 28"/>
              <a:gd name="T7" fmla="*/ 32 h 32"/>
              <a:gd name="T8" fmla="*/ 13 w 28"/>
              <a:gd name="T9" fmla="*/ 25 h 32"/>
              <a:gd name="T10" fmla="*/ 3 w 28"/>
              <a:gd name="T11" fmla="*/ 31 h 32"/>
              <a:gd name="T12" fmla="*/ 3 w 28"/>
              <a:gd name="T13" fmla="*/ 31 h 32"/>
              <a:gd name="T14" fmla="*/ 8 w 28"/>
              <a:gd name="T15" fmla="*/ 18 h 32"/>
              <a:gd name="T16" fmla="*/ 4 w 28"/>
              <a:gd name="T17" fmla="*/ 13 h 32"/>
              <a:gd name="T18" fmla="*/ 0 w 28"/>
              <a:gd name="T19" fmla="*/ 8 h 32"/>
              <a:gd name="T20" fmla="*/ 12 w 28"/>
              <a:gd name="T21" fmla="*/ 10 h 32"/>
              <a:gd name="T22" fmla="*/ 16 w 28"/>
              <a:gd name="T23" fmla="*/ 0 h 32"/>
              <a:gd name="T24" fmla="*/ 20 w 28"/>
              <a:gd name="T25" fmla="*/ 11 h 32"/>
              <a:gd name="T26" fmla="*/ 14 w 28"/>
              <a:gd name="T27" fmla="*/ 10 h 32"/>
              <a:gd name="T28" fmla="*/ 18 w 28"/>
              <a:gd name="T29" fmla="*/ 11 h 32"/>
              <a:gd name="T30" fmla="*/ 16 w 28"/>
              <a:gd name="T31" fmla="*/ 5 h 32"/>
              <a:gd name="T32" fmla="*/ 14 w 28"/>
              <a:gd name="T33" fmla="*/ 10 h 32"/>
              <a:gd name="T34" fmla="*/ 9 w 28"/>
              <a:gd name="T35" fmla="*/ 16 h 32"/>
              <a:gd name="T36" fmla="*/ 11 w 28"/>
              <a:gd name="T37" fmla="*/ 12 h 32"/>
              <a:gd name="T38" fmla="*/ 5 w 28"/>
              <a:gd name="T39" fmla="*/ 11 h 32"/>
              <a:gd name="T40" fmla="*/ 9 w 28"/>
              <a:gd name="T41" fmla="*/ 16 h 32"/>
              <a:gd name="T42" fmla="*/ 10 w 28"/>
              <a:gd name="T43" fmla="*/ 18 h 32"/>
              <a:gd name="T44" fmla="*/ 14 w 28"/>
              <a:gd name="T45" fmla="*/ 22 h 32"/>
              <a:gd name="T46" fmla="*/ 18 w 28"/>
              <a:gd name="T47" fmla="*/ 19 h 32"/>
              <a:gd name="T48" fmla="*/ 18 w 28"/>
              <a:gd name="T49" fmla="*/ 13 h 32"/>
              <a:gd name="T50" fmla="*/ 13 w 28"/>
              <a:gd name="T51" fmla="*/ 12 h 32"/>
              <a:gd name="T52" fmla="*/ 10 w 28"/>
              <a:gd name="T53" fmla="*/ 18 h 32"/>
              <a:gd name="T54" fmla="*/ 20 w 28"/>
              <a:gd name="T55" fmla="*/ 14 h 32"/>
              <a:gd name="T56" fmla="*/ 20 w 28"/>
              <a:gd name="T57" fmla="*/ 17 h 32"/>
              <a:gd name="T58" fmla="*/ 25 w 28"/>
              <a:gd name="T59" fmla="*/ 14 h 32"/>
              <a:gd name="T60" fmla="*/ 20 w 28"/>
              <a:gd name="T61" fmla="*/ 14 h 32"/>
              <a:gd name="T62" fmla="*/ 6 w 28"/>
              <a:gd name="T63" fmla="*/ 27 h 32"/>
              <a:gd name="T64" fmla="*/ 12 w 28"/>
              <a:gd name="T65" fmla="*/ 23 h 32"/>
              <a:gd name="T66" fmla="*/ 9 w 28"/>
              <a:gd name="T67" fmla="*/ 20 h 32"/>
              <a:gd name="T68" fmla="*/ 6 w 28"/>
              <a:gd name="T69" fmla="*/ 27 h 32"/>
              <a:gd name="T70" fmla="*/ 15 w 28"/>
              <a:gd name="T71" fmla="*/ 24 h 32"/>
              <a:gd name="T72" fmla="*/ 19 w 28"/>
              <a:gd name="T73" fmla="*/ 27 h 32"/>
              <a:gd name="T74" fmla="*/ 18 w 28"/>
              <a:gd name="T75" fmla="*/ 22 h 32"/>
              <a:gd name="T76" fmla="*/ 15 w 28"/>
              <a:gd name="T77"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8" h="32">
                <a:moveTo>
                  <a:pt x="20" y="11"/>
                </a:moveTo>
                <a:cubicBezTo>
                  <a:pt x="23" y="12"/>
                  <a:pt x="26" y="11"/>
                  <a:pt x="28" y="12"/>
                </a:cubicBezTo>
                <a:cubicBezTo>
                  <a:pt x="28" y="16"/>
                  <a:pt x="23" y="17"/>
                  <a:pt x="20" y="20"/>
                </a:cubicBezTo>
                <a:cubicBezTo>
                  <a:pt x="20" y="25"/>
                  <a:pt x="21" y="27"/>
                  <a:pt x="20" y="32"/>
                </a:cubicBezTo>
                <a:cubicBezTo>
                  <a:pt x="16" y="31"/>
                  <a:pt x="16" y="27"/>
                  <a:pt x="13" y="25"/>
                </a:cubicBezTo>
                <a:cubicBezTo>
                  <a:pt x="10" y="27"/>
                  <a:pt x="7" y="29"/>
                  <a:pt x="3" y="31"/>
                </a:cubicBezTo>
                <a:cubicBezTo>
                  <a:pt x="3" y="31"/>
                  <a:pt x="3" y="31"/>
                  <a:pt x="3" y="31"/>
                </a:cubicBezTo>
                <a:cubicBezTo>
                  <a:pt x="3" y="27"/>
                  <a:pt x="6" y="22"/>
                  <a:pt x="8" y="18"/>
                </a:cubicBezTo>
                <a:cubicBezTo>
                  <a:pt x="6" y="16"/>
                  <a:pt x="5" y="15"/>
                  <a:pt x="4" y="13"/>
                </a:cubicBezTo>
                <a:cubicBezTo>
                  <a:pt x="3" y="12"/>
                  <a:pt x="0" y="10"/>
                  <a:pt x="0" y="8"/>
                </a:cubicBezTo>
                <a:cubicBezTo>
                  <a:pt x="3" y="7"/>
                  <a:pt x="8" y="10"/>
                  <a:pt x="12" y="10"/>
                </a:cubicBezTo>
                <a:cubicBezTo>
                  <a:pt x="14" y="7"/>
                  <a:pt x="14" y="3"/>
                  <a:pt x="16" y="0"/>
                </a:cubicBezTo>
                <a:cubicBezTo>
                  <a:pt x="19" y="2"/>
                  <a:pt x="19" y="7"/>
                  <a:pt x="20" y="11"/>
                </a:cubicBezTo>
                <a:close/>
                <a:moveTo>
                  <a:pt x="14" y="10"/>
                </a:moveTo>
                <a:cubicBezTo>
                  <a:pt x="16" y="11"/>
                  <a:pt x="17" y="11"/>
                  <a:pt x="18" y="11"/>
                </a:cubicBezTo>
                <a:cubicBezTo>
                  <a:pt x="17" y="9"/>
                  <a:pt x="18" y="6"/>
                  <a:pt x="16" y="5"/>
                </a:cubicBezTo>
                <a:cubicBezTo>
                  <a:pt x="16" y="7"/>
                  <a:pt x="15" y="8"/>
                  <a:pt x="14" y="10"/>
                </a:cubicBezTo>
                <a:close/>
                <a:moveTo>
                  <a:pt x="9" y="16"/>
                </a:moveTo>
                <a:cubicBezTo>
                  <a:pt x="9" y="14"/>
                  <a:pt x="10" y="13"/>
                  <a:pt x="11" y="12"/>
                </a:cubicBezTo>
                <a:cubicBezTo>
                  <a:pt x="9" y="12"/>
                  <a:pt x="7" y="10"/>
                  <a:pt x="5" y="11"/>
                </a:cubicBezTo>
                <a:cubicBezTo>
                  <a:pt x="6" y="12"/>
                  <a:pt x="7" y="15"/>
                  <a:pt x="9" y="16"/>
                </a:cubicBezTo>
                <a:close/>
                <a:moveTo>
                  <a:pt x="10" y="18"/>
                </a:moveTo>
                <a:cubicBezTo>
                  <a:pt x="12" y="19"/>
                  <a:pt x="13" y="21"/>
                  <a:pt x="14" y="22"/>
                </a:cubicBezTo>
                <a:cubicBezTo>
                  <a:pt x="16" y="21"/>
                  <a:pt x="16" y="20"/>
                  <a:pt x="18" y="19"/>
                </a:cubicBezTo>
                <a:cubicBezTo>
                  <a:pt x="18" y="17"/>
                  <a:pt x="18" y="15"/>
                  <a:pt x="18" y="13"/>
                </a:cubicBezTo>
                <a:cubicBezTo>
                  <a:pt x="16" y="13"/>
                  <a:pt x="14" y="13"/>
                  <a:pt x="13" y="12"/>
                </a:cubicBezTo>
                <a:cubicBezTo>
                  <a:pt x="13" y="14"/>
                  <a:pt x="11" y="16"/>
                  <a:pt x="10" y="18"/>
                </a:cubicBezTo>
                <a:close/>
                <a:moveTo>
                  <a:pt x="20" y="14"/>
                </a:moveTo>
                <a:cubicBezTo>
                  <a:pt x="20" y="15"/>
                  <a:pt x="20" y="16"/>
                  <a:pt x="20" y="17"/>
                </a:cubicBezTo>
                <a:cubicBezTo>
                  <a:pt x="22" y="17"/>
                  <a:pt x="24" y="16"/>
                  <a:pt x="25" y="14"/>
                </a:cubicBezTo>
                <a:cubicBezTo>
                  <a:pt x="23" y="14"/>
                  <a:pt x="21" y="13"/>
                  <a:pt x="20" y="14"/>
                </a:cubicBezTo>
                <a:close/>
                <a:moveTo>
                  <a:pt x="6" y="27"/>
                </a:moveTo>
                <a:cubicBezTo>
                  <a:pt x="8" y="26"/>
                  <a:pt x="10" y="24"/>
                  <a:pt x="12" y="23"/>
                </a:cubicBezTo>
                <a:cubicBezTo>
                  <a:pt x="11" y="22"/>
                  <a:pt x="10" y="21"/>
                  <a:pt x="9" y="20"/>
                </a:cubicBezTo>
                <a:cubicBezTo>
                  <a:pt x="8" y="22"/>
                  <a:pt x="7" y="24"/>
                  <a:pt x="6" y="27"/>
                </a:cubicBezTo>
                <a:close/>
                <a:moveTo>
                  <a:pt x="15" y="24"/>
                </a:moveTo>
                <a:cubicBezTo>
                  <a:pt x="16" y="25"/>
                  <a:pt x="18" y="28"/>
                  <a:pt x="19" y="27"/>
                </a:cubicBezTo>
                <a:cubicBezTo>
                  <a:pt x="18" y="26"/>
                  <a:pt x="19" y="22"/>
                  <a:pt x="18" y="22"/>
                </a:cubicBezTo>
                <a:cubicBezTo>
                  <a:pt x="17" y="23"/>
                  <a:pt x="15" y="23"/>
                  <a:pt x="15" y="24"/>
                </a:cubicBezTo>
                <a:close/>
              </a:path>
            </a:pathLst>
          </a:custGeom>
          <a:solidFill>
            <a:schemeClr val="tx1">
              <a:lumMod val="75000"/>
              <a:lumOff val="25000"/>
            </a:schemeClr>
          </a:solidFill>
          <a:ln>
            <a:noFill/>
          </a:ln>
          <a:extLst/>
        </p:spPr>
        <p:txBody>
          <a:bodyPr vert="horz" wrap="square" lIns="91440" tIns="45720" rIns="91440" bIns="45720" numCol="1" anchor="t" anchorCtr="0" compatLnSpc="1">
            <a:prstTxWarp prst="textNoShape">
              <a:avLst/>
            </a:prstTxWarp>
          </a:bodyPr>
          <a:lstStyle/>
          <a:p>
            <a:endParaRPr lang="zh-CN" altLang="en-US">
              <a:solidFill>
                <a:srgbClr val="1F4E79"/>
              </a:solidFill>
            </a:endParaRPr>
          </a:p>
        </p:txBody>
      </p:sp>
      <p:sp>
        <p:nvSpPr>
          <p:cNvPr id="151" name="文本框 150"/>
          <p:cNvSpPr txBox="1"/>
          <p:nvPr/>
        </p:nvSpPr>
        <p:spPr>
          <a:xfrm>
            <a:off x="1822945" y="4580040"/>
            <a:ext cx="1811490" cy="461665"/>
          </a:xfrm>
          <a:prstGeom prst="rect">
            <a:avLst/>
          </a:prstGeom>
          <a:noFill/>
        </p:spPr>
        <p:txBody>
          <a:bodyPr wrap="square" rtlCol="0">
            <a:spAutoFit/>
          </a:bodyPr>
          <a:lstStyle/>
          <a:p>
            <a:r>
              <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rPr>
              <a:t>输入</a:t>
            </a:r>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52" name="Freeform 8"/>
          <p:cNvSpPr>
            <a:spLocks noEditPoints="1"/>
          </p:cNvSpPr>
          <p:nvPr/>
        </p:nvSpPr>
        <p:spPr bwMode="auto">
          <a:xfrm rot="1556340" flipH="1">
            <a:off x="1447223" y="4539610"/>
            <a:ext cx="343812" cy="392237"/>
          </a:xfrm>
          <a:custGeom>
            <a:avLst/>
            <a:gdLst>
              <a:gd name="T0" fmla="*/ 20 w 28"/>
              <a:gd name="T1" fmla="*/ 11 h 32"/>
              <a:gd name="T2" fmla="*/ 28 w 28"/>
              <a:gd name="T3" fmla="*/ 12 h 32"/>
              <a:gd name="T4" fmla="*/ 20 w 28"/>
              <a:gd name="T5" fmla="*/ 20 h 32"/>
              <a:gd name="T6" fmla="*/ 20 w 28"/>
              <a:gd name="T7" fmla="*/ 32 h 32"/>
              <a:gd name="T8" fmla="*/ 13 w 28"/>
              <a:gd name="T9" fmla="*/ 25 h 32"/>
              <a:gd name="T10" fmla="*/ 3 w 28"/>
              <a:gd name="T11" fmla="*/ 31 h 32"/>
              <a:gd name="T12" fmla="*/ 3 w 28"/>
              <a:gd name="T13" fmla="*/ 31 h 32"/>
              <a:gd name="T14" fmla="*/ 8 w 28"/>
              <a:gd name="T15" fmla="*/ 18 h 32"/>
              <a:gd name="T16" fmla="*/ 4 w 28"/>
              <a:gd name="T17" fmla="*/ 13 h 32"/>
              <a:gd name="T18" fmla="*/ 0 w 28"/>
              <a:gd name="T19" fmla="*/ 8 h 32"/>
              <a:gd name="T20" fmla="*/ 12 w 28"/>
              <a:gd name="T21" fmla="*/ 10 h 32"/>
              <a:gd name="T22" fmla="*/ 16 w 28"/>
              <a:gd name="T23" fmla="*/ 0 h 32"/>
              <a:gd name="T24" fmla="*/ 20 w 28"/>
              <a:gd name="T25" fmla="*/ 11 h 32"/>
              <a:gd name="T26" fmla="*/ 14 w 28"/>
              <a:gd name="T27" fmla="*/ 10 h 32"/>
              <a:gd name="T28" fmla="*/ 18 w 28"/>
              <a:gd name="T29" fmla="*/ 11 h 32"/>
              <a:gd name="T30" fmla="*/ 16 w 28"/>
              <a:gd name="T31" fmla="*/ 5 h 32"/>
              <a:gd name="T32" fmla="*/ 14 w 28"/>
              <a:gd name="T33" fmla="*/ 10 h 32"/>
              <a:gd name="T34" fmla="*/ 9 w 28"/>
              <a:gd name="T35" fmla="*/ 16 h 32"/>
              <a:gd name="T36" fmla="*/ 11 w 28"/>
              <a:gd name="T37" fmla="*/ 12 h 32"/>
              <a:gd name="T38" fmla="*/ 5 w 28"/>
              <a:gd name="T39" fmla="*/ 11 h 32"/>
              <a:gd name="T40" fmla="*/ 9 w 28"/>
              <a:gd name="T41" fmla="*/ 16 h 32"/>
              <a:gd name="T42" fmla="*/ 10 w 28"/>
              <a:gd name="T43" fmla="*/ 18 h 32"/>
              <a:gd name="T44" fmla="*/ 14 w 28"/>
              <a:gd name="T45" fmla="*/ 22 h 32"/>
              <a:gd name="T46" fmla="*/ 18 w 28"/>
              <a:gd name="T47" fmla="*/ 19 h 32"/>
              <a:gd name="T48" fmla="*/ 18 w 28"/>
              <a:gd name="T49" fmla="*/ 13 h 32"/>
              <a:gd name="T50" fmla="*/ 13 w 28"/>
              <a:gd name="T51" fmla="*/ 12 h 32"/>
              <a:gd name="T52" fmla="*/ 10 w 28"/>
              <a:gd name="T53" fmla="*/ 18 h 32"/>
              <a:gd name="T54" fmla="*/ 20 w 28"/>
              <a:gd name="T55" fmla="*/ 14 h 32"/>
              <a:gd name="T56" fmla="*/ 20 w 28"/>
              <a:gd name="T57" fmla="*/ 17 h 32"/>
              <a:gd name="T58" fmla="*/ 25 w 28"/>
              <a:gd name="T59" fmla="*/ 14 h 32"/>
              <a:gd name="T60" fmla="*/ 20 w 28"/>
              <a:gd name="T61" fmla="*/ 14 h 32"/>
              <a:gd name="T62" fmla="*/ 6 w 28"/>
              <a:gd name="T63" fmla="*/ 27 h 32"/>
              <a:gd name="T64" fmla="*/ 12 w 28"/>
              <a:gd name="T65" fmla="*/ 23 h 32"/>
              <a:gd name="T66" fmla="*/ 9 w 28"/>
              <a:gd name="T67" fmla="*/ 20 h 32"/>
              <a:gd name="T68" fmla="*/ 6 w 28"/>
              <a:gd name="T69" fmla="*/ 27 h 32"/>
              <a:gd name="T70" fmla="*/ 15 w 28"/>
              <a:gd name="T71" fmla="*/ 24 h 32"/>
              <a:gd name="T72" fmla="*/ 19 w 28"/>
              <a:gd name="T73" fmla="*/ 27 h 32"/>
              <a:gd name="T74" fmla="*/ 18 w 28"/>
              <a:gd name="T75" fmla="*/ 22 h 32"/>
              <a:gd name="T76" fmla="*/ 15 w 28"/>
              <a:gd name="T77"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8" h="32">
                <a:moveTo>
                  <a:pt x="20" y="11"/>
                </a:moveTo>
                <a:cubicBezTo>
                  <a:pt x="23" y="12"/>
                  <a:pt x="26" y="11"/>
                  <a:pt x="28" y="12"/>
                </a:cubicBezTo>
                <a:cubicBezTo>
                  <a:pt x="28" y="16"/>
                  <a:pt x="23" y="17"/>
                  <a:pt x="20" y="20"/>
                </a:cubicBezTo>
                <a:cubicBezTo>
                  <a:pt x="20" y="25"/>
                  <a:pt x="21" y="27"/>
                  <a:pt x="20" y="32"/>
                </a:cubicBezTo>
                <a:cubicBezTo>
                  <a:pt x="16" y="31"/>
                  <a:pt x="16" y="27"/>
                  <a:pt x="13" y="25"/>
                </a:cubicBezTo>
                <a:cubicBezTo>
                  <a:pt x="10" y="27"/>
                  <a:pt x="7" y="29"/>
                  <a:pt x="3" y="31"/>
                </a:cubicBezTo>
                <a:cubicBezTo>
                  <a:pt x="3" y="31"/>
                  <a:pt x="3" y="31"/>
                  <a:pt x="3" y="31"/>
                </a:cubicBezTo>
                <a:cubicBezTo>
                  <a:pt x="3" y="27"/>
                  <a:pt x="6" y="22"/>
                  <a:pt x="8" y="18"/>
                </a:cubicBezTo>
                <a:cubicBezTo>
                  <a:pt x="6" y="16"/>
                  <a:pt x="5" y="15"/>
                  <a:pt x="4" y="13"/>
                </a:cubicBezTo>
                <a:cubicBezTo>
                  <a:pt x="3" y="12"/>
                  <a:pt x="0" y="10"/>
                  <a:pt x="0" y="8"/>
                </a:cubicBezTo>
                <a:cubicBezTo>
                  <a:pt x="3" y="7"/>
                  <a:pt x="8" y="10"/>
                  <a:pt x="12" y="10"/>
                </a:cubicBezTo>
                <a:cubicBezTo>
                  <a:pt x="14" y="7"/>
                  <a:pt x="14" y="3"/>
                  <a:pt x="16" y="0"/>
                </a:cubicBezTo>
                <a:cubicBezTo>
                  <a:pt x="19" y="2"/>
                  <a:pt x="19" y="7"/>
                  <a:pt x="20" y="11"/>
                </a:cubicBezTo>
                <a:close/>
                <a:moveTo>
                  <a:pt x="14" y="10"/>
                </a:moveTo>
                <a:cubicBezTo>
                  <a:pt x="16" y="11"/>
                  <a:pt x="17" y="11"/>
                  <a:pt x="18" y="11"/>
                </a:cubicBezTo>
                <a:cubicBezTo>
                  <a:pt x="17" y="9"/>
                  <a:pt x="18" y="6"/>
                  <a:pt x="16" y="5"/>
                </a:cubicBezTo>
                <a:cubicBezTo>
                  <a:pt x="16" y="7"/>
                  <a:pt x="15" y="8"/>
                  <a:pt x="14" y="10"/>
                </a:cubicBezTo>
                <a:close/>
                <a:moveTo>
                  <a:pt x="9" y="16"/>
                </a:moveTo>
                <a:cubicBezTo>
                  <a:pt x="9" y="14"/>
                  <a:pt x="10" y="13"/>
                  <a:pt x="11" y="12"/>
                </a:cubicBezTo>
                <a:cubicBezTo>
                  <a:pt x="9" y="12"/>
                  <a:pt x="7" y="10"/>
                  <a:pt x="5" y="11"/>
                </a:cubicBezTo>
                <a:cubicBezTo>
                  <a:pt x="6" y="12"/>
                  <a:pt x="7" y="15"/>
                  <a:pt x="9" y="16"/>
                </a:cubicBezTo>
                <a:close/>
                <a:moveTo>
                  <a:pt x="10" y="18"/>
                </a:moveTo>
                <a:cubicBezTo>
                  <a:pt x="12" y="19"/>
                  <a:pt x="13" y="21"/>
                  <a:pt x="14" y="22"/>
                </a:cubicBezTo>
                <a:cubicBezTo>
                  <a:pt x="16" y="21"/>
                  <a:pt x="16" y="20"/>
                  <a:pt x="18" y="19"/>
                </a:cubicBezTo>
                <a:cubicBezTo>
                  <a:pt x="18" y="17"/>
                  <a:pt x="18" y="15"/>
                  <a:pt x="18" y="13"/>
                </a:cubicBezTo>
                <a:cubicBezTo>
                  <a:pt x="16" y="13"/>
                  <a:pt x="14" y="13"/>
                  <a:pt x="13" y="12"/>
                </a:cubicBezTo>
                <a:cubicBezTo>
                  <a:pt x="13" y="14"/>
                  <a:pt x="11" y="16"/>
                  <a:pt x="10" y="18"/>
                </a:cubicBezTo>
                <a:close/>
                <a:moveTo>
                  <a:pt x="20" y="14"/>
                </a:moveTo>
                <a:cubicBezTo>
                  <a:pt x="20" y="15"/>
                  <a:pt x="20" y="16"/>
                  <a:pt x="20" y="17"/>
                </a:cubicBezTo>
                <a:cubicBezTo>
                  <a:pt x="22" y="17"/>
                  <a:pt x="24" y="16"/>
                  <a:pt x="25" y="14"/>
                </a:cubicBezTo>
                <a:cubicBezTo>
                  <a:pt x="23" y="14"/>
                  <a:pt x="21" y="13"/>
                  <a:pt x="20" y="14"/>
                </a:cubicBezTo>
                <a:close/>
                <a:moveTo>
                  <a:pt x="6" y="27"/>
                </a:moveTo>
                <a:cubicBezTo>
                  <a:pt x="8" y="26"/>
                  <a:pt x="10" y="24"/>
                  <a:pt x="12" y="23"/>
                </a:cubicBezTo>
                <a:cubicBezTo>
                  <a:pt x="11" y="22"/>
                  <a:pt x="10" y="21"/>
                  <a:pt x="9" y="20"/>
                </a:cubicBezTo>
                <a:cubicBezTo>
                  <a:pt x="8" y="22"/>
                  <a:pt x="7" y="24"/>
                  <a:pt x="6" y="27"/>
                </a:cubicBezTo>
                <a:close/>
                <a:moveTo>
                  <a:pt x="15" y="24"/>
                </a:moveTo>
                <a:cubicBezTo>
                  <a:pt x="16" y="25"/>
                  <a:pt x="18" y="28"/>
                  <a:pt x="19" y="27"/>
                </a:cubicBezTo>
                <a:cubicBezTo>
                  <a:pt x="18" y="26"/>
                  <a:pt x="19" y="22"/>
                  <a:pt x="18" y="22"/>
                </a:cubicBezTo>
                <a:cubicBezTo>
                  <a:pt x="17" y="23"/>
                  <a:pt x="15" y="23"/>
                  <a:pt x="15" y="24"/>
                </a:cubicBezTo>
                <a:close/>
              </a:path>
            </a:pathLst>
          </a:custGeom>
          <a:solidFill>
            <a:schemeClr val="tx1">
              <a:lumMod val="75000"/>
              <a:lumOff val="25000"/>
            </a:schemeClr>
          </a:solidFill>
          <a:ln>
            <a:noFill/>
          </a:ln>
          <a:extLst/>
        </p:spPr>
        <p:txBody>
          <a:bodyPr vert="horz" wrap="square" lIns="91440" tIns="45720" rIns="91440" bIns="45720" numCol="1" anchor="t" anchorCtr="0" compatLnSpc="1">
            <a:prstTxWarp prst="textNoShape">
              <a:avLst/>
            </a:prstTxWarp>
          </a:bodyPr>
          <a:lstStyle/>
          <a:p>
            <a:endParaRPr lang="zh-CN" altLang="en-US">
              <a:solidFill>
                <a:srgbClr val="1F4E79"/>
              </a:solidFill>
            </a:endParaRPr>
          </a:p>
        </p:txBody>
      </p:sp>
      <p:pic>
        <p:nvPicPr>
          <p:cNvPr id="2" name="图片 1"/>
          <p:cNvPicPr>
            <a:picLocks noChangeAspect="1"/>
          </p:cNvPicPr>
          <p:nvPr/>
        </p:nvPicPr>
        <p:blipFill>
          <a:blip r:embed="rId2"/>
          <a:stretch>
            <a:fillRect/>
          </a:stretch>
        </p:blipFill>
        <p:spPr>
          <a:xfrm>
            <a:off x="7564350" y="2094839"/>
            <a:ext cx="2713506" cy="671082"/>
          </a:xfrm>
          <a:prstGeom prst="rect">
            <a:avLst/>
          </a:prstGeom>
        </p:spPr>
      </p:pic>
      <p:pic>
        <p:nvPicPr>
          <p:cNvPr id="3" name="图片 2"/>
          <p:cNvPicPr>
            <a:picLocks noChangeAspect="1"/>
          </p:cNvPicPr>
          <p:nvPr/>
        </p:nvPicPr>
        <p:blipFill>
          <a:blip r:embed="rId3"/>
          <a:stretch>
            <a:fillRect/>
          </a:stretch>
        </p:blipFill>
        <p:spPr>
          <a:xfrm>
            <a:off x="8438949" y="3556320"/>
            <a:ext cx="2179716" cy="927852"/>
          </a:xfrm>
          <a:prstGeom prst="rect">
            <a:avLst/>
          </a:prstGeom>
        </p:spPr>
      </p:pic>
      <p:pic>
        <p:nvPicPr>
          <p:cNvPr id="4" name="图片 3"/>
          <p:cNvPicPr>
            <a:picLocks noChangeAspect="1"/>
          </p:cNvPicPr>
          <p:nvPr/>
        </p:nvPicPr>
        <p:blipFill>
          <a:blip r:embed="rId4"/>
          <a:stretch>
            <a:fillRect/>
          </a:stretch>
        </p:blipFill>
        <p:spPr>
          <a:xfrm>
            <a:off x="8096784" y="4762322"/>
            <a:ext cx="1856993" cy="1172037"/>
          </a:xfrm>
          <a:prstGeom prst="rect">
            <a:avLst/>
          </a:prstGeom>
        </p:spPr>
      </p:pic>
      <p:pic>
        <p:nvPicPr>
          <p:cNvPr id="153" name="图片 152"/>
          <p:cNvPicPr>
            <a:picLocks noChangeAspect="1"/>
          </p:cNvPicPr>
          <p:nvPr/>
        </p:nvPicPr>
        <p:blipFill>
          <a:blip r:embed="rId5"/>
          <a:stretch>
            <a:fillRect/>
          </a:stretch>
        </p:blipFill>
        <p:spPr>
          <a:xfrm>
            <a:off x="307848" y="237744"/>
            <a:ext cx="355722" cy="299555"/>
          </a:xfrm>
          <a:prstGeom prst="rect">
            <a:avLst/>
          </a:prstGeom>
        </p:spPr>
      </p:pic>
      <p:sp>
        <p:nvSpPr>
          <p:cNvPr id="154" name="文本框 153"/>
          <p:cNvSpPr txBox="1"/>
          <p:nvPr/>
        </p:nvSpPr>
        <p:spPr>
          <a:xfrm>
            <a:off x="852272" y="141299"/>
            <a:ext cx="2557110" cy="492443"/>
          </a:xfrm>
          <a:prstGeom prst="rect">
            <a:avLst/>
          </a:prstGeom>
          <a:noFill/>
        </p:spPr>
        <p:txBody>
          <a:bodyPr wrap="none" rtlCol="0">
            <a:spAutoFit/>
          </a:bodyPr>
          <a:lstStyle/>
          <a:p>
            <a:r>
              <a:rPr lang="zh-CN" altLang="en-US" sz="26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请添加您的小标题</a:t>
            </a:r>
            <a:endParaRPr lang="zh-CN" altLang="en-US" sz="26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extLst>
      <p:ext uri="{BB962C8B-B14F-4D97-AF65-F5344CB8AC3E}">
        <p14:creationId xmlns:p14="http://schemas.microsoft.com/office/powerpoint/2010/main" val="19705808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grpSp>
        <p:nvGrpSpPr>
          <p:cNvPr id="17" name="组合 16"/>
          <p:cNvGrpSpPr/>
          <p:nvPr/>
        </p:nvGrpSpPr>
        <p:grpSpPr>
          <a:xfrm rot="377494">
            <a:off x="4793846" y="2354551"/>
            <a:ext cx="2602772" cy="2636576"/>
            <a:chOff x="2118578" y="4342666"/>
            <a:chExt cx="672245" cy="680979"/>
          </a:xfrm>
        </p:grpSpPr>
        <p:grpSp>
          <p:nvGrpSpPr>
            <p:cNvPr id="18" name="组合 17"/>
            <p:cNvGrpSpPr/>
            <p:nvPr/>
          </p:nvGrpSpPr>
          <p:grpSpPr>
            <a:xfrm>
              <a:off x="2124537" y="4342666"/>
              <a:ext cx="641610" cy="680979"/>
              <a:chOff x="2124539" y="4342651"/>
              <a:chExt cx="641611" cy="680977"/>
            </a:xfrm>
          </p:grpSpPr>
          <p:sp>
            <p:nvSpPr>
              <p:cNvPr id="43" name="任意多边形 42"/>
              <p:cNvSpPr/>
              <p:nvPr/>
            </p:nvSpPr>
            <p:spPr>
              <a:xfrm>
                <a:off x="2124539" y="4342651"/>
                <a:ext cx="641611" cy="680977"/>
              </a:xfrm>
              <a:custGeom>
                <a:avLst/>
                <a:gdLst>
                  <a:gd name="connsiteX0" fmla="*/ 63 w 140138"/>
                  <a:gd name="connsiteY0" fmla="*/ 65738 h 154344"/>
                  <a:gd name="connsiteX1" fmla="*/ 62928 w 140138"/>
                  <a:gd name="connsiteY1" fmla="*/ 16 h 154344"/>
                  <a:gd name="connsiteX2" fmla="*/ 140080 w 140138"/>
                  <a:gd name="connsiteY2" fmla="*/ 71453 h 154344"/>
                  <a:gd name="connsiteX3" fmla="*/ 74358 w 140138"/>
                  <a:gd name="connsiteY3" fmla="*/ 154321 h 154344"/>
                  <a:gd name="connsiteX4" fmla="*/ 63 w 140138"/>
                  <a:gd name="connsiteY4" fmla="*/ 65738 h 154344"/>
                  <a:gd name="connsiteX0" fmla="*/ 63 w 140227"/>
                  <a:gd name="connsiteY0" fmla="*/ 65738 h 154534"/>
                  <a:gd name="connsiteX1" fmla="*/ 62928 w 140227"/>
                  <a:gd name="connsiteY1" fmla="*/ 16 h 154534"/>
                  <a:gd name="connsiteX2" fmla="*/ 140080 w 140227"/>
                  <a:gd name="connsiteY2" fmla="*/ 71453 h 154534"/>
                  <a:gd name="connsiteX3" fmla="*/ 74358 w 140227"/>
                  <a:gd name="connsiteY3" fmla="*/ 154321 h 154534"/>
                  <a:gd name="connsiteX4" fmla="*/ 63 w 140227"/>
                  <a:gd name="connsiteY4" fmla="*/ 65738 h 154534"/>
                  <a:gd name="connsiteX0" fmla="*/ 63 w 140227"/>
                  <a:gd name="connsiteY0" fmla="*/ 65738 h 154534"/>
                  <a:gd name="connsiteX1" fmla="*/ 62928 w 140227"/>
                  <a:gd name="connsiteY1" fmla="*/ 16 h 154534"/>
                  <a:gd name="connsiteX2" fmla="*/ 140080 w 140227"/>
                  <a:gd name="connsiteY2" fmla="*/ 71453 h 154534"/>
                  <a:gd name="connsiteX3" fmla="*/ 74358 w 140227"/>
                  <a:gd name="connsiteY3" fmla="*/ 154321 h 154534"/>
                  <a:gd name="connsiteX4" fmla="*/ 63 w 140227"/>
                  <a:gd name="connsiteY4" fmla="*/ 65738 h 154534"/>
                  <a:gd name="connsiteX0" fmla="*/ 178 w 140342"/>
                  <a:gd name="connsiteY0" fmla="*/ 65738 h 154534"/>
                  <a:gd name="connsiteX1" fmla="*/ 63043 w 140342"/>
                  <a:gd name="connsiteY1" fmla="*/ 16 h 154534"/>
                  <a:gd name="connsiteX2" fmla="*/ 140195 w 140342"/>
                  <a:gd name="connsiteY2" fmla="*/ 71453 h 154534"/>
                  <a:gd name="connsiteX3" fmla="*/ 74473 w 140342"/>
                  <a:gd name="connsiteY3" fmla="*/ 154321 h 154534"/>
                  <a:gd name="connsiteX4" fmla="*/ 178 w 140342"/>
                  <a:gd name="connsiteY4" fmla="*/ 65738 h 154534"/>
                  <a:gd name="connsiteX0" fmla="*/ 178 w 140342"/>
                  <a:gd name="connsiteY0" fmla="*/ 65740 h 154536"/>
                  <a:gd name="connsiteX1" fmla="*/ 63043 w 140342"/>
                  <a:gd name="connsiteY1" fmla="*/ 18 h 154536"/>
                  <a:gd name="connsiteX2" fmla="*/ 140195 w 140342"/>
                  <a:gd name="connsiteY2" fmla="*/ 71455 h 154536"/>
                  <a:gd name="connsiteX3" fmla="*/ 74473 w 140342"/>
                  <a:gd name="connsiteY3" fmla="*/ 154323 h 154536"/>
                  <a:gd name="connsiteX4" fmla="*/ 178 w 140342"/>
                  <a:gd name="connsiteY4" fmla="*/ 65740 h 154536"/>
                  <a:gd name="connsiteX0" fmla="*/ 9 w 140173"/>
                  <a:gd name="connsiteY0" fmla="*/ 71451 h 160247"/>
                  <a:gd name="connsiteX1" fmla="*/ 71446 w 140173"/>
                  <a:gd name="connsiteY1" fmla="*/ 14 h 160247"/>
                  <a:gd name="connsiteX2" fmla="*/ 140026 w 140173"/>
                  <a:gd name="connsiteY2" fmla="*/ 77166 h 160247"/>
                  <a:gd name="connsiteX3" fmla="*/ 74304 w 140173"/>
                  <a:gd name="connsiteY3" fmla="*/ 160034 h 160247"/>
                  <a:gd name="connsiteX4" fmla="*/ 9 w 140173"/>
                  <a:gd name="connsiteY4" fmla="*/ 71451 h 160247"/>
                  <a:gd name="connsiteX0" fmla="*/ 9 w 140173"/>
                  <a:gd name="connsiteY0" fmla="*/ 71451 h 148862"/>
                  <a:gd name="connsiteX1" fmla="*/ 71446 w 140173"/>
                  <a:gd name="connsiteY1" fmla="*/ 14 h 148862"/>
                  <a:gd name="connsiteX2" fmla="*/ 140026 w 140173"/>
                  <a:gd name="connsiteY2" fmla="*/ 77166 h 148862"/>
                  <a:gd name="connsiteX3" fmla="*/ 74304 w 140173"/>
                  <a:gd name="connsiteY3" fmla="*/ 148604 h 148862"/>
                  <a:gd name="connsiteX4" fmla="*/ 9 w 140173"/>
                  <a:gd name="connsiteY4" fmla="*/ 71451 h 148862"/>
                  <a:gd name="connsiteX0" fmla="*/ 9 w 141024"/>
                  <a:gd name="connsiteY0" fmla="*/ 71451 h 148862"/>
                  <a:gd name="connsiteX1" fmla="*/ 71446 w 141024"/>
                  <a:gd name="connsiteY1" fmla="*/ 14 h 148862"/>
                  <a:gd name="connsiteX2" fmla="*/ 140026 w 141024"/>
                  <a:gd name="connsiteY2" fmla="*/ 77166 h 148862"/>
                  <a:gd name="connsiteX3" fmla="*/ 74304 w 141024"/>
                  <a:gd name="connsiteY3" fmla="*/ 148604 h 148862"/>
                  <a:gd name="connsiteX4" fmla="*/ 9 w 141024"/>
                  <a:gd name="connsiteY4" fmla="*/ 71451 h 148862"/>
                  <a:gd name="connsiteX0" fmla="*/ 9 w 140173"/>
                  <a:gd name="connsiteY0" fmla="*/ 71451 h 148862"/>
                  <a:gd name="connsiteX1" fmla="*/ 71446 w 140173"/>
                  <a:gd name="connsiteY1" fmla="*/ 14 h 148862"/>
                  <a:gd name="connsiteX2" fmla="*/ 140026 w 140173"/>
                  <a:gd name="connsiteY2" fmla="*/ 77166 h 148862"/>
                  <a:gd name="connsiteX3" fmla="*/ 74304 w 140173"/>
                  <a:gd name="connsiteY3" fmla="*/ 148604 h 148862"/>
                  <a:gd name="connsiteX4" fmla="*/ 9 w 140173"/>
                  <a:gd name="connsiteY4" fmla="*/ 71451 h 148862"/>
                  <a:gd name="connsiteX0" fmla="*/ 9 w 140257"/>
                  <a:gd name="connsiteY0" fmla="*/ 71451 h 148862"/>
                  <a:gd name="connsiteX1" fmla="*/ 71446 w 140257"/>
                  <a:gd name="connsiteY1" fmla="*/ 14 h 148862"/>
                  <a:gd name="connsiteX2" fmla="*/ 140026 w 140257"/>
                  <a:gd name="connsiteY2" fmla="*/ 77166 h 148862"/>
                  <a:gd name="connsiteX3" fmla="*/ 74304 w 140257"/>
                  <a:gd name="connsiteY3" fmla="*/ 148604 h 148862"/>
                  <a:gd name="connsiteX4" fmla="*/ 9 w 140257"/>
                  <a:gd name="connsiteY4" fmla="*/ 71451 h 148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257" h="148862">
                    <a:moveTo>
                      <a:pt x="9" y="71451"/>
                    </a:moveTo>
                    <a:cubicBezTo>
                      <a:pt x="-467" y="46686"/>
                      <a:pt x="19535" y="-938"/>
                      <a:pt x="71446" y="14"/>
                    </a:cubicBezTo>
                    <a:cubicBezTo>
                      <a:pt x="123357" y="966"/>
                      <a:pt x="142638" y="44242"/>
                      <a:pt x="140026" y="77166"/>
                    </a:cubicBezTo>
                    <a:cubicBezTo>
                      <a:pt x="141931" y="102883"/>
                      <a:pt x="125739" y="152890"/>
                      <a:pt x="74304" y="148604"/>
                    </a:cubicBezTo>
                    <a:cubicBezTo>
                      <a:pt x="22869" y="144318"/>
                      <a:pt x="485" y="96216"/>
                      <a:pt x="9" y="71451"/>
                    </a:cubicBezTo>
                    <a:close/>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任意多边形 43"/>
              <p:cNvSpPr/>
              <p:nvPr/>
            </p:nvSpPr>
            <p:spPr>
              <a:xfrm>
                <a:off x="2176934" y="4495047"/>
                <a:ext cx="227805" cy="371040"/>
              </a:xfrm>
              <a:custGeom>
                <a:avLst/>
                <a:gdLst>
                  <a:gd name="connsiteX0" fmla="*/ 131483 w 768692"/>
                  <a:gd name="connsiteY0" fmla="*/ 0 h 962212"/>
                  <a:gd name="connsiteX1" fmla="*/ 394448 w 768692"/>
                  <a:gd name="connsiteY1" fmla="*/ 197223 h 962212"/>
                  <a:gd name="connsiteX2" fmla="*/ 621553 w 768692"/>
                  <a:gd name="connsiteY2" fmla="*/ 137459 h 962212"/>
                  <a:gd name="connsiteX3" fmla="*/ 764989 w 768692"/>
                  <a:gd name="connsiteY3" fmla="*/ 472141 h 962212"/>
                  <a:gd name="connsiteX4" fmla="*/ 472142 w 768692"/>
                  <a:gd name="connsiteY4" fmla="*/ 531906 h 962212"/>
                  <a:gd name="connsiteX5" fmla="*/ 591671 w 768692"/>
                  <a:gd name="connsiteY5" fmla="*/ 770965 h 962212"/>
                  <a:gd name="connsiteX6" fmla="*/ 442259 w 768692"/>
                  <a:gd name="connsiteY6" fmla="*/ 806823 h 962212"/>
                  <a:gd name="connsiteX7" fmla="*/ 352612 w 768692"/>
                  <a:gd name="connsiteY7" fmla="*/ 693271 h 962212"/>
                  <a:gd name="connsiteX8" fmla="*/ 197224 w 768692"/>
                  <a:gd name="connsiteY8" fmla="*/ 878541 h 962212"/>
                  <a:gd name="connsiteX9" fmla="*/ 0 w 768692"/>
                  <a:gd name="connsiteY9" fmla="*/ 962212 h 962212"/>
                  <a:gd name="connsiteX0" fmla="*/ 61103 w 698312"/>
                  <a:gd name="connsiteY0" fmla="*/ 0 h 1082820"/>
                  <a:gd name="connsiteX1" fmla="*/ 324068 w 698312"/>
                  <a:gd name="connsiteY1" fmla="*/ 197223 h 1082820"/>
                  <a:gd name="connsiteX2" fmla="*/ 551173 w 698312"/>
                  <a:gd name="connsiteY2" fmla="*/ 137459 h 1082820"/>
                  <a:gd name="connsiteX3" fmla="*/ 694609 w 698312"/>
                  <a:gd name="connsiteY3" fmla="*/ 472141 h 1082820"/>
                  <a:gd name="connsiteX4" fmla="*/ 401762 w 698312"/>
                  <a:gd name="connsiteY4" fmla="*/ 531906 h 1082820"/>
                  <a:gd name="connsiteX5" fmla="*/ 521291 w 698312"/>
                  <a:gd name="connsiteY5" fmla="*/ 770965 h 1082820"/>
                  <a:gd name="connsiteX6" fmla="*/ 371879 w 698312"/>
                  <a:gd name="connsiteY6" fmla="*/ 806823 h 1082820"/>
                  <a:gd name="connsiteX7" fmla="*/ 282232 w 698312"/>
                  <a:gd name="connsiteY7" fmla="*/ 693271 h 1082820"/>
                  <a:gd name="connsiteX8" fmla="*/ 126844 w 698312"/>
                  <a:gd name="connsiteY8" fmla="*/ 878541 h 1082820"/>
                  <a:gd name="connsiteX9" fmla="*/ 0 w 698312"/>
                  <a:gd name="connsiteY9" fmla="*/ 1082820 h 1082820"/>
                  <a:gd name="connsiteX0" fmla="*/ 61103 w 698312"/>
                  <a:gd name="connsiteY0" fmla="*/ 0 h 1082820"/>
                  <a:gd name="connsiteX1" fmla="*/ 324068 w 698312"/>
                  <a:gd name="connsiteY1" fmla="*/ 197223 h 1082820"/>
                  <a:gd name="connsiteX2" fmla="*/ 551173 w 698312"/>
                  <a:gd name="connsiteY2" fmla="*/ 137459 h 1082820"/>
                  <a:gd name="connsiteX3" fmla="*/ 694609 w 698312"/>
                  <a:gd name="connsiteY3" fmla="*/ 472141 h 1082820"/>
                  <a:gd name="connsiteX4" fmla="*/ 401762 w 698312"/>
                  <a:gd name="connsiteY4" fmla="*/ 531906 h 1082820"/>
                  <a:gd name="connsiteX5" fmla="*/ 521291 w 698312"/>
                  <a:gd name="connsiteY5" fmla="*/ 770965 h 1082820"/>
                  <a:gd name="connsiteX6" fmla="*/ 371879 w 698312"/>
                  <a:gd name="connsiteY6" fmla="*/ 806823 h 1082820"/>
                  <a:gd name="connsiteX7" fmla="*/ 282232 w 698312"/>
                  <a:gd name="connsiteY7" fmla="*/ 693271 h 1082820"/>
                  <a:gd name="connsiteX8" fmla="*/ 176111 w 698312"/>
                  <a:gd name="connsiteY8" fmla="*/ 905342 h 1082820"/>
                  <a:gd name="connsiteX9" fmla="*/ 0 w 698312"/>
                  <a:gd name="connsiteY9" fmla="*/ 1082820 h 1082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8312" h="1082820">
                    <a:moveTo>
                      <a:pt x="61103" y="0"/>
                    </a:moveTo>
                    <a:cubicBezTo>
                      <a:pt x="151746" y="87156"/>
                      <a:pt x="242390" y="174313"/>
                      <a:pt x="324068" y="197223"/>
                    </a:cubicBezTo>
                    <a:cubicBezTo>
                      <a:pt x="405746" y="220133"/>
                      <a:pt x="489416" y="91639"/>
                      <a:pt x="551173" y="137459"/>
                    </a:cubicBezTo>
                    <a:cubicBezTo>
                      <a:pt x="612930" y="183279"/>
                      <a:pt x="719511" y="406400"/>
                      <a:pt x="694609" y="472141"/>
                    </a:cubicBezTo>
                    <a:cubicBezTo>
                      <a:pt x="669707" y="537882"/>
                      <a:pt x="430648" y="482102"/>
                      <a:pt x="401762" y="531906"/>
                    </a:cubicBezTo>
                    <a:cubicBezTo>
                      <a:pt x="372876" y="581710"/>
                      <a:pt x="526272" y="725146"/>
                      <a:pt x="521291" y="770965"/>
                    </a:cubicBezTo>
                    <a:cubicBezTo>
                      <a:pt x="516311" y="816785"/>
                      <a:pt x="411722" y="819772"/>
                      <a:pt x="371879" y="806823"/>
                    </a:cubicBezTo>
                    <a:cubicBezTo>
                      <a:pt x="332036" y="793874"/>
                      <a:pt x="314860" y="676851"/>
                      <a:pt x="282232" y="693271"/>
                    </a:cubicBezTo>
                    <a:cubicBezTo>
                      <a:pt x="249604" y="709691"/>
                      <a:pt x="223150" y="840417"/>
                      <a:pt x="176111" y="905342"/>
                    </a:cubicBezTo>
                    <a:cubicBezTo>
                      <a:pt x="129072" y="970267"/>
                      <a:pt x="69227" y="1063396"/>
                      <a:pt x="0" y="1082820"/>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任意多边形 44"/>
              <p:cNvSpPr/>
              <p:nvPr/>
            </p:nvSpPr>
            <p:spPr>
              <a:xfrm>
                <a:off x="2353279" y="4809159"/>
                <a:ext cx="49757" cy="61548"/>
              </a:xfrm>
              <a:custGeom>
                <a:avLst/>
                <a:gdLst>
                  <a:gd name="connsiteX0" fmla="*/ 6763 w 126447"/>
                  <a:gd name="connsiteY0" fmla="*/ 18499 h 191822"/>
                  <a:gd name="connsiteX1" fmla="*/ 126292 w 126447"/>
                  <a:gd name="connsiteY1" fmla="*/ 24476 h 191822"/>
                  <a:gd name="connsiteX2" fmla="*/ 30669 w 126447"/>
                  <a:gd name="connsiteY2" fmla="*/ 191817 h 191822"/>
                  <a:gd name="connsiteX3" fmla="*/ 6763 w 126447"/>
                  <a:gd name="connsiteY3" fmla="*/ 18499 h 191822"/>
                  <a:gd name="connsiteX0" fmla="*/ 394 w 120595"/>
                  <a:gd name="connsiteY0" fmla="*/ 16500 h 159942"/>
                  <a:gd name="connsiteX1" fmla="*/ 119923 w 120595"/>
                  <a:gd name="connsiteY1" fmla="*/ 22477 h 159942"/>
                  <a:gd name="connsiteX2" fmla="*/ 84065 w 120595"/>
                  <a:gd name="connsiteY2" fmla="*/ 159936 h 159942"/>
                  <a:gd name="connsiteX3" fmla="*/ 394 w 120595"/>
                  <a:gd name="connsiteY3" fmla="*/ 16500 h 159942"/>
                  <a:gd name="connsiteX0" fmla="*/ 939 w 129518"/>
                  <a:gd name="connsiteY0" fmla="*/ 16500 h 160211"/>
                  <a:gd name="connsiteX1" fmla="*/ 120468 w 129518"/>
                  <a:gd name="connsiteY1" fmla="*/ 22477 h 160211"/>
                  <a:gd name="connsiteX2" fmla="*/ 84610 w 129518"/>
                  <a:gd name="connsiteY2" fmla="*/ 159936 h 160211"/>
                  <a:gd name="connsiteX3" fmla="*/ 939 w 129518"/>
                  <a:gd name="connsiteY3" fmla="*/ 16500 h 160211"/>
                </a:gdLst>
                <a:ahLst/>
                <a:cxnLst>
                  <a:cxn ang="0">
                    <a:pos x="connsiteX0" y="connsiteY0"/>
                  </a:cxn>
                  <a:cxn ang="0">
                    <a:pos x="connsiteX1" y="connsiteY1"/>
                  </a:cxn>
                  <a:cxn ang="0">
                    <a:pos x="connsiteX2" y="connsiteY2"/>
                  </a:cxn>
                  <a:cxn ang="0">
                    <a:pos x="connsiteX3" y="connsiteY3"/>
                  </a:cxn>
                </a:cxnLst>
                <a:rect l="l" t="t" r="r" b="b"/>
                <a:pathLst>
                  <a:path w="129518" h="160211">
                    <a:moveTo>
                      <a:pt x="939" y="16500"/>
                    </a:moveTo>
                    <a:cubicBezTo>
                      <a:pt x="6915" y="-6410"/>
                      <a:pt x="116484" y="-6409"/>
                      <a:pt x="120468" y="22477"/>
                    </a:cubicBezTo>
                    <a:cubicBezTo>
                      <a:pt x="124452" y="51363"/>
                      <a:pt x="152344" y="152964"/>
                      <a:pt x="84610" y="159936"/>
                    </a:cubicBezTo>
                    <a:cubicBezTo>
                      <a:pt x="16876" y="166908"/>
                      <a:pt x="-5037" y="39410"/>
                      <a:pt x="939" y="16500"/>
                    </a:cubicBezTo>
                    <a:close/>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任意多边形 45"/>
              <p:cNvSpPr/>
              <p:nvPr/>
            </p:nvSpPr>
            <p:spPr>
              <a:xfrm>
                <a:off x="2500518" y="4409062"/>
                <a:ext cx="255640" cy="461540"/>
              </a:xfrm>
              <a:custGeom>
                <a:avLst/>
                <a:gdLst>
                  <a:gd name="connsiteX0" fmla="*/ 420402 w 665437"/>
                  <a:gd name="connsiteY0" fmla="*/ 0 h 1201399"/>
                  <a:gd name="connsiteX1" fmla="*/ 181343 w 665437"/>
                  <a:gd name="connsiteY1" fmla="*/ 161365 h 1201399"/>
                  <a:gd name="connsiteX2" fmla="*/ 37908 w 665437"/>
                  <a:gd name="connsiteY2" fmla="*/ 173318 h 1201399"/>
                  <a:gd name="connsiteX3" fmla="*/ 2049 w 665437"/>
                  <a:gd name="connsiteY3" fmla="*/ 239059 h 1201399"/>
                  <a:gd name="connsiteX4" fmla="*/ 37908 w 665437"/>
                  <a:gd name="connsiteY4" fmla="*/ 579718 h 1201399"/>
                  <a:gd name="connsiteX5" fmla="*/ 306849 w 665437"/>
                  <a:gd name="connsiteY5" fmla="*/ 753036 h 1201399"/>
                  <a:gd name="connsiteX6" fmla="*/ 282943 w 665437"/>
                  <a:gd name="connsiteY6" fmla="*/ 926353 h 1201399"/>
                  <a:gd name="connsiteX7" fmla="*/ 336731 w 665437"/>
                  <a:gd name="connsiteY7" fmla="*/ 1093695 h 1201399"/>
                  <a:gd name="connsiteX8" fmla="*/ 306849 w 665437"/>
                  <a:gd name="connsiteY8" fmla="*/ 1201271 h 1201399"/>
                  <a:gd name="connsiteX9" fmla="*/ 408449 w 665437"/>
                  <a:gd name="connsiteY9" fmla="*/ 1111624 h 1201399"/>
                  <a:gd name="connsiteX10" fmla="*/ 444308 w 665437"/>
                  <a:gd name="connsiteY10" fmla="*/ 944283 h 1201399"/>
                  <a:gd name="connsiteX11" fmla="*/ 516025 w 665437"/>
                  <a:gd name="connsiteY11" fmla="*/ 818777 h 1201399"/>
                  <a:gd name="connsiteX12" fmla="*/ 665437 w 665437"/>
                  <a:gd name="connsiteY12" fmla="*/ 753036 h 1201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5437" h="1201399">
                    <a:moveTo>
                      <a:pt x="420402" y="0"/>
                    </a:moveTo>
                    <a:cubicBezTo>
                      <a:pt x="332747" y="66239"/>
                      <a:pt x="245092" y="132479"/>
                      <a:pt x="181343" y="161365"/>
                    </a:cubicBezTo>
                    <a:cubicBezTo>
                      <a:pt x="117594" y="190251"/>
                      <a:pt x="67790" y="160369"/>
                      <a:pt x="37908" y="173318"/>
                    </a:cubicBezTo>
                    <a:cubicBezTo>
                      <a:pt x="8026" y="186267"/>
                      <a:pt x="2049" y="171326"/>
                      <a:pt x="2049" y="239059"/>
                    </a:cubicBezTo>
                    <a:cubicBezTo>
                      <a:pt x="2049" y="306792"/>
                      <a:pt x="-12892" y="494055"/>
                      <a:pt x="37908" y="579718"/>
                    </a:cubicBezTo>
                    <a:cubicBezTo>
                      <a:pt x="88708" y="665381"/>
                      <a:pt x="266010" y="695264"/>
                      <a:pt x="306849" y="753036"/>
                    </a:cubicBezTo>
                    <a:cubicBezTo>
                      <a:pt x="347688" y="810808"/>
                      <a:pt x="277963" y="869577"/>
                      <a:pt x="282943" y="926353"/>
                    </a:cubicBezTo>
                    <a:cubicBezTo>
                      <a:pt x="287923" y="983129"/>
                      <a:pt x="332747" y="1047875"/>
                      <a:pt x="336731" y="1093695"/>
                    </a:cubicBezTo>
                    <a:cubicBezTo>
                      <a:pt x="340715" y="1139515"/>
                      <a:pt x="294896" y="1198283"/>
                      <a:pt x="306849" y="1201271"/>
                    </a:cubicBezTo>
                    <a:cubicBezTo>
                      <a:pt x="318802" y="1204259"/>
                      <a:pt x="385539" y="1154455"/>
                      <a:pt x="408449" y="1111624"/>
                    </a:cubicBezTo>
                    <a:cubicBezTo>
                      <a:pt x="431359" y="1068793"/>
                      <a:pt x="426379" y="993091"/>
                      <a:pt x="444308" y="944283"/>
                    </a:cubicBezTo>
                    <a:cubicBezTo>
                      <a:pt x="462237" y="895475"/>
                      <a:pt x="479170" y="850651"/>
                      <a:pt x="516025" y="818777"/>
                    </a:cubicBezTo>
                    <a:cubicBezTo>
                      <a:pt x="552880" y="786903"/>
                      <a:pt x="609158" y="769969"/>
                      <a:pt x="665437" y="753036"/>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任意多边形 46"/>
              <p:cNvSpPr/>
              <p:nvPr/>
            </p:nvSpPr>
            <p:spPr>
              <a:xfrm>
                <a:off x="2693191" y="4801426"/>
                <a:ext cx="48215" cy="91839"/>
              </a:xfrm>
              <a:custGeom>
                <a:avLst/>
                <a:gdLst>
                  <a:gd name="connsiteX0" fmla="*/ 125506 w 125506"/>
                  <a:gd name="connsiteY0" fmla="*/ 0 h 239059"/>
                  <a:gd name="connsiteX1" fmla="*/ 59765 w 125506"/>
                  <a:gd name="connsiteY1" fmla="*/ 23906 h 239059"/>
                  <a:gd name="connsiteX2" fmla="*/ 0 w 125506"/>
                  <a:gd name="connsiteY2" fmla="*/ 143435 h 239059"/>
                  <a:gd name="connsiteX3" fmla="*/ 59765 w 125506"/>
                  <a:gd name="connsiteY3" fmla="*/ 239059 h 239059"/>
                </a:gdLst>
                <a:ahLst/>
                <a:cxnLst>
                  <a:cxn ang="0">
                    <a:pos x="connsiteX0" y="connsiteY0"/>
                  </a:cxn>
                  <a:cxn ang="0">
                    <a:pos x="connsiteX1" y="connsiteY1"/>
                  </a:cxn>
                  <a:cxn ang="0">
                    <a:pos x="connsiteX2" y="connsiteY2"/>
                  </a:cxn>
                  <a:cxn ang="0">
                    <a:pos x="connsiteX3" y="connsiteY3"/>
                  </a:cxn>
                </a:cxnLst>
                <a:rect l="l" t="t" r="r" b="b"/>
                <a:pathLst>
                  <a:path w="125506" h="239059">
                    <a:moveTo>
                      <a:pt x="125506" y="0"/>
                    </a:moveTo>
                    <a:cubicBezTo>
                      <a:pt x="103094" y="0"/>
                      <a:pt x="80683" y="0"/>
                      <a:pt x="59765" y="23906"/>
                    </a:cubicBezTo>
                    <a:cubicBezTo>
                      <a:pt x="38847" y="47812"/>
                      <a:pt x="0" y="107576"/>
                      <a:pt x="0" y="143435"/>
                    </a:cubicBezTo>
                    <a:cubicBezTo>
                      <a:pt x="0" y="179294"/>
                      <a:pt x="29882" y="209176"/>
                      <a:pt x="59765" y="239059"/>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任意多边形 18"/>
            <p:cNvSpPr/>
            <p:nvPr/>
          </p:nvSpPr>
          <p:spPr>
            <a:xfrm rot="20279529">
              <a:off x="2598986" y="4623585"/>
              <a:ext cx="174702" cy="83215"/>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rot="20279529">
              <a:off x="2479594" y="4480388"/>
              <a:ext cx="223342" cy="118799"/>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rot="20279529">
              <a:off x="2127432" y="4559080"/>
              <a:ext cx="113703" cy="55204"/>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p:nvSpPr>
          <p:spPr>
            <a:xfrm rot="20279529">
              <a:off x="2594340" y="4571943"/>
              <a:ext cx="163589" cy="96477"/>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22"/>
            <p:cNvSpPr/>
            <p:nvPr/>
          </p:nvSpPr>
          <p:spPr>
            <a:xfrm rot="20279529">
              <a:off x="2135494" y="4638968"/>
              <a:ext cx="269481" cy="148400"/>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rot="20279529">
              <a:off x="2551870" y="4532497"/>
              <a:ext cx="202631" cy="103394"/>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p:nvSpPr>
          <p:spPr>
            <a:xfrm rot="20279529">
              <a:off x="2524324" y="4506303"/>
              <a:ext cx="197416" cy="96522"/>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20279529">
              <a:off x="2501280" y="4464115"/>
              <a:ext cx="153497" cy="79925"/>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rot="20279529">
              <a:off x="2328699" y="4625725"/>
              <a:ext cx="74052" cy="28249"/>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任意多边形 32"/>
            <p:cNvSpPr/>
            <p:nvPr/>
          </p:nvSpPr>
          <p:spPr>
            <a:xfrm rot="20279529">
              <a:off x="2130536" y="4603524"/>
              <a:ext cx="189693" cy="97507"/>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rot="20279529">
              <a:off x="2599023" y="4660655"/>
              <a:ext cx="191800" cy="92351"/>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任意多边形 36"/>
            <p:cNvSpPr/>
            <p:nvPr/>
          </p:nvSpPr>
          <p:spPr>
            <a:xfrm rot="20279529">
              <a:off x="2611275" y="4795392"/>
              <a:ext cx="62292" cy="38099"/>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任意多边形 37"/>
            <p:cNvSpPr/>
            <p:nvPr/>
          </p:nvSpPr>
          <p:spPr>
            <a:xfrm rot="20279529">
              <a:off x="2492797" y="4489568"/>
              <a:ext cx="71293" cy="50292"/>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38"/>
            <p:cNvSpPr/>
            <p:nvPr/>
          </p:nvSpPr>
          <p:spPr>
            <a:xfrm rot="20279529">
              <a:off x="2118578" y="4584242"/>
              <a:ext cx="149665" cy="78198"/>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任意多边形 39"/>
            <p:cNvSpPr/>
            <p:nvPr/>
          </p:nvSpPr>
          <p:spPr>
            <a:xfrm rot="20279529">
              <a:off x="2127492" y="4608653"/>
              <a:ext cx="255388" cy="139142"/>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任意多边形 40"/>
            <p:cNvSpPr/>
            <p:nvPr/>
          </p:nvSpPr>
          <p:spPr>
            <a:xfrm rot="20279529">
              <a:off x="2284593" y="4709127"/>
              <a:ext cx="38604" cy="23656"/>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任意多边形 41"/>
            <p:cNvSpPr/>
            <p:nvPr/>
          </p:nvSpPr>
          <p:spPr>
            <a:xfrm rot="20279529">
              <a:off x="2302799" y="4734812"/>
              <a:ext cx="38604" cy="23656"/>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8" name="椭圆 31"/>
          <p:cNvSpPr/>
          <p:nvPr/>
        </p:nvSpPr>
        <p:spPr>
          <a:xfrm rot="16200000">
            <a:off x="4210142" y="1888030"/>
            <a:ext cx="3771716" cy="3732582"/>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 fmla="*/ 328247 w 656494"/>
              <a:gd name="connsiteY0" fmla="*/ 0 h 633046"/>
              <a:gd name="connsiteX1" fmla="*/ 656494 w 656494"/>
              <a:gd name="connsiteY1" fmla="*/ 316523 h 633046"/>
              <a:gd name="connsiteX2" fmla="*/ 328247 w 656494"/>
              <a:gd name="connsiteY2" fmla="*/ 633046 h 633046"/>
              <a:gd name="connsiteX3" fmla="*/ 0 w 656494"/>
              <a:gd name="connsiteY3" fmla="*/ 316523 h 633046"/>
              <a:gd name="connsiteX4" fmla="*/ 419687 w 656494"/>
              <a:gd name="connsiteY4" fmla="*/ 91440 h 633046"/>
              <a:gd name="connsiteX0" fmla="*/ 402964 w 731211"/>
              <a:gd name="connsiteY0" fmla="*/ 0 h 633046"/>
              <a:gd name="connsiteX1" fmla="*/ 731211 w 731211"/>
              <a:gd name="connsiteY1" fmla="*/ 316523 h 633046"/>
              <a:gd name="connsiteX2" fmla="*/ 402964 w 731211"/>
              <a:gd name="connsiteY2" fmla="*/ 633046 h 633046"/>
              <a:gd name="connsiteX3" fmla="*/ 74717 w 731211"/>
              <a:gd name="connsiteY3" fmla="*/ 316523 h 633046"/>
              <a:gd name="connsiteX4" fmla="*/ 161895 w 731211"/>
              <a:gd name="connsiteY4" fmla="*/ 152400 h 633046"/>
              <a:gd name="connsiteX0" fmla="*/ 353700 w 681947"/>
              <a:gd name="connsiteY0" fmla="*/ 0 h 633046"/>
              <a:gd name="connsiteX1" fmla="*/ 681947 w 681947"/>
              <a:gd name="connsiteY1" fmla="*/ 316523 h 633046"/>
              <a:gd name="connsiteX2" fmla="*/ 353700 w 681947"/>
              <a:gd name="connsiteY2" fmla="*/ 633046 h 633046"/>
              <a:gd name="connsiteX3" fmla="*/ 25453 w 681947"/>
              <a:gd name="connsiteY3" fmla="*/ 316523 h 633046"/>
              <a:gd name="connsiteX4" fmla="*/ 112631 w 681947"/>
              <a:gd name="connsiteY4" fmla="*/ 152400 h 633046"/>
              <a:gd name="connsiteX0" fmla="*/ 341249 w 669496"/>
              <a:gd name="connsiteY0" fmla="*/ 0 h 633046"/>
              <a:gd name="connsiteX1" fmla="*/ 669496 w 669496"/>
              <a:gd name="connsiteY1" fmla="*/ 316523 h 633046"/>
              <a:gd name="connsiteX2" fmla="*/ 341249 w 669496"/>
              <a:gd name="connsiteY2" fmla="*/ 633046 h 633046"/>
              <a:gd name="connsiteX3" fmla="*/ 13002 w 669496"/>
              <a:gd name="connsiteY3" fmla="*/ 316523 h 633046"/>
              <a:gd name="connsiteX4" fmla="*/ 100180 w 669496"/>
              <a:gd name="connsiteY4" fmla="*/ 152400 h 633046"/>
              <a:gd name="connsiteX0" fmla="*/ 347951 w 676198"/>
              <a:gd name="connsiteY0" fmla="*/ 0 h 633046"/>
              <a:gd name="connsiteX1" fmla="*/ 676198 w 676198"/>
              <a:gd name="connsiteY1" fmla="*/ 316523 h 633046"/>
              <a:gd name="connsiteX2" fmla="*/ 347951 w 676198"/>
              <a:gd name="connsiteY2" fmla="*/ 633046 h 633046"/>
              <a:gd name="connsiteX3" fmla="*/ 19704 w 676198"/>
              <a:gd name="connsiteY3" fmla="*/ 316523 h 633046"/>
              <a:gd name="connsiteX4" fmla="*/ 79173 w 676198"/>
              <a:gd name="connsiteY4" fmla="*/ 113607 h 633046"/>
              <a:gd name="connsiteX0" fmla="*/ 333371 w 661618"/>
              <a:gd name="connsiteY0" fmla="*/ 0 h 633046"/>
              <a:gd name="connsiteX1" fmla="*/ 661618 w 661618"/>
              <a:gd name="connsiteY1" fmla="*/ 316523 h 633046"/>
              <a:gd name="connsiteX2" fmla="*/ 333371 w 661618"/>
              <a:gd name="connsiteY2" fmla="*/ 633046 h 633046"/>
              <a:gd name="connsiteX3" fmla="*/ 5124 w 661618"/>
              <a:gd name="connsiteY3" fmla="*/ 316523 h 633046"/>
              <a:gd name="connsiteX4" fmla="*/ 64593 w 661618"/>
              <a:gd name="connsiteY4" fmla="*/ 113607 h 633046"/>
              <a:gd name="connsiteX0" fmla="*/ 178200 w 661618"/>
              <a:gd name="connsiteY0" fmla="*/ 0 h 583170"/>
              <a:gd name="connsiteX1" fmla="*/ 661618 w 661618"/>
              <a:gd name="connsiteY1" fmla="*/ 266647 h 583170"/>
              <a:gd name="connsiteX2" fmla="*/ 333371 w 661618"/>
              <a:gd name="connsiteY2" fmla="*/ 583170 h 583170"/>
              <a:gd name="connsiteX3" fmla="*/ 5124 w 661618"/>
              <a:gd name="connsiteY3" fmla="*/ 266647 h 583170"/>
              <a:gd name="connsiteX4" fmla="*/ 64593 w 661618"/>
              <a:gd name="connsiteY4" fmla="*/ 63731 h 583170"/>
              <a:gd name="connsiteX0" fmla="*/ 178200 w 662133"/>
              <a:gd name="connsiteY0" fmla="*/ 66578 h 649748"/>
              <a:gd name="connsiteX1" fmla="*/ 412660 w 662133"/>
              <a:gd name="connsiteY1" fmla="*/ 10947 h 649748"/>
              <a:gd name="connsiteX2" fmla="*/ 661618 w 662133"/>
              <a:gd name="connsiteY2" fmla="*/ 333225 h 649748"/>
              <a:gd name="connsiteX3" fmla="*/ 333371 w 662133"/>
              <a:gd name="connsiteY3" fmla="*/ 649748 h 649748"/>
              <a:gd name="connsiteX4" fmla="*/ 5124 w 662133"/>
              <a:gd name="connsiteY4" fmla="*/ 333225 h 649748"/>
              <a:gd name="connsiteX5" fmla="*/ 64593 w 662133"/>
              <a:gd name="connsiteY5" fmla="*/ 130309 h 649748"/>
              <a:gd name="connsiteX0" fmla="*/ 178200 w 662148"/>
              <a:gd name="connsiteY0" fmla="*/ 66578 h 649748"/>
              <a:gd name="connsiteX1" fmla="*/ 412660 w 662148"/>
              <a:gd name="connsiteY1" fmla="*/ 10947 h 649748"/>
              <a:gd name="connsiteX2" fmla="*/ 661618 w 662148"/>
              <a:gd name="connsiteY2" fmla="*/ 333225 h 649748"/>
              <a:gd name="connsiteX3" fmla="*/ 333371 w 662148"/>
              <a:gd name="connsiteY3" fmla="*/ 649748 h 649748"/>
              <a:gd name="connsiteX4" fmla="*/ 5124 w 662148"/>
              <a:gd name="connsiteY4" fmla="*/ 333225 h 649748"/>
              <a:gd name="connsiteX5" fmla="*/ 64593 w 662148"/>
              <a:gd name="connsiteY5" fmla="*/ 130309 h 649748"/>
              <a:gd name="connsiteX0" fmla="*/ 178200 w 662148"/>
              <a:gd name="connsiteY0" fmla="*/ 61032 h 644202"/>
              <a:gd name="connsiteX1" fmla="*/ 412660 w 662148"/>
              <a:gd name="connsiteY1" fmla="*/ 5401 h 644202"/>
              <a:gd name="connsiteX2" fmla="*/ 661618 w 662148"/>
              <a:gd name="connsiteY2" fmla="*/ 327679 h 644202"/>
              <a:gd name="connsiteX3" fmla="*/ 333371 w 662148"/>
              <a:gd name="connsiteY3" fmla="*/ 644202 h 644202"/>
              <a:gd name="connsiteX4" fmla="*/ 5124 w 662148"/>
              <a:gd name="connsiteY4" fmla="*/ 327679 h 644202"/>
              <a:gd name="connsiteX5" fmla="*/ 64593 w 662148"/>
              <a:gd name="connsiteY5" fmla="*/ 124763 h 644202"/>
              <a:gd name="connsiteX0" fmla="*/ 178200 w 662148"/>
              <a:gd name="connsiteY0" fmla="*/ 75865 h 659035"/>
              <a:gd name="connsiteX1" fmla="*/ 168819 w 662148"/>
              <a:gd name="connsiteY1" fmla="*/ 31317 h 659035"/>
              <a:gd name="connsiteX2" fmla="*/ 412660 w 662148"/>
              <a:gd name="connsiteY2" fmla="*/ 20234 h 659035"/>
              <a:gd name="connsiteX3" fmla="*/ 661618 w 662148"/>
              <a:gd name="connsiteY3" fmla="*/ 342512 h 659035"/>
              <a:gd name="connsiteX4" fmla="*/ 333371 w 662148"/>
              <a:gd name="connsiteY4" fmla="*/ 659035 h 659035"/>
              <a:gd name="connsiteX5" fmla="*/ 5124 w 662148"/>
              <a:gd name="connsiteY5" fmla="*/ 342512 h 659035"/>
              <a:gd name="connsiteX6" fmla="*/ 64593 w 662148"/>
              <a:gd name="connsiteY6" fmla="*/ 139596 h 659035"/>
              <a:gd name="connsiteX0" fmla="*/ 178200 w 662148"/>
              <a:gd name="connsiteY0" fmla="*/ 68901 h 652071"/>
              <a:gd name="connsiteX1" fmla="*/ 130026 w 662148"/>
              <a:gd name="connsiteY1" fmla="*/ 68688 h 652071"/>
              <a:gd name="connsiteX2" fmla="*/ 412660 w 662148"/>
              <a:gd name="connsiteY2" fmla="*/ 13270 h 652071"/>
              <a:gd name="connsiteX3" fmla="*/ 661618 w 662148"/>
              <a:gd name="connsiteY3" fmla="*/ 335548 h 652071"/>
              <a:gd name="connsiteX4" fmla="*/ 333371 w 662148"/>
              <a:gd name="connsiteY4" fmla="*/ 652071 h 652071"/>
              <a:gd name="connsiteX5" fmla="*/ 5124 w 662148"/>
              <a:gd name="connsiteY5" fmla="*/ 335548 h 652071"/>
              <a:gd name="connsiteX6" fmla="*/ 64593 w 662148"/>
              <a:gd name="connsiteY6" fmla="*/ 132632 h 652071"/>
              <a:gd name="connsiteX0" fmla="*/ 178200 w 662220"/>
              <a:gd name="connsiteY0" fmla="*/ 68901 h 652071"/>
              <a:gd name="connsiteX1" fmla="*/ 130026 w 662220"/>
              <a:gd name="connsiteY1" fmla="*/ 68688 h 652071"/>
              <a:gd name="connsiteX2" fmla="*/ 412660 w 662220"/>
              <a:gd name="connsiteY2" fmla="*/ 13270 h 652071"/>
              <a:gd name="connsiteX3" fmla="*/ 661618 w 662220"/>
              <a:gd name="connsiteY3" fmla="*/ 335548 h 652071"/>
              <a:gd name="connsiteX4" fmla="*/ 333371 w 662220"/>
              <a:gd name="connsiteY4" fmla="*/ 652071 h 652071"/>
              <a:gd name="connsiteX5" fmla="*/ 5124 w 662220"/>
              <a:gd name="connsiteY5" fmla="*/ 335548 h 652071"/>
              <a:gd name="connsiteX6" fmla="*/ 64593 w 662220"/>
              <a:gd name="connsiteY6" fmla="*/ 132632 h 652071"/>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6252 w 660272"/>
              <a:gd name="connsiteY0" fmla="*/ 58449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272"/>
              <a:gd name="connsiteY0" fmla="*/ 30740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191"/>
              <a:gd name="connsiteY0" fmla="*/ 41069 h 651948"/>
              <a:gd name="connsiteX1" fmla="*/ 161329 w 660191"/>
              <a:gd name="connsiteY1" fmla="*/ 63023 h 651948"/>
              <a:gd name="connsiteX2" fmla="*/ 410712 w 660191"/>
              <a:gd name="connsiteY2" fmla="*/ 13147 h 651948"/>
              <a:gd name="connsiteX3" fmla="*/ 659670 w 660191"/>
              <a:gd name="connsiteY3" fmla="*/ 335425 h 651948"/>
              <a:gd name="connsiteX4" fmla="*/ 331423 w 660191"/>
              <a:gd name="connsiteY4" fmla="*/ 651948 h 651948"/>
              <a:gd name="connsiteX5" fmla="*/ 3176 w 660191"/>
              <a:gd name="connsiteY5" fmla="*/ 335425 h 651948"/>
              <a:gd name="connsiteX6" fmla="*/ 62645 w 660191"/>
              <a:gd name="connsiteY6" fmla="*/ 132509 h 651948"/>
              <a:gd name="connsiteX0" fmla="*/ 253837 w 660897"/>
              <a:gd name="connsiteY0" fmla="*/ 45475 h 656354"/>
              <a:gd name="connsiteX1" fmla="*/ 161329 w 660897"/>
              <a:gd name="connsiteY1" fmla="*/ 67429 h 656354"/>
              <a:gd name="connsiteX2" fmla="*/ 410712 w 660897"/>
              <a:gd name="connsiteY2" fmla="*/ 17553 h 656354"/>
              <a:gd name="connsiteX3" fmla="*/ 659670 w 660897"/>
              <a:gd name="connsiteY3" fmla="*/ 339831 h 656354"/>
              <a:gd name="connsiteX4" fmla="*/ 331423 w 660897"/>
              <a:gd name="connsiteY4" fmla="*/ 656354 h 656354"/>
              <a:gd name="connsiteX5" fmla="*/ 3176 w 660897"/>
              <a:gd name="connsiteY5" fmla="*/ 339831 h 656354"/>
              <a:gd name="connsiteX6" fmla="*/ 62645 w 660897"/>
              <a:gd name="connsiteY6" fmla="*/ 136915 h 656354"/>
              <a:gd name="connsiteX0" fmla="*/ 253837 w 660406"/>
              <a:gd name="connsiteY0" fmla="*/ 41070 h 651949"/>
              <a:gd name="connsiteX1" fmla="*/ 161329 w 660406"/>
              <a:gd name="connsiteY1" fmla="*/ 63024 h 651949"/>
              <a:gd name="connsiteX2" fmla="*/ 410712 w 660406"/>
              <a:gd name="connsiteY2" fmla="*/ 13148 h 651949"/>
              <a:gd name="connsiteX3" fmla="*/ 659670 w 660406"/>
              <a:gd name="connsiteY3" fmla="*/ 335426 h 651949"/>
              <a:gd name="connsiteX4" fmla="*/ 331423 w 660406"/>
              <a:gd name="connsiteY4" fmla="*/ 651949 h 651949"/>
              <a:gd name="connsiteX5" fmla="*/ 3176 w 660406"/>
              <a:gd name="connsiteY5" fmla="*/ 335426 h 651949"/>
              <a:gd name="connsiteX6" fmla="*/ 62645 w 660406"/>
              <a:gd name="connsiteY6" fmla="*/ 132510 h 651949"/>
              <a:gd name="connsiteX0" fmla="*/ 161329 w 660406"/>
              <a:gd name="connsiteY0" fmla="*/ 63024 h 651949"/>
              <a:gd name="connsiteX1" fmla="*/ 410712 w 660406"/>
              <a:gd name="connsiteY1" fmla="*/ 13148 h 651949"/>
              <a:gd name="connsiteX2" fmla="*/ 659670 w 660406"/>
              <a:gd name="connsiteY2" fmla="*/ 335426 h 651949"/>
              <a:gd name="connsiteX3" fmla="*/ 331423 w 660406"/>
              <a:gd name="connsiteY3" fmla="*/ 651949 h 651949"/>
              <a:gd name="connsiteX4" fmla="*/ 3176 w 660406"/>
              <a:gd name="connsiteY4" fmla="*/ 335426 h 651949"/>
              <a:gd name="connsiteX5" fmla="*/ 62645 w 660406"/>
              <a:gd name="connsiteY5" fmla="*/ 132510 h 651949"/>
              <a:gd name="connsiteX0" fmla="*/ 128078 w 660207"/>
              <a:gd name="connsiteY0" fmla="*/ 63024 h 651949"/>
              <a:gd name="connsiteX1" fmla="*/ 410712 w 660207"/>
              <a:gd name="connsiteY1" fmla="*/ 13148 h 651949"/>
              <a:gd name="connsiteX2" fmla="*/ 659670 w 660207"/>
              <a:gd name="connsiteY2" fmla="*/ 335426 h 651949"/>
              <a:gd name="connsiteX3" fmla="*/ 331423 w 660207"/>
              <a:gd name="connsiteY3" fmla="*/ 651949 h 651949"/>
              <a:gd name="connsiteX4" fmla="*/ 3176 w 660207"/>
              <a:gd name="connsiteY4" fmla="*/ 335426 h 651949"/>
              <a:gd name="connsiteX5" fmla="*/ 62645 w 660207"/>
              <a:gd name="connsiteY5" fmla="*/ 132510 h 651949"/>
              <a:gd name="connsiteX0" fmla="*/ 128078 w 660438"/>
              <a:gd name="connsiteY0" fmla="*/ 60888 h 649813"/>
              <a:gd name="connsiteX1" fmla="*/ 410712 w 660438"/>
              <a:gd name="connsiteY1" fmla="*/ 11012 h 649813"/>
              <a:gd name="connsiteX2" fmla="*/ 659670 w 660438"/>
              <a:gd name="connsiteY2" fmla="*/ 333290 h 649813"/>
              <a:gd name="connsiteX3" fmla="*/ 331423 w 660438"/>
              <a:gd name="connsiteY3" fmla="*/ 649813 h 649813"/>
              <a:gd name="connsiteX4" fmla="*/ 3176 w 660438"/>
              <a:gd name="connsiteY4" fmla="*/ 333290 h 649813"/>
              <a:gd name="connsiteX5" fmla="*/ 62645 w 660438"/>
              <a:gd name="connsiteY5" fmla="*/ 130374 h 649813"/>
              <a:gd name="connsiteX0" fmla="*/ 128078 w 660438"/>
              <a:gd name="connsiteY0" fmla="*/ 64927 h 653852"/>
              <a:gd name="connsiteX1" fmla="*/ 410712 w 660438"/>
              <a:gd name="connsiteY1" fmla="*/ 15051 h 653852"/>
              <a:gd name="connsiteX2" fmla="*/ 659670 w 660438"/>
              <a:gd name="connsiteY2" fmla="*/ 337329 h 653852"/>
              <a:gd name="connsiteX3" fmla="*/ 331423 w 660438"/>
              <a:gd name="connsiteY3" fmla="*/ 653852 h 653852"/>
              <a:gd name="connsiteX4" fmla="*/ 3176 w 660438"/>
              <a:gd name="connsiteY4" fmla="*/ 337329 h 653852"/>
              <a:gd name="connsiteX5" fmla="*/ 62645 w 660438"/>
              <a:gd name="connsiteY5" fmla="*/ 134413 h 653852"/>
              <a:gd name="connsiteX0" fmla="*/ 88667 w 660227"/>
              <a:gd name="connsiteY0" fmla="*/ 94944 h 649385"/>
              <a:gd name="connsiteX1" fmla="*/ 410712 w 660227"/>
              <a:gd name="connsiteY1" fmla="*/ 10584 h 649385"/>
              <a:gd name="connsiteX2" fmla="*/ 659670 w 660227"/>
              <a:gd name="connsiteY2" fmla="*/ 332862 h 649385"/>
              <a:gd name="connsiteX3" fmla="*/ 331423 w 660227"/>
              <a:gd name="connsiteY3" fmla="*/ 649385 h 649385"/>
              <a:gd name="connsiteX4" fmla="*/ 3176 w 660227"/>
              <a:gd name="connsiteY4" fmla="*/ 332862 h 649385"/>
              <a:gd name="connsiteX5" fmla="*/ 62645 w 660227"/>
              <a:gd name="connsiteY5" fmla="*/ 129946 h 649385"/>
              <a:gd name="connsiteX0" fmla="*/ 88667 w 660227"/>
              <a:gd name="connsiteY0" fmla="*/ 98736 h 653177"/>
              <a:gd name="connsiteX1" fmla="*/ 410712 w 660227"/>
              <a:gd name="connsiteY1" fmla="*/ 14376 h 653177"/>
              <a:gd name="connsiteX2" fmla="*/ 659670 w 660227"/>
              <a:gd name="connsiteY2" fmla="*/ 336654 h 653177"/>
              <a:gd name="connsiteX3" fmla="*/ 331423 w 660227"/>
              <a:gd name="connsiteY3" fmla="*/ 653177 h 653177"/>
              <a:gd name="connsiteX4" fmla="*/ 3176 w 660227"/>
              <a:gd name="connsiteY4" fmla="*/ 336654 h 653177"/>
              <a:gd name="connsiteX5" fmla="*/ 62645 w 660227"/>
              <a:gd name="connsiteY5" fmla="*/ 133738 h 653177"/>
              <a:gd name="connsiteX0" fmla="*/ 88667 w 660338"/>
              <a:gd name="connsiteY0" fmla="*/ 92619 h 647060"/>
              <a:gd name="connsiteX1" fmla="*/ 410712 w 660338"/>
              <a:gd name="connsiteY1" fmla="*/ 8259 h 647060"/>
              <a:gd name="connsiteX2" fmla="*/ 659670 w 660338"/>
              <a:gd name="connsiteY2" fmla="*/ 330537 h 647060"/>
              <a:gd name="connsiteX3" fmla="*/ 331423 w 660338"/>
              <a:gd name="connsiteY3" fmla="*/ 647060 h 647060"/>
              <a:gd name="connsiteX4" fmla="*/ 3176 w 660338"/>
              <a:gd name="connsiteY4" fmla="*/ 330537 h 647060"/>
              <a:gd name="connsiteX5" fmla="*/ 62645 w 660338"/>
              <a:gd name="connsiteY5" fmla="*/ 127621 h 647060"/>
              <a:gd name="connsiteX0" fmla="*/ 88667 w 660338"/>
              <a:gd name="connsiteY0" fmla="*/ 92619 h 647060"/>
              <a:gd name="connsiteX1" fmla="*/ 410712 w 660338"/>
              <a:gd name="connsiteY1" fmla="*/ 8259 h 647060"/>
              <a:gd name="connsiteX2" fmla="*/ 659670 w 660338"/>
              <a:gd name="connsiteY2" fmla="*/ 330537 h 647060"/>
              <a:gd name="connsiteX3" fmla="*/ 331423 w 660338"/>
              <a:gd name="connsiteY3" fmla="*/ 647060 h 647060"/>
              <a:gd name="connsiteX4" fmla="*/ 3176 w 660338"/>
              <a:gd name="connsiteY4" fmla="*/ 330537 h 647060"/>
              <a:gd name="connsiteX5" fmla="*/ 62645 w 660338"/>
              <a:gd name="connsiteY5" fmla="*/ 127621 h 647060"/>
              <a:gd name="connsiteX0" fmla="*/ 88667 w 660440"/>
              <a:gd name="connsiteY0" fmla="*/ 92619 h 647060"/>
              <a:gd name="connsiteX1" fmla="*/ 410712 w 660440"/>
              <a:gd name="connsiteY1" fmla="*/ 8259 h 647060"/>
              <a:gd name="connsiteX2" fmla="*/ 659670 w 660440"/>
              <a:gd name="connsiteY2" fmla="*/ 330537 h 647060"/>
              <a:gd name="connsiteX3" fmla="*/ 331423 w 660440"/>
              <a:gd name="connsiteY3" fmla="*/ 647060 h 647060"/>
              <a:gd name="connsiteX4" fmla="*/ 3176 w 660440"/>
              <a:gd name="connsiteY4" fmla="*/ 330537 h 647060"/>
              <a:gd name="connsiteX5" fmla="*/ 62645 w 660440"/>
              <a:gd name="connsiteY5" fmla="*/ 127621 h 647060"/>
              <a:gd name="connsiteX0" fmla="*/ 88667 w 660843"/>
              <a:gd name="connsiteY0" fmla="*/ 96957 h 651398"/>
              <a:gd name="connsiteX1" fmla="*/ 415638 w 660843"/>
              <a:gd name="connsiteY1" fmla="*/ 7670 h 651398"/>
              <a:gd name="connsiteX2" fmla="*/ 659670 w 660843"/>
              <a:gd name="connsiteY2" fmla="*/ 334875 h 651398"/>
              <a:gd name="connsiteX3" fmla="*/ 331423 w 660843"/>
              <a:gd name="connsiteY3" fmla="*/ 651398 h 651398"/>
              <a:gd name="connsiteX4" fmla="*/ 3176 w 660843"/>
              <a:gd name="connsiteY4" fmla="*/ 334875 h 651398"/>
              <a:gd name="connsiteX5" fmla="*/ 62645 w 660843"/>
              <a:gd name="connsiteY5" fmla="*/ 131959 h 651398"/>
              <a:gd name="connsiteX0" fmla="*/ 88667 w 660991"/>
              <a:gd name="connsiteY0" fmla="*/ 96957 h 651398"/>
              <a:gd name="connsiteX1" fmla="*/ 415638 w 660991"/>
              <a:gd name="connsiteY1" fmla="*/ 7670 h 651398"/>
              <a:gd name="connsiteX2" fmla="*/ 659670 w 660991"/>
              <a:gd name="connsiteY2" fmla="*/ 334875 h 651398"/>
              <a:gd name="connsiteX3" fmla="*/ 331423 w 660991"/>
              <a:gd name="connsiteY3" fmla="*/ 651398 h 651398"/>
              <a:gd name="connsiteX4" fmla="*/ 3176 w 660991"/>
              <a:gd name="connsiteY4" fmla="*/ 334875 h 651398"/>
              <a:gd name="connsiteX5" fmla="*/ 62645 w 660991"/>
              <a:gd name="connsiteY5" fmla="*/ 131959 h 651398"/>
              <a:gd name="connsiteX0" fmla="*/ 88667 w 659672"/>
              <a:gd name="connsiteY0" fmla="*/ 96957 h 651398"/>
              <a:gd name="connsiteX1" fmla="*/ 415638 w 659672"/>
              <a:gd name="connsiteY1" fmla="*/ 7670 h 651398"/>
              <a:gd name="connsiteX2" fmla="*/ 659670 w 659672"/>
              <a:gd name="connsiteY2" fmla="*/ 334875 h 651398"/>
              <a:gd name="connsiteX3" fmla="*/ 331423 w 659672"/>
              <a:gd name="connsiteY3" fmla="*/ 651398 h 651398"/>
              <a:gd name="connsiteX4" fmla="*/ 3176 w 659672"/>
              <a:gd name="connsiteY4" fmla="*/ 334875 h 651398"/>
              <a:gd name="connsiteX5" fmla="*/ 62645 w 659672"/>
              <a:gd name="connsiteY5" fmla="*/ 131959 h 651398"/>
              <a:gd name="connsiteX0" fmla="*/ 88667 w 660991"/>
              <a:gd name="connsiteY0" fmla="*/ 96957 h 651398"/>
              <a:gd name="connsiteX1" fmla="*/ 415638 w 660991"/>
              <a:gd name="connsiteY1" fmla="*/ 7670 h 651398"/>
              <a:gd name="connsiteX2" fmla="*/ 659670 w 660991"/>
              <a:gd name="connsiteY2" fmla="*/ 334875 h 651398"/>
              <a:gd name="connsiteX3" fmla="*/ 331423 w 660991"/>
              <a:gd name="connsiteY3" fmla="*/ 651398 h 651398"/>
              <a:gd name="connsiteX4" fmla="*/ 3176 w 660991"/>
              <a:gd name="connsiteY4" fmla="*/ 334875 h 651398"/>
              <a:gd name="connsiteX5" fmla="*/ 62645 w 660991"/>
              <a:gd name="connsiteY5" fmla="*/ 131959 h 651398"/>
              <a:gd name="connsiteX0" fmla="*/ 88667 w 660843"/>
              <a:gd name="connsiteY0" fmla="*/ 98912 h 653353"/>
              <a:gd name="connsiteX1" fmla="*/ 415638 w 660843"/>
              <a:gd name="connsiteY1" fmla="*/ 9625 h 653353"/>
              <a:gd name="connsiteX2" fmla="*/ 659670 w 660843"/>
              <a:gd name="connsiteY2" fmla="*/ 336830 h 653353"/>
              <a:gd name="connsiteX3" fmla="*/ 331423 w 660843"/>
              <a:gd name="connsiteY3" fmla="*/ 653353 h 653353"/>
              <a:gd name="connsiteX4" fmla="*/ 3176 w 660843"/>
              <a:gd name="connsiteY4" fmla="*/ 336830 h 653353"/>
              <a:gd name="connsiteX5" fmla="*/ 62645 w 660843"/>
              <a:gd name="connsiteY5" fmla="*/ 133914 h 653353"/>
              <a:gd name="connsiteX0" fmla="*/ 88667 w 660203"/>
              <a:gd name="connsiteY0" fmla="*/ 98912 h 653353"/>
              <a:gd name="connsiteX1" fmla="*/ 415638 w 660203"/>
              <a:gd name="connsiteY1" fmla="*/ 9625 h 653353"/>
              <a:gd name="connsiteX2" fmla="*/ 659670 w 660203"/>
              <a:gd name="connsiteY2" fmla="*/ 336830 h 653353"/>
              <a:gd name="connsiteX3" fmla="*/ 331423 w 660203"/>
              <a:gd name="connsiteY3" fmla="*/ 653353 h 653353"/>
              <a:gd name="connsiteX4" fmla="*/ 3176 w 660203"/>
              <a:gd name="connsiteY4" fmla="*/ 336830 h 653353"/>
              <a:gd name="connsiteX5" fmla="*/ 62645 w 660203"/>
              <a:gd name="connsiteY5" fmla="*/ 133914 h 653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203" h="653353">
                <a:moveTo>
                  <a:pt x="88667" y="98912"/>
                </a:moveTo>
                <a:cubicBezTo>
                  <a:pt x="160995" y="21905"/>
                  <a:pt x="271208" y="-20178"/>
                  <a:pt x="415638" y="9625"/>
                </a:cubicBezTo>
                <a:cubicBezTo>
                  <a:pt x="560068" y="39428"/>
                  <a:pt x="668779" y="199983"/>
                  <a:pt x="659670" y="336830"/>
                </a:cubicBezTo>
                <a:cubicBezTo>
                  <a:pt x="650561" y="473677"/>
                  <a:pt x="512709" y="653353"/>
                  <a:pt x="331423" y="653353"/>
                </a:cubicBezTo>
                <a:cubicBezTo>
                  <a:pt x="150137" y="653353"/>
                  <a:pt x="14721" y="456654"/>
                  <a:pt x="3176" y="336830"/>
                </a:cubicBezTo>
                <a:cubicBezTo>
                  <a:pt x="-8369" y="217006"/>
                  <a:pt x="11590" y="208728"/>
                  <a:pt x="62645" y="133914"/>
                </a:cubicBezTo>
              </a:path>
            </a:pathLst>
          </a:custGeom>
          <a:noFill/>
          <a:ln w="38100" cap="rnd">
            <a:solidFill>
              <a:schemeClr val="tx1">
                <a:lumMod val="75000"/>
                <a:lumOff val="25000"/>
              </a:schemeClr>
            </a:solidFill>
            <a:prstDash val="solid"/>
            <a:round/>
            <a:tailEnd type="arrow" w="med"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7200" b="1" dirty="0">
              <a:solidFill>
                <a:schemeClr val="accent1">
                  <a:lumMod val="50000"/>
                </a:schemeClr>
              </a:solidFill>
              <a:latin typeface="方正静蕾简体" panose="02000000000000000000" pitchFamily="2" charset="-122"/>
              <a:ea typeface="方正静蕾简体" panose="02000000000000000000" pitchFamily="2" charset="-122"/>
            </a:endParaRPr>
          </a:p>
        </p:txBody>
      </p:sp>
      <p:sp>
        <p:nvSpPr>
          <p:cNvPr id="49" name="任意多边形 48"/>
          <p:cNvSpPr/>
          <p:nvPr/>
        </p:nvSpPr>
        <p:spPr>
          <a:xfrm flipH="1">
            <a:off x="4043780" y="4397704"/>
            <a:ext cx="676146" cy="717630"/>
          </a:xfrm>
          <a:custGeom>
            <a:avLst/>
            <a:gdLst>
              <a:gd name="connsiteX0" fmla="*/ 63 w 140138"/>
              <a:gd name="connsiteY0" fmla="*/ 65738 h 154344"/>
              <a:gd name="connsiteX1" fmla="*/ 62928 w 140138"/>
              <a:gd name="connsiteY1" fmla="*/ 16 h 154344"/>
              <a:gd name="connsiteX2" fmla="*/ 140080 w 140138"/>
              <a:gd name="connsiteY2" fmla="*/ 71453 h 154344"/>
              <a:gd name="connsiteX3" fmla="*/ 74358 w 140138"/>
              <a:gd name="connsiteY3" fmla="*/ 154321 h 154344"/>
              <a:gd name="connsiteX4" fmla="*/ 63 w 140138"/>
              <a:gd name="connsiteY4" fmla="*/ 65738 h 154344"/>
              <a:gd name="connsiteX0" fmla="*/ 63 w 140227"/>
              <a:gd name="connsiteY0" fmla="*/ 65738 h 154534"/>
              <a:gd name="connsiteX1" fmla="*/ 62928 w 140227"/>
              <a:gd name="connsiteY1" fmla="*/ 16 h 154534"/>
              <a:gd name="connsiteX2" fmla="*/ 140080 w 140227"/>
              <a:gd name="connsiteY2" fmla="*/ 71453 h 154534"/>
              <a:gd name="connsiteX3" fmla="*/ 74358 w 140227"/>
              <a:gd name="connsiteY3" fmla="*/ 154321 h 154534"/>
              <a:gd name="connsiteX4" fmla="*/ 63 w 140227"/>
              <a:gd name="connsiteY4" fmla="*/ 65738 h 154534"/>
              <a:gd name="connsiteX0" fmla="*/ 63 w 140227"/>
              <a:gd name="connsiteY0" fmla="*/ 65738 h 154534"/>
              <a:gd name="connsiteX1" fmla="*/ 62928 w 140227"/>
              <a:gd name="connsiteY1" fmla="*/ 16 h 154534"/>
              <a:gd name="connsiteX2" fmla="*/ 140080 w 140227"/>
              <a:gd name="connsiteY2" fmla="*/ 71453 h 154534"/>
              <a:gd name="connsiteX3" fmla="*/ 74358 w 140227"/>
              <a:gd name="connsiteY3" fmla="*/ 154321 h 154534"/>
              <a:gd name="connsiteX4" fmla="*/ 63 w 140227"/>
              <a:gd name="connsiteY4" fmla="*/ 65738 h 154534"/>
              <a:gd name="connsiteX0" fmla="*/ 178 w 140342"/>
              <a:gd name="connsiteY0" fmla="*/ 65738 h 154534"/>
              <a:gd name="connsiteX1" fmla="*/ 63043 w 140342"/>
              <a:gd name="connsiteY1" fmla="*/ 16 h 154534"/>
              <a:gd name="connsiteX2" fmla="*/ 140195 w 140342"/>
              <a:gd name="connsiteY2" fmla="*/ 71453 h 154534"/>
              <a:gd name="connsiteX3" fmla="*/ 74473 w 140342"/>
              <a:gd name="connsiteY3" fmla="*/ 154321 h 154534"/>
              <a:gd name="connsiteX4" fmla="*/ 178 w 140342"/>
              <a:gd name="connsiteY4" fmla="*/ 65738 h 154534"/>
              <a:gd name="connsiteX0" fmla="*/ 178 w 140342"/>
              <a:gd name="connsiteY0" fmla="*/ 65740 h 154536"/>
              <a:gd name="connsiteX1" fmla="*/ 63043 w 140342"/>
              <a:gd name="connsiteY1" fmla="*/ 18 h 154536"/>
              <a:gd name="connsiteX2" fmla="*/ 140195 w 140342"/>
              <a:gd name="connsiteY2" fmla="*/ 71455 h 154536"/>
              <a:gd name="connsiteX3" fmla="*/ 74473 w 140342"/>
              <a:gd name="connsiteY3" fmla="*/ 154323 h 154536"/>
              <a:gd name="connsiteX4" fmla="*/ 178 w 140342"/>
              <a:gd name="connsiteY4" fmla="*/ 65740 h 154536"/>
              <a:gd name="connsiteX0" fmla="*/ 9 w 140173"/>
              <a:gd name="connsiteY0" fmla="*/ 71451 h 160247"/>
              <a:gd name="connsiteX1" fmla="*/ 71446 w 140173"/>
              <a:gd name="connsiteY1" fmla="*/ 14 h 160247"/>
              <a:gd name="connsiteX2" fmla="*/ 140026 w 140173"/>
              <a:gd name="connsiteY2" fmla="*/ 77166 h 160247"/>
              <a:gd name="connsiteX3" fmla="*/ 74304 w 140173"/>
              <a:gd name="connsiteY3" fmla="*/ 160034 h 160247"/>
              <a:gd name="connsiteX4" fmla="*/ 9 w 140173"/>
              <a:gd name="connsiteY4" fmla="*/ 71451 h 160247"/>
              <a:gd name="connsiteX0" fmla="*/ 9 w 140173"/>
              <a:gd name="connsiteY0" fmla="*/ 71451 h 148862"/>
              <a:gd name="connsiteX1" fmla="*/ 71446 w 140173"/>
              <a:gd name="connsiteY1" fmla="*/ 14 h 148862"/>
              <a:gd name="connsiteX2" fmla="*/ 140026 w 140173"/>
              <a:gd name="connsiteY2" fmla="*/ 77166 h 148862"/>
              <a:gd name="connsiteX3" fmla="*/ 74304 w 140173"/>
              <a:gd name="connsiteY3" fmla="*/ 148604 h 148862"/>
              <a:gd name="connsiteX4" fmla="*/ 9 w 140173"/>
              <a:gd name="connsiteY4" fmla="*/ 71451 h 148862"/>
              <a:gd name="connsiteX0" fmla="*/ 9 w 141024"/>
              <a:gd name="connsiteY0" fmla="*/ 71451 h 148862"/>
              <a:gd name="connsiteX1" fmla="*/ 71446 w 141024"/>
              <a:gd name="connsiteY1" fmla="*/ 14 h 148862"/>
              <a:gd name="connsiteX2" fmla="*/ 140026 w 141024"/>
              <a:gd name="connsiteY2" fmla="*/ 77166 h 148862"/>
              <a:gd name="connsiteX3" fmla="*/ 74304 w 141024"/>
              <a:gd name="connsiteY3" fmla="*/ 148604 h 148862"/>
              <a:gd name="connsiteX4" fmla="*/ 9 w 141024"/>
              <a:gd name="connsiteY4" fmla="*/ 71451 h 148862"/>
              <a:gd name="connsiteX0" fmla="*/ 9 w 140173"/>
              <a:gd name="connsiteY0" fmla="*/ 71451 h 148862"/>
              <a:gd name="connsiteX1" fmla="*/ 71446 w 140173"/>
              <a:gd name="connsiteY1" fmla="*/ 14 h 148862"/>
              <a:gd name="connsiteX2" fmla="*/ 140026 w 140173"/>
              <a:gd name="connsiteY2" fmla="*/ 77166 h 148862"/>
              <a:gd name="connsiteX3" fmla="*/ 74304 w 140173"/>
              <a:gd name="connsiteY3" fmla="*/ 148604 h 148862"/>
              <a:gd name="connsiteX4" fmla="*/ 9 w 140173"/>
              <a:gd name="connsiteY4" fmla="*/ 71451 h 148862"/>
              <a:gd name="connsiteX0" fmla="*/ 9 w 140257"/>
              <a:gd name="connsiteY0" fmla="*/ 71451 h 148862"/>
              <a:gd name="connsiteX1" fmla="*/ 71446 w 140257"/>
              <a:gd name="connsiteY1" fmla="*/ 14 h 148862"/>
              <a:gd name="connsiteX2" fmla="*/ 140026 w 140257"/>
              <a:gd name="connsiteY2" fmla="*/ 77166 h 148862"/>
              <a:gd name="connsiteX3" fmla="*/ 74304 w 140257"/>
              <a:gd name="connsiteY3" fmla="*/ 148604 h 148862"/>
              <a:gd name="connsiteX4" fmla="*/ 9 w 140257"/>
              <a:gd name="connsiteY4" fmla="*/ 71451 h 148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257" h="148862">
                <a:moveTo>
                  <a:pt x="9" y="71451"/>
                </a:moveTo>
                <a:cubicBezTo>
                  <a:pt x="-467" y="46686"/>
                  <a:pt x="19535" y="-938"/>
                  <a:pt x="71446" y="14"/>
                </a:cubicBezTo>
                <a:cubicBezTo>
                  <a:pt x="123357" y="966"/>
                  <a:pt x="142638" y="44242"/>
                  <a:pt x="140026" y="77166"/>
                </a:cubicBezTo>
                <a:cubicBezTo>
                  <a:pt x="141931" y="102883"/>
                  <a:pt x="125739" y="152890"/>
                  <a:pt x="74304" y="148604"/>
                </a:cubicBezTo>
                <a:cubicBezTo>
                  <a:pt x="22869" y="144318"/>
                  <a:pt x="485" y="96216"/>
                  <a:pt x="9" y="71451"/>
                </a:cubicBezTo>
                <a:close/>
              </a:path>
            </a:pathLst>
          </a:custGeom>
          <a:solidFill>
            <a:srgbClr val="ECEADE"/>
          </a:solid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1</a:t>
            </a:r>
            <a:endParaRPr lang="zh-CN" altLang="en-US" sz="4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50" name="任意多边形 49"/>
          <p:cNvSpPr/>
          <p:nvPr/>
        </p:nvSpPr>
        <p:spPr>
          <a:xfrm flipH="1">
            <a:off x="4043780" y="2409530"/>
            <a:ext cx="676146" cy="717630"/>
          </a:xfrm>
          <a:custGeom>
            <a:avLst/>
            <a:gdLst>
              <a:gd name="connsiteX0" fmla="*/ 63 w 140138"/>
              <a:gd name="connsiteY0" fmla="*/ 65738 h 154344"/>
              <a:gd name="connsiteX1" fmla="*/ 62928 w 140138"/>
              <a:gd name="connsiteY1" fmla="*/ 16 h 154344"/>
              <a:gd name="connsiteX2" fmla="*/ 140080 w 140138"/>
              <a:gd name="connsiteY2" fmla="*/ 71453 h 154344"/>
              <a:gd name="connsiteX3" fmla="*/ 74358 w 140138"/>
              <a:gd name="connsiteY3" fmla="*/ 154321 h 154344"/>
              <a:gd name="connsiteX4" fmla="*/ 63 w 140138"/>
              <a:gd name="connsiteY4" fmla="*/ 65738 h 154344"/>
              <a:gd name="connsiteX0" fmla="*/ 63 w 140227"/>
              <a:gd name="connsiteY0" fmla="*/ 65738 h 154534"/>
              <a:gd name="connsiteX1" fmla="*/ 62928 w 140227"/>
              <a:gd name="connsiteY1" fmla="*/ 16 h 154534"/>
              <a:gd name="connsiteX2" fmla="*/ 140080 w 140227"/>
              <a:gd name="connsiteY2" fmla="*/ 71453 h 154534"/>
              <a:gd name="connsiteX3" fmla="*/ 74358 w 140227"/>
              <a:gd name="connsiteY3" fmla="*/ 154321 h 154534"/>
              <a:gd name="connsiteX4" fmla="*/ 63 w 140227"/>
              <a:gd name="connsiteY4" fmla="*/ 65738 h 154534"/>
              <a:gd name="connsiteX0" fmla="*/ 63 w 140227"/>
              <a:gd name="connsiteY0" fmla="*/ 65738 h 154534"/>
              <a:gd name="connsiteX1" fmla="*/ 62928 w 140227"/>
              <a:gd name="connsiteY1" fmla="*/ 16 h 154534"/>
              <a:gd name="connsiteX2" fmla="*/ 140080 w 140227"/>
              <a:gd name="connsiteY2" fmla="*/ 71453 h 154534"/>
              <a:gd name="connsiteX3" fmla="*/ 74358 w 140227"/>
              <a:gd name="connsiteY3" fmla="*/ 154321 h 154534"/>
              <a:gd name="connsiteX4" fmla="*/ 63 w 140227"/>
              <a:gd name="connsiteY4" fmla="*/ 65738 h 154534"/>
              <a:gd name="connsiteX0" fmla="*/ 178 w 140342"/>
              <a:gd name="connsiteY0" fmla="*/ 65738 h 154534"/>
              <a:gd name="connsiteX1" fmla="*/ 63043 w 140342"/>
              <a:gd name="connsiteY1" fmla="*/ 16 h 154534"/>
              <a:gd name="connsiteX2" fmla="*/ 140195 w 140342"/>
              <a:gd name="connsiteY2" fmla="*/ 71453 h 154534"/>
              <a:gd name="connsiteX3" fmla="*/ 74473 w 140342"/>
              <a:gd name="connsiteY3" fmla="*/ 154321 h 154534"/>
              <a:gd name="connsiteX4" fmla="*/ 178 w 140342"/>
              <a:gd name="connsiteY4" fmla="*/ 65738 h 154534"/>
              <a:gd name="connsiteX0" fmla="*/ 178 w 140342"/>
              <a:gd name="connsiteY0" fmla="*/ 65740 h 154536"/>
              <a:gd name="connsiteX1" fmla="*/ 63043 w 140342"/>
              <a:gd name="connsiteY1" fmla="*/ 18 h 154536"/>
              <a:gd name="connsiteX2" fmla="*/ 140195 w 140342"/>
              <a:gd name="connsiteY2" fmla="*/ 71455 h 154536"/>
              <a:gd name="connsiteX3" fmla="*/ 74473 w 140342"/>
              <a:gd name="connsiteY3" fmla="*/ 154323 h 154536"/>
              <a:gd name="connsiteX4" fmla="*/ 178 w 140342"/>
              <a:gd name="connsiteY4" fmla="*/ 65740 h 154536"/>
              <a:gd name="connsiteX0" fmla="*/ 9 w 140173"/>
              <a:gd name="connsiteY0" fmla="*/ 71451 h 160247"/>
              <a:gd name="connsiteX1" fmla="*/ 71446 w 140173"/>
              <a:gd name="connsiteY1" fmla="*/ 14 h 160247"/>
              <a:gd name="connsiteX2" fmla="*/ 140026 w 140173"/>
              <a:gd name="connsiteY2" fmla="*/ 77166 h 160247"/>
              <a:gd name="connsiteX3" fmla="*/ 74304 w 140173"/>
              <a:gd name="connsiteY3" fmla="*/ 160034 h 160247"/>
              <a:gd name="connsiteX4" fmla="*/ 9 w 140173"/>
              <a:gd name="connsiteY4" fmla="*/ 71451 h 160247"/>
              <a:gd name="connsiteX0" fmla="*/ 9 w 140173"/>
              <a:gd name="connsiteY0" fmla="*/ 71451 h 148862"/>
              <a:gd name="connsiteX1" fmla="*/ 71446 w 140173"/>
              <a:gd name="connsiteY1" fmla="*/ 14 h 148862"/>
              <a:gd name="connsiteX2" fmla="*/ 140026 w 140173"/>
              <a:gd name="connsiteY2" fmla="*/ 77166 h 148862"/>
              <a:gd name="connsiteX3" fmla="*/ 74304 w 140173"/>
              <a:gd name="connsiteY3" fmla="*/ 148604 h 148862"/>
              <a:gd name="connsiteX4" fmla="*/ 9 w 140173"/>
              <a:gd name="connsiteY4" fmla="*/ 71451 h 148862"/>
              <a:gd name="connsiteX0" fmla="*/ 9 w 141024"/>
              <a:gd name="connsiteY0" fmla="*/ 71451 h 148862"/>
              <a:gd name="connsiteX1" fmla="*/ 71446 w 141024"/>
              <a:gd name="connsiteY1" fmla="*/ 14 h 148862"/>
              <a:gd name="connsiteX2" fmla="*/ 140026 w 141024"/>
              <a:gd name="connsiteY2" fmla="*/ 77166 h 148862"/>
              <a:gd name="connsiteX3" fmla="*/ 74304 w 141024"/>
              <a:gd name="connsiteY3" fmla="*/ 148604 h 148862"/>
              <a:gd name="connsiteX4" fmla="*/ 9 w 141024"/>
              <a:gd name="connsiteY4" fmla="*/ 71451 h 148862"/>
              <a:gd name="connsiteX0" fmla="*/ 9 w 140173"/>
              <a:gd name="connsiteY0" fmla="*/ 71451 h 148862"/>
              <a:gd name="connsiteX1" fmla="*/ 71446 w 140173"/>
              <a:gd name="connsiteY1" fmla="*/ 14 h 148862"/>
              <a:gd name="connsiteX2" fmla="*/ 140026 w 140173"/>
              <a:gd name="connsiteY2" fmla="*/ 77166 h 148862"/>
              <a:gd name="connsiteX3" fmla="*/ 74304 w 140173"/>
              <a:gd name="connsiteY3" fmla="*/ 148604 h 148862"/>
              <a:gd name="connsiteX4" fmla="*/ 9 w 140173"/>
              <a:gd name="connsiteY4" fmla="*/ 71451 h 148862"/>
              <a:gd name="connsiteX0" fmla="*/ 9 w 140257"/>
              <a:gd name="connsiteY0" fmla="*/ 71451 h 148862"/>
              <a:gd name="connsiteX1" fmla="*/ 71446 w 140257"/>
              <a:gd name="connsiteY1" fmla="*/ 14 h 148862"/>
              <a:gd name="connsiteX2" fmla="*/ 140026 w 140257"/>
              <a:gd name="connsiteY2" fmla="*/ 77166 h 148862"/>
              <a:gd name="connsiteX3" fmla="*/ 74304 w 140257"/>
              <a:gd name="connsiteY3" fmla="*/ 148604 h 148862"/>
              <a:gd name="connsiteX4" fmla="*/ 9 w 140257"/>
              <a:gd name="connsiteY4" fmla="*/ 71451 h 148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257" h="148862">
                <a:moveTo>
                  <a:pt x="9" y="71451"/>
                </a:moveTo>
                <a:cubicBezTo>
                  <a:pt x="-467" y="46686"/>
                  <a:pt x="19535" y="-938"/>
                  <a:pt x="71446" y="14"/>
                </a:cubicBezTo>
                <a:cubicBezTo>
                  <a:pt x="123357" y="966"/>
                  <a:pt x="142638" y="44242"/>
                  <a:pt x="140026" y="77166"/>
                </a:cubicBezTo>
                <a:cubicBezTo>
                  <a:pt x="141931" y="102883"/>
                  <a:pt x="125739" y="152890"/>
                  <a:pt x="74304" y="148604"/>
                </a:cubicBezTo>
                <a:cubicBezTo>
                  <a:pt x="22869" y="144318"/>
                  <a:pt x="485" y="96216"/>
                  <a:pt x="9" y="71451"/>
                </a:cubicBezTo>
                <a:close/>
              </a:path>
            </a:pathLst>
          </a:custGeom>
          <a:solidFill>
            <a:srgbClr val="ECEADE"/>
          </a:solid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2</a:t>
            </a:r>
            <a:endParaRPr lang="zh-CN" altLang="en-US" sz="4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51" name="任意多边形 50"/>
          <p:cNvSpPr/>
          <p:nvPr/>
        </p:nvSpPr>
        <p:spPr>
          <a:xfrm flipH="1">
            <a:off x="7382611" y="4397704"/>
            <a:ext cx="676146" cy="717630"/>
          </a:xfrm>
          <a:custGeom>
            <a:avLst/>
            <a:gdLst>
              <a:gd name="connsiteX0" fmla="*/ 63 w 140138"/>
              <a:gd name="connsiteY0" fmla="*/ 65738 h 154344"/>
              <a:gd name="connsiteX1" fmla="*/ 62928 w 140138"/>
              <a:gd name="connsiteY1" fmla="*/ 16 h 154344"/>
              <a:gd name="connsiteX2" fmla="*/ 140080 w 140138"/>
              <a:gd name="connsiteY2" fmla="*/ 71453 h 154344"/>
              <a:gd name="connsiteX3" fmla="*/ 74358 w 140138"/>
              <a:gd name="connsiteY3" fmla="*/ 154321 h 154344"/>
              <a:gd name="connsiteX4" fmla="*/ 63 w 140138"/>
              <a:gd name="connsiteY4" fmla="*/ 65738 h 154344"/>
              <a:gd name="connsiteX0" fmla="*/ 63 w 140227"/>
              <a:gd name="connsiteY0" fmla="*/ 65738 h 154534"/>
              <a:gd name="connsiteX1" fmla="*/ 62928 w 140227"/>
              <a:gd name="connsiteY1" fmla="*/ 16 h 154534"/>
              <a:gd name="connsiteX2" fmla="*/ 140080 w 140227"/>
              <a:gd name="connsiteY2" fmla="*/ 71453 h 154534"/>
              <a:gd name="connsiteX3" fmla="*/ 74358 w 140227"/>
              <a:gd name="connsiteY3" fmla="*/ 154321 h 154534"/>
              <a:gd name="connsiteX4" fmla="*/ 63 w 140227"/>
              <a:gd name="connsiteY4" fmla="*/ 65738 h 154534"/>
              <a:gd name="connsiteX0" fmla="*/ 63 w 140227"/>
              <a:gd name="connsiteY0" fmla="*/ 65738 h 154534"/>
              <a:gd name="connsiteX1" fmla="*/ 62928 w 140227"/>
              <a:gd name="connsiteY1" fmla="*/ 16 h 154534"/>
              <a:gd name="connsiteX2" fmla="*/ 140080 w 140227"/>
              <a:gd name="connsiteY2" fmla="*/ 71453 h 154534"/>
              <a:gd name="connsiteX3" fmla="*/ 74358 w 140227"/>
              <a:gd name="connsiteY3" fmla="*/ 154321 h 154534"/>
              <a:gd name="connsiteX4" fmla="*/ 63 w 140227"/>
              <a:gd name="connsiteY4" fmla="*/ 65738 h 154534"/>
              <a:gd name="connsiteX0" fmla="*/ 178 w 140342"/>
              <a:gd name="connsiteY0" fmla="*/ 65738 h 154534"/>
              <a:gd name="connsiteX1" fmla="*/ 63043 w 140342"/>
              <a:gd name="connsiteY1" fmla="*/ 16 h 154534"/>
              <a:gd name="connsiteX2" fmla="*/ 140195 w 140342"/>
              <a:gd name="connsiteY2" fmla="*/ 71453 h 154534"/>
              <a:gd name="connsiteX3" fmla="*/ 74473 w 140342"/>
              <a:gd name="connsiteY3" fmla="*/ 154321 h 154534"/>
              <a:gd name="connsiteX4" fmla="*/ 178 w 140342"/>
              <a:gd name="connsiteY4" fmla="*/ 65738 h 154534"/>
              <a:gd name="connsiteX0" fmla="*/ 178 w 140342"/>
              <a:gd name="connsiteY0" fmla="*/ 65740 h 154536"/>
              <a:gd name="connsiteX1" fmla="*/ 63043 w 140342"/>
              <a:gd name="connsiteY1" fmla="*/ 18 h 154536"/>
              <a:gd name="connsiteX2" fmla="*/ 140195 w 140342"/>
              <a:gd name="connsiteY2" fmla="*/ 71455 h 154536"/>
              <a:gd name="connsiteX3" fmla="*/ 74473 w 140342"/>
              <a:gd name="connsiteY3" fmla="*/ 154323 h 154536"/>
              <a:gd name="connsiteX4" fmla="*/ 178 w 140342"/>
              <a:gd name="connsiteY4" fmla="*/ 65740 h 154536"/>
              <a:gd name="connsiteX0" fmla="*/ 9 w 140173"/>
              <a:gd name="connsiteY0" fmla="*/ 71451 h 160247"/>
              <a:gd name="connsiteX1" fmla="*/ 71446 w 140173"/>
              <a:gd name="connsiteY1" fmla="*/ 14 h 160247"/>
              <a:gd name="connsiteX2" fmla="*/ 140026 w 140173"/>
              <a:gd name="connsiteY2" fmla="*/ 77166 h 160247"/>
              <a:gd name="connsiteX3" fmla="*/ 74304 w 140173"/>
              <a:gd name="connsiteY3" fmla="*/ 160034 h 160247"/>
              <a:gd name="connsiteX4" fmla="*/ 9 w 140173"/>
              <a:gd name="connsiteY4" fmla="*/ 71451 h 160247"/>
              <a:gd name="connsiteX0" fmla="*/ 9 w 140173"/>
              <a:gd name="connsiteY0" fmla="*/ 71451 h 148862"/>
              <a:gd name="connsiteX1" fmla="*/ 71446 w 140173"/>
              <a:gd name="connsiteY1" fmla="*/ 14 h 148862"/>
              <a:gd name="connsiteX2" fmla="*/ 140026 w 140173"/>
              <a:gd name="connsiteY2" fmla="*/ 77166 h 148862"/>
              <a:gd name="connsiteX3" fmla="*/ 74304 w 140173"/>
              <a:gd name="connsiteY3" fmla="*/ 148604 h 148862"/>
              <a:gd name="connsiteX4" fmla="*/ 9 w 140173"/>
              <a:gd name="connsiteY4" fmla="*/ 71451 h 148862"/>
              <a:gd name="connsiteX0" fmla="*/ 9 w 141024"/>
              <a:gd name="connsiteY0" fmla="*/ 71451 h 148862"/>
              <a:gd name="connsiteX1" fmla="*/ 71446 w 141024"/>
              <a:gd name="connsiteY1" fmla="*/ 14 h 148862"/>
              <a:gd name="connsiteX2" fmla="*/ 140026 w 141024"/>
              <a:gd name="connsiteY2" fmla="*/ 77166 h 148862"/>
              <a:gd name="connsiteX3" fmla="*/ 74304 w 141024"/>
              <a:gd name="connsiteY3" fmla="*/ 148604 h 148862"/>
              <a:gd name="connsiteX4" fmla="*/ 9 w 141024"/>
              <a:gd name="connsiteY4" fmla="*/ 71451 h 148862"/>
              <a:gd name="connsiteX0" fmla="*/ 9 w 140173"/>
              <a:gd name="connsiteY0" fmla="*/ 71451 h 148862"/>
              <a:gd name="connsiteX1" fmla="*/ 71446 w 140173"/>
              <a:gd name="connsiteY1" fmla="*/ 14 h 148862"/>
              <a:gd name="connsiteX2" fmla="*/ 140026 w 140173"/>
              <a:gd name="connsiteY2" fmla="*/ 77166 h 148862"/>
              <a:gd name="connsiteX3" fmla="*/ 74304 w 140173"/>
              <a:gd name="connsiteY3" fmla="*/ 148604 h 148862"/>
              <a:gd name="connsiteX4" fmla="*/ 9 w 140173"/>
              <a:gd name="connsiteY4" fmla="*/ 71451 h 148862"/>
              <a:gd name="connsiteX0" fmla="*/ 9 w 140257"/>
              <a:gd name="connsiteY0" fmla="*/ 71451 h 148862"/>
              <a:gd name="connsiteX1" fmla="*/ 71446 w 140257"/>
              <a:gd name="connsiteY1" fmla="*/ 14 h 148862"/>
              <a:gd name="connsiteX2" fmla="*/ 140026 w 140257"/>
              <a:gd name="connsiteY2" fmla="*/ 77166 h 148862"/>
              <a:gd name="connsiteX3" fmla="*/ 74304 w 140257"/>
              <a:gd name="connsiteY3" fmla="*/ 148604 h 148862"/>
              <a:gd name="connsiteX4" fmla="*/ 9 w 140257"/>
              <a:gd name="connsiteY4" fmla="*/ 71451 h 148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257" h="148862">
                <a:moveTo>
                  <a:pt x="9" y="71451"/>
                </a:moveTo>
                <a:cubicBezTo>
                  <a:pt x="-467" y="46686"/>
                  <a:pt x="19535" y="-938"/>
                  <a:pt x="71446" y="14"/>
                </a:cubicBezTo>
                <a:cubicBezTo>
                  <a:pt x="123357" y="966"/>
                  <a:pt x="142638" y="44242"/>
                  <a:pt x="140026" y="77166"/>
                </a:cubicBezTo>
                <a:cubicBezTo>
                  <a:pt x="141931" y="102883"/>
                  <a:pt x="125739" y="152890"/>
                  <a:pt x="74304" y="148604"/>
                </a:cubicBezTo>
                <a:cubicBezTo>
                  <a:pt x="22869" y="144318"/>
                  <a:pt x="485" y="96216"/>
                  <a:pt x="9" y="71451"/>
                </a:cubicBezTo>
                <a:close/>
              </a:path>
            </a:pathLst>
          </a:custGeom>
          <a:solidFill>
            <a:srgbClr val="ECEADE"/>
          </a:solid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4</a:t>
            </a:r>
            <a:endParaRPr lang="zh-CN" altLang="en-US" sz="4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52" name="任意多边形 51"/>
          <p:cNvSpPr/>
          <p:nvPr/>
        </p:nvSpPr>
        <p:spPr>
          <a:xfrm flipH="1">
            <a:off x="7382611" y="2409530"/>
            <a:ext cx="676146" cy="717630"/>
          </a:xfrm>
          <a:custGeom>
            <a:avLst/>
            <a:gdLst>
              <a:gd name="connsiteX0" fmla="*/ 63 w 140138"/>
              <a:gd name="connsiteY0" fmla="*/ 65738 h 154344"/>
              <a:gd name="connsiteX1" fmla="*/ 62928 w 140138"/>
              <a:gd name="connsiteY1" fmla="*/ 16 h 154344"/>
              <a:gd name="connsiteX2" fmla="*/ 140080 w 140138"/>
              <a:gd name="connsiteY2" fmla="*/ 71453 h 154344"/>
              <a:gd name="connsiteX3" fmla="*/ 74358 w 140138"/>
              <a:gd name="connsiteY3" fmla="*/ 154321 h 154344"/>
              <a:gd name="connsiteX4" fmla="*/ 63 w 140138"/>
              <a:gd name="connsiteY4" fmla="*/ 65738 h 154344"/>
              <a:gd name="connsiteX0" fmla="*/ 63 w 140227"/>
              <a:gd name="connsiteY0" fmla="*/ 65738 h 154534"/>
              <a:gd name="connsiteX1" fmla="*/ 62928 w 140227"/>
              <a:gd name="connsiteY1" fmla="*/ 16 h 154534"/>
              <a:gd name="connsiteX2" fmla="*/ 140080 w 140227"/>
              <a:gd name="connsiteY2" fmla="*/ 71453 h 154534"/>
              <a:gd name="connsiteX3" fmla="*/ 74358 w 140227"/>
              <a:gd name="connsiteY3" fmla="*/ 154321 h 154534"/>
              <a:gd name="connsiteX4" fmla="*/ 63 w 140227"/>
              <a:gd name="connsiteY4" fmla="*/ 65738 h 154534"/>
              <a:gd name="connsiteX0" fmla="*/ 63 w 140227"/>
              <a:gd name="connsiteY0" fmla="*/ 65738 h 154534"/>
              <a:gd name="connsiteX1" fmla="*/ 62928 w 140227"/>
              <a:gd name="connsiteY1" fmla="*/ 16 h 154534"/>
              <a:gd name="connsiteX2" fmla="*/ 140080 w 140227"/>
              <a:gd name="connsiteY2" fmla="*/ 71453 h 154534"/>
              <a:gd name="connsiteX3" fmla="*/ 74358 w 140227"/>
              <a:gd name="connsiteY3" fmla="*/ 154321 h 154534"/>
              <a:gd name="connsiteX4" fmla="*/ 63 w 140227"/>
              <a:gd name="connsiteY4" fmla="*/ 65738 h 154534"/>
              <a:gd name="connsiteX0" fmla="*/ 178 w 140342"/>
              <a:gd name="connsiteY0" fmla="*/ 65738 h 154534"/>
              <a:gd name="connsiteX1" fmla="*/ 63043 w 140342"/>
              <a:gd name="connsiteY1" fmla="*/ 16 h 154534"/>
              <a:gd name="connsiteX2" fmla="*/ 140195 w 140342"/>
              <a:gd name="connsiteY2" fmla="*/ 71453 h 154534"/>
              <a:gd name="connsiteX3" fmla="*/ 74473 w 140342"/>
              <a:gd name="connsiteY3" fmla="*/ 154321 h 154534"/>
              <a:gd name="connsiteX4" fmla="*/ 178 w 140342"/>
              <a:gd name="connsiteY4" fmla="*/ 65738 h 154534"/>
              <a:gd name="connsiteX0" fmla="*/ 178 w 140342"/>
              <a:gd name="connsiteY0" fmla="*/ 65740 h 154536"/>
              <a:gd name="connsiteX1" fmla="*/ 63043 w 140342"/>
              <a:gd name="connsiteY1" fmla="*/ 18 h 154536"/>
              <a:gd name="connsiteX2" fmla="*/ 140195 w 140342"/>
              <a:gd name="connsiteY2" fmla="*/ 71455 h 154536"/>
              <a:gd name="connsiteX3" fmla="*/ 74473 w 140342"/>
              <a:gd name="connsiteY3" fmla="*/ 154323 h 154536"/>
              <a:gd name="connsiteX4" fmla="*/ 178 w 140342"/>
              <a:gd name="connsiteY4" fmla="*/ 65740 h 154536"/>
              <a:gd name="connsiteX0" fmla="*/ 9 w 140173"/>
              <a:gd name="connsiteY0" fmla="*/ 71451 h 160247"/>
              <a:gd name="connsiteX1" fmla="*/ 71446 w 140173"/>
              <a:gd name="connsiteY1" fmla="*/ 14 h 160247"/>
              <a:gd name="connsiteX2" fmla="*/ 140026 w 140173"/>
              <a:gd name="connsiteY2" fmla="*/ 77166 h 160247"/>
              <a:gd name="connsiteX3" fmla="*/ 74304 w 140173"/>
              <a:gd name="connsiteY3" fmla="*/ 160034 h 160247"/>
              <a:gd name="connsiteX4" fmla="*/ 9 w 140173"/>
              <a:gd name="connsiteY4" fmla="*/ 71451 h 160247"/>
              <a:gd name="connsiteX0" fmla="*/ 9 w 140173"/>
              <a:gd name="connsiteY0" fmla="*/ 71451 h 148862"/>
              <a:gd name="connsiteX1" fmla="*/ 71446 w 140173"/>
              <a:gd name="connsiteY1" fmla="*/ 14 h 148862"/>
              <a:gd name="connsiteX2" fmla="*/ 140026 w 140173"/>
              <a:gd name="connsiteY2" fmla="*/ 77166 h 148862"/>
              <a:gd name="connsiteX3" fmla="*/ 74304 w 140173"/>
              <a:gd name="connsiteY3" fmla="*/ 148604 h 148862"/>
              <a:gd name="connsiteX4" fmla="*/ 9 w 140173"/>
              <a:gd name="connsiteY4" fmla="*/ 71451 h 148862"/>
              <a:gd name="connsiteX0" fmla="*/ 9 w 141024"/>
              <a:gd name="connsiteY0" fmla="*/ 71451 h 148862"/>
              <a:gd name="connsiteX1" fmla="*/ 71446 w 141024"/>
              <a:gd name="connsiteY1" fmla="*/ 14 h 148862"/>
              <a:gd name="connsiteX2" fmla="*/ 140026 w 141024"/>
              <a:gd name="connsiteY2" fmla="*/ 77166 h 148862"/>
              <a:gd name="connsiteX3" fmla="*/ 74304 w 141024"/>
              <a:gd name="connsiteY3" fmla="*/ 148604 h 148862"/>
              <a:gd name="connsiteX4" fmla="*/ 9 w 141024"/>
              <a:gd name="connsiteY4" fmla="*/ 71451 h 148862"/>
              <a:gd name="connsiteX0" fmla="*/ 9 w 140173"/>
              <a:gd name="connsiteY0" fmla="*/ 71451 h 148862"/>
              <a:gd name="connsiteX1" fmla="*/ 71446 w 140173"/>
              <a:gd name="connsiteY1" fmla="*/ 14 h 148862"/>
              <a:gd name="connsiteX2" fmla="*/ 140026 w 140173"/>
              <a:gd name="connsiteY2" fmla="*/ 77166 h 148862"/>
              <a:gd name="connsiteX3" fmla="*/ 74304 w 140173"/>
              <a:gd name="connsiteY3" fmla="*/ 148604 h 148862"/>
              <a:gd name="connsiteX4" fmla="*/ 9 w 140173"/>
              <a:gd name="connsiteY4" fmla="*/ 71451 h 148862"/>
              <a:gd name="connsiteX0" fmla="*/ 9 w 140257"/>
              <a:gd name="connsiteY0" fmla="*/ 71451 h 148862"/>
              <a:gd name="connsiteX1" fmla="*/ 71446 w 140257"/>
              <a:gd name="connsiteY1" fmla="*/ 14 h 148862"/>
              <a:gd name="connsiteX2" fmla="*/ 140026 w 140257"/>
              <a:gd name="connsiteY2" fmla="*/ 77166 h 148862"/>
              <a:gd name="connsiteX3" fmla="*/ 74304 w 140257"/>
              <a:gd name="connsiteY3" fmla="*/ 148604 h 148862"/>
              <a:gd name="connsiteX4" fmla="*/ 9 w 140257"/>
              <a:gd name="connsiteY4" fmla="*/ 71451 h 148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257" h="148862">
                <a:moveTo>
                  <a:pt x="9" y="71451"/>
                </a:moveTo>
                <a:cubicBezTo>
                  <a:pt x="-467" y="46686"/>
                  <a:pt x="19535" y="-938"/>
                  <a:pt x="71446" y="14"/>
                </a:cubicBezTo>
                <a:cubicBezTo>
                  <a:pt x="123357" y="966"/>
                  <a:pt x="142638" y="44242"/>
                  <a:pt x="140026" y="77166"/>
                </a:cubicBezTo>
                <a:cubicBezTo>
                  <a:pt x="141931" y="102883"/>
                  <a:pt x="125739" y="152890"/>
                  <a:pt x="74304" y="148604"/>
                </a:cubicBezTo>
                <a:cubicBezTo>
                  <a:pt x="22869" y="144318"/>
                  <a:pt x="485" y="96216"/>
                  <a:pt x="9" y="71451"/>
                </a:cubicBezTo>
                <a:close/>
              </a:path>
            </a:pathLst>
          </a:custGeom>
          <a:solidFill>
            <a:srgbClr val="ECEADE"/>
          </a:solid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3</a:t>
            </a:r>
            <a:endParaRPr lang="zh-CN" altLang="en-US" sz="4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53" name="文本框 52"/>
          <p:cNvSpPr txBox="1"/>
          <p:nvPr/>
        </p:nvSpPr>
        <p:spPr>
          <a:xfrm>
            <a:off x="1453420" y="2549604"/>
            <a:ext cx="2393045" cy="1015663"/>
          </a:xfrm>
          <a:prstGeom prst="rect">
            <a:avLst/>
          </a:prstGeom>
          <a:noFill/>
        </p:spPr>
        <p:txBody>
          <a:bodyPr wrap="square" rtlCol="0">
            <a:spAutoFit/>
          </a:bodyPr>
          <a:lstStyle/>
          <a:p>
            <a:pPr algn="r">
              <a:lnSpc>
                <a:spcPct val="125000"/>
              </a:lnSpc>
            </a:pP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en-US" altLang="zh-CN" sz="1600" dirty="0" smtClean="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54" name="文本框 53"/>
          <p:cNvSpPr txBox="1"/>
          <p:nvPr/>
        </p:nvSpPr>
        <p:spPr>
          <a:xfrm>
            <a:off x="2693469" y="2119874"/>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56" name="文本框 55"/>
          <p:cNvSpPr txBox="1"/>
          <p:nvPr/>
        </p:nvSpPr>
        <p:spPr>
          <a:xfrm>
            <a:off x="2693469" y="4229247"/>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59" name="文本框 58"/>
          <p:cNvSpPr txBox="1"/>
          <p:nvPr/>
        </p:nvSpPr>
        <p:spPr>
          <a:xfrm>
            <a:off x="8271208" y="2119874"/>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62" name="文本框 61"/>
          <p:cNvSpPr txBox="1"/>
          <p:nvPr/>
        </p:nvSpPr>
        <p:spPr>
          <a:xfrm>
            <a:off x="8271208" y="4229247"/>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63" name="文本框 62"/>
          <p:cNvSpPr txBox="1"/>
          <p:nvPr/>
        </p:nvSpPr>
        <p:spPr>
          <a:xfrm>
            <a:off x="1392362" y="4690912"/>
            <a:ext cx="2393045" cy="1015663"/>
          </a:xfrm>
          <a:prstGeom prst="rect">
            <a:avLst/>
          </a:prstGeom>
          <a:noFill/>
        </p:spPr>
        <p:txBody>
          <a:bodyPr wrap="square" rtlCol="0">
            <a:spAutoFit/>
          </a:bodyPr>
          <a:lstStyle/>
          <a:p>
            <a:pPr algn="r">
              <a:lnSpc>
                <a:spcPct val="125000"/>
              </a:lnSpc>
            </a:pP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en-US" altLang="zh-CN" sz="1600" dirty="0" smtClean="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64" name="文本框 63"/>
          <p:cNvSpPr txBox="1"/>
          <p:nvPr/>
        </p:nvSpPr>
        <p:spPr>
          <a:xfrm>
            <a:off x="8317847" y="2549604"/>
            <a:ext cx="2393045" cy="1015663"/>
          </a:xfrm>
          <a:prstGeom prst="rect">
            <a:avLst/>
          </a:prstGeom>
          <a:noFill/>
        </p:spPr>
        <p:txBody>
          <a:bodyPr wrap="square" rtlCol="0">
            <a:spAutoFit/>
          </a:bodyPr>
          <a:lstStyle/>
          <a:p>
            <a:pPr>
              <a:lnSpc>
                <a:spcPct val="125000"/>
              </a:lnSpc>
            </a:pP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en-US" altLang="zh-CN" sz="1600" dirty="0" smtClean="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65" name="文本框 64"/>
          <p:cNvSpPr txBox="1"/>
          <p:nvPr/>
        </p:nvSpPr>
        <p:spPr>
          <a:xfrm>
            <a:off x="8345535" y="4690912"/>
            <a:ext cx="2393045" cy="1015663"/>
          </a:xfrm>
          <a:prstGeom prst="rect">
            <a:avLst/>
          </a:prstGeom>
          <a:noFill/>
        </p:spPr>
        <p:txBody>
          <a:bodyPr wrap="square" rtlCol="0">
            <a:spAutoFit/>
          </a:bodyPr>
          <a:lstStyle/>
          <a:p>
            <a:pPr>
              <a:lnSpc>
                <a:spcPct val="125000"/>
              </a:lnSpc>
            </a:pP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en-US" altLang="zh-CN" sz="1600" dirty="0" smtClean="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pic>
        <p:nvPicPr>
          <p:cNvPr id="66" name="图片 65"/>
          <p:cNvPicPr>
            <a:picLocks noChangeAspect="1"/>
          </p:cNvPicPr>
          <p:nvPr/>
        </p:nvPicPr>
        <p:blipFill>
          <a:blip r:embed="rId2"/>
          <a:stretch>
            <a:fillRect/>
          </a:stretch>
        </p:blipFill>
        <p:spPr>
          <a:xfrm>
            <a:off x="307848" y="237744"/>
            <a:ext cx="355722" cy="299555"/>
          </a:xfrm>
          <a:prstGeom prst="rect">
            <a:avLst/>
          </a:prstGeom>
        </p:spPr>
      </p:pic>
      <p:sp>
        <p:nvSpPr>
          <p:cNvPr id="67" name="文本框 66"/>
          <p:cNvSpPr txBox="1"/>
          <p:nvPr/>
        </p:nvSpPr>
        <p:spPr>
          <a:xfrm>
            <a:off x="852272" y="141299"/>
            <a:ext cx="2557110" cy="492443"/>
          </a:xfrm>
          <a:prstGeom prst="rect">
            <a:avLst/>
          </a:prstGeom>
          <a:noFill/>
        </p:spPr>
        <p:txBody>
          <a:bodyPr wrap="none" rtlCol="0">
            <a:spAutoFit/>
          </a:bodyPr>
          <a:lstStyle/>
          <a:p>
            <a:r>
              <a:rPr lang="zh-CN" altLang="en-US" sz="26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请添加您的小标题</a:t>
            </a:r>
            <a:endParaRPr lang="zh-CN" altLang="en-US" sz="26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extLst>
      <p:ext uri="{BB962C8B-B14F-4D97-AF65-F5344CB8AC3E}">
        <p14:creationId xmlns:p14="http://schemas.microsoft.com/office/powerpoint/2010/main" val="2734287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grpSp>
        <p:nvGrpSpPr>
          <p:cNvPr id="55" name="组合 54"/>
          <p:cNvGrpSpPr/>
          <p:nvPr/>
        </p:nvGrpSpPr>
        <p:grpSpPr>
          <a:xfrm flipH="1">
            <a:off x="9672374" y="2336800"/>
            <a:ext cx="1140764" cy="2174633"/>
            <a:chOff x="7313614" y="5424488"/>
            <a:chExt cx="363538" cy="641350"/>
          </a:xfrm>
          <a:solidFill>
            <a:schemeClr val="tx1">
              <a:lumMod val="75000"/>
              <a:lumOff val="25000"/>
            </a:schemeClr>
          </a:solidFill>
        </p:grpSpPr>
        <p:sp>
          <p:nvSpPr>
            <p:cNvPr id="57" name="Freeform 1842"/>
            <p:cNvSpPr>
              <a:spLocks noEditPoints="1"/>
            </p:cNvSpPr>
            <p:nvPr/>
          </p:nvSpPr>
          <p:spPr bwMode="auto">
            <a:xfrm>
              <a:off x="7394577" y="5473701"/>
              <a:ext cx="217488" cy="217488"/>
            </a:xfrm>
            <a:custGeom>
              <a:avLst/>
              <a:gdLst>
                <a:gd name="T0" fmla="*/ 0 w 125"/>
                <a:gd name="T1" fmla="*/ 62 h 125"/>
                <a:gd name="T2" fmla="*/ 63 w 125"/>
                <a:gd name="T3" fmla="*/ 0 h 125"/>
                <a:gd name="T4" fmla="*/ 63 w 125"/>
                <a:gd name="T5" fmla="*/ 0 h 125"/>
                <a:gd name="T6" fmla="*/ 125 w 125"/>
                <a:gd name="T7" fmla="*/ 62 h 125"/>
                <a:gd name="T8" fmla="*/ 125 w 125"/>
                <a:gd name="T9" fmla="*/ 62 h 125"/>
                <a:gd name="T10" fmla="*/ 63 w 125"/>
                <a:gd name="T11" fmla="*/ 125 h 125"/>
                <a:gd name="T12" fmla="*/ 63 w 125"/>
                <a:gd name="T13" fmla="*/ 125 h 125"/>
                <a:gd name="T14" fmla="*/ 0 w 125"/>
                <a:gd name="T15" fmla="*/ 62 h 125"/>
                <a:gd name="T16" fmla="*/ 4 w 125"/>
                <a:gd name="T17" fmla="*/ 62 h 125"/>
                <a:gd name="T18" fmla="*/ 63 w 125"/>
                <a:gd name="T19" fmla="*/ 121 h 125"/>
                <a:gd name="T20" fmla="*/ 63 w 125"/>
                <a:gd name="T21" fmla="*/ 121 h 125"/>
                <a:gd name="T22" fmla="*/ 121 w 125"/>
                <a:gd name="T23" fmla="*/ 62 h 125"/>
                <a:gd name="T24" fmla="*/ 121 w 125"/>
                <a:gd name="T25" fmla="*/ 62 h 125"/>
                <a:gd name="T26" fmla="*/ 63 w 125"/>
                <a:gd name="T27" fmla="*/ 4 h 125"/>
                <a:gd name="T28" fmla="*/ 63 w 125"/>
                <a:gd name="T29" fmla="*/ 4 h 125"/>
                <a:gd name="T30" fmla="*/ 4 w 125"/>
                <a:gd name="T31" fmla="*/ 6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5" h="125">
                  <a:moveTo>
                    <a:pt x="0" y="62"/>
                  </a:moveTo>
                  <a:cubicBezTo>
                    <a:pt x="0" y="28"/>
                    <a:pt x="28" y="0"/>
                    <a:pt x="63" y="0"/>
                  </a:cubicBezTo>
                  <a:cubicBezTo>
                    <a:pt x="63" y="0"/>
                    <a:pt x="63" y="0"/>
                    <a:pt x="63" y="0"/>
                  </a:cubicBezTo>
                  <a:cubicBezTo>
                    <a:pt x="97" y="0"/>
                    <a:pt x="125" y="28"/>
                    <a:pt x="125" y="62"/>
                  </a:cubicBezTo>
                  <a:cubicBezTo>
                    <a:pt x="125" y="62"/>
                    <a:pt x="125" y="62"/>
                    <a:pt x="125" y="62"/>
                  </a:cubicBezTo>
                  <a:cubicBezTo>
                    <a:pt x="125" y="97"/>
                    <a:pt x="97" y="125"/>
                    <a:pt x="63" y="125"/>
                  </a:cubicBezTo>
                  <a:cubicBezTo>
                    <a:pt x="63" y="125"/>
                    <a:pt x="63" y="125"/>
                    <a:pt x="63" y="125"/>
                  </a:cubicBezTo>
                  <a:cubicBezTo>
                    <a:pt x="28" y="125"/>
                    <a:pt x="0" y="97"/>
                    <a:pt x="0" y="62"/>
                  </a:cubicBezTo>
                  <a:close/>
                  <a:moveTo>
                    <a:pt x="4" y="62"/>
                  </a:moveTo>
                  <a:cubicBezTo>
                    <a:pt x="4" y="95"/>
                    <a:pt x="30" y="121"/>
                    <a:pt x="63" y="121"/>
                  </a:cubicBezTo>
                  <a:cubicBezTo>
                    <a:pt x="63" y="121"/>
                    <a:pt x="63" y="121"/>
                    <a:pt x="63" y="121"/>
                  </a:cubicBezTo>
                  <a:cubicBezTo>
                    <a:pt x="95" y="121"/>
                    <a:pt x="121" y="95"/>
                    <a:pt x="121" y="62"/>
                  </a:cubicBezTo>
                  <a:cubicBezTo>
                    <a:pt x="121" y="62"/>
                    <a:pt x="121" y="62"/>
                    <a:pt x="121" y="62"/>
                  </a:cubicBezTo>
                  <a:cubicBezTo>
                    <a:pt x="121" y="30"/>
                    <a:pt x="95" y="4"/>
                    <a:pt x="63" y="4"/>
                  </a:cubicBezTo>
                  <a:cubicBezTo>
                    <a:pt x="63" y="4"/>
                    <a:pt x="63" y="4"/>
                    <a:pt x="63" y="4"/>
                  </a:cubicBezTo>
                  <a:cubicBezTo>
                    <a:pt x="30" y="4"/>
                    <a:pt x="4" y="30"/>
                    <a:pt x="4"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Freeform 1843"/>
            <p:cNvSpPr>
              <a:spLocks noEditPoints="1"/>
            </p:cNvSpPr>
            <p:nvPr/>
          </p:nvSpPr>
          <p:spPr bwMode="auto">
            <a:xfrm>
              <a:off x="7391402" y="5470526"/>
              <a:ext cx="225425" cy="223838"/>
            </a:xfrm>
            <a:custGeom>
              <a:avLst/>
              <a:gdLst>
                <a:gd name="T0" fmla="*/ 0 w 129"/>
                <a:gd name="T1" fmla="*/ 64 h 129"/>
                <a:gd name="T2" fmla="*/ 65 w 129"/>
                <a:gd name="T3" fmla="*/ 0 h 129"/>
                <a:gd name="T4" fmla="*/ 65 w 129"/>
                <a:gd name="T5" fmla="*/ 0 h 129"/>
                <a:gd name="T6" fmla="*/ 129 w 129"/>
                <a:gd name="T7" fmla="*/ 64 h 129"/>
                <a:gd name="T8" fmla="*/ 129 w 129"/>
                <a:gd name="T9" fmla="*/ 64 h 129"/>
                <a:gd name="T10" fmla="*/ 65 w 129"/>
                <a:gd name="T11" fmla="*/ 129 h 129"/>
                <a:gd name="T12" fmla="*/ 65 w 129"/>
                <a:gd name="T13" fmla="*/ 129 h 129"/>
                <a:gd name="T14" fmla="*/ 0 w 129"/>
                <a:gd name="T15" fmla="*/ 64 h 129"/>
                <a:gd name="T16" fmla="*/ 125 w 129"/>
                <a:gd name="T17" fmla="*/ 64 h 129"/>
                <a:gd name="T18" fmla="*/ 69 w 129"/>
                <a:gd name="T19" fmla="*/ 125 h 129"/>
                <a:gd name="T20" fmla="*/ 69 w 129"/>
                <a:gd name="T21" fmla="*/ 125 h 129"/>
                <a:gd name="T22" fmla="*/ 125 w 129"/>
                <a:gd name="T23" fmla="*/ 64 h 129"/>
                <a:gd name="T24" fmla="*/ 125 w 129"/>
                <a:gd name="T25" fmla="*/ 64 h 129"/>
                <a:gd name="T26" fmla="*/ 65 w 129"/>
                <a:gd name="T27" fmla="*/ 4 h 129"/>
                <a:gd name="T28" fmla="*/ 65 w 129"/>
                <a:gd name="T29" fmla="*/ 4 h 129"/>
                <a:gd name="T30" fmla="*/ 125 w 129"/>
                <a:gd name="T31" fmla="*/ 64 h 129"/>
                <a:gd name="T32" fmla="*/ 65 w 129"/>
                <a:gd name="T33" fmla="*/ 121 h 129"/>
                <a:gd name="T34" fmla="*/ 121 w 129"/>
                <a:gd name="T35" fmla="*/ 64 h 129"/>
                <a:gd name="T36" fmla="*/ 121 w 129"/>
                <a:gd name="T37" fmla="*/ 64 h 129"/>
                <a:gd name="T38" fmla="*/ 65 w 129"/>
                <a:gd name="T39" fmla="*/ 8 h 129"/>
                <a:gd name="T40" fmla="*/ 65 w 129"/>
                <a:gd name="T41" fmla="*/ 8 h 129"/>
                <a:gd name="T42" fmla="*/ 8 w 129"/>
                <a:gd name="T43" fmla="*/ 64 h 129"/>
                <a:gd name="T44" fmla="*/ 8 w 129"/>
                <a:gd name="T45" fmla="*/ 64 h 129"/>
                <a:gd name="T46" fmla="*/ 65 w 129"/>
                <a:gd name="T47" fmla="*/ 121 h 129"/>
                <a:gd name="T48" fmla="*/ 22 w 129"/>
                <a:gd name="T49" fmla="*/ 22 h 129"/>
                <a:gd name="T50" fmla="*/ 63 w 129"/>
                <a:gd name="T51" fmla="*/ 4 h 129"/>
                <a:gd name="T52" fmla="*/ 63 w 129"/>
                <a:gd name="T53" fmla="*/ 4 h 129"/>
                <a:gd name="T54" fmla="*/ 22 w 129"/>
                <a:gd name="T55" fmla="*/ 22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9" h="129">
                  <a:moveTo>
                    <a:pt x="0" y="64"/>
                  </a:moveTo>
                  <a:cubicBezTo>
                    <a:pt x="0" y="29"/>
                    <a:pt x="29" y="0"/>
                    <a:pt x="65" y="0"/>
                  </a:cubicBezTo>
                  <a:cubicBezTo>
                    <a:pt x="65" y="0"/>
                    <a:pt x="65" y="0"/>
                    <a:pt x="65" y="0"/>
                  </a:cubicBezTo>
                  <a:cubicBezTo>
                    <a:pt x="100" y="0"/>
                    <a:pt x="129" y="29"/>
                    <a:pt x="129" y="64"/>
                  </a:cubicBezTo>
                  <a:cubicBezTo>
                    <a:pt x="129" y="64"/>
                    <a:pt x="129" y="64"/>
                    <a:pt x="129" y="64"/>
                  </a:cubicBezTo>
                  <a:cubicBezTo>
                    <a:pt x="129" y="100"/>
                    <a:pt x="100" y="129"/>
                    <a:pt x="65" y="129"/>
                  </a:cubicBezTo>
                  <a:cubicBezTo>
                    <a:pt x="65" y="129"/>
                    <a:pt x="65" y="129"/>
                    <a:pt x="65" y="129"/>
                  </a:cubicBezTo>
                  <a:cubicBezTo>
                    <a:pt x="29" y="129"/>
                    <a:pt x="0" y="100"/>
                    <a:pt x="0" y="64"/>
                  </a:cubicBezTo>
                  <a:close/>
                  <a:moveTo>
                    <a:pt x="125" y="64"/>
                  </a:moveTo>
                  <a:cubicBezTo>
                    <a:pt x="125" y="96"/>
                    <a:pt x="100" y="122"/>
                    <a:pt x="69" y="125"/>
                  </a:cubicBezTo>
                  <a:cubicBezTo>
                    <a:pt x="69" y="125"/>
                    <a:pt x="69" y="125"/>
                    <a:pt x="69" y="125"/>
                  </a:cubicBezTo>
                  <a:cubicBezTo>
                    <a:pt x="100" y="122"/>
                    <a:pt x="125" y="96"/>
                    <a:pt x="125" y="64"/>
                  </a:cubicBezTo>
                  <a:cubicBezTo>
                    <a:pt x="125" y="64"/>
                    <a:pt x="125" y="64"/>
                    <a:pt x="125" y="64"/>
                  </a:cubicBezTo>
                  <a:cubicBezTo>
                    <a:pt x="125" y="31"/>
                    <a:pt x="98" y="4"/>
                    <a:pt x="65" y="4"/>
                  </a:cubicBezTo>
                  <a:cubicBezTo>
                    <a:pt x="65" y="4"/>
                    <a:pt x="65" y="4"/>
                    <a:pt x="65" y="4"/>
                  </a:cubicBezTo>
                  <a:cubicBezTo>
                    <a:pt x="98" y="4"/>
                    <a:pt x="125" y="31"/>
                    <a:pt x="125" y="64"/>
                  </a:cubicBezTo>
                  <a:close/>
                  <a:moveTo>
                    <a:pt x="65" y="121"/>
                  </a:moveTo>
                  <a:cubicBezTo>
                    <a:pt x="96" y="121"/>
                    <a:pt x="121" y="95"/>
                    <a:pt x="121" y="64"/>
                  </a:cubicBezTo>
                  <a:cubicBezTo>
                    <a:pt x="121" y="64"/>
                    <a:pt x="121" y="64"/>
                    <a:pt x="121" y="64"/>
                  </a:cubicBezTo>
                  <a:cubicBezTo>
                    <a:pt x="121" y="33"/>
                    <a:pt x="96" y="8"/>
                    <a:pt x="65" y="8"/>
                  </a:cubicBezTo>
                  <a:cubicBezTo>
                    <a:pt x="65" y="8"/>
                    <a:pt x="65" y="8"/>
                    <a:pt x="65" y="8"/>
                  </a:cubicBezTo>
                  <a:cubicBezTo>
                    <a:pt x="33" y="8"/>
                    <a:pt x="8" y="33"/>
                    <a:pt x="8" y="64"/>
                  </a:cubicBezTo>
                  <a:cubicBezTo>
                    <a:pt x="8" y="64"/>
                    <a:pt x="8" y="64"/>
                    <a:pt x="8" y="64"/>
                  </a:cubicBezTo>
                  <a:cubicBezTo>
                    <a:pt x="8" y="95"/>
                    <a:pt x="33" y="121"/>
                    <a:pt x="65" y="121"/>
                  </a:cubicBezTo>
                  <a:close/>
                  <a:moveTo>
                    <a:pt x="22" y="22"/>
                  </a:moveTo>
                  <a:cubicBezTo>
                    <a:pt x="33" y="11"/>
                    <a:pt x="47" y="4"/>
                    <a:pt x="63" y="4"/>
                  </a:cubicBezTo>
                  <a:cubicBezTo>
                    <a:pt x="63" y="4"/>
                    <a:pt x="63" y="4"/>
                    <a:pt x="63" y="4"/>
                  </a:cubicBezTo>
                  <a:cubicBezTo>
                    <a:pt x="47" y="4"/>
                    <a:pt x="33" y="11"/>
                    <a:pt x="22"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 name="Freeform 1844"/>
            <p:cNvSpPr>
              <a:spLocks/>
            </p:cNvSpPr>
            <p:nvPr/>
          </p:nvSpPr>
          <p:spPr bwMode="auto">
            <a:xfrm>
              <a:off x="7377114" y="5583238"/>
              <a:ext cx="22225" cy="19050"/>
            </a:xfrm>
            <a:custGeom>
              <a:avLst/>
              <a:gdLst>
                <a:gd name="T0" fmla="*/ 0 w 14"/>
                <a:gd name="T1" fmla="*/ 8 h 12"/>
                <a:gd name="T2" fmla="*/ 12 w 14"/>
                <a:gd name="T3" fmla="*/ 0 h 12"/>
                <a:gd name="T4" fmla="*/ 14 w 14"/>
                <a:gd name="T5" fmla="*/ 4 h 12"/>
                <a:gd name="T6" fmla="*/ 2 w 14"/>
                <a:gd name="T7" fmla="*/ 12 h 12"/>
                <a:gd name="T8" fmla="*/ 0 w 14"/>
                <a:gd name="T9" fmla="*/ 8 h 12"/>
                <a:gd name="T10" fmla="*/ 0 w 14"/>
                <a:gd name="T11" fmla="*/ 8 h 12"/>
              </a:gdLst>
              <a:ahLst/>
              <a:cxnLst>
                <a:cxn ang="0">
                  <a:pos x="T0" y="T1"/>
                </a:cxn>
                <a:cxn ang="0">
                  <a:pos x="T2" y="T3"/>
                </a:cxn>
                <a:cxn ang="0">
                  <a:pos x="T4" y="T5"/>
                </a:cxn>
                <a:cxn ang="0">
                  <a:pos x="T6" y="T7"/>
                </a:cxn>
                <a:cxn ang="0">
                  <a:pos x="T8" y="T9"/>
                </a:cxn>
                <a:cxn ang="0">
                  <a:pos x="T10" y="T11"/>
                </a:cxn>
              </a:cxnLst>
              <a:rect l="0" t="0" r="r" b="b"/>
              <a:pathLst>
                <a:path w="14" h="12">
                  <a:moveTo>
                    <a:pt x="0" y="8"/>
                  </a:moveTo>
                  <a:lnTo>
                    <a:pt x="12" y="0"/>
                  </a:lnTo>
                  <a:lnTo>
                    <a:pt x="14" y="4"/>
                  </a:lnTo>
                  <a:lnTo>
                    <a:pt x="2" y="12"/>
                  </a:lnTo>
                  <a:lnTo>
                    <a:pt x="0" y="8"/>
                  </a:lnTo>
                  <a:lnTo>
                    <a:pt x="0"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 name="Freeform 1845"/>
            <p:cNvSpPr>
              <a:spLocks/>
            </p:cNvSpPr>
            <p:nvPr/>
          </p:nvSpPr>
          <p:spPr bwMode="auto">
            <a:xfrm>
              <a:off x="7372352" y="5580063"/>
              <a:ext cx="33338" cy="25400"/>
            </a:xfrm>
            <a:custGeom>
              <a:avLst/>
              <a:gdLst>
                <a:gd name="T0" fmla="*/ 1 w 21"/>
                <a:gd name="T1" fmla="*/ 11 h 16"/>
                <a:gd name="T2" fmla="*/ 3 w 21"/>
                <a:gd name="T3" fmla="*/ 10 h 16"/>
                <a:gd name="T4" fmla="*/ 4 w 21"/>
                <a:gd name="T5" fmla="*/ 12 h 16"/>
                <a:gd name="T6" fmla="*/ 3 w 21"/>
                <a:gd name="T7" fmla="*/ 10 h 16"/>
                <a:gd name="T8" fmla="*/ 1 w 21"/>
                <a:gd name="T9" fmla="*/ 11 h 16"/>
                <a:gd name="T10" fmla="*/ 0 w 21"/>
                <a:gd name="T11" fmla="*/ 9 h 16"/>
                <a:gd name="T12" fmla="*/ 16 w 21"/>
                <a:gd name="T13" fmla="*/ 0 h 16"/>
                <a:gd name="T14" fmla="*/ 21 w 21"/>
                <a:gd name="T15" fmla="*/ 8 h 16"/>
                <a:gd name="T16" fmla="*/ 4 w 21"/>
                <a:gd name="T17" fmla="*/ 16 h 16"/>
                <a:gd name="T18" fmla="*/ 1 w 21"/>
                <a:gd name="T19" fmla="*/ 11 h 16"/>
                <a:gd name="T20" fmla="*/ 1 w 21"/>
                <a:gd name="T21"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6">
                  <a:moveTo>
                    <a:pt x="1" y="11"/>
                  </a:moveTo>
                  <a:lnTo>
                    <a:pt x="3" y="10"/>
                  </a:lnTo>
                  <a:lnTo>
                    <a:pt x="4" y="12"/>
                  </a:lnTo>
                  <a:lnTo>
                    <a:pt x="3" y="10"/>
                  </a:lnTo>
                  <a:lnTo>
                    <a:pt x="1" y="11"/>
                  </a:lnTo>
                  <a:lnTo>
                    <a:pt x="0" y="9"/>
                  </a:lnTo>
                  <a:lnTo>
                    <a:pt x="16" y="0"/>
                  </a:lnTo>
                  <a:lnTo>
                    <a:pt x="21" y="8"/>
                  </a:lnTo>
                  <a:lnTo>
                    <a:pt x="4" y="16"/>
                  </a:lnTo>
                  <a:lnTo>
                    <a:pt x="1" y="11"/>
                  </a:lnTo>
                  <a:lnTo>
                    <a:pt x="1" y="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6" name="Freeform 1846"/>
            <p:cNvSpPr>
              <a:spLocks/>
            </p:cNvSpPr>
            <p:nvPr/>
          </p:nvSpPr>
          <p:spPr bwMode="auto">
            <a:xfrm>
              <a:off x="7413627" y="5589588"/>
              <a:ext cx="84138" cy="58738"/>
            </a:xfrm>
            <a:custGeom>
              <a:avLst/>
              <a:gdLst>
                <a:gd name="T0" fmla="*/ 0 w 48"/>
                <a:gd name="T1" fmla="*/ 30 h 33"/>
                <a:gd name="T2" fmla="*/ 0 w 48"/>
                <a:gd name="T3" fmla="*/ 30 h 33"/>
                <a:gd name="T4" fmla="*/ 2 w 48"/>
                <a:gd name="T5" fmla="*/ 26 h 33"/>
                <a:gd name="T6" fmla="*/ 5 w 48"/>
                <a:gd name="T7" fmla="*/ 28 h 33"/>
                <a:gd name="T8" fmla="*/ 5 w 48"/>
                <a:gd name="T9" fmla="*/ 28 h 33"/>
                <a:gd name="T10" fmla="*/ 13 w 48"/>
                <a:gd name="T11" fmla="*/ 29 h 33"/>
                <a:gd name="T12" fmla="*/ 13 w 48"/>
                <a:gd name="T13" fmla="*/ 29 h 33"/>
                <a:gd name="T14" fmla="*/ 23 w 48"/>
                <a:gd name="T15" fmla="*/ 26 h 33"/>
                <a:gd name="T16" fmla="*/ 23 w 48"/>
                <a:gd name="T17" fmla="*/ 26 h 33"/>
                <a:gd name="T18" fmla="*/ 37 w 48"/>
                <a:gd name="T19" fmla="*/ 11 h 33"/>
                <a:gd name="T20" fmla="*/ 37 w 48"/>
                <a:gd name="T21" fmla="*/ 11 h 33"/>
                <a:gd name="T22" fmla="*/ 44 w 48"/>
                <a:gd name="T23" fmla="*/ 0 h 33"/>
                <a:gd name="T24" fmla="*/ 44 w 48"/>
                <a:gd name="T25" fmla="*/ 0 h 33"/>
                <a:gd name="T26" fmla="*/ 48 w 48"/>
                <a:gd name="T27" fmla="*/ 3 h 33"/>
                <a:gd name="T28" fmla="*/ 25 w 48"/>
                <a:gd name="T29" fmla="*/ 30 h 33"/>
                <a:gd name="T30" fmla="*/ 25 w 48"/>
                <a:gd name="T31" fmla="*/ 30 h 33"/>
                <a:gd name="T32" fmla="*/ 13 w 48"/>
                <a:gd name="T33" fmla="*/ 33 h 33"/>
                <a:gd name="T34" fmla="*/ 13 w 48"/>
                <a:gd name="T35" fmla="*/ 33 h 33"/>
                <a:gd name="T36" fmla="*/ 0 w 48"/>
                <a:gd name="T37" fmla="*/ 3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8" h="33">
                  <a:moveTo>
                    <a:pt x="0" y="30"/>
                  </a:moveTo>
                  <a:cubicBezTo>
                    <a:pt x="0" y="30"/>
                    <a:pt x="0" y="30"/>
                    <a:pt x="0" y="30"/>
                  </a:cubicBezTo>
                  <a:cubicBezTo>
                    <a:pt x="2" y="26"/>
                    <a:pt x="2" y="26"/>
                    <a:pt x="2" y="26"/>
                  </a:cubicBezTo>
                  <a:cubicBezTo>
                    <a:pt x="2" y="26"/>
                    <a:pt x="3" y="27"/>
                    <a:pt x="5" y="28"/>
                  </a:cubicBezTo>
                  <a:cubicBezTo>
                    <a:pt x="5" y="28"/>
                    <a:pt x="5" y="28"/>
                    <a:pt x="5" y="28"/>
                  </a:cubicBezTo>
                  <a:cubicBezTo>
                    <a:pt x="7" y="28"/>
                    <a:pt x="10" y="29"/>
                    <a:pt x="13" y="29"/>
                  </a:cubicBezTo>
                  <a:cubicBezTo>
                    <a:pt x="13" y="29"/>
                    <a:pt x="13" y="29"/>
                    <a:pt x="13" y="29"/>
                  </a:cubicBezTo>
                  <a:cubicBezTo>
                    <a:pt x="17" y="29"/>
                    <a:pt x="20" y="28"/>
                    <a:pt x="23" y="26"/>
                  </a:cubicBezTo>
                  <a:cubicBezTo>
                    <a:pt x="23" y="26"/>
                    <a:pt x="23" y="26"/>
                    <a:pt x="23" y="26"/>
                  </a:cubicBezTo>
                  <a:cubicBezTo>
                    <a:pt x="27" y="23"/>
                    <a:pt x="33" y="17"/>
                    <a:pt x="37" y="11"/>
                  </a:cubicBezTo>
                  <a:cubicBezTo>
                    <a:pt x="37" y="11"/>
                    <a:pt x="37" y="11"/>
                    <a:pt x="37" y="11"/>
                  </a:cubicBezTo>
                  <a:cubicBezTo>
                    <a:pt x="41" y="5"/>
                    <a:pt x="44" y="0"/>
                    <a:pt x="44" y="0"/>
                  </a:cubicBezTo>
                  <a:cubicBezTo>
                    <a:pt x="44" y="0"/>
                    <a:pt x="44" y="0"/>
                    <a:pt x="44" y="0"/>
                  </a:cubicBezTo>
                  <a:cubicBezTo>
                    <a:pt x="48" y="3"/>
                    <a:pt x="48" y="3"/>
                    <a:pt x="48" y="3"/>
                  </a:cubicBezTo>
                  <a:cubicBezTo>
                    <a:pt x="48" y="3"/>
                    <a:pt x="35" y="22"/>
                    <a:pt x="25" y="30"/>
                  </a:cubicBezTo>
                  <a:cubicBezTo>
                    <a:pt x="25" y="30"/>
                    <a:pt x="25" y="30"/>
                    <a:pt x="25" y="30"/>
                  </a:cubicBezTo>
                  <a:cubicBezTo>
                    <a:pt x="21" y="32"/>
                    <a:pt x="17" y="33"/>
                    <a:pt x="13" y="33"/>
                  </a:cubicBezTo>
                  <a:cubicBezTo>
                    <a:pt x="13" y="33"/>
                    <a:pt x="13" y="33"/>
                    <a:pt x="13" y="33"/>
                  </a:cubicBezTo>
                  <a:cubicBezTo>
                    <a:pt x="6" y="33"/>
                    <a:pt x="0" y="30"/>
                    <a:pt x="0"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7" name="Freeform 1847"/>
            <p:cNvSpPr>
              <a:spLocks noEditPoints="1"/>
            </p:cNvSpPr>
            <p:nvPr/>
          </p:nvSpPr>
          <p:spPr bwMode="auto">
            <a:xfrm>
              <a:off x="7410452" y="5586413"/>
              <a:ext cx="92075" cy="65088"/>
            </a:xfrm>
            <a:custGeom>
              <a:avLst/>
              <a:gdLst>
                <a:gd name="T0" fmla="*/ 1 w 53"/>
                <a:gd name="T1" fmla="*/ 33 h 37"/>
                <a:gd name="T2" fmla="*/ 0 w 53"/>
                <a:gd name="T3" fmla="*/ 31 h 37"/>
                <a:gd name="T4" fmla="*/ 2 w 53"/>
                <a:gd name="T5" fmla="*/ 27 h 37"/>
                <a:gd name="T6" fmla="*/ 4 w 53"/>
                <a:gd name="T7" fmla="*/ 26 h 37"/>
                <a:gd name="T8" fmla="*/ 4 w 53"/>
                <a:gd name="T9" fmla="*/ 26 h 37"/>
                <a:gd name="T10" fmla="*/ 4 w 53"/>
                <a:gd name="T11" fmla="*/ 26 h 37"/>
                <a:gd name="T12" fmla="*/ 4 w 53"/>
                <a:gd name="T13" fmla="*/ 26 h 37"/>
                <a:gd name="T14" fmla="*/ 5 w 53"/>
                <a:gd name="T15" fmla="*/ 26 h 37"/>
                <a:gd name="T16" fmla="*/ 5 w 53"/>
                <a:gd name="T17" fmla="*/ 26 h 37"/>
                <a:gd name="T18" fmla="*/ 5 w 53"/>
                <a:gd name="T19" fmla="*/ 27 h 37"/>
                <a:gd name="T20" fmla="*/ 8 w 53"/>
                <a:gd name="T21" fmla="*/ 28 h 37"/>
                <a:gd name="T22" fmla="*/ 15 w 53"/>
                <a:gd name="T23" fmla="*/ 29 h 37"/>
                <a:gd name="T24" fmla="*/ 15 w 53"/>
                <a:gd name="T25" fmla="*/ 29 h 37"/>
                <a:gd name="T26" fmla="*/ 16 w 53"/>
                <a:gd name="T27" fmla="*/ 29 h 37"/>
                <a:gd name="T28" fmla="*/ 24 w 53"/>
                <a:gd name="T29" fmla="*/ 27 h 37"/>
                <a:gd name="T30" fmla="*/ 37 w 53"/>
                <a:gd name="T31" fmla="*/ 12 h 37"/>
                <a:gd name="T32" fmla="*/ 45 w 53"/>
                <a:gd name="T33" fmla="*/ 1 h 37"/>
                <a:gd name="T34" fmla="*/ 45 w 53"/>
                <a:gd name="T35" fmla="*/ 1 h 37"/>
                <a:gd name="T36" fmla="*/ 53 w 53"/>
                <a:gd name="T37" fmla="*/ 4 h 37"/>
                <a:gd name="T38" fmla="*/ 51 w 53"/>
                <a:gd name="T39" fmla="*/ 6 h 37"/>
                <a:gd name="T40" fmla="*/ 51 w 53"/>
                <a:gd name="T41" fmla="*/ 7 h 37"/>
                <a:gd name="T42" fmla="*/ 49 w 53"/>
                <a:gd name="T43" fmla="*/ 9 h 37"/>
                <a:gd name="T44" fmla="*/ 44 w 53"/>
                <a:gd name="T45" fmla="*/ 17 h 37"/>
                <a:gd name="T46" fmla="*/ 28 w 53"/>
                <a:gd name="T47" fmla="*/ 33 h 37"/>
                <a:gd name="T48" fmla="*/ 15 w 53"/>
                <a:gd name="T49" fmla="*/ 37 h 37"/>
                <a:gd name="T50" fmla="*/ 1 w 53"/>
                <a:gd name="T51" fmla="*/ 34 h 37"/>
                <a:gd name="T52" fmla="*/ 2 w 53"/>
                <a:gd name="T53" fmla="*/ 32 h 37"/>
                <a:gd name="T54" fmla="*/ 15 w 53"/>
                <a:gd name="T55" fmla="*/ 33 h 37"/>
                <a:gd name="T56" fmla="*/ 22 w 53"/>
                <a:gd name="T57" fmla="*/ 32 h 37"/>
                <a:gd name="T58" fmla="*/ 15 w 53"/>
                <a:gd name="T59" fmla="*/ 33 h 37"/>
                <a:gd name="T60" fmla="*/ 15 w 53"/>
                <a:gd name="T61" fmla="*/ 33 h 37"/>
                <a:gd name="T62" fmla="*/ 14 w 53"/>
                <a:gd name="T63" fmla="*/ 33 h 37"/>
                <a:gd name="T64" fmla="*/ 11 w 53"/>
                <a:gd name="T65" fmla="*/ 32 h 37"/>
                <a:gd name="T66" fmla="*/ 7 w 53"/>
                <a:gd name="T67" fmla="*/ 31 h 37"/>
                <a:gd name="T68" fmla="*/ 5 w 53"/>
                <a:gd name="T69" fmla="*/ 31 h 37"/>
                <a:gd name="T70" fmla="*/ 11 w 53"/>
                <a:gd name="T71" fmla="*/ 32 h 37"/>
                <a:gd name="T72" fmla="*/ 22 w 53"/>
                <a:gd name="T73" fmla="*/ 32 h 37"/>
                <a:gd name="T74" fmla="*/ 22 w 53"/>
                <a:gd name="T75" fmla="*/ 32 h 37"/>
                <a:gd name="T76" fmla="*/ 3 w 53"/>
                <a:gd name="T77" fmla="*/ 30 h 37"/>
                <a:gd name="T78" fmla="*/ 3 w 53"/>
                <a:gd name="T79" fmla="*/ 30 h 37"/>
                <a:gd name="T80" fmla="*/ 3 w 53"/>
                <a:gd name="T81" fmla="*/ 30 h 37"/>
                <a:gd name="T82" fmla="*/ 3 w 53"/>
                <a:gd name="T83" fmla="*/ 30 h 37"/>
                <a:gd name="T84" fmla="*/ 2 w 53"/>
                <a:gd name="T85" fmla="*/ 29 h 37"/>
                <a:gd name="T86" fmla="*/ 2 w 53"/>
                <a:gd name="T87" fmla="*/ 29 h 37"/>
                <a:gd name="T88" fmla="*/ 41 w 53"/>
                <a:gd name="T89" fmla="*/ 14 h 37"/>
                <a:gd name="T90" fmla="*/ 39 w 53"/>
                <a:gd name="T91" fmla="*/ 17 h 37"/>
                <a:gd name="T92" fmla="*/ 46 w 53"/>
                <a:gd name="T93" fmla="*/ 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3" h="37">
                  <a:moveTo>
                    <a:pt x="1" y="34"/>
                  </a:moveTo>
                  <a:cubicBezTo>
                    <a:pt x="1" y="33"/>
                    <a:pt x="1" y="33"/>
                    <a:pt x="1" y="33"/>
                  </a:cubicBezTo>
                  <a:cubicBezTo>
                    <a:pt x="1" y="31"/>
                    <a:pt x="1" y="31"/>
                    <a:pt x="1" y="31"/>
                  </a:cubicBezTo>
                  <a:cubicBezTo>
                    <a:pt x="0" y="31"/>
                    <a:pt x="0" y="31"/>
                    <a:pt x="0" y="31"/>
                  </a:cubicBezTo>
                  <a:cubicBezTo>
                    <a:pt x="2" y="27"/>
                    <a:pt x="2" y="27"/>
                    <a:pt x="2" y="27"/>
                  </a:cubicBezTo>
                  <a:cubicBezTo>
                    <a:pt x="2" y="27"/>
                    <a:pt x="2" y="27"/>
                    <a:pt x="2" y="27"/>
                  </a:cubicBezTo>
                  <a:cubicBezTo>
                    <a:pt x="2" y="27"/>
                    <a:pt x="2" y="27"/>
                    <a:pt x="2" y="27"/>
                  </a:cubicBezTo>
                  <a:cubicBezTo>
                    <a:pt x="3" y="26"/>
                    <a:pt x="3" y="26"/>
                    <a:pt x="4" y="26"/>
                  </a:cubicBezTo>
                  <a:cubicBezTo>
                    <a:pt x="4" y="26"/>
                    <a:pt x="4" y="26"/>
                    <a:pt x="4" y="26"/>
                  </a:cubicBezTo>
                  <a:cubicBezTo>
                    <a:pt x="4" y="26"/>
                    <a:pt x="4" y="26"/>
                    <a:pt x="4" y="26"/>
                  </a:cubicBezTo>
                  <a:cubicBezTo>
                    <a:pt x="4" y="26"/>
                    <a:pt x="4" y="26"/>
                    <a:pt x="4" y="26"/>
                  </a:cubicBezTo>
                  <a:cubicBezTo>
                    <a:pt x="4" y="26"/>
                    <a:pt x="4" y="26"/>
                    <a:pt x="4" y="26"/>
                  </a:cubicBezTo>
                  <a:cubicBezTo>
                    <a:pt x="4" y="26"/>
                    <a:pt x="4" y="26"/>
                    <a:pt x="4" y="26"/>
                  </a:cubicBezTo>
                  <a:cubicBezTo>
                    <a:pt x="4" y="26"/>
                    <a:pt x="4" y="26"/>
                    <a:pt x="4" y="26"/>
                  </a:cubicBezTo>
                  <a:cubicBezTo>
                    <a:pt x="4" y="26"/>
                    <a:pt x="4" y="26"/>
                    <a:pt x="4" y="26"/>
                  </a:cubicBezTo>
                  <a:cubicBezTo>
                    <a:pt x="4" y="26"/>
                    <a:pt x="4" y="26"/>
                    <a:pt x="5" y="26"/>
                  </a:cubicBezTo>
                  <a:cubicBezTo>
                    <a:pt x="5" y="26"/>
                    <a:pt x="5" y="26"/>
                    <a:pt x="5" y="26"/>
                  </a:cubicBezTo>
                  <a:cubicBezTo>
                    <a:pt x="5" y="26"/>
                    <a:pt x="5" y="26"/>
                    <a:pt x="5" y="26"/>
                  </a:cubicBezTo>
                  <a:cubicBezTo>
                    <a:pt x="5" y="26"/>
                    <a:pt x="5" y="26"/>
                    <a:pt x="5" y="26"/>
                  </a:cubicBezTo>
                  <a:cubicBezTo>
                    <a:pt x="5" y="26"/>
                    <a:pt x="5" y="27"/>
                    <a:pt x="5" y="27"/>
                  </a:cubicBezTo>
                  <a:cubicBezTo>
                    <a:pt x="5" y="27"/>
                    <a:pt x="5" y="27"/>
                    <a:pt x="5" y="27"/>
                  </a:cubicBezTo>
                  <a:cubicBezTo>
                    <a:pt x="6" y="27"/>
                    <a:pt x="7" y="27"/>
                    <a:pt x="8" y="28"/>
                  </a:cubicBezTo>
                  <a:cubicBezTo>
                    <a:pt x="8" y="28"/>
                    <a:pt x="8" y="28"/>
                    <a:pt x="8" y="28"/>
                  </a:cubicBezTo>
                  <a:cubicBezTo>
                    <a:pt x="10" y="28"/>
                    <a:pt x="13" y="29"/>
                    <a:pt x="15" y="29"/>
                  </a:cubicBezTo>
                  <a:cubicBezTo>
                    <a:pt x="15" y="29"/>
                    <a:pt x="15" y="29"/>
                    <a:pt x="15" y="29"/>
                  </a:cubicBezTo>
                  <a:cubicBezTo>
                    <a:pt x="15" y="29"/>
                    <a:pt x="15" y="29"/>
                    <a:pt x="15" y="29"/>
                  </a:cubicBezTo>
                  <a:cubicBezTo>
                    <a:pt x="15" y="29"/>
                    <a:pt x="16" y="29"/>
                    <a:pt x="16" y="29"/>
                  </a:cubicBezTo>
                  <a:cubicBezTo>
                    <a:pt x="16" y="29"/>
                    <a:pt x="16" y="29"/>
                    <a:pt x="16" y="29"/>
                  </a:cubicBezTo>
                  <a:cubicBezTo>
                    <a:pt x="18" y="29"/>
                    <a:pt x="21" y="28"/>
                    <a:pt x="24" y="27"/>
                  </a:cubicBezTo>
                  <a:cubicBezTo>
                    <a:pt x="24" y="27"/>
                    <a:pt x="24" y="27"/>
                    <a:pt x="24" y="27"/>
                  </a:cubicBezTo>
                  <a:cubicBezTo>
                    <a:pt x="28" y="24"/>
                    <a:pt x="33" y="17"/>
                    <a:pt x="37" y="12"/>
                  </a:cubicBezTo>
                  <a:cubicBezTo>
                    <a:pt x="37" y="12"/>
                    <a:pt x="37" y="12"/>
                    <a:pt x="37" y="12"/>
                  </a:cubicBezTo>
                  <a:cubicBezTo>
                    <a:pt x="42" y="6"/>
                    <a:pt x="45" y="1"/>
                    <a:pt x="45" y="1"/>
                  </a:cubicBezTo>
                  <a:cubicBezTo>
                    <a:pt x="45" y="1"/>
                    <a:pt x="45" y="1"/>
                    <a:pt x="45" y="1"/>
                  </a:cubicBezTo>
                  <a:cubicBezTo>
                    <a:pt x="45" y="1"/>
                    <a:pt x="45" y="1"/>
                    <a:pt x="45" y="1"/>
                  </a:cubicBezTo>
                  <a:cubicBezTo>
                    <a:pt x="45" y="1"/>
                    <a:pt x="45" y="1"/>
                    <a:pt x="45" y="1"/>
                  </a:cubicBezTo>
                  <a:cubicBezTo>
                    <a:pt x="46" y="0"/>
                    <a:pt x="46" y="0"/>
                    <a:pt x="46" y="0"/>
                  </a:cubicBezTo>
                  <a:cubicBezTo>
                    <a:pt x="53" y="4"/>
                    <a:pt x="53" y="4"/>
                    <a:pt x="53" y="4"/>
                  </a:cubicBezTo>
                  <a:cubicBezTo>
                    <a:pt x="51" y="6"/>
                    <a:pt x="51" y="6"/>
                    <a:pt x="51" y="6"/>
                  </a:cubicBezTo>
                  <a:cubicBezTo>
                    <a:pt x="51" y="6"/>
                    <a:pt x="51" y="6"/>
                    <a:pt x="51" y="6"/>
                  </a:cubicBezTo>
                  <a:cubicBezTo>
                    <a:pt x="51" y="6"/>
                    <a:pt x="51" y="6"/>
                    <a:pt x="51" y="6"/>
                  </a:cubicBezTo>
                  <a:cubicBezTo>
                    <a:pt x="51" y="6"/>
                    <a:pt x="51" y="6"/>
                    <a:pt x="51" y="7"/>
                  </a:cubicBezTo>
                  <a:cubicBezTo>
                    <a:pt x="51" y="7"/>
                    <a:pt x="51" y="7"/>
                    <a:pt x="51" y="7"/>
                  </a:cubicBezTo>
                  <a:cubicBezTo>
                    <a:pt x="50" y="7"/>
                    <a:pt x="50" y="8"/>
                    <a:pt x="49" y="9"/>
                  </a:cubicBezTo>
                  <a:cubicBezTo>
                    <a:pt x="49" y="9"/>
                    <a:pt x="49" y="9"/>
                    <a:pt x="49" y="9"/>
                  </a:cubicBezTo>
                  <a:cubicBezTo>
                    <a:pt x="48" y="11"/>
                    <a:pt x="46" y="14"/>
                    <a:pt x="44" y="17"/>
                  </a:cubicBezTo>
                  <a:cubicBezTo>
                    <a:pt x="44" y="17"/>
                    <a:pt x="44" y="17"/>
                    <a:pt x="44" y="17"/>
                  </a:cubicBezTo>
                  <a:cubicBezTo>
                    <a:pt x="39" y="22"/>
                    <a:pt x="34" y="29"/>
                    <a:pt x="28" y="33"/>
                  </a:cubicBezTo>
                  <a:cubicBezTo>
                    <a:pt x="28" y="33"/>
                    <a:pt x="28" y="33"/>
                    <a:pt x="28" y="33"/>
                  </a:cubicBezTo>
                  <a:cubicBezTo>
                    <a:pt x="24" y="36"/>
                    <a:pt x="19" y="37"/>
                    <a:pt x="15" y="37"/>
                  </a:cubicBezTo>
                  <a:cubicBezTo>
                    <a:pt x="15" y="37"/>
                    <a:pt x="15" y="37"/>
                    <a:pt x="15" y="37"/>
                  </a:cubicBezTo>
                  <a:cubicBezTo>
                    <a:pt x="8" y="37"/>
                    <a:pt x="2" y="34"/>
                    <a:pt x="1" y="34"/>
                  </a:cubicBezTo>
                  <a:close/>
                  <a:moveTo>
                    <a:pt x="1" y="34"/>
                  </a:moveTo>
                  <a:cubicBezTo>
                    <a:pt x="2" y="32"/>
                    <a:pt x="2" y="32"/>
                    <a:pt x="2" y="32"/>
                  </a:cubicBezTo>
                  <a:cubicBezTo>
                    <a:pt x="1" y="34"/>
                    <a:pt x="1" y="34"/>
                    <a:pt x="1" y="34"/>
                  </a:cubicBezTo>
                  <a:close/>
                  <a:moveTo>
                    <a:pt x="15" y="33"/>
                  </a:moveTo>
                  <a:cubicBezTo>
                    <a:pt x="17" y="33"/>
                    <a:pt x="20" y="33"/>
                    <a:pt x="22" y="32"/>
                  </a:cubicBezTo>
                  <a:cubicBezTo>
                    <a:pt x="22" y="32"/>
                    <a:pt x="22" y="32"/>
                    <a:pt x="22" y="32"/>
                  </a:cubicBezTo>
                  <a:cubicBezTo>
                    <a:pt x="20" y="33"/>
                    <a:pt x="17" y="33"/>
                    <a:pt x="15" y="33"/>
                  </a:cubicBezTo>
                  <a:cubicBezTo>
                    <a:pt x="15" y="33"/>
                    <a:pt x="15" y="33"/>
                    <a:pt x="15" y="33"/>
                  </a:cubicBezTo>
                  <a:cubicBezTo>
                    <a:pt x="15" y="33"/>
                    <a:pt x="15" y="33"/>
                    <a:pt x="15" y="33"/>
                  </a:cubicBezTo>
                  <a:cubicBezTo>
                    <a:pt x="15" y="33"/>
                    <a:pt x="15" y="33"/>
                    <a:pt x="15" y="33"/>
                  </a:cubicBezTo>
                  <a:cubicBezTo>
                    <a:pt x="15" y="33"/>
                    <a:pt x="15" y="33"/>
                    <a:pt x="14" y="33"/>
                  </a:cubicBezTo>
                  <a:cubicBezTo>
                    <a:pt x="14" y="33"/>
                    <a:pt x="14" y="33"/>
                    <a:pt x="14" y="33"/>
                  </a:cubicBezTo>
                  <a:cubicBezTo>
                    <a:pt x="15" y="33"/>
                    <a:pt x="15" y="33"/>
                    <a:pt x="15" y="33"/>
                  </a:cubicBezTo>
                  <a:close/>
                  <a:moveTo>
                    <a:pt x="11" y="32"/>
                  </a:moveTo>
                  <a:cubicBezTo>
                    <a:pt x="9" y="32"/>
                    <a:pt x="8" y="32"/>
                    <a:pt x="7" y="31"/>
                  </a:cubicBezTo>
                  <a:cubicBezTo>
                    <a:pt x="7" y="31"/>
                    <a:pt x="7" y="31"/>
                    <a:pt x="7" y="31"/>
                  </a:cubicBezTo>
                  <a:cubicBezTo>
                    <a:pt x="6" y="31"/>
                    <a:pt x="5" y="31"/>
                    <a:pt x="5" y="31"/>
                  </a:cubicBezTo>
                  <a:cubicBezTo>
                    <a:pt x="5" y="31"/>
                    <a:pt x="5" y="31"/>
                    <a:pt x="5" y="31"/>
                  </a:cubicBezTo>
                  <a:cubicBezTo>
                    <a:pt x="5" y="31"/>
                    <a:pt x="5" y="31"/>
                    <a:pt x="5" y="31"/>
                  </a:cubicBezTo>
                  <a:cubicBezTo>
                    <a:pt x="6" y="31"/>
                    <a:pt x="8" y="32"/>
                    <a:pt x="11" y="32"/>
                  </a:cubicBezTo>
                  <a:close/>
                  <a:moveTo>
                    <a:pt x="22" y="32"/>
                  </a:moveTo>
                  <a:cubicBezTo>
                    <a:pt x="22" y="32"/>
                    <a:pt x="22" y="32"/>
                    <a:pt x="22" y="32"/>
                  </a:cubicBezTo>
                  <a:cubicBezTo>
                    <a:pt x="22" y="32"/>
                    <a:pt x="22" y="32"/>
                    <a:pt x="22" y="32"/>
                  </a:cubicBezTo>
                  <a:cubicBezTo>
                    <a:pt x="22" y="32"/>
                    <a:pt x="22" y="32"/>
                    <a:pt x="22" y="32"/>
                  </a:cubicBezTo>
                  <a:close/>
                  <a:moveTo>
                    <a:pt x="3" y="30"/>
                  </a:move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lose/>
                  <a:moveTo>
                    <a:pt x="2" y="29"/>
                  </a:moveTo>
                  <a:cubicBezTo>
                    <a:pt x="2" y="29"/>
                    <a:pt x="2" y="29"/>
                    <a:pt x="2" y="29"/>
                  </a:cubicBezTo>
                  <a:cubicBezTo>
                    <a:pt x="2" y="29"/>
                    <a:pt x="2" y="29"/>
                    <a:pt x="2" y="29"/>
                  </a:cubicBezTo>
                  <a:cubicBezTo>
                    <a:pt x="2" y="29"/>
                    <a:pt x="2" y="29"/>
                    <a:pt x="2" y="29"/>
                  </a:cubicBezTo>
                  <a:close/>
                  <a:moveTo>
                    <a:pt x="41" y="14"/>
                  </a:moveTo>
                  <a:cubicBezTo>
                    <a:pt x="40" y="15"/>
                    <a:pt x="39" y="16"/>
                    <a:pt x="39" y="17"/>
                  </a:cubicBezTo>
                  <a:cubicBezTo>
                    <a:pt x="39" y="17"/>
                    <a:pt x="39" y="17"/>
                    <a:pt x="39" y="17"/>
                  </a:cubicBezTo>
                  <a:cubicBezTo>
                    <a:pt x="41" y="13"/>
                    <a:pt x="44" y="10"/>
                    <a:pt x="46" y="7"/>
                  </a:cubicBezTo>
                  <a:cubicBezTo>
                    <a:pt x="46" y="7"/>
                    <a:pt x="46" y="7"/>
                    <a:pt x="46" y="7"/>
                  </a:cubicBezTo>
                  <a:cubicBezTo>
                    <a:pt x="44" y="9"/>
                    <a:pt x="43" y="11"/>
                    <a:pt x="41"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8" name="Freeform 1848"/>
            <p:cNvSpPr>
              <a:spLocks/>
            </p:cNvSpPr>
            <p:nvPr/>
          </p:nvSpPr>
          <p:spPr bwMode="auto">
            <a:xfrm>
              <a:off x="7483477" y="5580063"/>
              <a:ext cx="17463" cy="15875"/>
            </a:xfrm>
            <a:custGeom>
              <a:avLst/>
              <a:gdLst>
                <a:gd name="T0" fmla="*/ 0 w 11"/>
                <a:gd name="T1" fmla="*/ 3 h 10"/>
                <a:gd name="T2" fmla="*/ 3 w 11"/>
                <a:gd name="T3" fmla="*/ 0 h 10"/>
                <a:gd name="T4" fmla="*/ 11 w 11"/>
                <a:gd name="T5" fmla="*/ 6 h 10"/>
                <a:gd name="T6" fmla="*/ 8 w 11"/>
                <a:gd name="T7" fmla="*/ 10 h 10"/>
                <a:gd name="T8" fmla="*/ 0 w 11"/>
                <a:gd name="T9" fmla="*/ 3 h 10"/>
                <a:gd name="T10" fmla="*/ 0 w 11"/>
                <a:gd name="T11" fmla="*/ 3 h 10"/>
              </a:gdLst>
              <a:ahLst/>
              <a:cxnLst>
                <a:cxn ang="0">
                  <a:pos x="T0" y="T1"/>
                </a:cxn>
                <a:cxn ang="0">
                  <a:pos x="T2" y="T3"/>
                </a:cxn>
                <a:cxn ang="0">
                  <a:pos x="T4" y="T5"/>
                </a:cxn>
                <a:cxn ang="0">
                  <a:pos x="T6" y="T7"/>
                </a:cxn>
                <a:cxn ang="0">
                  <a:pos x="T8" y="T9"/>
                </a:cxn>
                <a:cxn ang="0">
                  <a:pos x="T10" y="T11"/>
                </a:cxn>
              </a:cxnLst>
              <a:rect l="0" t="0" r="r" b="b"/>
              <a:pathLst>
                <a:path w="11" h="10">
                  <a:moveTo>
                    <a:pt x="0" y="3"/>
                  </a:moveTo>
                  <a:lnTo>
                    <a:pt x="3" y="0"/>
                  </a:lnTo>
                  <a:lnTo>
                    <a:pt x="11" y="6"/>
                  </a:lnTo>
                  <a:lnTo>
                    <a:pt x="8" y="10"/>
                  </a:lnTo>
                  <a:lnTo>
                    <a:pt x="0" y="3"/>
                  </a:ln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9" name="Freeform 1849"/>
            <p:cNvSpPr>
              <a:spLocks noEditPoints="1"/>
            </p:cNvSpPr>
            <p:nvPr/>
          </p:nvSpPr>
          <p:spPr bwMode="auto">
            <a:xfrm>
              <a:off x="7478714" y="5575301"/>
              <a:ext cx="26988" cy="25400"/>
            </a:xfrm>
            <a:custGeom>
              <a:avLst/>
              <a:gdLst>
                <a:gd name="T0" fmla="*/ 2 w 17"/>
                <a:gd name="T1" fmla="*/ 7 h 16"/>
                <a:gd name="T2" fmla="*/ 3 w 17"/>
                <a:gd name="T3" fmla="*/ 6 h 16"/>
                <a:gd name="T4" fmla="*/ 5 w 17"/>
                <a:gd name="T5" fmla="*/ 7 h 16"/>
                <a:gd name="T6" fmla="*/ 3 w 17"/>
                <a:gd name="T7" fmla="*/ 6 h 16"/>
                <a:gd name="T8" fmla="*/ 2 w 17"/>
                <a:gd name="T9" fmla="*/ 7 h 16"/>
                <a:gd name="T10" fmla="*/ 0 w 17"/>
                <a:gd name="T11" fmla="*/ 6 h 16"/>
                <a:gd name="T12" fmla="*/ 6 w 17"/>
                <a:gd name="T13" fmla="*/ 0 h 16"/>
                <a:gd name="T14" fmla="*/ 17 w 17"/>
                <a:gd name="T15" fmla="*/ 9 h 16"/>
                <a:gd name="T16" fmla="*/ 11 w 17"/>
                <a:gd name="T17" fmla="*/ 16 h 16"/>
                <a:gd name="T18" fmla="*/ 2 w 17"/>
                <a:gd name="T19" fmla="*/ 7 h 16"/>
                <a:gd name="T20" fmla="*/ 2 w 17"/>
                <a:gd name="T21" fmla="*/ 7 h 16"/>
                <a:gd name="T22" fmla="*/ 11 w 17"/>
                <a:gd name="T23" fmla="*/ 11 h 16"/>
                <a:gd name="T24" fmla="*/ 11 w 17"/>
                <a:gd name="T25" fmla="*/ 11 h 16"/>
                <a:gd name="T26" fmla="*/ 8 w 17"/>
                <a:gd name="T27" fmla="*/ 6 h 16"/>
                <a:gd name="T28" fmla="*/ 11 w 17"/>
                <a:gd name="T29" fmla="*/ 11 h 16"/>
                <a:gd name="T30" fmla="*/ 11 w 17"/>
                <a:gd name="T31"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 h="16">
                  <a:moveTo>
                    <a:pt x="2" y="7"/>
                  </a:moveTo>
                  <a:lnTo>
                    <a:pt x="3" y="6"/>
                  </a:lnTo>
                  <a:lnTo>
                    <a:pt x="5" y="7"/>
                  </a:lnTo>
                  <a:lnTo>
                    <a:pt x="3" y="6"/>
                  </a:lnTo>
                  <a:lnTo>
                    <a:pt x="2" y="7"/>
                  </a:lnTo>
                  <a:lnTo>
                    <a:pt x="0" y="6"/>
                  </a:lnTo>
                  <a:lnTo>
                    <a:pt x="6" y="0"/>
                  </a:lnTo>
                  <a:lnTo>
                    <a:pt x="17" y="9"/>
                  </a:lnTo>
                  <a:lnTo>
                    <a:pt x="11" y="16"/>
                  </a:lnTo>
                  <a:lnTo>
                    <a:pt x="2" y="7"/>
                  </a:lnTo>
                  <a:lnTo>
                    <a:pt x="2" y="7"/>
                  </a:lnTo>
                  <a:close/>
                  <a:moveTo>
                    <a:pt x="11" y="11"/>
                  </a:moveTo>
                  <a:lnTo>
                    <a:pt x="11" y="11"/>
                  </a:lnTo>
                  <a:lnTo>
                    <a:pt x="8" y="6"/>
                  </a:lnTo>
                  <a:lnTo>
                    <a:pt x="11" y="11"/>
                  </a:lnTo>
                  <a:lnTo>
                    <a:pt x="11" y="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0" name="Freeform 1850"/>
            <p:cNvSpPr>
              <a:spLocks/>
            </p:cNvSpPr>
            <p:nvPr/>
          </p:nvSpPr>
          <p:spPr bwMode="auto">
            <a:xfrm>
              <a:off x="7410452" y="5438776"/>
              <a:ext cx="36513" cy="58738"/>
            </a:xfrm>
            <a:custGeom>
              <a:avLst/>
              <a:gdLst>
                <a:gd name="T0" fmla="*/ 10 w 21"/>
                <a:gd name="T1" fmla="*/ 29 h 34"/>
                <a:gd name="T2" fmla="*/ 0 w 21"/>
                <a:gd name="T3" fmla="*/ 15 h 34"/>
                <a:gd name="T4" fmla="*/ 0 w 21"/>
                <a:gd name="T5" fmla="*/ 15 h 34"/>
                <a:gd name="T6" fmla="*/ 1 w 21"/>
                <a:gd name="T7" fmla="*/ 9 h 34"/>
                <a:gd name="T8" fmla="*/ 1 w 21"/>
                <a:gd name="T9" fmla="*/ 9 h 34"/>
                <a:gd name="T10" fmla="*/ 5 w 21"/>
                <a:gd name="T11" fmla="*/ 2 h 34"/>
                <a:gd name="T12" fmla="*/ 5 w 21"/>
                <a:gd name="T13" fmla="*/ 2 h 34"/>
                <a:gd name="T14" fmla="*/ 7 w 21"/>
                <a:gd name="T15" fmla="*/ 0 h 34"/>
                <a:gd name="T16" fmla="*/ 7 w 21"/>
                <a:gd name="T17" fmla="*/ 0 h 34"/>
                <a:gd name="T18" fmla="*/ 9 w 21"/>
                <a:gd name="T19" fmla="*/ 0 h 34"/>
                <a:gd name="T20" fmla="*/ 9 w 21"/>
                <a:gd name="T21" fmla="*/ 0 h 34"/>
                <a:gd name="T22" fmla="*/ 10 w 21"/>
                <a:gd name="T23" fmla="*/ 0 h 34"/>
                <a:gd name="T24" fmla="*/ 10 w 21"/>
                <a:gd name="T25" fmla="*/ 0 h 34"/>
                <a:gd name="T26" fmla="*/ 11 w 21"/>
                <a:gd name="T27" fmla="*/ 0 h 34"/>
                <a:gd name="T28" fmla="*/ 11 w 21"/>
                <a:gd name="T29" fmla="*/ 0 h 34"/>
                <a:gd name="T30" fmla="*/ 17 w 21"/>
                <a:gd name="T31" fmla="*/ 0 h 34"/>
                <a:gd name="T32" fmla="*/ 17 w 21"/>
                <a:gd name="T33" fmla="*/ 4 h 34"/>
                <a:gd name="T34" fmla="*/ 11 w 21"/>
                <a:gd name="T35" fmla="*/ 4 h 34"/>
                <a:gd name="T36" fmla="*/ 10 w 21"/>
                <a:gd name="T37" fmla="*/ 4 h 34"/>
                <a:gd name="T38" fmla="*/ 10 w 21"/>
                <a:gd name="T39" fmla="*/ 4 h 34"/>
                <a:gd name="T40" fmla="*/ 8 w 21"/>
                <a:gd name="T41" fmla="*/ 4 h 34"/>
                <a:gd name="T42" fmla="*/ 8 w 21"/>
                <a:gd name="T43" fmla="*/ 4 h 34"/>
                <a:gd name="T44" fmla="*/ 8 w 21"/>
                <a:gd name="T45" fmla="*/ 4 h 34"/>
                <a:gd name="T46" fmla="*/ 8 w 21"/>
                <a:gd name="T47" fmla="*/ 4 h 34"/>
                <a:gd name="T48" fmla="*/ 4 w 21"/>
                <a:gd name="T49" fmla="*/ 11 h 34"/>
                <a:gd name="T50" fmla="*/ 4 w 21"/>
                <a:gd name="T51" fmla="*/ 11 h 34"/>
                <a:gd name="T52" fmla="*/ 4 w 21"/>
                <a:gd name="T53" fmla="*/ 15 h 34"/>
                <a:gd name="T54" fmla="*/ 4 w 21"/>
                <a:gd name="T55" fmla="*/ 15 h 34"/>
                <a:gd name="T56" fmla="*/ 12 w 21"/>
                <a:gd name="T57" fmla="*/ 26 h 34"/>
                <a:gd name="T58" fmla="*/ 12 w 21"/>
                <a:gd name="T59" fmla="*/ 26 h 34"/>
                <a:gd name="T60" fmla="*/ 21 w 21"/>
                <a:gd name="T61" fmla="*/ 30 h 34"/>
                <a:gd name="T62" fmla="*/ 21 w 21"/>
                <a:gd name="T63" fmla="*/ 30 h 34"/>
                <a:gd name="T64" fmla="*/ 19 w 21"/>
                <a:gd name="T65" fmla="*/ 34 h 34"/>
                <a:gd name="T66" fmla="*/ 10 w 21"/>
                <a:gd name="T67" fmla="*/ 29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1" h="34">
                  <a:moveTo>
                    <a:pt x="10" y="29"/>
                  </a:moveTo>
                  <a:cubicBezTo>
                    <a:pt x="5" y="26"/>
                    <a:pt x="0" y="21"/>
                    <a:pt x="0" y="15"/>
                  </a:cubicBezTo>
                  <a:cubicBezTo>
                    <a:pt x="0" y="15"/>
                    <a:pt x="0" y="15"/>
                    <a:pt x="0" y="15"/>
                  </a:cubicBezTo>
                  <a:cubicBezTo>
                    <a:pt x="0" y="13"/>
                    <a:pt x="0" y="11"/>
                    <a:pt x="1" y="9"/>
                  </a:cubicBezTo>
                  <a:cubicBezTo>
                    <a:pt x="1" y="9"/>
                    <a:pt x="1" y="9"/>
                    <a:pt x="1" y="9"/>
                  </a:cubicBezTo>
                  <a:cubicBezTo>
                    <a:pt x="3" y="6"/>
                    <a:pt x="4" y="4"/>
                    <a:pt x="5" y="2"/>
                  </a:cubicBezTo>
                  <a:cubicBezTo>
                    <a:pt x="5" y="2"/>
                    <a:pt x="5" y="2"/>
                    <a:pt x="5" y="2"/>
                  </a:cubicBezTo>
                  <a:cubicBezTo>
                    <a:pt x="5" y="1"/>
                    <a:pt x="5" y="0"/>
                    <a:pt x="7" y="0"/>
                  </a:cubicBezTo>
                  <a:cubicBezTo>
                    <a:pt x="7" y="0"/>
                    <a:pt x="7" y="0"/>
                    <a:pt x="7" y="0"/>
                  </a:cubicBezTo>
                  <a:cubicBezTo>
                    <a:pt x="9" y="0"/>
                    <a:pt x="9" y="0"/>
                    <a:pt x="9" y="0"/>
                  </a:cubicBezTo>
                  <a:cubicBezTo>
                    <a:pt x="9" y="0"/>
                    <a:pt x="9" y="0"/>
                    <a:pt x="9" y="0"/>
                  </a:cubicBezTo>
                  <a:cubicBezTo>
                    <a:pt x="9" y="0"/>
                    <a:pt x="10" y="0"/>
                    <a:pt x="10" y="0"/>
                  </a:cubicBezTo>
                  <a:cubicBezTo>
                    <a:pt x="10" y="0"/>
                    <a:pt x="10" y="0"/>
                    <a:pt x="10" y="0"/>
                  </a:cubicBezTo>
                  <a:cubicBezTo>
                    <a:pt x="11" y="0"/>
                    <a:pt x="11" y="0"/>
                    <a:pt x="11" y="0"/>
                  </a:cubicBezTo>
                  <a:cubicBezTo>
                    <a:pt x="11" y="0"/>
                    <a:pt x="11" y="0"/>
                    <a:pt x="11" y="0"/>
                  </a:cubicBezTo>
                  <a:cubicBezTo>
                    <a:pt x="17" y="0"/>
                    <a:pt x="17" y="0"/>
                    <a:pt x="17" y="0"/>
                  </a:cubicBezTo>
                  <a:cubicBezTo>
                    <a:pt x="17" y="4"/>
                    <a:pt x="17" y="4"/>
                    <a:pt x="17" y="4"/>
                  </a:cubicBezTo>
                  <a:cubicBezTo>
                    <a:pt x="11" y="4"/>
                    <a:pt x="11" y="4"/>
                    <a:pt x="11" y="4"/>
                  </a:cubicBezTo>
                  <a:cubicBezTo>
                    <a:pt x="11" y="4"/>
                    <a:pt x="11" y="4"/>
                    <a:pt x="10" y="4"/>
                  </a:cubicBezTo>
                  <a:cubicBezTo>
                    <a:pt x="10" y="4"/>
                    <a:pt x="10" y="4"/>
                    <a:pt x="10" y="4"/>
                  </a:cubicBezTo>
                  <a:cubicBezTo>
                    <a:pt x="10" y="4"/>
                    <a:pt x="9" y="4"/>
                    <a:pt x="8" y="4"/>
                  </a:cubicBezTo>
                  <a:cubicBezTo>
                    <a:pt x="8" y="4"/>
                    <a:pt x="8" y="4"/>
                    <a:pt x="8" y="4"/>
                  </a:cubicBezTo>
                  <a:cubicBezTo>
                    <a:pt x="8" y="4"/>
                    <a:pt x="8" y="4"/>
                    <a:pt x="8" y="4"/>
                  </a:cubicBezTo>
                  <a:cubicBezTo>
                    <a:pt x="8" y="4"/>
                    <a:pt x="8" y="4"/>
                    <a:pt x="8" y="4"/>
                  </a:cubicBezTo>
                  <a:cubicBezTo>
                    <a:pt x="7" y="5"/>
                    <a:pt x="6" y="8"/>
                    <a:pt x="4" y="11"/>
                  </a:cubicBezTo>
                  <a:cubicBezTo>
                    <a:pt x="4" y="11"/>
                    <a:pt x="4" y="11"/>
                    <a:pt x="4" y="11"/>
                  </a:cubicBezTo>
                  <a:cubicBezTo>
                    <a:pt x="4" y="12"/>
                    <a:pt x="4" y="13"/>
                    <a:pt x="4" y="15"/>
                  </a:cubicBezTo>
                  <a:cubicBezTo>
                    <a:pt x="4" y="15"/>
                    <a:pt x="4" y="15"/>
                    <a:pt x="4" y="15"/>
                  </a:cubicBezTo>
                  <a:cubicBezTo>
                    <a:pt x="3" y="18"/>
                    <a:pt x="7" y="23"/>
                    <a:pt x="12" y="26"/>
                  </a:cubicBezTo>
                  <a:cubicBezTo>
                    <a:pt x="12" y="26"/>
                    <a:pt x="12" y="26"/>
                    <a:pt x="12" y="26"/>
                  </a:cubicBezTo>
                  <a:cubicBezTo>
                    <a:pt x="16" y="29"/>
                    <a:pt x="21" y="30"/>
                    <a:pt x="21" y="30"/>
                  </a:cubicBezTo>
                  <a:cubicBezTo>
                    <a:pt x="21" y="30"/>
                    <a:pt x="21" y="30"/>
                    <a:pt x="21" y="30"/>
                  </a:cubicBezTo>
                  <a:cubicBezTo>
                    <a:pt x="19" y="34"/>
                    <a:pt x="19" y="34"/>
                    <a:pt x="19" y="34"/>
                  </a:cubicBezTo>
                  <a:cubicBezTo>
                    <a:pt x="19" y="34"/>
                    <a:pt x="14" y="32"/>
                    <a:pt x="10"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 name="Freeform 1851"/>
            <p:cNvSpPr>
              <a:spLocks noEditPoints="1"/>
            </p:cNvSpPr>
            <p:nvPr/>
          </p:nvSpPr>
          <p:spPr bwMode="auto">
            <a:xfrm>
              <a:off x="7405689" y="5435601"/>
              <a:ext cx="44450" cy="68263"/>
            </a:xfrm>
            <a:custGeom>
              <a:avLst/>
              <a:gdLst>
                <a:gd name="T0" fmla="*/ 11 w 26"/>
                <a:gd name="T1" fmla="*/ 33 h 39"/>
                <a:gd name="T2" fmla="*/ 13 w 26"/>
                <a:gd name="T3" fmla="*/ 31 h 39"/>
                <a:gd name="T4" fmla="*/ 1 w 26"/>
                <a:gd name="T5" fmla="*/ 17 h 39"/>
                <a:gd name="T6" fmla="*/ 2 w 26"/>
                <a:gd name="T7" fmla="*/ 10 h 39"/>
                <a:gd name="T8" fmla="*/ 6 w 26"/>
                <a:gd name="T9" fmla="*/ 3 h 39"/>
                <a:gd name="T10" fmla="*/ 6 w 26"/>
                <a:gd name="T11" fmla="*/ 3 h 39"/>
                <a:gd name="T12" fmla="*/ 7 w 26"/>
                <a:gd name="T13" fmla="*/ 2 h 39"/>
                <a:gd name="T14" fmla="*/ 10 w 26"/>
                <a:gd name="T15" fmla="*/ 0 h 39"/>
                <a:gd name="T16" fmla="*/ 10 w 26"/>
                <a:gd name="T17" fmla="*/ 0 h 39"/>
                <a:gd name="T18" fmla="*/ 13 w 26"/>
                <a:gd name="T19" fmla="*/ 0 h 39"/>
                <a:gd name="T20" fmla="*/ 13 w 26"/>
                <a:gd name="T21" fmla="*/ 0 h 39"/>
                <a:gd name="T22" fmla="*/ 14 w 26"/>
                <a:gd name="T23" fmla="*/ 0 h 39"/>
                <a:gd name="T24" fmla="*/ 14 w 26"/>
                <a:gd name="T25" fmla="*/ 0 h 39"/>
                <a:gd name="T26" fmla="*/ 22 w 26"/>
                <a:gd name="T27" fmla="*/ 0 h 39"/>
                <a:gd name="T28" fmla="*/ 14 w 26"/>
                <a:gd name="T29" fmla="*/ 8 h 39"/>
                <a:gd name="T30" fmla="*/ 13 w 26"/>
                <a:gd name="T31" fmla="*/ 8 h 39"/>
                <a:gd name="T32" fmla="*/ 13 w 26"/>
                <a:gd name="T33" fmla="*/ 8 h 39"/>
                <a:gd name="T34" fmla="*/ 12 w 26"/>
                <a:gd name="T35" fmla="*/ 8 h 39"/>
                <a:gd name="T36" fmla="*/ 9 w 26"/>
                <a:gd name="T37" fmla="*/ 14 h 39"/>
                <a:gd name="T38" fmla="*/ 8 w 26"/>
                <a:gd name="T39" fmla="*/ 17 h 39"/>
                <a:gd name="T40" fmla="*/ 16 w 26"/>
                <a:gd name="T41" fmla="*/ 26 h 39"/>
                <a:gd name="T42" fmla="*/ 25 w 26"/>
                <a:gd name="T43" fmla="*/ 31 h 39"/>
                <a:gd name="T44" fmla="*/ 25 w 26"/>
                <a:gd name="T45" fmla="*/ 31 h 39"/>
                <a:gd name="T46" fmla="*/ 26 w 26"/>
                <a:gd name="T47" fmla="*/ 32 h 39"/>
                <a:gd name="T48" fmla="*/ 21 w 26"/>
                <a:gd name="T49" fmla="*/ 38 h 39"/>
                <a:gd name="T50" fmla="*/ 12 w 26"/>
                <a:gd name="T51" fmla="*/ 28 h 39"/>
                <a:gd name="T52" fmla="*/ 14 w 26"/>
                <a:gd name="T53" fmla="*/ 29 h 39"/>
                <a:gd name="T54" fmla="*/ 12 w 26"/>
                <a:gd name="T55" fmla="*/ 28 h 39"/>
                <a:gd name="T56" fmla="*/ 12 w 26"/>
                <a:gd name="T57" fmla="*/ 28 h 39"/>
                <a:gd name="T58" fmla="*/ 5 w 26"/>
                <a:gd name="T59" fmla="*/ 13 h 39"/>
                <a:gd name="T60" fmla="*/ 6 w 26"/>
                <a:gd name="T61" fmla="*/ 12 h 39"/>
                <a:gd name="T62" fmla="*/ 9 w 26"/>
                <a:gd name="T63" fmla="*/ 5 h 39"/>
                <a:gd name="T64" fmla="*/ 9 w 26"/>
                <a:gd name="T65" fmla="*/ 5 h 39"/>
                <a:gd name="T66" fmla="*/ 6 w 26"/>
                <a:gd name="T67" fmla="*/ 12 h 39"/>
                <a:gd name="T68" fmla="*/ 18 w 26"/>
                <a:gd name="T69" fmla="*/ 4 h 39"/>
                <a:gd name="T70" fmla="*/ 14 w 26"/>
                <a:gd name="T71" fmla="*/ 4 h 39"/>
                <a:gd name="T72" fmla="*/ 13 w 26"/>
                <a:gd name="T73" fmla="*/ 4 h 39"/>
                <a:gd name="T74" fmla="*/ 12 w 26"/>
                <a:gd name="T75" fmla="*/ 4 h 39"/>
                <a:gd name="T76" fmla="*/ 13 w 26"/>
                <a:gd name="T77" fmla="*/ 4 h 39"/>
                <a:gd name="T78" fmla="*/ 11 w 26"/>
                <a:gd name="T79" fmla="*/ 4 h 39"/>
                <a:gd name="T80" fmla="*/ 11 w 26"/>
                <a:gd name="T81" fmla="*/ 4 h 39"/>
                <a:gd name="T82" fmla="*/ 11 w 26"/>
                <a:gd name="T83" fmla="*/ 4 h 39"/>
                <a:gd name="T84" fmla="*/ 11 w 26"/>
                <a:gd name="T85" fmla="*/ 4 h 39"/>
                <a:gd name="T86" fmla="*/ 11 w 26"/>
                <a:gd name="T87" fmla="*/ 4 h 39"/>
                <a:gd name="T88" fmla="*/ 11 w 26"/>
                <a:gd name="T89" fmla="*/ 4 h 39"/>
                <a:gd name="T90" fmla="*/ 10 w 26"/>
                <a:gd name="T91" fmla="*/ 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6" h="39">
                  <a:moveTo>
                    <a:pt x="21" y="38"/>
                  </a:moveTo>
                  <a:cubicBezTo>
                    <a:pt x="21" y="38"/>
                    <a:pt x="16" y="36"/>
                    <a:pt x="11" y="33"/>
                  </a:cubicBezTo>
                  <a:cubicBezTo>
                    <a:pt x="11" y="33"/>
                    <a:pt x="11" y="33"/>
                    <a:pt x="11" y="33"/>
                  </a:cubicBezTo>
                  <a:cubicBezTo>
                    <a:pt x="13" y="31"/>
                    <a:pt x="13" y="31"/>
                    <a:pt x="13" y="31"/>
                  </a:cubicBezTo>
                  <a:cubicBezTo>
                    <a:pt x="11" y="33"/>
                    <a:pt x="11" y="33"/>
                    <a:pt x="11" y="33"/>
                  </a:cubicBezTo>
                  <a:cubicBezTo>
                    <a:pt x="7" y="29"/>
                    <a:pt x="1" y="24"/>
                    <a:pt x="1" y="17"/>
                  </a:cubicBezTo>
                  <a:cubicBezTo>
                    <a:pt x="1" y="17"/>
                    <a:pt x="1" y="17"/>
                    <a:pt x="1" y="17"/>
                  </a:cubicBezTo>
                  <a:cubicBezTo>
                    <a:pt x="0" y="14"/>
                    <a:pt x="1" y="12"/>
                    <a:pt x="2" y="10"/>
                  </a:cubicBezTo>
                  <a:cubicBezTo>
                    <a:pt x="2" y="10"/>
                    <a:pt x="2" y="10"/>
                    <a:pt x="2" y="10"/>
                  </a:cubicBezTo>
                  <a:cubicBezTo>
                    <a:pt x="4" y="7"/>
                    <a:pt x="5" y="5"/>
                    <a:pt x="6" y="3"/>
                  </a:cubicBezTo>
                  <a:cubicBezTo>
                    <a:pt x="6" y="3"/>
                    <a:pt x="6" y="3"/>
                    <a:pt x="6" y="3"/>
                  </a:cubicBezTo>
                  <a:cubicBezTo>
                    <a:pt x="6" y="3"/>
                    <a:pt x="6" y="3"/>
                    <a:pt x="6" y="3"/>
                  </a:cubicBezTo>
                  <a:cubicBezTo>
                    <a:pt x="6" y="3"/>
                    <a:pt x="6" y="3"/>
                    <a:pt x="6" y="3"/>
                  </a:cubicBezTo>
                  <a:cubicBezTo>
                    <a:pt x="6" y="3"/>
                    <a:pt x="6" y="3"/>
                    <a:pt x="7" y="2"/>
                  </a:cubicBezTo>
                  <a:cubicBezTo>
                    <a:pt x="7" y="2"/>
                    <a:pt x="7" y="2"/>
                    <a:pt x="7" y="2"/>
                  </a:cubicBezTo>
                  <a:cubicBezTo>
                    <a:pt x="7" y="1"/>
                    <a:pt x="8" y="0"/>
                    <a:pt x="10" y="0"/>
                  </a:cubicBezTo>
                  <a:cubicBezTo>
                    <a:pt x="10" y="0"/>
                    <a:pt x="10" y="0"/>
                    <a:pt x="10" y="0"/>
                  </a:cubicBezTo>
                  <a:cubicBezTo>
                    <a:pt x="10" y="0"/>
                    <a:pt x="10" y="0"/>
                    <a:pt x="10" y="0"/>
                  </a:cubicBezTo>
                  <a:cubicBezTo>
                    <a:pt x="11" y="0"/>
                    <a:pt x="11" y="0"/>
                    <a:pt x="11" y="0"/>
                  </a:cubicBezTo>
                  <a:cubicBezTo>
                    <a:pt x="12" y="0"/>
                    <a:pt x="13" y="0"/>
                    <a:pt x="13" y="0"/>
                  </a:cubicBezTo>
                  <a:cubicBezTo>
                    <a:pt x="13" y="0"/>
                    <a:pt x="13" y="0"/>
                    <a:pt x="13" y="0"/>
                  </a:cubicBezTo>
                  <a:cubicBezTo>
                    <a:pt x="13" y="0"/>
                    <a:pt x="13" y="0"/>
                    <a:pt x="13" y="0"/>
                  </a:cubicBezTo>
                  <a:cubicBezTo>
                    <a:pt x="13" y="0"/>
                    <a:pt x="13" y="0"/>
                    <a:pt x="13" y="0"/>
                  </a:cubicBezTo>
                  <a:cubicBezTo>
                    <a:pt x="13" y="0"/>
                    <a:pt x="14" y="0"/>
                    <a:pt x="14" y="0"/>
                  </a:cubicBezTo>
                  <a:cubicBezTo>
                    <a:pt x="14" y="0"/>
                    <a:pt x="14" y="0"/>
                    <a:pt x="14" y="0"/>
                  </a:cubicBezTo>
                  <a:cubicBezTo>
                    <a:pt x="14" y="0"/>
                    <a:pt x="14" y="0"/>
                    <a:pt x="14" y="0"/>
                  </a:cubicBezTo>
                  <a:cubicBezTo>
                    <a:pt x="14" y="0"/>
                    <a:pt x="14" y="0"/>
                    <a:pt x="14" y="0"/>
                  </a:cubicBezTo>
                  <a:cubicBezTo>
                    <a:pt x="22" y="0"/>
                    <a:pt x="22" y="0"/>
                    <a:pt x="22" y="0"/>
                  </a:cubicBezTo>
                  <a:cubicBezTo>
                    <a:pt x="22" y="8"/>
                    <a:pt x="22" y="8"/>
                    <a:pt x="22" y="8"/>
                  </a:cubicBezTo>
                  <a:cubicBezTo>
                    <a:pt x="14" y="8"/>
                    <a:pt x="14" y="8"/>
                    <a:pt x="14" y="8"/>
                  </a:cubicBezTo>
                  <a:cubicBezTo>
                    <a:pt x="14" y="8"/>
                    <a:pt x="14" y="8"/>
                    <a:pt x="13" y="8"/>
                  </a:cubicBezTo>
                  <a:cubicBezTo>
                    <a:pt x="13" y="8"/>
                    <a:pt x="13" y="8"/>
                    <a:pt x="13" y="8"/>
                  </a:cubicBezTo>
                  <a:cubicBezTo>
                    <a:pt x="13" y="8"/>
                    <a:pt x="13" y="8"/>
                    <a:pt x="13" y="8"/>
                  </a:cubicBezTo>
                  <a:cubicBezTo>
                    <a:pt x="13" y="8"/>
                    <a:pt x="13" y="8"/>
                    <a:pt x="13" y="8"/>
                  </a:cubicBezTo>
                  <a:cubicBezTo>
                    <a:pt x="13" y="8"/>
                    <a:pt x="13" y="8"/>
                    <a:pt x="12" y="8"/>
                  </a:cubicBezTo>
                  <a:cubicBezTo>
                    <a:pt x="12" y="8"/>
                    <a:pt x="12" y="8"/>
                    <a:pt x="12" y="8"/>
                  </a:cubicBezTo>
                  <a:cubicBezTo>
                    <a:pt x="12" y="10"/>
                    <a:pt x="11" y="12"/>
                    <a:pt x="9" y="14"/>
                  </a:cubicBezTo>
                  <a:cubicBezTo>
                    <a:pt x="9" y="14"/>
                    <a:pt x="9" y="14"/>
                    <a:pt x="9" y="14"/>
                  </a:cubicBezTo>
                  <a:cubicBezTo>
                    <a:pt x="9" y="15"/>
                    <a:pt x="9" y="16"/>
                    <a:pt x="8" y="17"/>
                  </a:cubicBezTo>
                  <a:cubicBezTo>
                    <a:pt x="8" y="17"/>
                    <a:pt x="8" y="17"/>
                    <a:pt x="8" y="17"/>
                  </a:cubicBezTo>
                  <a:cubicBezTo>
                    <a:pt x="8" y="17"/>
                    <a:pt x="8" y="17"/>
                    <a:pt x="8" y="17"/>
                  </a:cubicBezTo>
                  <a:cubicBezTo>
                    <a:pt x="8" y="19"/>
                    <a:pt x="12" y="23"/>
                    <a:pt x="16" y="26"/>
                  </a:cubicBezTo>
                  <a:cubicBezTo>
                    <a:pt x="16" y="26"/>
                    <a:pt x="16" y="26"/>
                    <a:pt x="16" y="26"/>
                  </a:cubicBezTo>
                  <a:cubicBezTo>
                    <a:pt x="20" y="29"/>
                    <a:pt x="24" y="31"/>
                    <a:pt x="25" y="31"/>
                  </a:cubicBezTo>
                  <a:cubicBezTo>
                    <a:pt x="25" y="31"/>
                    <a:pt x="25" y="31"/>
                    <a:pt x="25" y="31"/>
                  </a:cubicBezTo>
                  <a:cubicBezTo>
                    <a:pt x="25" y="31"/>
                    <a:pt x="25" y="31"/>
                    <a:pt x="25" y="31"/>
                  </a:cubicBezTo>
                  <a:cubicBezTo>
                    <a:pt x="25" y="31"/>
                    <a:pt x="25" y="31"/>
                    <a:pt x="25" y="31"/>
                  </a:cubicBezTo>
                  <a:cubicBezTo>
                    <a:pt x="26" y="32"/>
                    <a:pt x="26" y="32"/>
                    <a:pt x="26" y="32"/>
                  </a:cubicBezTo>
                  <a:cubicBezTo>
                    <a:pt x="23" y="39"/>
                    <a:pt x="23" y="39"/>
                    <a:pt x="23" y="39"/>
                  </a:cubicBezTo>
                  <a:cubicBezTo>
                    <a:pt x="21" y="38"/>
                    <a:pt x="21" y="38"/>
                    <a:pt x="21" y="38"/>
                  </a:cubicBezTo>
                  <a:close/>
                  <a:moveTo>
                    <a:pt x="14" y="29"/>
                  </a:moveTo>
                  <a:cubicBezTo>
                    <a:pt x="13" y="29"/>
                    <a:pt x="13" y="29"/>
                    <a:pt x="12" y="28"/>
                  </a:cubicBezTo>
                  <a:cubicBezTo>
                    <a:pt x="12" y="28"/>
                    <a:pt x="12" y="28"/>
                    <a:pt x="12" y="28"/>
                  </a:cubicBezTo>
                  <a:cubicBezTo>
                    <a:pt x="13" y="29"/>
                    <a:pt x="13" y="29"/>
                    <a:pt x="14" y="29"/>
                  </a:cubicBezTo>
                  <a:close/>
                  <a:moveTo>
                    <a:pt x="12" y="28"/>
                  </a:moveTo>
                  <a:cubicBezTo>
                    <a:pt x="12" y="28"/>
                    <a:pt x="12" y="28"/>
                    <a:pt x="12" y="28"/>
                  </a:cubicBezTo>
                  <a:cubicBezTo>
                    <a:pt x="12" y="28"/>
                    <a:pt x="12" y="28"/>
                    <a:pt x="12" y="28"/>
                  </a:cubicBezTo>
                  <a:cubicBezTo>
                    <a:pt x="12" y="28"/>
                    <a:pt x="12" y="28"/>
                    <a:pt x="12" y="28"/>
                  </a:cubicBezTo>
                  <a:close/>
                  <a:moveTo>
                    <a:pt x="6" y="12"/>
                  </a:moveTo>
                  <a:cubicBezTo>
                    <a:pt x="6" y="12"/>
                    <a:pt x="5" y="13"/>
                    <a:pt x="5" y="13"/>
                  </a:cubicBezTo>
                  <a:cubicBezTo>
                    <a:pt x="5" y="13"/>
                    <a:pt x="5" y="13"/>
                    <a:pt x="5" y="13"/>
                  </a:cubicBezTo>
                  <a:cubicBezTo>
                    <a:pt x="5" y="13"/>
                    <a:pt x="6" y="12"/>
                    <a:pt x="6" y="12"/>
                  </a:cubicBezTo>
                  <a:cubicBezTo>
                    <a:pt x="6" y="12"/>
                    <a:pt x="6" y="12"/>
                    <a:pt x="6" y="12"/>
                  </a:cubicBezTo>
                  <a:cubicBezTo>
                    <a:pt x="8" y="9"/>
                    <a:pt x="9" y="7"/>
                    <a:pt x="9" y="5"/>
                  </a:cubicBezTo>
                  <a:cubicBezTo>
                    <a:pt x="9" y="5"/>
                    <a:pt x="9" y="5"/>
                    <a:pt x="9" y="5"/>
                  </a:cubicBezTo>
                  <a:cubicBezTo>
                    <a:pt x="9" y="5"/>
                    <a:pt x="9" y="5"/>
                    <a:pt x="9" y="5"/>
                  </a:cubicBezTo>
                  <a:cubicBezTo>
                    <a:pt x="9" y="5"/>
                    <a:pt x="9" y="5"/>
                    <a:pt x="9" y="5"/>
                  </a:cubicBezTo>
                  <a:cubicBezTo>
                    <a:pt x="9" y="7"/>
                    <a:pt x="8" y="9"/>
                    <a:pt x="6" y="12"/>
                  </a:cubicBezTo>
                  <a:close/>
                  <a:moveTo>
                    <a:pt x="14" y="4"/>
                  </a:moveTo>
                  <a:cubicBezTo>
                    <a:pt x="18" y="4"/>
                    <a:pt x="18" y="4"/>
                    <a:pt x="18" y="4"/>
                  </a:cubicBezTo>
                  <a:cubicBezTo>
                    <a:pt x="14" y="4"/>
                    <a:pt x="14" y="4"/>
                    <a:pt x="14" y="4"/>
                  </a:cubicBezTo>
                  <a:cubicBezTo>
                    <a:pt x="14" y="4"/>
                    <a:pt x="14" y="4"/>
                    <a:pt x="14" y="4"/>
                  </a:cubicBezTo>
                  <a:close/>
                  <a:moveTo>
                    <a:pt x="13" y="4"/>
                  </a:moveTo>
                  <a:cubicBezTo>
                    <a:pt x="13" y="4"/>
                    <a:pt x="13" y="4"/>
                    <a:pt x="13" y="4"/>
                  </a:cubicBezTo>
                  <a:cubicBezTo>
                    <a:pt x="13" y="4"/>
                    <a:pt x="13" y="4"/>
                    <a:pt x="13" y="4"/>
                  </a:cubicBezTo>
                  <a:cubicBezTo>
                    <a:pt x="13" y="4"/>
                    <a:pt x="12" y="4"/>
                    <a:pt x="12" y="4"/>
                  </a:cubicBezTo>
                  <a:cubicBezTo>
                    <a:pt x="12" y="4"/>
                    <a:pt x="12" y="4"/>
                    <a:pt x="12" y="4"/>
                  </a:cubicBezTo>
                  <a:cubicBezTo>
                    <a:pt x="12" y="4"/>
                    <a:pt x="13" y="4"/>
                    <a:pt x="13" y="4"/>
                  </a:cubicBezTo>
                  <a:close/>
                  <a:moveTo>
                    <a:pt x="12" y="4"/>
                  </a:moveTo>
                  <a:cubicBezTo>
                    <a:pt x="12" y="4"/>
                    <a:pt x="12" y="4"/>
                    <a:pt x="11" y="4"/>
                  </a:cubicBezTo>
                  <a:cubicBezTo>
                    <a:pt x="11" y="4"/>
                    <a:pt x="11" y="4"/>
                    <a:pt x="11" y="4"/>
                  </a:cubicBezTo>
                  <a:cubicBezTo>
                    <a:pt x="11" y="4"/>
                    <a:pt x="11" y="4"/>
                    <a:pt x="11" y="4"/>
                  </a:cubicBezTo>
                  <a:cubicBezTo>
                    <a:pt x="11" y="4"/>
                    <a:pt x="11" y="4"/>
                    <a:pt x="11" y="4"/>
                  </a:cubicBezTo>
                  <a:cubicBezTo>
                    <a:pt x="11" y="4"/>
                    <a:pt x="11" y="4"/>
                    <a:pt x="11" y="4"/>
                  </a:cubicBezTo>
                  <a:cubicBezTo>
                    <a:pt x="11" y="4"/>
                    <a:pt x="11" y="4"/>
                    <a:pt x="11" y="4"/>
                  </a:cubicBezTo>
                  <a:cubicBezTo>
                    <a:pt x="11" y="4"/>
                    <a:pt x="11" y="4"/>
                    <a:pt x="11" y="4"/>
                  </a:cubicBezTo>
                  <a:cubicBezTo>
                    <a:pt x="11" y="4"/>
                    <a:pt x="11" y="4"/>
                    <a:pt x="11" y="4"/>
                  </a:cubicBezTo>
                  <a:cubicBezTo>
                    <a:pt x="11" y="4"/>
                    <a:pt x="11" y="4"/>
                    <a:pt x="11" y="4"/>
                  </a:cubicBezTo>
                  <a:cubicBezTo>
                    <a:pt x="11" y="4"/>
                    <a:pt x="11" y="4"/>
                    <a:pt x="11" y="4"/>
                  </a:cubicBezTo>
                  <a:cubicBezTo>
                    <a:pt x="11" y="4"/>
                    <a:pt x="11" y="4"/>
                    <a:pt x="11" y="4"/>
                  </a:cubicBezTo>
                  <a:cubicBezTo>
                    <a:pt x="10" y="4"/>
                    <a:pt x="10" y="4"/>
                    <a:pt x="10" y="4"/>
                  </a:cubicBezTo>
                  <a:cubicBezTo>
                    <a:pt x="10" y="4"/>
                    <a:pt x="10" y="4"/>
                    <a:pt x="10" y="4"/>
                  </a:cubicBezTo>
                  <a:cubicBezTo>
                    <a:pt x="12" y="4"/>
                    <a:pt x="12"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 name="Freeform 1852"/>
            <p:cNvSpPr>
              <a:spLocks/>
            </p:cNvSpPr>
            <p:nvPr/>
          </p:nvSpPr>
          <p:spPr bwMode="auto">
            <a:xfrm>
              <a:off x="7446964" y="5427663"/>
              <a:ext cx="44450" cy="52388"/>
            </a:xfrm>
            <a:custGeom>
              <a:avLst/>
              <a:gdLst>
                <a:gd name="T0" fmla="*/ 0 w 25"/>
                <a:gd name="T1" fmla="*/ 14 h 30"/>
                <a:gd name="T2" fmla="*/ 3 w 25"/>
                <a:gd name="T3" fmla="*/ 7 h 30"/>
                <a:gd name="T4" fmla="*/ 3 w 25"/>
                <a:gd name="T5" fmla="*/ 7 h 30"/>
                <a:gd name="T6" fmla="*/ 18 w 25"/>
                <a:gd name="T7" fmla="*/ 0 h 30"/>
                <a:gd name="T8" fmla="*/ 18 w 25"/>
                <a:gd name="T9" fmla="*/ 0 h 30"/>
                <a:gd name="T10" fmla="*/ 25 w 25"/>
                <a:gd name="T11" fmla="*/ 5 h 30"/>
                <a:gd name="T12" fmla="*/ 25 w 25"/>
                <a:gd name="T13" fmla="*/ 5 h 30"/>
                <a:gd name="T14" fmla="*/ 24 w 25"/>
                <a:gd name="T15" fmla="*/ 6 h 30"/>
                <a:gd name="T16" fmla="*/ 24 w 25"/>
                <a:gd name="T17" fmla="*/ 6 h 30"/>
                <a:gd name="T18" fmla="*/ 24 w 25"/>
                <a:gd name="T19" fmla="*/ 10 h 30"/>
                <a:gd name="T20" fmla="*/ 24 w 25"/>
                <a:gd name="T21" fmla="*/ 10 h 30"/>
                <a:gd name="T22" fmla="*/ 24 w 25"/>
                <a:gd name="T23" fmla="*/ 15 h 30"/>
                <a:gd name="T24" fmla="*/ 24 w 25"/>
                <a:gd name="T25" fmla="*/ 15 h 30"/>
                <a:gd name="T26" fmla="*/ 21 w 25"/>
                <a:gd name="T27" fmla="*/ 16 h 30"/>
                <a:gd name="T28" fmla="*/ 20 w 25"/>
                <a:gd name="T29" fmla="*/ 10 h 30"/>
                <a:gd name="T30" fmla="*/ 20 w 25"/>
                <a:gd name="T31" fmla="*/ 10 h 30"/>
                <a:gd name="T32" fmla="*/ 21 w 25"/>
                <a:gd name="T33" fmla="*/ 5 h 30"/>
                <a:gd name="T34" fmla="*/ 21 w 25"/>
                <a:gd name="T35" fmla="*/ 5 h 30"/>
                <a:gd name="T36" fmla="*/ 21 w 25"/>
                <a:gd name="T37" fmla="*/ 5 h 30"/>
                <a:gd name="T38" fmla="*/ 21 w 25"/>
                <a:gd name="T39" fmla="*/ 5 h 30"/>
                <a:gd name="T40" fmla="*/ 20 w 25"/>
                <a:gd name="T41" fmla="*/ 5 h 30"/>
                <a:gd name="T42" fmla="*/ 20 w 25"/>
                <a:gd name="T43" fmla="*/ 5 h 30"/>
                <a:gd name="T44" fmla="*/ 18 w 25"/>
                <a:gd name="T45" fmla="*/ 4 h 30"/>
                <a:gd name="T46" fmla="*/ 18 w 25"/>
                <a:gd name="T47" fmla="*/ 4 h 30"/>
                <a:gd name="T48" fmla="*/ 6 w 25"/>
                <a:gd name="T49" fmla="*/ 10 h 30"/>
                <a:gd name="T50" fmla="*/ 6 w 25"/>
                <a:gd name="T51" fmla="*/ 10 h 30"/>
                <a:gd name="T52" fmla="*/ 4 w 25"/>
                <a:gd name="T53" fmla="*/ 14 h 30"/>
                <a:gd name="T54" fmla="*/ 4 w 25"/>
                <a:gd name="T55" fmla="*/ 14 h 30"/>
                <a:gd name="T56" fmla="*/ 10 w 25"/>
                <a:gd name="T57" fmla="*/ 22 h 30"/>
                <a:gd name="T58" fmla="*/ 10 w 25"/>
                <a:gd name="T59" fmla="*/ 22 h 30"/>
                <a:gd name="T60" fmla="*/ 16 w 25"/>
                <a:gd name="T61" fmla="*/ 26 h 30"/>
                <a:gd name="T62" fmla="*/ 16 w 25"/>
                <a:gd name="T63" fmla="*/ 26 h 30"/>
                <a:gd name="T64" fmla="*/ 16 w 25"/>
                <a:gd name="T65" fmla="*/ 26 h 30"/>
                <a:gd name="T66" fmla="*/ 14 w 25"/>
                <a:gd name="T67" fmla="*/ 30 h 30"/>
                <a:gd name="T68" fmla="*/ 0 w 25"/>
                <a:gd name="T69" fmla="*/ 1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 h="30">
                  <a:moveTo>
                    <a:pt x="0" y="14"/>
                  </a:moveTo>
                  <a:cubicBezTo>
                    <a:pt x="0" y="11"/>
                    <a:pt x="1" y="9"/>
                    <a:pt x="3" y="7"/>
                  </a:cubicBezTo>
                  <a:cubicBezTo>
                    <a:pt x="3" y="7"/>
                    <a:pt x="3" y="7"/>
                    <a:pt x="3" y="7"/>
                  </a:cubicBezTo>
                  <a:cubicBezTo>
                    <a:pt x="8" y="2"/>
                    <a:pt x="14" y="0"/>
                    <a:pt x="18" y="0"/>
                  </a:cubicBezTo>
                  <a:cubicBezTo>
                    <a:pt x="18" y="0"/>
                    <a:pt x="18" y="0"/>
                    <a:pt x="18" y="0"/>
                  </a:cubicBezTo>
                  <a:cubicBezTo>
                    <a:pt x="21" y="0"/>
                    <a:pt x="24" y="1"/>
                    <a:pt x="25" y="5"/>
                  </a:cubicBezTo>
                  <a:cubicBezTo>
                    <a:pt x="25" y="5"/>
                    <a:pt x="25" y="5"/>
                    <a:pt x="25" y="5"/>
                  </a:cubicBezTo>
                  <a:cubicBezTo>
                    <a:pt x="25" y="5"/>
                    <a:pt x="24" y="6"/>
                    <a:pt x="24" y="6"/>
                  </a:cubicBezTo>
                  <a:cubicBezTo>
                    <a:pt x="24" y="6"/>
                    <a:pt x="24" y="6"/>
                    <a:pt x="24" y="6"/>
                  </a:cubicBezTo>
                  <a:cubicBezTo>
                    <a:pt x="24" y="7"/>
                    <a:pt x="24" y="9"/>
                    <a:pt x="24" y="10"/>
                  </a:cubicBezTo>
                  <a:cubicBezTo>
                    <a:pt x="24" y="10"/>
                    <a:pt x="24" y="10"/>
                    <a:pt x="24" y="10"/>
                  </a:cubicBezTo>
                  <a:cubicBezTo>
                    <a:pt x="24" y="13"/>
                    <a:pt x="24" y="15"/>
                    <a:pt x="24" y="15"/>
                  </a:cubicBezTo>
                  <a:cubicBezTo>
                    <a:pt x="24" y="15"/>
                    <a:pt x="24" y="15"/>
                    <a:pt x="24" y="15"/>
                  </a:cubicBezTo>
                  <a:cubicBezTo>
                    <a:pt x="21" y="16"/>
                    <a:pt x="21" y="16"/>
                    <a:pt x="21" y="16"/>
                  </a:cubicBezTo>
                  <a:cubicBezTo>
                    <a:pt x="20" y="16"/>
                    <a:pt x="20" y="13"/>
                    <a:pt x="20" y="10"/>
                  </a:cubicBezTo>
                  <a:cubicBezTo>
                    <a:pt x="20" y="10"/>
                    <a:pt x="20" y="10"/>
                    <a:pt x="20" y="10"/>
                  </a:cubicBezTo>
                  <a:cubicBezTo>
                    <a:pt x="20" y="9"/>
                    <a:pt x="20" y="7"/>
                    <a:pt x="21" y="5"/>
                  </a:cubicBezTo>
                  <a:cubicBezTo>
                    <a:pt x="21" y="5"/>
                    <a:pt x="21" y="5"/>
                    <a:pt x="21" y="5"/>
                  </a:cubicBezTo>
                  <a:cubicBezTo>
                    <a:pt x="21" y="5"/>
                    <a:pt x="21" y="5"/>
                    <a:pt x="21" y="5"/>
                  </a:cubicBezTo>
                  <a:cubicBezTo>
                    <a:pt x="21" y="5"/>
                    <a:pt x="21" y="5"/>
                    <a:pt x="21" y="5"/>
                  </a:cubicBezTo>
                  <a:cubicBezTo>
                    <a:pt x="21" y="5"/>
                    <a:pt x="21" y="5"/>
                    <a:pt x="20" y="5"/>
                  </a:cubicBezTo>
                  <a:cubicBezTo>
                    <a:pt x="20" y="5"/>
                    <a:pt x="20" y="5"/>
                    <a:pt x="20" y="5"/>
                  </a:cubicBezTo>
                  <a:cubicBezTo>
                    <a:pt x="20" y="4"/>
                    <a:pt x="19" y="4"/>
                    <a:pt x="18" y="4"/>
                  </a:cubicBezTo>
                  <a:cubicBezTo>
                    <a:pt x="18" y="4"/>
                    <a:pt x="18" y="4"/>
                    <a:pt x="18" y="4"/>
                  </a:cubicBezTo>
                  <a:cubicBezTo>
                    <a:pt x="15" y="4"/>
                    <a:pt x="10" y="6"/>
                    <a:pt x="6" y="10"/>
                  </a:cubicBezTo>
                  <a:cubicBezTo>
                    <a:pt x="6" y="10"/>
                    <a:pt x="6" y="10"/>
                    <a:pt x="6" y="10"/>
                  </a:cubicBezTo>
                  <a:cubicBezTo>
                    <a:pt x="4" y="11"/>
                    <a:pt x="4" y="12"/>
                    <a:pt x="4" y="14"/>
                  </a:cubicBezTo>
                  <a:cubicBezTo>
                    <a:pt x="4" y="14"/>
                    <a:pt x="4" y="14"/>
                    <a:pt x="4" y="14"/>
                  </a:cubicBezTo>
                  <a:cubicBezTo>
                    <a:pt x="4" y="16"/>
                    <a:pt x="7" y="19"/>
                    <a:pt x="10" y="22"/>
                  </a:cubicBezTo>
                  <a:cubicBezTo>
                    <a:pt x="10" y="22"/>
                    <a:pt x="10" y="22"/>
                    <a:pt x="10" y="22"/>
                  </a:cubicBezTo>
                  <a:cubicBezTo>
                    <a:pt x="13" y="25"/>
                    <a:pt x="16" y="26"/>
                    <a:pt x="16" y="26"/>
                  </a:cubicBezTo>
                  <a:cubicBezTo>
                    <a:pt x="16" y="26"/>
                    <a:pt x="16" y="26"/>
                    <a:pt x="16" y="26"/>
                  </a:cubicBezTo>
                  <a:cubicBezTo>
                    <a:pt x="16" y="26"/>
                    <a:pt x="16" y="26"/>
                    <a:pt x="16" y="26"/>
                  </a:cubicBezTo>
                  <a:cubicBezTo>
                    <a:pt x="14" y="30"/>
                    <a:pt x="14" y="30"/>
                    <a:pt x="14" y="30"/>
                  </a:cubicBezTo>
                  <a:cubicBezTo>
                    <a:pt x="14" y="30"/>
                    <a:pt x="0" y="23"/>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 name="Freeform 1853"/>
            <p:cNvSpPr>
              <a:spLocks noEditPoints="1"/>
            </p:cNvSpPr>
            <p:nvPr/>
          </p:nvSpPr>
          <p:spPr bwMode="auto">
            <a:xfrm>
              <a:off x="7443789" y="5424488"/>
              <a:ext cx="50800" cy="66675"/>
            </a:xfrm>
            <a:custGeom>
              <a:avLst/>
              <a:gdLst>
                <a:gd name="T0" fmla="*/ 12 w 29"/>
                <a:gd name="T1" fmla="*/ 32 h 38"/>
                <a:gd name="T2" fmla="*/ 8 w 29"/>
                <a:gd name="T3" fmla="*/ 29 h 38"/>
                <a:gd name="T4" fmla="*/ 0 w 29"/>
                <a:gd name="T5" fmla="*/ 16 h 38"/>
                <a:gd name="T6" fmla="*/ 0 w 29"/>
                <a:gd name="T7" fmla="*/ 16 h 38"/>
                <a:gd name="T8" fmla="*/ 0 w 29"/>
                <a:gd name="T9" fmla="*/ 15 h 38"/>
                <a:gd name="T10" fmla="*/ 4 w 29"/>
                <a:gd name="T11" fmla="*/ 8 h 38"/>
                <a:gd name="T12" fmla="*/ 20 w 29"/>
                <a:gd name="T13" fmla="*/ 0 h 38"/>
                <a:gd name="T14" fmla="*/ 29 w 29"/>
                <a:gd name="T15" fmla="*/ 7 h 38"/>
                <a:gd name="T16" fmla="*/ 28 w 29"/>
                <a:gd name="T17" fmla="*/ 9 h 38"/>
                <a:gd name="T18" fmla="*/ 28 w 29"/>
                <a:gd name="T19" fmla="*/ 12 h 38"/>
                <a:gd name="T20" fmla="*/ 28 w 29"/>
                <a:gd name="T21" fmla="*/ 16 h 38"/>
                <a:gd name="T22" fmla="*/ 28 w 29"/>
                <a:gd name="T23" fmla="*/ 17 h 38"/>
                <a:gd name="T24" fmla="*/ 28 w 29"/>
                <a:gd name="T25" fmla="*/ 18 h 38"/>
                <a:gd name="T26" fmla="*/ 21 w 29"/>
                <a:gd name="T27" fmla="*/ 18 h 38"/>
                <a:gd name="T28" fmla="*/ 20 w 29"/>
                <a:gd name="T29" fmla="*/ 12 h 38"/>
                <a:gd name="T30" fmla="*/ 20 w 29"/>
                <a:gd name="T31" fmla="*/ 8 h 38"/>
                <a:gd name="T32" fmla="*/ 9 w 29"/>
                <a:gd name="T33" fmla="*/ 13 h 38"/>
                <a:gd name="T34" fmla="*/ 8 w 29"/>
                <a:gd name="T35" fmla="*/ 16 h 38"/>
                <a:gd name="T36" fmla="*/ 8 w 29"/>
                <a:gd name="T37" fmla="*/ 16 h 38"/>
                <a:gd name="T38" fmla="*/ 13 w 29"/>
                <a:gd name="T39" fmla="*/ 23 h 38"/>
                <a:gd name="T40" fmla="*/ 18 w 29"/>
                <a:gd name="T41" fmla="*/ 26 h 38"/>
                <a:gd name="T42" fmla="*/ 14 w 29"/>
                <a:gd name="T43" fmla="*/ 38 h 38"/>
                <a:gd name="T44" fmla="*/ 10 w 29"/>
                <a:gd name="T45" fmla="*/ 25 h 38"/>
                <a:gd name="T46" fmla="*/ 13 w 29"/>
                <a:gd name="T47" fmla="*/ 28 h 38"/>
                <a:gd name="T48" fmla="*/ 10 w 29"/>
                <a:gd name="T49" fmla="*/ 26 h 38"/>
                <a:gd name="T50" fmla="*/ 7 w 29"/>
                <a:gd name="T51" fmla="*/ 22 h 38"/>
                <a:gd name="T52" fmla="*/ 24 w 29"/>
                <a:gd name="T53" fmla="*/ 17 h 38"/>
                <a:gd name="T54" fmla="*/ 24 w 29"/>
                <a:gd name="T55" fmla="*/ 17 h 38"/>
                <a:gd name="T56" fmla="*/ 24 w 29"/>
                <a:gd name="T57" fmla="*/ 17 h 38"/>
                <a:gd name="T58" fmla="*/ 4 w 29"/>
                <a:gd name="T59" fmla="*/ 15 h 38"/>
                <a:gd name="T60" fmla="*/ 4 w 29"/>
                <a:gd name="T61" fmla="*/ 15 h 38"/>
                <a:gd name="T62" fmla="*/ 4 w 29"/>
                <a:gd name="T63" fmla="*/ 15 h 38"/>
                <a:gd name="T64" fmla="*/ 4 w 29"/>
                <a:gd name="T65" fmla="*/ 15 h 38"/>
                <a:gd name="T66" fmla="*/ 6 w 29"/>
                <a:gd name="T67" fmla="*/ 11 h 38"/>
                <a:gd name="T68" fmla="*/ 4 w 29"/>
                <a:gd name="T69" fmla="*/ 15 h 38"/>
                <a:gd name="T70" fmla="*/ 24 w 29"/>
                <a:gd name="T71" fmla="*/ 13 h 38"/>
                <a:gd name="T72" fmla="*/ 24 w 29"/>
                <a:gd name="T73" fmla="*/ 13 h 38"/>
                <a:gd name="T74" fmla="*/ 24 w 29"/>
                <a:gd name="T75" fmla="*/ 13 h 38"/>
                <a:gd name="T76" fmla="*/ 24 w 29"/>
                <a:gd name="T77" fmla="*/ 13 h 38"/>
                <a:gd name="T78" fmla="*/ 24 w 29"/>
                <a:gd name="T79" fmla="*/ 13 h 38"/>
                <a:gd name="T80" fmla="*/ 24 w 29"/>
                <a:gd name="T81" fmla="*/ 12 h 38"/>
                <a:gd name="T82" fmla="*/ 24 w 29"/>
                <a:gd name="T83" fmla="*/ 12 h 38"/>
                <a:gd name="T84" fmla="*/ 24 w 29"/>
                <a:gd name="T85" fmla="*/ 12 h 38"/>
                <a:gd name="T86" fmla="*/ 24 w 29"/>
                <a:gd name="T87" fmla="*/ 12 h 38"/>
                <a:gd name="T88" fmla="*/ 25 w 29"/>
                <a:gd name="T89" fmla="*/ 7 h 38"/>
                <a:gd name="T90" fmla="*/ 25 w 29"/>
                <a:gd name="T91" fmla="*/ 7 h 38"/>
                <a:gd name="T92" fmla="*/ 25 w 29"/>
                <a:gd name="T93" fmla="*/ 7 h 38"/>
                <a:gd name="T94" fmla="*/ 25 w 29"/>
                <a:gd name="T95" fmla="*/ 7 h 38"/>
                <a:gd name="T96" fmla="*/ 25 w 29"/>
                <a:gd name="T97" fmla="*/ 7 h 38"/>
                <a:gd name="T98" fmla="*/ 24 w 29"/>
                <a:gd name="T99" fmla="*/ 5 h 38"/>
                <a:gd name="T100" fmla="*/ 24 w 29"/>
                <a:gd name="T101" fmla="*/ 5 h 38"/>
                <a:gd name="T102" fmla="*/ 19 w 29"/>
                <a:gd name="T103" fmla="*/ 4 h 38"/>
                <a:gd name="T104" fmla="*/ 19 w 29"/>
                <a:gd name="T105" fmla="*/ 4 h 38"/>
                <a:gd name="T106" fmla="*/ 20 w 29"/>
                <a:gd name="T107" fmla="*/ 4 h 38"/>
                <a:gd name="T108" fmla="*/ 20 w 29"/>
                <a:gd name="T109" fmla="*/ 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 h="38">
                  <a:moveTo>
                    <a:pt x="14" y="33"/>
                  </a:moveTo>
                  <a:cubicBezTo>
                    <a:pt x="13" y="33"/>
                    <a:pt x="13" y="32"/>
                    <a:pt x="12" y="32"/>
                  </a:cubicBezTo>
                  <a:cubicBezTo>
                    <a:pt x="12" y="32"/>
                    <a:pt x="12" y="32"/>
                    <a:pt x="12" y="32"/>
                  </a:cubicBezTo>
                  <a:cubicBezTo>
                    <a:pt x="11" y="31"/>
                    <a:pt x="9" y="30"/>
                    <a:pt x="8" y="29"/>
                  </a:cubicBezTo>
                  <a:cubicBezTo>
                    <a:pt x="8" y="29"/>
                    <a:pt x="8" y="29"/>
                    <a:pt x="8" y="29"/>
                  </a:cubicBezTo>
                  <a:cubicBezTo>
                    <a:pt x="4" y="26"/>
                    <a:pt x="0" y="21"/>
                    <a:pt x="0" y="16"/>
                  </a:cubicBezTo>
                  <a:cubicBezTo>
                    <a:pt x="0" y="16"/>
                    <a:pt x="0" y="16"/>
                    <a:pt x="0" y="16"/>
                  </a:cubicBezTo>
                  <a:cubicBezTo>
                    <a:pt x="0" y="16"/>
                    <a:pt x="0" y="16"/>
                    <a:pt x="0" y="16"/>
                  </a:cubicBezTo>
                  <a:cubicBezTo>
                    <a:pt x="0" y="16"/>
                    <a:pt x="0" y="15"/>
                    <a:pt x="0" y="15"/>
                  </a:cubicBezTo>
                  <a:cubicBezTo>
                    <a:pt x="0" y="15"/>
                    <a:pt x="0" y="15"/>
                    <a:pt x="0" y="15"/>
                  </a:cubicBezTo>
                  <a:cubicBezTo>
                    <a:pt x="0" y="13"/>
                    <a:pt x="1" y="10"/>
                    <a:pt x="4" y="8"/>
                  </a:cubicBezTo>
                  <a:cubicBezTo>
                    <a:pt x="4" y="8"/>
                    <a:pt x="4" y="8"/>
                    <a:pt x="4" y="8"/>
                  </a:cubicBezTo>
                  <a:cubicBezTo>
                    <a:pt x="9" y="2"/>
                    <a:pt x="15" y="0"/>
                    <a:pt x="20" y="0"/>
                  </a:cubicBezTo>
                  <a:cubicBezTo>
                    <a:pt x="20" y="0"/>
                    <a:pt x="20" y="0"/>
                    <a:pt x="20" y="0"/>
                  </a:cubicBezTo>
                  <a:cubicBezTo>
                    <a:pt x="23" y="0"/>
                    <a:pt x="28" y="2"/>
                    <a:pt x="29" y="7"/>
                  </a:cubicBezTo>
                  <a:cubicBezTo>
                    <a:pt x="29" y="7"/>
                    <a:pt x="29" y="7"/>
                    <a:pt x="29" y="7"/>
                  </a:cubicBezTo>
                  <a:cubicBezTo>
                    <a:pt x="29" y="7"/>
                    <a:pt x="29" y="7"/>
                    <a:pt x="29" y="7"/>
                  </a:cubicBezTo>
                  <a:cubicBezTo>
                    <a:pt x="29" y="8"/>
                    <a:pt x="28" y="8"/>
                    <a:pt x="28" y="9"/>
                  </a:cubicBezTo>
                  <a:cubicBezTo>
                    <a:pt x="28" y="9"/>
                    <a:pt x="28" y="9"/>
                    <a:pt x="28" y="9"/>
                  </a:cubicBezTo>
                  <a:cubicBezTo>
                    <a:pt x="28" y="10"/>
                    <a:pt x="28" y="11"/>
                    <a:pt x="28" y="12"/>
                  </a:cubicBezTo>
                  <a:cubicBezTo>
                    <a:pt x="28" y="12"/>
                    <a:pt x="28" y="12"/>
                    <a:pt x="28" y="12"/>
                  </a:cubicBezTo>
                  <a:cubicBezTo>
                    <a:pt x="28" y="14"/>
                    <a:pt x="28" y="16"/>
                    <a:pt x="28" y="16"/>
                  </a:cubicBezTo>
                  <a:cubicBezTo>
                    <a:pt x="28" y="16"/>
                    <a:pt x="28" y="16"/>
                    <a:pt x="28" y="16"/>
                  </a:cubicBezTo>
                  <a:cubicBezTo>
                    <a:pt x="28" y="16"/>
                    <a:pt x="28" y="16"/>
                    <a:pt x="28" y="17"/>
                  </a:cubicBezTo>
                  <a:cubicBezTo>
                    <a:pt x="28" y="17"/>
                    <a:pt x="28" y="17"/>
                    <a:pt x="28" y="17"/>
                  </a:cubicBezTo>
                  <a:cubicBezTo>
                    <a:pt x="28" y="18"/>
                    <a:pt x="28" y="18"/>
                    <a:pt x="28" y="18"/>
                  </a:cubicBezTo>
                  <a:cubicBezTo>
                    <a:pt x="21" y="20"/>
                    <a:pt x="21" y="20"/>
                    <a:pt x="21" y="20"/>
                  </a:cubicBezTo>
                  <a:cubicBezTo>
                    <a:pt x="21" y="18"/>
                    <a:pt x="21" y="18"/>
                    <a:pt x="21" y="18"/>
                  </a:cubicBezTo>
                  <a:cubicBezTo>
                    <a:pt x="21" y="18"/>
                    <a:pt x="20" y="15"/>
                    <a:pt x="20" y="12"/>
                  </a:cubicBezTo>
                  <a:cubicBezTo>
                    <a:pt x="20" y="12"/>
                    <a:pt x="20" y="12"/>
                    <a:pt x="20" y="12"/>
                  </a:cubicBezTo>
                  <a:cubicBezTo>
                    <a:pt x="20" y="11"/>
                    <a:pt x="20" y="10"/>
                    <a:pt x="20" y="8"/>
                  </a:cubicBezTo>
                  <a:cubicBezTo>
                    <a:pt x="20" y="8"/>
                    <a:pt x="20" y="8"/>
                    <a:pt x="20" y="8"/>
                  </a:cubicBezTo>
                  <a:cubicBezTo>
                    <a:pt x="20" y="8"/>
                    <a:pt x="20" y="8"/>
                    <a:pt x="20" y="8"/>
                  </a:cubicBezTo>
                  <a:cubicBezTo>
                    <a:pt x="17" y="8"/>
                    <a:pt x="13" y="10"/>
                    <a:pt x="9" y="13"/>
                  </a:cubicBezTo>
                  <a:cubicBezTo>
                    <a:pt x="9" y="13"/>
                    <a:pt x="9" y="13"/>
                    <a:pt x="9" y="13"/>
                  </a:cubicBezTo>
                  <a:cubicBezTo>
                    <a:pt x="8" y="14"/>
                    <a:pt x="8" y="15"/>
                    <a:pt x="8" y="16"/>
                  </a:cubicBezTo>
                  <a:cubicBezTo>
                    <a:pt x="8" y="16"/>
                    <a:pt x="8" y="16"/>
                    <a:pt x="8" y="16"/>
                  </a:cubicBezTo>
                  <a:cubicBezTo>
                    <a:pt x="8" y="16"/>
                    <a:pt x="8" y="16"/>
                    <a:pt x="8" y="16"/>
                  </a:cubicBezTo>
                  <a:cubicBezTo>
                    <a:pt x="8" y="17"/>
                    <a:pt x="10" y="20"/>
                    <a:pt x="13" y="23"/>
                  </a:cubicBezTo>
                  <a:cubicBezTo>
                    <a:pt x="13" y="23"/>
                    <a:pt x="13" y="23"/>
                    <a:pt x="13" y="23"/>
                  </a:cubicBezTo>
                  <a:cubicBezTo>
                    <a:pt x="15" y="24"/>
                    <a:pt x="17" y="26"/>
                    <a:pt x="18" y="26"/>
                  </a:cubicBezTo>
                  <a:cubicBezTo>
                    <a:pt x="18" y="26"/>
                    <a:pt x="18" y="26"/>
                    <a:pt x="18" y="26"/>
                  </a:cubicBezTo>
                  <a:cubicBezTo>
                    <a:pt x="21" y="26"/>
                    <a:pt x="21" y="26"/>
                    <a:pt x="21" y="26"/>
                  </a:cubicBezTo>
                  <a:cubicBezTo>
                    <a:pt x="14" y="38"/>
                    <a:pt x="14" y="38"/>
                    <a:pt x="14" y="38"/>
                  </a:cubicBezTo>
                  <a:cubicBezTo>
                    <a:pt x="14" y="33"/>
                    <a:pt x="14" y="33"/>
                    <a:pt x="14" y="33"/>
                  </a:cubicBezTo>
                  <a:close/>
                  <a:moveTo>
                    <a:pt x="10" y="25"/>
                  </a:moveTo>
                  <a:cubicBezTo>
                    <a:pt x="11" y="26"/>
                    <a:pt x="12" y="27"/>
                    <a:pt x="13" y="28"/>
                  </a:cubicBezTo>
                  <a:cubicBezTo>
                    <a:pt x="13" y="28"/>
                    <a:pt x="13" y="28"/>
                    <a:pt x="13" y="28"/>
                  </a:cubicBezTo>
                  <a:cubicBezTo>
                    <a:pt x="12" y="27"/>
                    <a:pt x="11" y="26"/>
                    <a:pt x="10" y="26"/>
                  </a:cubicBezTo>
                  <a:cubicBezTo>
                    <a:pt x="10" y="26"/>
                    <a:pt x="10" y="26"/>
                    <a:pt x="10" y="26"/>
                  </a:cubicBezTo>
                  <a:cubicBezTo>
                    <a:pt x="9" y="24"/>
                    <a:pt x="8" y="23"/>
                    <a:pt x="7" y="22"/>
                  </a:cubicBezTo>
                  <a:cubicBezTo>
                    <a:pt x="7" y="22"/>
                    <a:pt x="7" y="22"/>
                    <a:pt x="7" y="22"/>
                  </a:cubicBezTo>
                  <a:cubicBezTo>
                    <a:pt x="8" y="23"/>
                    <a:pt x="9" y="24"/>
                    <a:pt x="10" y="25"/>
                  </a:cubicBezTo>
                  <a:close/>
                  <a:moveTo>
                    <a:pt x="24" y="17"/>
                  </a:moveTo>
                  <a:cubicBezTo>
                    <a:pt x="24" y="17"/>
                    <a:pt x="24" y="17"/>
                    <a:pt x="24" y="17"/>
                  </a:cubicBezTo>
                  <a:cubicBezTo>
                    <a:pt x="24" y="17"/>
                    <a:pt x="24" y="17"/>
                    <a:pt x="24" y="17"/>
                  </a:cubicBezTo>
                  <a:cubicBezTo>
                    <a:pt x="24" y="17"/>
                    <a:pt x="24" y="17"/>
                    <a:pt x="24" y="17"/>
                  </a:cubicBezTo>
                  <a:cubicBezTo>
                    <a:pt x="24" y="17"/>
                    <a:pt x="24" y="17"/>
                    <a:pt x="24" y="17"/>
                  </a:cubicBezTo>
                  <a:close/>
                  <a:moveTo>
                    <a:pt x="2" y="16"/>
                  </a:moveTo>
                  <a:cubicBezTo>
                    <a:pt x="4" y="15"/>
                    <a:pt x="4" y="15"/>
                    <a:pt x="4" y="15"/>
                  </a:cubicBezTo>
                  <a:cubicBezTo>
                    <a:pt x="3" y="15"/>
                    <a:pt x="3" y="15"/>
                    <a:pt x="3" y="15"/>
                  </a:cubicBezTo>
                  <a:cubicBezTo>
                    <a:pt x="4" y="15"/>
                    <a:pt x="4" y="15"/>
                    <a:pt x="4" y="15"/>
                  </a:cubicBezTo>
                  <a:cubicBezTo>
                    <a:pt x="2" y="16"/>
                    <a:pt x="2" y="16"/>
                    <a:pt x="2" y="16"/>
                  </a:cubicBezTo>
                  <a:close/>
                  <a:moveTo>
                    <a:pt x="4" y="15"/>
                  </a:moveTo>
                  <a:cubicBezTo>
                    <a:pt x="4" y="15"/>
                    <a:pt x="4" y="15"/>
                    <a:pt x="4" y="15"/>
                  </a:cubicBezTo>
                  <a:cubicBezTo>
                    <a:pt x="4" y="15"/>
                    <a:pt x="4" y="15"/>
                    <a:pt x="4" y="15"/>
                  </a:cubicBezTo>
                  <a:cubicBezTo>
                    <a:pt x="4" y="14"/>
                    <a:pt x="5" y="12"/>
                    <a:pt x="6" y="11"/>
                  </a:cubicBezTo>
                  <a:cubicBezTo>
                    <a:pt x="6" y="11"/>
                    <a:pt x="6" y="11"/>
                    <a:pt x="6" y="11"/>
                  </a:cubicBezTo>
                  <a:cubicBezTo>
                    <a:pt x="5" y="12"/>
                    <a:pt x="4" y="14"/>
                    <a:pt x="4" y="15"/>
                  </a:cubicBezTo>
                  <a:cubicBezTo>
                    <a:pt x="4" y="15"/>
                    <a:pt x="4" y="15"/>
                    <a:pt x="4" y="15"/>
                  </a:cubicBezTo>
                  <a:cubicBezTo>
                    <a:pt x="4" y="15"/>
                    <a:pt x="4" y="15"/>
                    <a:pt x="4" y="15"/>
                  </a:cubicBezTo>
                  <a:close/>
                  <a:moveTo>
                    <a:pt x="24" y="13"/>
                  </a:moveTo>
                  <a:cubicBezTo>
                    <a:pt x="24" y="13"/>
                    <a:pt x="24" y="13"/>
                    <a:pt x="24" y="13"/>
                  </a:cubicBezTo>
                  <a:cubicBezTo>
                    <a:pt x="24" y="13"/>
                    <a:pt x="24" y="13"/>
                    <a:pt x="24" y="13"/>
                  </a:cubicBezTo>
                  <a:cubicBezTo>
                    <a:pt x="24" y="13"/>
                    <a:pt x="24" y="13"/>
                    <a:pt x="24" y="13"/>
                  </a:cubicBezTo>
                  <a:close/>
                  <a:moveTo>
                    <a:pt x="24" y="13"/>
                  </a:moveTo>
                  <a:cubicBezTo>
                    <a:pt x="24" y="13"/>
                    <a:pt x="24" y="13"/>
                    <a:pt x="24" y="13"/>
                  </a:cubicBezTo>
                  <a:cubicBezTo>
                    <a:pt x="24" y="13"/>
                    <a:pt x="24" y="13"/>
                    <a:pt x="24" y="13"/>
                  </a:cubicBezTo>
                  <a:cubicBezTo>
                    <a:pt x="24" y="13"/>
                    <a:pt x="24" y="13"/>
                    <a:pt x="24" y="13"/>
                  </a:cubicBezTo>
                  <a:close/>
                  <a:moveTo>
                    <a:pt x="24" y="13"/>
                  </a:moveTo>
                  <a:cubicBezTo>
                    <a:pt x="24" y="13"/>
                    <a:pt x="24" y="12"/>
                    <a:pt x="24" y="12"/>
                  </a:cubicBezTo>
                  <a:cubicBezTo>
                    <a:pt x="24" y="12"/>
                    <a:pt x="24" y="12"/>
                    <a:pt x="24" y="12"/>
                  </a:cubicBezTo>
                  <a:cubicBezTo>
                    <a:pt x="24" y="12"/>
                    <a:pt x="24" y="13"/>
                    <a:pt x="24" y="13"/>
                  </a:cubicBezTo>
                  <a:close/>
                  <a:moveTo>
                    <a:pt x="24" y="12"/>
                  </a:move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lose/>
                  <a:moveTo>
                    <a:pt x="25" y="7"/>
                  </a:moveTo>
                  <a:cubicBezTo>
                    <a:pt x="25" y="7"/>
                    <a:pt x="25" y="7"/>
                    <a:pt x="25" y="7"/>
                  </a:cubicBezTo>
                  <a:cubicBezTo>
                    <a:pt x="25" y="7"/>
                    <a:pt x="25" y="7"/>
                    <a:pt x="25" y="7"/>
                  </a:cubicBezTo>
                  <a:cubicBezTo>
                    <a:pt x="25" y="7"/>
                    <a:pt x="25" y="7"/>
                    <a:pt x="25" y="7"/>
                  </a:cubicBezTo>
                  <a:cubicBezTo>
                    <a:pt x="25" y="7"/>
                    <a:pt x="25" y="7"/>
                    <a:pt x="25" y="7"/>
                  </a:cubicBezTo>
                  <a:cubicBezTo>
                    <a:pt x="25" y="7"/>
                    <a:pt x="25" y="7"/>
                    <a:pt x="25" y="7"/>
                  </a:cubicBezTo>
                  <a:close/>
                  <a:moveTo>
                    <a:pt x="25" y="7"/>
                  </a:moveTo>
                  <a:cubicBezTo>
                    <a:pt x="25" y="7"/>
                    <a:pt x="25" y="7"/>
                    <a:pt x="25" y="7"/>
                  </a:cubicBezTo>
                  <a:cubicBezTo>
                    <a:pt x="25" y="7"/>
                    <a:pt x="25" y="7"/>
                    <a:pt x="25" y="7"/>
                  </a:cubicBezTo>
                  <a:cubicBezTo>
                    <a:pt x="25" y="7"/>
                    <a:pt x="25" y="7"/>
                    <a:pt x="25" y="7"/>
                  </a:cubicBezTo>
                  <a:close/>
                  <a:moveTo>
                    <a:pt x="24" y="5"/>
                  </a:moveTo>
                  <a:cubicBezTo>
                    <a:pt x="24" y="5"/>
                    <a:pt x="24" y="5"/>
                    <a:pt x="24" y="5"/>
                  </a:cubicBezTo>
                  <a:cubicBezTo>
                    <a:pt x="24" y="5"/>
                    <a:pt x="24" y="5"/>
                    <a:pt x="24" y="5"/>
                  </a:cubicBezTo>
                  <a:cubicBezTo>
                    <a:pt x="24" y="5"/>
                    <a:pt x="24" y="5"/>
                    <a:pt x="24" y="5"/>
                  </a:cubicBezTo>
                  <a:close/>
                  <a:moveTo>
                    <a:pt x="19" y="4"/>
                  </a:moveTo>
                  <a:cubicBezTo>
                    <a:pt x="19" y="4"/>
                    <a:pt x="19" y="4"/>
                    <a:pt x="19" y="4"/>
                  </a:cubicBezTo>
                  <a:cubicBezTo>
                    <a:pt x="19" y="4"/>
                    <a:pt x="19" y="4"/>
                    <a:pt x="19" y="4"/>
                  </a:cubicBezTo>
                  <a:cubicBezTo>
                    <a:pt x="19" y="4"/>
                    <a:pt x="19" y="4"/>
                    <a:pt x="19" y="4"/>
                  </a:cubicBezTo>
                  <a:close/>
                  <a:moveTo>
                    <a:pt x="20" y="4"/>
                  </a:moveTo>
                  <a:cubicBezTo>
                    <a:pt x="20" y="4"/>
                    <a:pt x="20" y="4"/>
                    <a:pt x="20" y="4"/>
                  </a:cubicBezTo>
                  <a:cubicBezTo>
                    <a:pt x="20" y="4"/>
                    <a:pt x="20" y="4"/>
                    <a:pt x="20" y="4"/>
                  </a:cubicBezTo>
                  <a:cubicBezTo>
                    <a:pt x="20" y="4"/>
                    <a:pt x="20"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 name="Freeform 1854"/>
            <p:cNvSpPr>
              <a:spLocks/>
            </p:cNvSpPr>
            <p:nvPr/>
          </p:nvSpPr>
          <p:spPr bwMode="auto">
            <a:xfrm>
              <a:off x="7429502" y="5559426"/>
              <a:ext cx="9525" cy="6350"/>
            </a:xfrm>
            <a:custGeom>
              <a:avLst/>
              <a:gdLst>
                <a:gd name="T0" fmla="*/ 0 w 6"/>
                <a:gd name="T1" fmla="*/ 4 h 4"/>
                <a:gd name="T2" fmla="*/ 0 w 6"/>
                <a:gd name="T3" fmla="*/ 0 h 4"/>
                <a:gd name="T4" fmla="*/ 6 w 6"/>
                <a:gd name="T5" fmla="*/ 0 h 4"/>
                <a:gd name="T6" fmla="*/ 6 w 6"/>
                <a:gd name="T7" fmla="*/ 4 h 4"/>
                <a:gd name="T8" fmla="*/ 0 w 6"/>
                <a:gd name="T9" fmla="*/ 4 h 4"/>
                <a:gd name="T10" fmla="*/ 0 w 6"/>
                <a:gd name="T11" fmla="*/ 4 h 4"/>
              </a:gdLst>
              <a:ahLst/>
              <a:cxnLst>
                <a:cxn ang="0">
                  <a:pos x="T0" y="T1"/>
                </a:cxn>
                <a:cxn ang="0">
                  <a:pos x="T2" y="T3"/>
                </a:cxn>
                <a:cxn ang="0">
                  <a:pos x="T4" y="T5"/>
                </a:cxn>
                <a:cxn ang="0">
                  <a:pos x="T6" y="T7"/>
                </a:cxn>
                <a:cxn ang="0">
                  <a:pos x="T8" y="T9"/>
                </a:cxn>
                <a:cxn ang="0">
                  <a:pos x="T10" y="T11"/>
                </a:cxn>
              </a:cxnLst>
              <a:rect l="0" t="0" r="r" b="b"/>
              <a:pathLst>
                <a:path w="6" h="4">
                  <a:moveTo>
                    <a:pt x="0" y="4"/>
                  </a:moveTo>
                  <a:lnTo>
                    <a:pt x="0" y="0"/>
                  </a:lnTo>
                  <a:lnTo>
                    <a:pt x="6" y="0"/>
                  </a:lnTo>
                  <a:lnTo>
                    <a:pt x="6" y="4"/>
                  </a:lnTo>
                  <a:lnTo>
                    <a:pt x="0" y="4"/>
                  </a:ln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 name="Freeform 1855"/>
            <p:cNvSpPr>
              <a:spLocks noEditPoints="1"/>
            </p:cNvSpPr>
            <p:nvPr/>
          </p:nvSpPr>
          <p:spPr bwMode="auto">
            <a:xfrm>
              <a:off x="7426327" y="5556251"/>
              <a:ext cx="15875" cy="12700"/>
            </a:xfrm>
            <a:custGeom>
              <a:avLst/>
              <a:gdLst>
                <a:gd name="T0" fmla="*/ 8 w 10"/>
                <a:gd name="T1" fmla="*/ 8 h 8"/>
                <a:gd name="T2" fmla="*/ 2 w 10"/>
                <a:gd name="T3" fmla="*/ 8 h 8"/>
                <a:gd name="T4" fmla="*/ 2 w 10"/>
                <a:gd name="T5" fmla="*/ 6 h 8"/>
                <a:gd name="T6" fmla="*/ 4 w 10"/>
                <a:gd name="T7" fmla="*/ 6 h 8"/>
                <a:gd name="T8" fmla="*/ 2 w 10"/>
                <a:gd name="T9" fmla="*/ 6 h 8"/>
                <a:gd name="T10" fmla="*/ 2 w 10"/>
                <a:gd name="T11" fmla="*/ 8 h 8"/>
                <a:gd name="T12" fmla="*/ 0 w 10"/>
                <a:gd name="T13" fmla="*/ 8 h 8"/>
                <a:gd name="T14" fmla="*/ 0 w 10"/>
                <a:gd name="T15" fmla="*/ 0 h 8"/>
                <a:gd name="T16" fmla="*/ 10 w 10"/>
                <a:gd name="T17" fmla="*/ 0 h 8"/>
                <a:gd name="T18" fmla="*/ 10 w 10"/>
                <a:gd name="T19" fmla="*/ 8 h 8"/>
                <a:gd name="T20" fmla="*/ 8 w 10"/>
                <a:gd name="T21" fmla="*/ 8 h 8"/>
                <a:gd name="T22" fmla="*/ 8 w 10"/>
                <a:gd name="T23" fmla="*/ 8 h 8"/>
                <a:gd name="T24" fmla="*/ 5 w 10"/>
                <a:gd name="T25" fmla="*/ 4 h 8"/>
                <a:gd name="T26" fmla="*/ 5 w 10"/>
                <a:gd name="T27" fmla="*/ 4 h 8"/>
                <a:gd name="T28" fmla="*/ 4 w 10"/>
                <a:gd name="T29" fmla="*/ 4 h 8"/>
                <a:gd name="T30" fmla="*/ 4 w 10"/>
                <a:gd name="T31" fmla="*/ 4 h 8"/>
                <a:gd name="T32" fmla="*/ 5 w 10"/>
                <a:gd name="T33" fmla="*/ 4 h 8"/>
                <a:gd name="T34" fmla="*/ 5 w 10"/>
                <a:gd name="T35"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 h="8">
                  <a:moveTo>
                    <a:pt x="8" y="8"/>
                  </a:moveTo>
                  <a:lnTo>
                    <a:pt x="2" y="8"/>
                  </a:lnTo>
                  <a:lnTo>
                    <a:pt x="2" y="6"/>
                  </a:lnTo>
                  <a:lnTo>
                    <a:pt x="4" y="6"/>
                  </a:lnTo>
                  <a:lnTo>
                    <a:pt x="2" y="6"/>
                  </a:lnTo>
                  <a:lnTo>
                    <a:pt x="2" y="8"/>
                  </a:lnTo>
                  <a:lnTo>
                    <a:pt x="0" y="8"/>
                  </a:lnTo>
                  <a:lnTo>
                    <a:pt x="0" y="0"/>
                  </a:lnTo>
                  <a:lnTo>
                    <a:pt x="10" y="0"/>
                  </a:lnTo>
                  <a:lnTo>
                    <a:pt x="10" y="8"/>
                  </a:lnTo>
                  <a:lnTo>
                    <a:pt x="8" y="8"/>
                  </a:lnTo>
                  <a:lnTo>
                    <a:pt x="8" y="8"/>
                  </a:lnTo>
                  <a:close/>
                  <a:moveTo>
                    <a:pt x="5" y="4"/>
                  </a:moveTo>
                  <a:lnTo>
                    <a:pt x="5" y="4"/>
                  </a:lnTo>
                  <a:lnTo>
                    <a:pt x="4" y="4"/>
                  </a:lnTo>
                  <a:lnTo>
                    <a:pt x="4" y="4"/>
                  </a:lnTo>
                  <a:lnTo>
                    <a:pt x="5" y="4"/>
                  </a:lnTo>
                  <a:lnTo>
                    <a:pt x="5"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6" name="Freeform 1856"/>
            <p:cNvSpPr>
              <a:spLocks/>
            </p:cNvSpPr>
            <p:nvPr/>
          </p:nvSpPr>
          <p:spPr bwMode="auto">
            <a:xfrm>
              <a:off x="7496177" y="5688013"/>
              <a:ext cx="6350" cy="23813"/>
            </a:xfrm>
            <a:custGeom>
              <a:avLst/>
              <a:gdLst>
                <a:gd name="T0" fmla="*/ 0 w 4"/>
                <a:gd name="T1" fmla="*/ 15 h 15"/>
                <a:gd name="T2" fmla="*/ 0 w 4"/>
                <a:gd name="T3" fmla="*/ 0 h 15"/>
                <a:gd name="T4" fmla="*/ 4 w 4"/>
                <a:gd name="T5" fmla="*/ 0 h 15"/>
                <a:gd name="T6" fmla="*/ 4 w 4"/>
                <a:gd name="T7" fmla="*/ 15 h 15"/>
                <a:gd name="T8" fmla="*/ 0 w 4"/>
                <a:gd name="T9" fmla="*/ 15 h 15"/>
                <a:gd name="T10" fmla="*/ 0 w 4"/>
                <a:gd name="T11" fmla="*/ 15 h 15"/>
              </a:gdLst>
              <a:ahLst/>
              <a:cxnLst>
                <a:cxn ang="0">
                  <a:pos x="T0" y="T1"/>
                </a:cxn>
                <a:cxn ang="0">
                  <a:pos x="T2" y="T3"/>
                </a:cxn>
                <a:cxn ang="0">
                  <a:pos x="T4" y="T5"/>
                </a:cxn>
                <a:cxn ang="0">
                  <a:pos x="T6" y="T7"/>
                </a:cxn>
                <a:cxn ang="0">
                  <a:pos x="T8" y="T9"/>
                </a:cxn>
                <a:cxn ang="0">
                  <a:pos x="T10" y="T11"/>
                </a:cxn>
              </a:cxnLst>
              <a:rect l="0" t="0" r="r" b="b"/>
              <a:pathLst>
                <a:path w="4" h="15">
                  <a:moveTo>
                    <a:pt x="0" y="15"/>
                  </a:moveTo>
                  <a:lnTo>
                    <a:pt x="0" y="0"/>
                  </a:lnTo>
                  <a:lnTo>
                    <a:pt x="4" y="0"/>
                  </a:lnTo>
                  <a:lnTo>
                    <a:pt x="4" y="15"/>
                  </a:lnTo>
                  <a:lnTo>
                    <a:pt x="0" y="15"/>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7" name="Freeform 1857"/>
            <p:cNvSpPr>
              <a:spLocks noEditPoints="1"/>
            </p:cNvSpPr>
            <p:nvPr/>
          </p:nvSpPr>
          <p:spPr bwMode="auto">
            <a:xfrm>
              <a:off x="7493002" y="5684838"/>
              <a:ext cx="12700" cy="30163"/>
            </a:xfrm>
            <a:custGeom>
              <a:avLst/>
              <a:gdLst>
                <a:gd name="T0" fmla="*/ 6 w 8"/>
                <a:gd name="T1" fmla="*/ 19 h 19"/>
                <a:gd name="T2" fmla="*/ 2 w 8"/>
                <a:gd name="T3" fmla="*/ 19 h 19"/>
                <a:gd name="T4" fmla="*/ 2 w 8"/>
                <a:gd name="T5" fmla="*/ 17 h 19"/>
                <a:gd name="T6" fmla="*/ 4 w 8"/>
                <a:gd name="T7" fmla="*/ 17 h 19"/>
                <a:gd name="T8" fmla="*/ 2 w 8"/>
                <a:gd name="T9" fmla="*/ 17 h 19"/>
                <a:gd name="T10" fmla="*/ 2 w 8"/>
                <a:gd name="T11" fmla="*/ 19 h 19"/>
                <a:gd name="T12" fmla="*/ 0 w 8"/>
                <a:gd name="T13" fmla="*/ 19 h 19"/>
                <a:gd name="T14" fmla="*/ 0 w 8"/>
                <a:gd name="T15" fmla="*/ 0 h 19"/>
                <a:gd name="T16" fmla="*/ 8 w 8"/>
                <a:gd name="T17" fmla="*/ 0 h 19"/>
                <a:gd name="T18" fmla="*/ 8 w 8"/>
                <a:gd name="T19" fmla="*/ 19 h 19"/>
                <a:gd name="T20" fmla="*/ 6 w 8"/>
                <a:gd name="T21" fmla="*/ 19 h 19"/>
                <a:gd name="T22" fmla="*/ 6 w 8"/>
                <a:gd name="T23" fmla="*/ 19 h 19"/>
                <a:gd name="T24" fmla="*/ 4 w 8"/>
                <a:gd name="T25" fmla="*/ 15 h 19"/>
                <a:gd name="T26" fmla="*/ 4 w 8"/>
                <a:gd name="T27" fmla="*/ 4 h 19"/>
                <a:gd name="T28" fmla="*/ 4 w 8"/>
                <a:gd name="T29" fmla="*/ 15 h 19"/>
                <a:gd name="T30" fmla="*/ 4 w 8"/>
                <a:gd name="T31" fmla="*/ 15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 h="19">
                  <a:moveTo>
                    <a:pt x="6" y="19"/>
                  </a:moveTo>
                  <a:lnTo>
                    <a:pt x="2" y="19"/>
                  </a:lnTo>
                  <a:lnTo>
                    <a:pt x="2" y="17"/>
                  </a:lnTo>
                  <a:lnTo>
                    <a:pt x="4" y="17"/>
                  </a:lnTo>
                  <a:lnTo>
                    <a:pt x="2" y="17"/>
                  </a:lnTo>
                  <a:lnTo>
                    <a:pt x="2" y="19"/>
                  </a:lnTo>
                  <a:lnTo>
                    <a:pt x="0" y="19"/>
                  </a:lnTo>
                  <a:lnTo>
                    <a:pt x="0" y="0"/>
                  </a:lnTo>
                  <a:lnTo>
                    <a:pt x="8" y="0"/>
                  </a:lnTo>
                  <a:lnTo>
                    <a:pt x="8" y="19"/>
                  </a:lnTo>
                  <a:lnTo>
                    <a:pt x="6" y="19"/>
                  </a:lnTo>
                  <a:lnTo>
                    <a:pt x="6" y="19"/>
                  </a:lnTo>
                  <a:close/>
                  <a:moveTo>
                    <a:pt x="4" y="15"/>
                  </a:moveTo>
                  <a:lnTo>
                    <a:pt x="4" y="4"/>
                  </a:lnTo>
                  <a:lnTo>
                    <a:pt x="4" y="15"/>
                  </a:lnTo>
                  <a:lnTo>
                    <a:pt x="4"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8" name="Freeform 1858"/>
            <p:cNvSpPr>
              <a:spLocks noEditPoints="1"/>
            </p:cNvSpPr>
            <p:nvPr/>
          </p:nvSpPr>
          <p:spPr bwMode="auto">
            <a:xfrm>
              <a:off x="7410452" y="5708651"/>
              <a:ext cx="142875" cy="190500"/>
            </a:xfrm>
            <a:custGeom>
              <a:avLst/>
              <a:gdLst>
                <a:gd name="T0" fmla="*/ 35 w 82"/>
                <a:gd name="T1" fmla="*/ 109 h 109"/>
                <a:gd name="T2" fmla="*/ 10 w 82"/>
                <a:gd name="T3" fmla="*/ 85 h 109"/>
                <a:gd name="T4" fmla="*/ 10 w 82"/>
                <a:gd name="T5" fmla="*/ 85 h 109"/>
                <a:gd name="T6" fmla="*/ 0 w 82"/>
                <a:gd name="T7" fmla="*/ 43 h 109"/>
                <a:gd name="T8" fmla="*/ 0 w 82"/>
                <a:gd name="T9" fmla="*/ 43 h 109"/>
                <a:gd name="T10" fmla="*/ 51 w 82"/>
                <a:gd name="T11" fmla="*/ 0 h 109"/>
                <a:gd name="T12" fmla="*/ 51 w 82"/>
                <a:gd name="T13" fmla="*/ 0 h 109"/>
                <a:gd name="T14" fmla="*/ 75 w 82"/>
                <a:gd name="T15" fmla="*/ 16 h 109"/>
                <a:gd name="T16" fmla="*/ 75 w 82"/>
                <a:gd name="T17" fmla="*/ 16 h 109"/>
                <a:gd name="T18" fmla="*/ 82 w 82"/>
                <a:gd name="T19" fmla="*/ 54 h 109"/>
                <a:gd name="T20" fmla="*/ 82 w 82"/>
                <a:gd name="T21" fmla="*/ 54 h 109"/>
                <a:gd name="T22" fmla="*/ 42 w 82"/>
                <a:gd name="T23" fmla="*/ 107 h 109"/>
                <a:gd name="T24" fmla="*/ 42 w 82"/>
                <a:gd name="T25" fmla="*/ 107 h 109"/>
                <a:gd name="T26" fmla="*/ 35 w 82"/>
                <a:gd name="T27" fmla="*/ 109 h 109"/>
                <a:gd name="T28" fmla="*/ 35 w 82"/>
                <a:gd name="T29" fmla="*/ 109 h 109"/>
                <a:gd name="T30" fmla="*/ 35 w 82"/>
                <a:gd name="T31" fmla="*/ 109 h 109"/>
                <a:gd name="T32" fmla="*/ 19 w 82"/>
                <a:gd name="T33" fmla="*/ 13 h 109"/>
                <a:gd name="T34" fmla="*/ 4 w 82"/>
                <a:gd name="T35" fmla="*/ 43 h 109"/>
                <a:gd name="T36" fmla="*/ 4 w 82"/>
                <a:gd name="T37" fmla="*/ 43 h 109"/>
                <a:gd name="T38" fmla="*/ 14 w 82"/>
                <a:gd name="T39" fmla="*/ 83 h 109"/>
                <a:gd name="T40" fmla="*/ 14 w 82"/>
                <a:gd name="T41" fmla="*/ 83 h 109"/>
                <a:gd name="T42" fmla="*/ 35 w 82"/>
                <a:gd name="T43" fmla="*/ 105 h 109"/>
                <a:gd name="T44" fmla="*/ 35 w 82"/>
                <a:gd name="T45" fmla="*/ 105 h 109"/>
                <a:gd name="T46" fmla="*/ 40 w 82"/>
                <a:gd name="T47" fmla="*/ 103 h 109"/>
                <a:gd name="T48" fmla="*/ 40 w 82"/>
                <a:gd name="T49" fmla="*/ 103 h 109"/>
                <a:gd name="T50" fmla="*/ 78 w 82"/>
                <a:gd name="T51" fmla="*/ 54 h 109"/>
                <a:gd name="T52" fmla="*/ 78 w 82"/>
                <a:gd name="T53" fmla="*/ 54 h 109"/>
                <a:gd name="T54" fmla="*/ 72 w 82"/>
                <a:gd name="T55" fmla="*/ 18 h 109"/>
                <a:gd name="T56" fmla="*/ 72 w 82"/>
                <a:gd name="T57" fmla="*/ 18 h 109"/>
                <a:gd name="T58" fmla="*/ 51 w 82"/>
                <a:gd name="T59" fmla="*/ 4 h 109"/>
                <a:gd name="T60" fmla="*/ 51 w 82"/>
                <a:gd name="T61" fmla="*/ 4 h 109"/>
                <a:gd name="T62" fmla="*/ 51 w 82"/>
                <a:gd name="T63" fmla="*/ 4 h 109"/>
                <a:gd name="T64" fmla="*/ 51 w 82"/>
                <a:gd name="T65" fmla="*/ 4 h 109"/>
                <a:gd name="T66" fmla="*/ 19 w 82"/>
                <a:gd name="T67" fmla="*/ 1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2" h="109">
                  <a:moveTo>
                    <a:pt x="35" y="109"/>
                  </a:moveTo>
                  <a:cubicBezTo>
                    <a:pt x="25" y="108"/>
                    <a:pt x="16" y="98"/>
                    <a:pt x="10" y="85"/>
                  </a:cubicBezTo>
                  <a:cubicBezTo>
                    <a:pt x="10" y="85"/>
                    <a:pt x="10" y="85"/>
                    <a:pt x="10" y="85"/>
                  </a:cubicBezTo>
                  <a:cubicBezTo>
                    <a:pt x="4" y="72"/>
                    <a:pt x="0" y="56"/>
                    <a:pt x="0" y="43"/>
                  </a:cubicBezTo>
                  <a:cubicBezTo>
                    <a:pt x="0" y="43"/>
                    <a:pt x="0" y="43"/>
                    <a:pt x="0" y="43"/>
                  </a:cubicBezTo>
                  <a:cubicBezTo>
                    <a:pt x="0" y="13"/>
                    <a:pt x="28" y="0"/>
                    <a:pt x="51" y="0"/>
                  </a:cubicBezTo>
                  <a:cubicBezTo>
                    <a:pt x="51" y="0"/>
                    <a:pt x="51" y="0"/>
                    <a:pt x="51" y="0"/>
                  </a:cubicBezTo>
                  <a:cubicBezTo>
                    <a:pt x="62" y="0"/>
                    <a:pt x="70" y="6"/>
                    <a:pt x="75" y="16"/>
                  </a:cubicBezTo>
                  <a:cubicBezTo>
                    <a:pt x="75" y="16"/>
                    <a:pt x="75" y="16"/>
                    <a:pt x="75" y="16"/>
                  </a:cubicBezTo>
                  <a:cubicBezTo>
                    <a:pt x="80" y="26"/>
                    <a:pt x="82" y="39"/>
                    <a:pt x="82" y="54"/>
                  </a:cubicBezTo>
                  <a:cubicBezTo>
                    <a:pt x="82" y="54"/>
                    <a:pt x="82" y="54"/>
                    <a:pt x="82" y="54"/>
                  </a:cubicBezTo>
                  <a:cubicBezTo>
                    <a:pt x="82" y="83"/>
                    <a:pt x="60" y="97"/>
                    <a:pt x="42" y="107"/>
                  </a:cubicBezTo>
                  <a:cubicBezTo>
                    <a:pt x="42" y="107"/>
                    <a:pt x="42" y="107"/>
                    <a:pt x="42" y="107"/>
                  </a:cubicBezTo>
                  <a:cubicBezTo>
                    <a:pt x="40" y="108"/>
                    <a:pt x="37" y="109"/>
                    <a:pt x="35" y="109"/>
                  </a:cubicBezTo>
                  <a:cubicBezTo>
                    <a:pt x="35" y="109"/>
                    <a:pt x="35" y="109"/>
                    <a:pt x="35" y="109"/>
                  </a:cubicBezTo>
                  <a:cubicBezTo>
                    <a:pt x="35" y="109"/>
                    <a:pt x="35" y="109"/>
                    <a:pt x="35" y="109"/>
                  </a:cubicBezTo>
                  <a:close/>
                  <a:moveTo>
                    <a:pt x="19" y="13"/>
                  </a:moveTo>
                  <a:cubicBezTo>
                    <a:pt x="10" y="20"/>
                    <a:pt x="4" y="29"/>
                    <a:pt x="4" y="43"/>
                  </a:cubicBezTo>
                  <a:cubicBezTo>
                    <a:pt x="4" y="43"/>
                    <a:pt x="4" y="43"/>
                    <a:pt x="4" y="43"/>
                  </a:cubicBezTo>
                  <a:cubicBezTo>
                    <a:pt x="4" y="55"/>
                    <a:pt x="7" y="71"/>
                    <a:pt x="14" y="83"/>
                  </a:cubicBezTo>
                  <a:cubicBezTo>
                    <a:pt x="14" y="83"/>
                    <a:pt x="14" y="83"/>
                    <a:pt x="14" y="83"/>
                  </a:cubicBezTo>
                  <a:cubicBezTo>
                    <a:pt x="20" y="96"/>
                    <a:pt x="28" y="105"/>
                    <a:pt x="35" y="105"/>
                  </a:cubicBezTo>
                  <a:cubicBezTo>
                    <a:pt x="35" y="105"/>
                    <a:pt x="35" y="105"/>
                    <a:pt x="35" y="105"/>
                  </a:cubicBezTo>
                  <a:cubicBezTo>
                    <a:pt x="37" y="105"/>
                    <a:pt x="38" y="104"/>
                    <a:pt x="40" y="103"/>
                  </a:cubicBezTo>
                  <a:cubicBezTo>
                    <a:pt x="40" y="103"/>
                    <a:pt x="40" y="103"/>
                    <a:pt x="40" y="103"/>
                  </a:cubicBezTo>
                  <a:cubicBezTo>
                    <a:pt x="58" y="93"/>
                    <a:pt x="78" y="81"/>
                    <a:pt x="78" y="54"/>
                  </a:cubicBezTo>
                  <a:cubicBezTo>
                    <a:pt x="78" y="54"/>
                    <a:pt x="78" y="54"/>
                    <a:pt x="78" y="54"/>
                  </a:cubicBezTo>
                  <a:cubicBezTo>
                    <a:pt x="78" y="40"/>
                    <a:pt x="76" y="27"/>
                    <a:pt x="72" y="18"/>
                  </a:cubicBezTo>
                  <a:cubicBezTo>
                    <a:pt x="72" y="18"/>
                    <a:pt x="72" y="18"/>
                    <a:pt x="72" y="18"/>
                  </a:cubicBezTo>
                  <a:cubicBezTo>
                    <a:pt x="67" y="9"/>
                    <a:pt x="61" y="4"/>
                    <a:pt x="51" y="4"/>
                  </a:cubicBezTo>
                  <a:cubicBezTo>
                    <a:pt x="51" y="4"/>
                    <a:pt x="51" y="4"/>
                    <a:pt x="51" y="4"/>
                  </a:cubicBezTo>
                  <a:cubicBezTo>
                    <a:pt x="51" y="4"/>
                    <a:pt x="51" y="4"/>
                    <a:pt x="51" y="4"/>
                  </a:cubicBezTo>
                  <a:cubicBezTo>
                    <a:pt x="51" y="4"/>
                    <a:pt x="51" y="4"/>
                    <a:pt x="51" y="4"/>
                  </a:cubicBezTo>
                  <a:cubicBezTo>
                    <a:pt x="40" y="4"/>
                    <a:pt x="28" y="7"/>
                    <a:pt x="19"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9" name="Freeform 1859"/>
            <p:cNvSpPr>
              <a:spLocks noEditPoints="1"/>
            </p:cNvSpPr>
            <p:nvPr/>
          </p:nvSpPr>
          <p:spPr bwMode="auto">
            <a:xfrm>
              <a:off x="7407277" y="5705476"/>
              <a:ext cx="149225" cy="196850"/>
            </a:xfrm>
            <a:custGeom>
              <a:avLst/>
              <a:gdLst>
                <a:gd name="T0" fmla="*/ 37 w 86"/>
                <a:gd name="T1" fmla="*/ 111 h 113"/>
                <a:gd name="T2" fmla="*/ 10 w 86"/>
                <a:gd name="T3" fmla="*/ 88 h 113"/>
                <a:gd name="T4" fmla="*/ 0 w 86"/>
                <a:gd name="T5" fmla="*/ 45 h 113"/>
                <a:gd name="T6" fmla="*/ 52 w 86"/>
                <a:gd name="T7" fmla="*/ 0 h 113"/>
                <a:gd name="T8" fmla="*/ 53 w 86"/>
                <a:gd name="T9" fmla="*/ 0 h 113"/>
                <a:gd name="T10" fmla="*/ 79 w 86"/>
                <a:gd name="T11" fmla="*/ 17 h 113"/>
                <a:gd name="T12" fmla="*/ 86 w 86"/>
                <a:gd name="T13" fmla="*/ 56 h 113"/>
                <a:gd name="T14" fmla="*/ 45 w 86"/>
                <a:gd name="T15" fmla="*/ 111 h 113"/>
                <a:gd name="T16" fmla="*/ 37 w 86"/>
                <a:gd name="T17" fmla="*/ 113 h 113"/>
                <a:gd name="T18" fmla="*/ 37 w 86"/>
                <a:gd name="T19" fmla="*/ 113 h 113"/>
                <a:gd name="T20" fmla="*/ 43 w 86"/>
                <a:gd name="T21" fmla="*/ 107 h 113"/>
                <a:gd name="T22" fmla="*/ 82 w 86"/>
                <a:gd name="T23" fmla="*/ 56 h 113"/>
                <a:gd name="T24" fmla="*/ 43 w 86"/>
                <a:gd name="T25" fmla="*/ 107 h 113"/>
                <a:gd name="T26" fmla="*/ 37 w 86"/>
                <a:gd name="T27" fmla="*/ 109 h 113"/>
                <a:gd name="T28" fmla="*/ 37 w 86"/>
                <a:gd name="T29" fmla="*/ 109 h 113"/>
                <a:gd name="T30" fmla="*/ 37 w 86"/>
                <a:gd name="T31" fmla="*/ 109 h 113"/>
                <a:gd name="T32" fmla="*/ 36 w 86"/>
                <a:gd name="T33" fmla="*/ 108 h 113"/>
                <a:gd name="T34" fmla="*/ 36 w 86"/>
                <a:gd name="T35" fmla="*/ 108 h 113"/>
                <a:gd name="T36" fmla="*/ 35 w 86"/>
                <a:gd name="T37" fmla="*/ 108 h 113"/>
                <a:gd name="T38" fmla="*/ 30 w 86"/>
                <a:gd name="T39" fmla="*/ 106 h 113"/>
                <a:gd name="T40" fmla="*/ 37 w 86"/>
                <a:gd name="T41" fmla="*/ 105 h 113"/>
                <a:gd name="T42" fmla="*/ 41 w 86"/>
                <a:gd name="T43" fmla="*/ 104 h 113"/>
                <a:gd name="T44" fmla="*/ 78 w 86"/>
                <a:gd name="T45" fmla="*/ 56 h 113"/>
                <a:gd name="T46" fmla="*/ 78 w 86"/>
                <a:gd name="T47" fmla="*/ 56 h 113"/>
                <a:gd name="T48" fmla="*/ 72 w 86"/>
                <a:gd name="T49" fmla="*/ 21 h 113"/>
                <a:gd name="T50" fmla="*/ 53 w 86"/>
                <a:gd name="T51" fmla="*/ 8 h 113"/>
                <a:gd name="T52" fmla="*/ 22 w 86"/>
                <a:gd name="T53" fmla="*/ 17 h 113"/>
                <a:gd name="T54" fmla="*/ 8 w 86"/>
                <a:gd name="T55" fmla="*/ 45 h 113"/>
                <a:gd name="T56" fmla="*/ 8 w 86"/>
                <a:gd name="T57" fmla="*/ 45 h 113"/>
                <a:gd name="T58" fmla="*/ 17 w 86"/>
                <a:gd name="T59" fmla="*/ 85 h 113"/>
                <a:gd name="T60" fmla="*/ 37 w 86"/>
                <a:gd name="T61" fmla="*/ 105 h 113"/>
                <a:gd name="T62" fmla="*/ 37 w 86"/>
                <a:gd name="T63" fmla="*/ 105 h 113"/>
                <a:gd name="T64" fmla="*/ 14 w 86"/>
                <a:gd name="T65" fmla="*/ 86 h 113"/>
                <a:gd name="T66" fmla="*/ 17 w 86"/>
                <a:gd name="T67" fmla="*/ 92 h 113"/>
                <a:gd name="T68" fmla="*/ 14 w 86"/>
                <a:gd name="T69" fmla="*/ 86 h 113"/>
                <a:gd name="T70" fmla="*/ 9 w 86"/>
                <a:gd name="T71" fmla="*/ 74 h 113"/>
                <a:gd name="T72" fmla="*/ 82 w 86"/>
                <a:gd name="T73" fmla="*/ 56 h 113"/>
                <a:gd name="T74" fmla="*/ 82 w 86"/>
                <a:gd name="T75" fmla="*/ 56 h 113"/>
                <a:gd name="T76" fmla="*/ 76 w 86"/>
                <a:gd name="T77" fmla="*/ 21 h 113"/>
                <a:gd name="T78" fmla="*/ 4 w 86"/>
                <a:gd name="T79" fmla="*/ 45 h 113"/>
                <a:gd name="T80" fmla="*/ 4 w 86"/>
                <a:gd name="T81" fmla="*/ 45 h 113"/>
                <a:gd name="T82" fmla="*/ 4 w 86"/>
                <a:gd name="T83" fmla="*/ 45 h 113"/>
                <a:gd name="T84" fmla="*/ 6 w 86"/>
                <a:gd name="T85" fmla="*/ 31 h 113"/>
                <a:gd name="T86" fmla="*/ 76 w 86"/>
                <a:gd name="T87" fmla="*/ 21 h 113"/>
                <a:gd name="T88" fmla="*/ 76 w 86"/>
                <a:gd name="T89" fmla="*/ 21 h 113"/>
                <a:gd name="T90" fmla="*/ 75 w 86"/>
                <a:gd name="T91" fmla="*/ 18 h 113"/>
                <a:gd name="T92" fmla="*/ 75 w 86"/>
                <a:gd name="T93" fmla="*/ 18 h 113"/>
                <a:gd name="T94" fmla="*/ 75 w 86"/>
                <a:gd name="T95" fmla="*/ 18 h 113"/>
                <a:gd name="T96" fmla="*/ 75 w 86"/>
                <a:gd name="T97" fmla="*/ 18 h 113"/>
                <a:gd name="T98" fmla="*/ 75 w 86"/>
                <a:gd name="T99" fmla="*/ 18 h 113"/>
                <a:gd name="T100" fmla="*/ 53 w 86"/>
                <a:gd name="T101" fmla="*/ 4 h 113"/>
                <a:gd name="T102" fmla="*/ 53 w 86"/>
                <a:gd name="T103" fmla="*/ 4 h 113"/>
                <a:gd name="T104" fmla="*/ 51 w 86"/>
                <a:gd name="T105" fmla="*/ 4 h 113"/>
                <a:gd name="T106" fmla="*/ 53 w 86"/>
                <a:gd name="T107" fmla="*/ 4 h 113"/>
                <a:gd name="T108" fmla="*/ 53 w 86"/>
                <a:gd name="T109" fmla="*/ 4 h 113"/>
                <a:gd name="T110" fmla="*/ 21 w 86"/>
                <a:gd name="T111" fmla="*/ 15 h 113"/>
                <a:gd name="T112" fmla="*/ 20 w 86"/>
                <a:gd name="T113" fmla="*/ 14 h 113"/>
                <a:gd name="T114" fmla="*/ 21 w 86"/>
                <a:gd name="T115" fmla="*/ 15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6" h="113">
                  <a:moveTo>
                    <a:pt x="37" y="113"/>
                  </a:moveTo>
                  <a:cubicBezTo>
                    <a:pt x="37" y="111"/>
                    <a:pt x="37" y="111"/>
                    <a:pt x="37" y="111"/>
                  </a:cubicBezTo>
                  <a:cubicBezTo>
                    <a:pt x="37" y="113"/>
                    <a:pt x="37" y="113"/>
                    <a:pt x="37" y="113"/>
                  </a:cubicBezTo>
                  <a:cubicBezTo>
                    <a:pt x="25" y="112"/>
                    <a:pt x="17" y="101"/>
                    <a:pt x="10" y="88"/>
                  </a:cubicBezTo>
                  <a:cubicBezTo>
                    <a:pt x="10" y="88"/>
                    <a:pt x="10" y="88"/>
                    <a:pt x="10" y="88"/>
                  </a:cubicBezTo>
                  <a:cubicBezTo>
                    <a:pt x="4" y="75"/>
                    <a:pt x="0" y="59"/>
                    <a:pt x="0" y="45"/>
                  </a:cubicBezTo>
                  <a:cubicBezTo>
                    <a:pt x="0" y="45"/>
                    <a:pt x="0" y="45"/>
                    <a:pt x="0" y="45"/>
                  </a:cubicBezTo>
                  <a:cubicBezTo>
                    <a:pt x="0" y="14"/>
                    <a:pt x="30" y="0"/>
                    <a:pt x="52" y="0"/>
                  </a:cubicBezTo>
                  <a:cubicBezTo>
                    <a:pt x="52" y="0"/>
                    <a:pt x="52" y="0"/>
                    <a:pt x="52" y="0"/>
                  </a:cubicBezTo>
                  <a:cubicBezTo>
                    <a:pt x="53" y="0"/>
                    <a:pt x="53" y="0"/>
                    <a:pt x="53" y="0"/>
                  </a:cubicBezTo>
                  <a:cubicBezTo>
                    <a:pt x="53" y="0"/>
                    <a:pt x="53" y="0"/>
                    <a:pt x="53" y="0"/>
                  </a:cubicBezTo>
                  <a:cubicBezTo>
                    <a:pt x="65" y="0"/>
                    <a:pt x="74" y="7"/>
                    <a:pt x="79" y="17"/>
                  </a:cubicBezTo>
                  <a:cubicBezTo>
                    <a:pt x="79" y="17"/>
                    <a:pt x="79" y="17"/>
                    <a:pt x="79" y="17"/>
                  </a:cubicBezTo>
                  <a:cubicBezTo>
                    <a:pt x="84" y="28"/>
                    <a:pt x="86" y="41"/>
                    <a:pt x="86" y="56"/>
                  </a:cubicBezTo>
                  <a:cubicBezTo>
                    <a:pt x="86" y="56"/>
                    <a:pt x="86" y="56"/>
                    <a:pt x="86" y="56"/>
                  </a:cubicBezTo>
                  <a:cubicBezTo>
                    <a:pt x="86" y="86"/>
                    <a:pt x="63" y="101"/>
                    <a:pt x="45" y="111"/>
                  </a:cubicBezTo>
                  <a:cubicBezTo>
                    <a:pt x="45" y="111"/>
                    <a:pt x="45" y="111"/>
                    <a:pt x="45" y="111"/>
                  </a:cubicBezTo>
                  <a:cubicBezTo>
                    <a:pt x="42" y="112"/>
                    <a:pt x="40" y="113"/>
                    <a:pt x="37" y="113"/>
                  </a:cubicBezTo>
                  <a:cubicBezTo>
                    <a:pt x="37" y="113"/>
                    <a:pt x="37" y="113"/>
                    <a:pt x="37" y="113"/>
                  </a:cubicBezTo>
                  <a:cubicBezTo>
                    <a:pt x="37" y="113"/>
                    <a:pt x="37" y="113"/>
                    <a:pt x="37" y="113"/>
                  </a:cubicBezTo>
                  <a:close/>
                  <a:moveTo>
                    <a:pt x="37" y="109"/>
                  </a:moveTo>
                  <a:cubicBezTo>
                    <a:pt x="39" y="109"/>
                    <a:pt x="41" y="108"/>
                    <a:pt x="43" y="107"/>
                  </a:cubicBezTo>
                  <a:cubicBezTo>
                    <a:pt x="43" y="107"/>
                    <a:pt x="43" y="107"/>
                    <a:pt x="43" y="107"/>
                  </a:cubicBezTo>
                  <a:cubicBezTo>
                    <a:pt x="61" y="97"/>
                    <a:pt x="82" y="84"/>
                    <a:pt x="82" y="56"/>
                  </a:cubicBezTo>
                  <a:cubicBezTo>
                    <a:pt x="82" y="56"/>
                    <a:pt x="82" y="56"/>
                    <a:pt x="82" y="56"/>
                  </a:cubicBezTo>
                  <a:cubicBezTo>
                    <a:pt x="82" y="84"/>
                    <a:pt x="61" y="97"/>
                    <a:pt x="43" y="107"/>
                  </a:cubicBezTo>
                  <a:cubicBezTo>
                    <a:pt x="43" y="107"/>
                    <a:pt x="43" y="107"/>
                    <a:pt x="43" y="107"/>
                  </a:cubicBezTo>
                  <a:cubicBezTo>
                    <a:pt x="41" y="108"/>
                    <a:pt x="39" y="109"/>
                    <a:pt x="37" y="109"/>
                  </a:cubicBezTo>
                  <a:cubicBezTo>
                    <a:pt x="37" y="109"/>
                    <a:pt x="37" y="109"/>
                    <a:pt x="37" y="109"/>
                  </a:cubicBezTo>
                  <a:cubicBezTo>
                    <a:pt x="37" y="109"/>
                    <a:pt x="37" y="109"/>
                    <a:pt x="37" y="109"/>
                  </a:cubicBezTo>
                  <a:cubicBezTo>
                    <a:pt x="37" y="109"/>
                    <a:pt x="37" y="109"/>
                    <a:pt x="37" y="109"/>
                  </a:cubicBezTo>
                  <a:cubicBezTo>
                    <a:pt x="37" y="109"/>
                    <a:pt x="37" y="109"/>
                    <a:pt x="37" y="109"/>
                  </a:cubicBezTo>
                  <a:cubicBezTo>
                    <a:pt x="37" y="109"/>
                    <a:pt x="37" y="109"/>
                    <a:pt x="37" y="109"/>
                  </a:cubicBezTo>
                  <a:close/>
                  <a:moveTo>
                    <a:pt x="36" y="108"/>
                  </a:moveTo>
                  <a:cubicBezTo>
                    <a:pt x="36" y="108"/>
                    <a:pt x="36" y="108"/>
                    <a:pt x="36" y="108"/>
                  </a:cubicBezTo>
                  <a:cubicBezTo>
                    <a:pt x="36" y="108"/>
                    <a:pt x="36" y="108"/>
                    <a:pt x="36" y="108"/>
                  </a:cubicBezTo>
                  <a:cubicBezTo>
                    <a:pt x="36" y="108"/>
                    <a:pt x="36" y="108"/>
                    <a:pt x="36" y="108"/>
                  </a:cubicBezTo>
                  <a:close/>
                  <a:moveTo>
                    <a:pt x="35" y="108"/>
                  </a:moveTo>
                  <a:cubicBezTo>
                    <a:pt x="34" y="108"/>
                    <a:pt x="32" y="107"/>
                    <a:pt x="30" y="106"/>
                  </a:cubicBezTo>
                  <a:cubicBezTo>
                    <a:pt x="30" y="106"/>
                    <a:pt x="30" y="106"/>
                    <a:pt x="30" y="106"/>
                  </a:cubicBezTo>
                  <a:cubicBezTo>
                    <a:pt x="32" y="107"/>
                    <a:pt x="34" y="108"/>
                    <a:pt x="35" y="108"/>
                  </a:cubicBezTo>
                  <a:close/>
                  <a:moveTo>
                    <a:pt x="37" y="105"/>
                  </a:moveTo>
                  <a:cubicBezTo>
                    <a:pt x="38" y="105"/>
                    <a:pt x="39" y="104"/>
                    <a:pt x="41" y="104"/>
                  </a:cubicBezTo>
                  <a:cubicBezTo>
                    <a:pt x="41" y="104"/>
                    <a:pt x="41" y="104"/>
                    <a:pt x="41" y="104"/>
                  </a:cubicBezTo>
                  <a:cubicBezTo>
                    <a:pt x="59" y="94"/>
                    <a:pt x="78" y="82"/>
                    <a:pt x="78" y="56"/>
                  </a:cubicBezTo>
                  <a:cubicBezTo>
                    <a:pt x="78" y="56"/>
                    <a:pt x="78" y="56"/>
                    <a:pt x="78" y="56"/>
                  </a:cubicBezTo>
                  <a:cubicBezTo>
                    <a:pt x="78" y="56"/>
                    <a:pt x="78" y="56"/>
                    <a:pt x="78" y="56"/>
                  </a:cubicBezTo>
                  <a:cubicBezTo>
                    <a:pt x="78" y="56"/>
                    <a:pt x="78" y="56"/>
                    <a:pt x="78" y="56"/>
                  </a:cubicBezTo>
                  <a:cubicBezTo>
                    <a:pt x="78" y="42"/>
                    <a:pt x="76" y="29"/>
                    <a:pt x="72" y="21"/>
                  </a:cubicBezTo>
                  <a:cubicBezTo>
                    <a:pt x="72" y="21"/>
                    <a:pt x="72" y="21"/>
                    <a:pt x="72" y="21"/>
                  </a:cubicBezTo>
                  <a:cubicBezTo>
                    <a:pt x="67" y="12"/>
                    <a:pt x="62" y="8"/>
                    <a:pt x="53" y="8"/>
                  </a:cubicBezTo>
                  <a:cubicBezTo>
                    <a:pt x="53" y="8"/>
                    <a:pt x="53" y="8"/>
                    <a:pt x="53" y="8"/>
                  </a:cubicBezTo>
                  <a:cubicBezTo>
                    <a:pt x="53" y="8"/>
                    <a:pt x="53" y="8"/>
                    <a:pt x="53" y="8"/>
                  </a:cubicBezTo>
                  <a:cubicBezTo>
                    <a:pt x="43" y="8"/>
                    <a:pt x="31" y="11"/>
                    <a:pt x="22" y="17"/>
                  </a:cubicBezTo>
                  <a:cubicBezTo>
                    <a:pt x="22" y="17"/>
                    <a:pt x="22" y="17"/>
                    <a:pt x="22" y="17"/>
                  </a:cubicBezTo>
                  <a:cubicBezTo>
                    <a:pt x="14" y="23"/>
                    <a:pt x="8" y="32"/>
                    <a:pt x="8" y="45"/>
                  </a:cubicBezTo>
                  <a:cubicBezTo>
                    <a:pt x="8" y="45"/>
                    <a:pt x="8" y="45"/>
                    <a:pt x="8" y="45"/>
                  </a:cubicBezTo>
                  <a:cubicBezTo>
                    <a:pt x="8" y="45"/>
                    <a:pt x="8" y="45"/>
                    <a:pt x="8" y="45"/>
                  </a:cubicBezTo>
                  <a:cubicBezTo>
                    <a:pt x="7" y="57"/>
                    <a:pt x="11" y="72"/>
                    <a:pt x="17" y="85"/>
                  </a:cubicBezTo>
                  <a:cubicBezTo>
                    <a:pt x="17" y="85"/>
                    <a:pt x="17" y="85"/>
                    <a:pt x="17" y="85"/>
                  </a:cubicBezTo>
                  <a:cubicBezTo>
                    <a:pt x="23" y="97"/>
                    <a:pt x="31" y="105"/>
                    <a:pt x="37" y="105"/>
                  </a:cubicBezTo>
                  <a:cubicBezTo>
                    <a:pt x="37" y="105"/>
                    <a:pt x="37" y="105"/>
                    <a:pt x="37" y="105"/>
                  </a:cubicBezTo>
                  <a:cubicBezTo>
                    <a:pt x="37" y="105"/>
                    <a:pt x="37" y="105"/>
                    <a:pt x="37" y="105"/>
                  </a:cubicBezTo>
                  <a:cubicBezTo>
                    <a:pt x="37" y="105"/>
                    <a:pt x="37" y="105"/>
                    <a:pt x="37" y="105"/>
                  </a:cubicBezTo>
                  <a:cubicBezTo>
                    <a:pt x="37" y="105"/>
                    <a:pt x="37" y="105"/>
                    <a:pt x="37" y="105"/>
                  </a:cubicBezTo>
                  <a:close/>
                  <a:moveTo>
                    <a:pt x="14" y="86"/>
                  </a:moveTo>
                  <a:cubicBezTo>
                    <a:pt x="15" y="88"/>
                    <a:pt x="16" y="90"/>
                    <a:pt x="17" y="92"/>
                  </a:cubicBezTo>
                  <a:cubicBezTo>
                    <a:pt x="17" y="92"/>
                    <a:pt x="17" y="92"/>
                    <a:pt x="17" y="92"/>
                  </a:cubicBezTo>
                  <a:cubicBezTo>
                    <a:pt x="16" y="90"/>
                    <a:pt x="15" y="88"/>
                    <a:pt x="14" y="86"/>
                  </a:cubicBezTo>
                  <a:cubicBezTo>
                    <a:pt x="14" y="86"/>
                    <a:pt x="14" y="86"/>
                    <a:pt x="14" y="86"/>
                  </a:cubicBezTo>
                  <a:cubicBezTo>
                    <a:pt x="12" y="82"/>
                    <a:pt x="10" y="78"/>
                    <a:pt x="9" y="74"/>
                  </a:cubicBezTo>
                  <a:cubicBezTo>
                    <a:pt x="9" y="74"/>
                    <a:pt x="9" y="74"/>
                    <a:pt x="9" y="74"/>
                  </a:cubicBezTo>
                  <a:cubicBezTo>
                    <a:pt x="10" y="78"/>
                    <a:pt x="12" y="82"/>
                    <a:pt x="14" y="86"/>
                  </a:cubicBezTo>
                  <a:close/>
                  <a:moveTo>
                    <a:pt x="82" y="56"/>
                  </a:moveTo>
                  <a:cubicBezTo>
                    <a:pt x="82" y="56"/>
                    <a:pt x="82" y="56"/>
                    <a:pt x="82" y="56"/>
                  </a:cubicBezTo>
                  <a:cubicBezTo>
                    <a:pt x="82" y="56"/>
                    <a:pt x="82" y="56"/>
                    <a:pt x="82" y="56"/>
                  </a:cubicBezTo>
                  <a:cubicBezTo>
                    <a:pt x="82" y="43"/>
                    <a:pt x="80" y="31"/>
                    <a:pt x="76" y="21"/>
                  </a:cubicBezTo>
                  <a:cubicBezTo>
                    <a:pt x="76" y="21"/>
                    <a:pt x="76" y="21"/>
                    <a:pt x="76" y="21"/>
                  </a:cubicBezTo>
                  <a:cubicBezTo>
                    <a:pt x="80" y="31"/>
                    <a:pt x="82" y="43"/>
                    <a:pt x="82" y="56"/>
                  </a:cubicBezTo>
                  <a:close/>
                  <a:moveTo>
                    <a:pt x="4" y="45"/>
                  </a:moveTo>
                  <a:cubicBezTo>
                    <a:pt x="4" y="45"/>
                    <a:pt x="4" y="45"/>
                    <a:pt x="4" y="45"/>
                  </a:cubicBezTo>
                  <a:cubicBezTo>
                    <a:pt x="4" y="45"/>
                    <a:pt x="4" y="45"/>
                    <a:pt x="4" y="45"/>
                  </a:cubicBezTo>
                  <a:cubicBezTo>
                    <a:pt x="4" y="45"/>
                    <a:pt x="4" y="45"/>
                    <a:pt x="4" y="45"/>
                  </a:cubicBezTo>
                  <a:cubicBezTo>
                    <a:pt x="4" y="45"/>
                    <a:pt x="4" y="45"/>
                    <a:pt x="4" y="45"/>
                  </a:cubicBezTo>
                  <a:cubicBezTo>
                    <a:pt x="4" y="40"/>
                    <a:pt x="4" y="35"/>
                    <a:pt x="6" y="31"/>
                  </a:cubicBezTo>
                  <a:cubicBezTo>
                    <a:pt x="6" y="31"/>
                    <a:pt x="6" y="31"/>
                    <a:pt x="6" y="31"/>
                  </a:cubicBezTo>
                  <a:cubicBezTo>
                    <a:pt x="4" y="35"/>
                    <a:pt x="4" y="40"/>
                    <a:pt x="4" y="45"/>
                  </a:cubicBezTo>
                  <a:close/>
                  <a:moveTo>
                    <a:pt x="76" y="21"/>
                  </a:moveTo>
                  <a:cubicBezTo>
                    <a:pt x="76" y="21"/>
                    <a:pt x="76" y="21"/>
                    <a:pt x="76" y="21"/>
                  </a:cubicBezTo>
                  <a:cubicBezTo>
                    <a:pt x="76" y="21"/>
                    <a:pt x="76" y="21"/>
                    <a:pt x="76" y="21"/>
                  </a:cubicBezTo>
                  <a:cubicBezTo>
                    <a:pt x="76" y="21"/>
                    <a:pt x="76" y="21"/>
                    <a:pt x="76" y="21"/>
                  </a:cubicBezTo>
                  <a:close/>
                  <a:moveTo>
                    <a:pt x="75" y="18"/>
                  </a:moveTo>
                  <a:cubicBezTo>
                    <a:pt x="75" y="18"/>
                    <a:pt x="75" y="18"/>
                    <a:pt x="75" y="18"/>
                  </a:cubicBezTo>
                  <a:cubicBezTo>
                    <a:pt x="75" y="18"/>
                    <a:pt x="75" y="18"/>
                    <a:pt x="75" y="18"/>
                  </a:cubicBezTo>
                  <a:cubicBezTo>
                    <a:pt x="75" y="18"/>
                    <a:pt x="75" y="18"/>
                    <a:pt x="75" y="18"/>
                  </a:cubicBezTo>
                  <a:close/>
                  <a:moveTo>
                    <a:pt x="75" y="18"/>
                  </a:moveTo>
                  <a:cubicBezTo>
                    <a:pt x="75" y="18"/>
                    <a:pt x="75" y="18"/>
                    <a:pt x="75" y="18"/>
                  </a:cubicBezTo>
                  <a:cubicBezTo>
                    <a:pt x="75" y="18"/>
                    <a:pt x="75" y="18"/>
                    <a:pt x="75" y="18"/>
                  </a:cubicBezTo>
                  <a:cubicBezTo>
                    <a:pt x="75" y="18"/>
                    <a:pt x="75" y="18"/>
                    <a:pt x="75" y="18"/>
                  </a:cubicBezTo>
                  <a:close/>
                  <a:moveTo>
                    <a:pt x="75" y="18"/>
                  </a:moveTo>
                  <a:cubicBezTo>
                    <a:pt x="70" y="9"/>
                    <a:pt x="63" y="4"/>
                    <a:pt x="53" y="4"/>
                  </a:cubicBezTo>
                  <a:cubicBezTo>
                    <a:pt x="53" y="4"/>
                    <a:pt x="53" y="4"/>
                    <a:pt x="53" y="4"/>
                  </a:cubicBezTo>
                  <a:cubicBezTo>
                    <a:pt x="53" y="3"/>
                    <a:pt x="53" y="3"/>
                    <a:pt x="53" y="3"/>
                  </a:cubicBezTo>
                  <a:cubicBezTo>
                    <a:pt x="53" y="4"/>
                    <a:pt x="53" y="4"/>
                    <a:pt x="53" y="4"/>
                  </a:cubicBezTo>
                  <a:cubicBezTo>
                    <a:pt x="52" y="4"/>
                    <a:pt x="51" y="4"/>
                    <a:pt x="51" y="4"/>
                  </a:cubicBezTo>
                  <a:cubicBezTo>
                    <a:pt x="51" y="4"/>
                    <a:pt x="51" y="4"/>
                    <a:pt x="51" y="4"/>
                  </a:cubicBezTo>
                  <a:cubicBezTo>
                    <a:pt x="51" y="4"/>
                    <a:pt x="52" y="4"/>
                    <a:pt x="53" y="4"/>
                  </a:cubicBezTo>
                  <a:cubicBezTo>
                    <a:pt x="53" y="4"/>
                    <a:pt x="53" y="4"/>
                    <a:pt x="53" y="4"/>
                  </a:cubicBezTo>
                  <a:cubicBezTo>
                    <a:pt x="53" y="4"/>
                    <a:pt x="53" y="4"/>
                    <a:pt x="53" y="4"/>
                  </a:cubicBezTo>
                  <a:cubicBezTo>
                    <a:pt x="53" y="4"/>
                    <a:pt x="53" y="4"/>
                    <a:pt x="53" y="4"/>
                  </a:cubicBezTo>
                  <a:cubicBezTo>
                    <a:pt x="63" y="4"/>
                    <a:pt x="70" y="9"/>
                    <a:pt x="75" y="18"/>
                  </a:cubicBezTo>
                  <a:close/>
                  <a:moveTo>
                    <a:pt x="21" y="15"/>
                  </a:moveTo>
                  <a:cubicBezTo>
                    <a:pt x="20" y="14"/>
                    <a:pt x="20" y="14"/>
                    <a:pt x="20" y="14"/>
                  </a:cubicBezTo>
                  <a:cubicBezTo>
                    <a:pt x="20" y="14"/>
                    <a:pt x="20" y="14"/>
                    <a:pt x="20" y="14"/>
                  </a:cubicBezTo>
                  <a:cubicBezTo>
                    <a:pt x="20" y="14"/>
                    <a:pt x="20" y="14"/>
                    <a:pt x="20" y="14"/>
                  </a:cubicBezTo>
                  <a:cubicBezTo>
                    <a:pt x="21" y="15"/>
                    <a:pt x="21" y="15"/>
                    <a:pt x="21"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0" name="Freeform 1860"/>
            <p:cNvSpPr>
              <a:spLocks/>
            </p:cNvSpPr>
            <p:nvPr/>
          </p:nvSpPr>
          <p:spPr bwMode="auto">
            <a:xfrm>
              <a:off x="7531102" y="5711826"/>
              <a:ext cx="128588" cy="122238"/>
            </a:xfrm>
            <a:custGeom>
              <a:avLst/>
              <a:gdLst>
                <a:gd name="T0" fmla="*/ 55 w 74"/>
                <a:gd name="T1" fmla="*/ 67 h 70"/>
                <a:gd name="T2" fmla="*/ 70 w 74"/>
                <a:gd name="T3" fmla="*/ 58 h 70"/>
                <a:gd name="T4" fmla="*/ 70 w 74"/>
                <a:gd name="T5" fmla="*/ 56 h 70"/>
                <a:gd name="T6" fmla="*/ 70 w 74"/>
                <a:gd name="T7" fmla="*/ 56 h 70"/>
                <a:gd name="T8" fmla="*/ 50 w 74"/>
                <a:gd name="T9" fmla="*/ 6 h 70"/>
                <a:gd name="T10" fmla="*/ 50 w 74"/>
                <a:gd name="T11" fmla="*/ 6 h 70"/>
                <a:gd name="T12" fmla="*/ 41 w 74"/>
                <a:gd name="T13" fmla="*/ 4 h 70"/>
                <a:gd name="T14" fmla="*/ 41 w 74"/>
                <a:gd name="T15" fmla="*/ 4 h 70"/>
                <a:gd name="T16" fmla="*/ 2 w 74"/>
                <a:gd name="T17" fmla="*/ 11 h 70"/>
                <a:gd name="T18" fmla="*/ 2 w 74"/>
                <a:gd name="T19" fmla="*/ 11 h 70"/>
                <a:gd name="T20" fmla="*/ 0 w 74"/>
                <a:gd name="T21" fmla="*/ 7 h 70"/>
                <a:gd name="T22" fmla="*/ 41 w 74"/>
                <a:gd name="T23" fmla="*/ 0 h 70"/>
                <a:gd name="T24" fmla="*/ 41 w 74"/>
                <a:gd name="T25" fmla="*/ 0 h 70"/>
                <a:gd name="T26" fmla="*/ 53 w 74"/>
                <a:gd name="T27" fmla="*/ 3 h 70"/>
                <a:gd name="T28" fmla="*/ 53 w 74"/>
                <a:gd name="T29" fmla="*/ 3 h 70"/>
                <a:gd name="T30" fmla="*/ 74 w 74"/>
                <a:gd name="T31" fmla="*/ 56 h 70"/>
                <a:gd name="T32" fmla="*/ 74 w 74"/>
                <a:gd name="T33" fmla="*/ 56 h 70"/>
                <a:gd name="T34" fmla="*/ 72 w 74"/>
                <a:gd name="T35" fmla="*/ 62 h 70"/>
                <a:gd name="T36" fmla="*/ 72 w 74"/>
                <a:gd name="T37" fmla="*/ 62 h 70"/>
                <a:gd name="T38" fmla="*/ 72 w 74"/>
                <a:gd name="T39" fmla="*/ 62 h 70"/>
                <a:gd name="T40" fmla="*/ 57 w 74"/>
                <a:gd name="T41" fmla="*/ 70 h 70"/>
                <a:gd name="T42" fmla="*/ 57 w 74"/>
                <a:gd name="T43" fmla="*/ 70 h 70"/>
                <a:gd name="T44" fmla="*/ 55 w 74"/>
                <a:gd name="T45" fmla="*/ 67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4" h="70">
                  <a:moveTo>
                    <a:pt x="55" y="67"/>
                  </a:moveTo>
                  <a:cubicBezTo>
                    <a:pt x="70" y="58"/>
                    <a:pt x="70" y="58"/>
                    <a:pt x="70" y="58"/>
                  </a:cubicBezTo>
                  <a:cubicBezTo>
                    <a:pt x="70" y="58"/>
                    <a:pt x="70" y="57"/>
                    <a:pt x="70" y="56"/>
                  </a:cubicBezTo>
                  <a:cubicBezTo>
                    <a:pt x="70" y="56"/>
                    <a:pt x="70" y="56"/>
                    <a:pt x="70" y="56"/>
                  </a:cubicBezTo>
                  <a:cubicBezTo>
                    <a:pt x="71" y="45"/>
                    <a:pt x="55" y="12"/>
                    <a:pt x="50" y="6"/>
                  </a:cubicBezTo>
                  <a:cubicBezTo>
                    <a:pt x="50" y="6"/>
                    <a:pt x="50" y="6"/>
                    <a:pt x="50" y="6"/>
                  </a:cubicBezTo>
                  <a:cubicBezTo>
                    <a:pt x="49" y="5"/>
                    <a:pt x="46" y="4"/>
                    <a:pt x="41" y="4"/>
                  </a:cubicBezTo>
                  <a:cubicBezTo>
                    <a:pt x="41" y="4"/>
                    <a:pt x="41" y="4"/>
                    <a:pt x="41" y="4"/>
                  </a:cubicBezTo>
                  <a:cubicBezTo>
                    <a:pt x="27" y="4"/>
                    <a:pt x="2" y="11"/>
                    <a:pt x="2" y="11"/>
                  </a:cubicBezTo>
                  <a:cubicBezTo>
                    <a:pt x="2" y="11"/>
                    <a:pt x="2" y="11"/>
                    <a:pt x="2" y="11"/>
                  </a:cubicBezTo>
                  <a:cubicBezTo>
                    <a:pt x="0" y="7"/>
                    <a:pt x="0" y="7"/>
                    <a:pt x="0" y="7"/>
                  </a:cubicBezTo>
                  <a:cubicBezTo>
                    <a:pt x="1" y="7"/>
                    <a:pt x="26" y="0"/>
                    <a:pt x="41" y="0"/>
                  </a:cubicBezTo>
                  <a:cubicBezTo>
                    <a:pt x="41" y="0"/>
                    <a:pt x="41" y="0"/>
                    <a:pt x="41" y="0"/>
                  </a:cubicBezTo>
                  <a:cubicBezTo>
                    <a:pt x="46" y="0"/>
                    <a:pt x="51" y="0"/>
                    <a:pt x="53" y="3"/>
                  </a:cubicBezTo>
                  <a:cubicBezTo>
                    <a:pt x="53" y="3"/>
                    <a:pt x="53" y="3"/>
                    <a:pt x="53" y="3"/>
                  </a:cubicBezTo>
                  <a:cubicBezTo>
                    <a:pt x="59" y="11"/>
                    <a:pt x="74" y="43"/>
                    <a:pt x="74" y="56"/>
                  </a:cubicBezTo>
                  <a:cubicBezTo>
                    <a:pt x="74" y="56"/>
                    <a:pt x="74" y="56"/>
                    <a:pt x="74" y="56"/>
                  </a:cubicBezTo>
                  <a:cubicBezTo>
                    <a:pt x="74" y="58"/>
                    <a:pt x="74" y="60"/>
                    <a:pt x="72" y="62"/>
                  </a:cubicBezTo>
                  <a:cubicBezTo>
                    <a:pt x="72" y="62"/>
                    <a:pt x="72" y="62"/>
                    <a:pt x="72" y="62"/>
                  </a:cubicBezTo>
                  <a:cubicBezTo>
                    <a:pt x="72" y="62"/>
                    <a:pt x="72" y="62"/>
                    <a:pt x="72" y="62"/>
                  </a:cubicBezTo>
                  <a:cubicBezTo>
                    <a:pt x="57" y="70"/>
                    <a:pt x="57" y="70"/>
                    <a:pt x="57" y="70"/>
                  </a:cubicBezTo>
                  <a:cubicBezTo>
                    <a:pt x="57" y="70"/>
                    <a:pt x="57" y="70"/>
                    <a:pt x="57" y="70"/>
                  </a:cubicBezTo>
                  <a:cubicBezTo>
                    <a:pt x="55" y="67"/>
                    <a:pt x="55" y="67"/>
                    <a:pt x="55" y="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1" name="Freeform 1861"/>
            <p:cNvSpPr>
              <a:spLocks noEditPoints="1"/>
            </p:cNvSpPr>
            <p:nvPr/>
          </p:nvSpPr>
          <p:spPr bwMode="auto">
            <a:xfrm>
              <a:off x="7527927" y="5708651"/>
              <a:ext cx="134938" cy="139700"/>
            </a:xfrm>
            <a:custGeom>
              <a:avLst/>
              <a:gdLst>
                <a:gd name="T0" fmla="*/ 57 w 78"/>
                <a:gd name="T1" fmla="*/ 69 h 80"/>
                <a:gd name="T2" fmla="*/ 57 w 78"/>
                <a:gd name="T3" fmla="*/ 69 h 80"/>
                <a:gd name="T4" fmla="*/ 54 w 78"/>
                <a:gd name="T5" fmla="*/ 68 h 80"/>
                <a:gd name="T6" fmla="*/ 70 w 78"/>
                <a:gd name="T7" fmla="*/ 58 h 80"/>
                <a:gd name="T8" fmla="*/ 70 w 78"/>
                <a:gd name="T9" fmla="*/ 58 h 80"/>
                <a:gd name="T10" fmla="*/ 70 w 78"/>
                <a:gd name="T11" fmla="*/ 58 h 80"/>
                <a:gd name="T12" fmla="*/ 50 w 78"/>
                <a:gd name="T13" fmla="*/ 9 h 80"/>
                <a:gd name="T14" fmla="*/ 50 w 78"/>
                <a:gd name="T15" fmla="*/ 9 h 80"/>
                <a:gd name="T16" fmla="*/ 50 w 78"/>
                <a:gd name="T17" fmla="*/ 9 h 80"/>
                <a:gd name="T18" fmla="*/ 50 w 78"/>
                <a:gd name="T19" fmla="*/ 9 h 80"/>
                <a:gd name="T20" fmla="*/ 49 w 78"/>
                <a:gd name="T21" fmla="*/ 8 h 80"/>
                <a:gd name="T22" fmla="*/ 44 w 78"/>
                <a:gd name="T23" fmla="*/ 8 h 80"/>
                <a:gd name="T24" fmla="*/ 44 w 78"/>
                <a:gd name="T25" fmla="*/ 8 h 80"/>
                <a:gd name="T26" fmla="*/ 43 w 78"/>
                <a:gd name="T27" fmla="*/ 8 h 80"/>
                <a:gd name="T28" fmla="*/ 5 w 78"/>
                <a:gd name="T29" fmla="*/ 15 h 80"/>
                <a:gd name="T30" fmla="*/ 3 w 78"/>
                <a:gd name="T31" fmla="*/ 18 h 80"/>
                <a:gd name="T32" fmla="*/ 2 w 78"/>
                <a:gd name="T33" fmla="*/ 7 h 80"/>
                <a:gd name="T34" fmla="*/ 2 w 78"/>
                <a:gd name="T35" fmla="*/ 7 h 80"/>
                <a:gd name="T36" fmla="*/ 3 w 78"/>
                <a:gd name="T37" fmla="*/ 7 h 80"/>
                <a:gd name="T38" fmla="*/ 6 w 78"/>
                <a:gd name="T39" fmla="*/ 6 h 80"/>
                <a:gd name="T40" fmla="*/ 17 w 78"/>
                <a:gd name="T41" fmla="*/ 4 h 80"/>
                <a:gd name="T42" fmla="*/ 43 w 78"/>
                <a:gd name="T43" fmla="*/ 0 h 80"/>
                <a:gd name="T44" fmla="*/ 57 w 78"/>
                <a:gd name="T45" fmla="*/ 4 h 80"/>
                <a:gd name="T46" fmla="*/ 78 w 78"/>
                <a:gd name="T47" fmla="*/ 58 h 80"/>
                <a:gd name="T48" fmla="*/ 76 w 78"/>
                <a:gd name="T49" fmla="*/ 65 h 80"/>
                <a:gd name="T50" fmla="*/ 61 w 78"/>
                <a:gd name="T51" fmla="*/ 73 h 80"/>
                <a:gd name="T52" fmla="*/ 55 w 78"/>
                <a:gd name="T53" fmla="*/ 70 h 80"/>
                <a:gd name="T54" fmla="*/ 73 w 78"/>
                <a:gd name="T55" fmla="*/ 62 h 80"/>
                <a:gd name="T56" fmla="*/ 73 w 78"/>
                <a:gd name="T57" fmla="*/ 62 h 80"/>
                <a:gd name="T58" fmla="*/ 60 w 78"/>
                <a:gd name="T59" fmla="*/ 69 h 80"/>
                <a:gd name="T60" fmla="*/ 74 w 78"/>
                <a:gd name="T61" fmla="*/ 61 h 80"/>
                <a:gd name="T62" fmla="*/ 74 w 78"/>
                <a:gd name="T63" fmla="*/ 58 h 80"/>
                <a:gd name="T64" fmla="*/ 54 w 78"/>
                <a:gd name="T65" fmla="*/ 7 h 80"/>
                <a:gd name="T66" fmla="*/ 53 w 78"/>
                <a:gd name="T67" fmla="*/ 7 h 80"/>
                <a:gd name="T68" fmla="*/ 74 w 78"/>
                <a:gd name="T69" fmla="*/ 58 h 80"/>
                <a:gd name="T70" fmla="*/ 74 w 78"/>
                <a:gd name="T71" fmla="*/ 58 h 80"/>
                <a:gd name="T72" fmla="*/ 74 w 78"/>
                <a:gd name="T73" fmla="*/ 58 h 80"/>
                <a:gd name="T74" fmla="*/ 48 w 78"/>
                <a:gd name="T75" fmla="*/ 4 h 80"/>
                <a:gd name="T76" fmla="*/ 44 w 78"/>
                <a:gd name="T77" fmla="*/ 4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8" h="80">
                  <a:moveTo>
                    <a:pt x="55" y="70"/>
                  </a:moveTo>
                  <a:cubicBezTo>
                    <a:pt x="57" y="69"/>
                    <a:pt x="57" y="69"/>
                    <a:pt x="57" y="69"/>
                  </a:cubicBezTo>
                  <a:cubicBezTo>
                    <a:pt x="58" y="70"/>
                    <a:pt x="58" y="70"/>
                    <a:pt x="58" y="70"/>
                  </a:cubicBezTo>
                  <a:cubicBezTo>
                    <a:pt x="57" y="69"/>
                    <a:pt x="57" y="69"/>
                    <a:pt x="57" y="69"/>
                  </a:cubicBezTo>
                  <a:cubicBezTo>
                    <a:pt x="55" y="70"/>
                    <a:pt x="55" y="70"/>
                    <a:pt x="55" y="70"/>
                  </a:cubicBezTo>
                  <a:cubicBezTo>
                    <a:pt x="54" y="68"/>
                    <a:pt x="54" y="68"/>
                    <a:pt x="54" y="68"/>
                  </a:cubicBezTo>
                  <a:cubicBezTo>
                    <a:pt x="70" y="59"/>
                    <a:pt x="70" y="59"/>
                    <a:pt x="70" y="59"/>
                  </a:cubicBezTo>
                  <a:cubicBezTo>
                    <a:pt x="70" y="59"/>
                    <a:pt x="70" y="58"/>
                    <a:pt x="70" y="58"/>
                  </a:cubicBezTo>
                  <a:cubicBezTo>
                    <a:pt x="70" y="58"/>
                    <a:pt x="70" y="58"/>
                    <a:pt x="70" y="58"/>
                  </a:cubicBezTo>
                  <a:cubicBezTo>
                    <a:pt x="70" y="58"/>
                    <a:pt x="70" y="58"/>
                    <a:pt x="70" y="58"/>
                  </a:cubicBezTo>
                  <a:cubicBezTo>
                    <a:pt x="70" y="58"/>
                    <a:pt x="70" y="58"/>
                    <a:pt x="70" y="58"/>
                  </a:cubicBezTo>
                  <a:cubicBezTo>
                    <a:pt x="70" y="58"/>
                    <a:pt x="70" y="58"/>
                    <a:pt x="70" y="58"/>
                  </a:cubicBezTo>
                  <a:cubicBezTo>
                    <a:pt x="70" y="58"/>
                    <a:pt x="70" y="58"/>
                    <a:pt x="70" y="58"/>
                  </a:cubicBezTo>
                  <a:cubicBezTo>
                    <a:pt x="71" y="48"/>
                    <a:pt x="55" y="15"/>
                    <a:pt x="50" y="9"/>
                  </a:cubicBezTo>
                  <a:cubicBezTo>
                    <a:pt x="50" y="9"/>
                    <a:pt x="50" y="9"/>
                    <a:pt x="50" y="9"/>
                  </a:cubicBezTo>
                  <a:cubicBezTo>
                    <a:pt x="50" y="9"/>
                    <a:pt x="50" y="9"/>
                    <a:pt x="50" y="9"/>
                  </a:cubicBezTo>
                  <a:cubicBezTo>
                    <a:pt x="50" y="9"/>
                    <a:pt x="50" y="9"/>
                    <a:pt x="50" y="9"/>
                  </a:cubicBezTo>
                  <a:cubicBezTo>
                    <a:pt x="50" y="9"/>
                    <a:pt x="50" y="9"/>
                    <a:pt x="50" y="9"/>
                  </a:cubicBezTo>
                  <a:cubicBezTo>
                    <a:pt x="50" y="9"/>
                    <a:pt x="50" y="9"/>
                    <a:pt x="50" y="9"/>
                  </a:cubicBezTo>
                  <a:cubicBezTo>
                    <a:pt x="50" y="9"/>
                    <a:pt x="50" y="9"/>
                    <a:pt x="50" y="9"/>
                  </a:cubicBezTo>
                  <a:cubicBezTo>
                    <a:pt x="50" y="9"/>
                    <a:pt x="49" y="8"/>
                    <a:pt x="49" y="8"/>
                  </a:cubicBezTo>
                  <a:cubicBezTo>
                    <a:pt x="49" y="8"/>
                    <a:pt x="49" y="8"/>
                    <a:pt x="49" y="8"/>
                  </a:cubicBezTo>
                  <a:cubicBezTo>
                    <a:pt x="48" y="8"/>
                    <a:pt x="46" y="8"/>
                    <a:pt x="44" y="8"/>
                  </a:cubicBezTo>
                  <a:cubicBezTo>
                    <a:pt x="44" y="8"/>
                    <a:pt x="44" y="8"/>
                    <a:pt x="44" y="8"/>
                  </a:cubicBezTo>
                  <a:cubicBezTo>
                    <a:pt x="44" y="8"/>
                    <a:pt x="44" y="8"/>
                    <a:pt x="44" y="8"/>
                  </a:cubicBezTo>
                  <a:cubicBezTo>
                    <a:pt x="44" y="8"/>
                    <a:pt x="44" y="8"/>
                    <a:pt x="44" y="8"/>
                  </a:cubicBezTo>
                  <a:cubicBezTo>
                    <a:pt x="43" y="8"/>
                    <a:pt x="43" y="8"/>
                    <a:pt x="43" y="8"/>
                  </a:cubicBezTo>
                  <a:cubicBezTo>
                    <a:pt x="43" y="8"/>
                    <a:pt x="43" y="8"/>
                    <a:pt x="43" y="8"/>
                  </a:cubicBezTo>
                  <a:cubicBezTo>
                    <a:pt x="43" y="8"/>
                    <a:pt x="43" y="8"/>
                    <a:pt x="43" y="8"/>
                  </a:cubicBezTo>
                  <a:cubicBezTo>
                    <a:pt x="31" y="8"/>
                    <a:pt x="9" y="14"/>
                    <a:pt x="5" y="15"/>
                  </a:cubicBezTo>
                  <a:cubicBezTo>
                    <a:pt x="5" y="15"/>
                    <a:pt x="5" y="15"/>
                    <a:pt x="5" y="15"/>
                  </a:cubicBezTo>
                  <a:cubicBezTo>
                    <a:pt x="3" y="18"/>
                    <a:pt x="3" y="18"/>
                    <a:pt x="3" y="18"/>
                  </a:cubicBezTo>
                  <a:cubicBezTo>
                    <a:pt x="0" y="8"/>
                    <a:pt x="0" y="8"/>
                    <a:pt x="0" y="8"/>
                  </a:cubicBezTo>
                  <a:cubicBezTo>
                    <a:pt x="2" y="7"/>
                    <a:pt x="2" y="7"/>
                    <a:pt x="2" y="7"/>
                  </a:cubicBezTo>
                  <a:cubicBezTo>
                    <a:pt x="2" y="7"/>
                    <a:pt x="2" y="7"/>
                    <a:pt x="2" y="7"/>
                  </a:cubicBezTo>
                  <a:cubicBezTo>
                    <a:pt x="2" y="7"/>
                    <a:pt x="2" y="7"/>
                    <a:pt x="2" y="7"/>
                  </a:cubicBezTo>
                  <a:cubicBezTo>
                    <a:pt x="2" y="7"/>
                    <a:pt x="3" y="7"/>
                    <a:pt x="3" y="7"/>
                  </a:cubicBezTo>
                  <a:cubicBezTo>
                    <a:pt x="3" y="7"/>
                    <a:pt x="3" y="7"/>
                    <a:pt x="3" y="7"/>
                  </a:cubicBezTo>
                  <a:cubicBezTo>
                    <a:pt x="4" y="7"/>
                    <a:pt x="5" y="7"/>
                    <a:pt x="6" y="6"/>
                  </a:cubicBezTo>
                  <a:cubicBezTo>
                    <a:pt x="6" y="6"/>
                    <a:pt x="6" y="6"/>
                    <a:pt x="6" y="6"/>
                  </a:cubicBezTo>
                  <a:cubicBezTo>
                    <a:pt x="9" y="6"/>
                    <a:pt x="12" y="5"/>
                    <a:pt x="17" y="4"/>
                  </a:cubicBezTo>
                  <a:cubicBezTo>
                    <a:pt x="17" y="4"/>
                    <a:pt x="17" y="4"/>
                    <a:pt x="17" y="4"/>
                  </a:cubicBezTo>
                  <a:cubicBezTo>
                    <a:pt x="25" y="2"/>
                    <a:pt x="35" y="0"/>
                    <a:pt x="43" y="0"/>
                  </a:cubicBezTo>
                  <a:cubicBezTo>
                    <a:pt x="43" y="0"/>
                    <a:pt x="43" y="0"/>
                    <a:pt x="43" y="0"/>
                  </a:cubicBezTo>
                  <a:cubicBezTo>
                    <a:pt x="48" y="0"/>
                    <a:pt x="53" y="0"/>
                    <a:pt x="57" y="4"/>
                  </a:cubicBezTo>
                  <a:cubicBezTo>
                    <a:pt x="57" y="4"/>
                    <a:pt x="57" y="4"/>
                    <a:pt x="57" y="4"/>
                  </a:cubicBezTo>
                  <a:cubicBezTo>
                    <a:pt x="63" y="13"/>
                    <a:pt x="78" y="43"/>
                    <a:pt x="78" y="58"/>
                  </a:cubicBezTo>
                  <a:cubicBezTo>
                    <a:pt x="78" y="58"/>
                    <a:pt x="78" y="58"/>
                    <a:pt x="78" y="58"/>
                  </a:cubicBezTo>
                  <a:cubicBezTo>
                    <a:pt x="78" y="60"/>
                    <a:pt x="78" y="63"/>
                    <a:pt x="76" y="65"/>
                  </a:cubicBezTo>
                  <a:cubicBezTo>
                    <a:pt x="76" y="65"/>
                    <a:pt x="76" y="65"/>
                    <a:pt x="76" y="65"/>
                  </a:cubicBezTo>
                  <a:cubicBezTo>
                    <a:pt x="75" y="65"/>
                    <a:pt x="75" y="65"/>
                    <a:pt x="75" y="65"/>
                  </a:cubicBezTo>
                  <a:cubicBezTo>
                    <a:pt x="61" y="73"/>
                    <a:pt x="61" y="73"/>
                    <a:pt x="61" y="73"/>
                  </a:cubicBezTo>
                  <a:cubicBezTo>
                    <a:pt x="61" y="80"/>
                    <a:pt x="61" y="80"/>
                    <a:pt x="61" y="80"/>
                  </a:cubicBezTo>
                  <a:cubicBezTo>
                    <a:pt x="55" y="70"/>
                    <a:pt x="55" y="70"/>
                    <a:pt x="55" y="70"/>
                  </a:cubicBezTo>
                  <a:close/>
                  <a:moveTo>
                    <a:pt x="60" y="69"/>
                  </a:moveTo>
                  <a:cubicBezTo>
                    <a:pt x="73" y="62"/>
                    <a:pt x="73" y="62"/>
                    <a:pt x="73" y="62"/>
                  </a:cubicBezTo>
                  <a:cubicBezTo>
                    <a:pt x="73" y="62"/>
                    <a:pt x="73" y="62"/>
                    <a:pt x="73" y="62"/>
                  </a:cubicBezTo>
                  <a:cubicBezTo>
                    <a:pt x="73" y="62"/>
                    <a:pt x="73" y="62"/>
                    <a:pt x="73" y="62"/>
                  </a:cubicBezTo>
                  <a:cubicBezTo>
                    <a:pt x="73" y="62"/>
                    <a:pt x="73" y="62"/>
                    <a:pt x="73" y="62"/>
                  </a:cubicBezTo>
                  <a:cubicBezTo>
                    <a:pt x="60" y="69"/>
                    <a:pt x="60" y="69"/>
                    <a:pt x="60" y="69"/>
                  </a:cubicBezTo>
                  <a:cubicBezTo>
                    <a:pt x="60" y="69"/>
                    <a:pt x="60" y="69"/>
                    <a:pt x="60" y="69"/>
                  </a:cubicBezTo>
                  <a:close/>
                  <a:moveTo>
                    <a:pt x="74" y="61"/>
                  </a:moveTo>
                  <a:cubicBezTo>
                    <a:pt x="74" y="60"/>
                    <a:pt x="74" y="59"/>
                    <a:pt x="74" y="58"/>
                  </a:cubicBezTo>
                  <a:cubicBezTo>
                    <a:pt x="74" y="58"/>
                    <a:pt x="74" y="58"/>
                    <a:pt x="74" y="58"/>
                  </a:cubicBezTo>
                  <a:cubicBezTo>
                    <a:pt x="74" y="46"/>
                    <a:pt x="59" y="14"/>
                    <a:pt x="54" y="7"/>
                  </a:cubicBezTo>
                  <a:cubicBezTo>
                    <a:pt x="54" y="7"/>
                    <a:pt x="54" y="7"/>
                    <a:pt x="54" y="7"/>
                  </a:cubicBezTo>
                  <a:cubicBezTo>
                    <a:pt x="54" y="7"/>
                    <a:pt x="53" y="7"/>
                    <a:pt x="53" y="7"/>
                  </a:cubicBezTo>
                  <a:cubicBezTo>
                    <a:pt x="53" y="7"/>
                    <a:pt x="53" y="7"/>
                    <a:pt x="53" y="7"/>
                  </a:cubicBezTo>
                  <a:cubicBezTo>
                    <a:pt x="59" y="14"/>
                    <a:pt x="74" y="45"/>
                    <a:pt x="74" y="58"/>
                  </a:cubicBezTo>
                  <a:cubicBezTo>
                    <a:pt x="74" y="58"/>
                    <a:pt x="74" y="58"/>
                    <a:pt x="74" y="58"/>
                  </a:cubicBezTo>
                  <a:cubicBezTo>
                    <a:pt x="74" y="58"/>
                    <a:pt x="74" y="58"/>
                    <a:pt x="74" y="58"/>
                  </a:cubicBezTo>
                  <a:cubicBezTo>
                    <a:pt x="74" y="58"/>
                    <a:pt x="74" y="58"/>
                    <a:pt x="74" y="58"/>
                  </a:cubicBezTo>
                  <a:cubicBezTo>
                    <a:pt x="74" y="58"/>
                    <a:pt x="74" y="58"/>
                    <a:pt x="74" y="58"/>
                  </a:cubicBezTo>
                  <a:cubicBezTo>
                    <a:pt x="74" y="58"/>
                    <a:pt x="74" y="58"/>
                    <a:pt x="74" y="58"/>
                  </a:cubicBezTo>
                  <a:cubicBezTo>
                    <a:pt x="74" y="60"/>
                    <a:pt x="74" y="60"/>
                    <a:pt x="74" y="61"/>
                  </a:cubicBezTo>
                  <a:close/>
                  <a:moveTo>
                    <a:pt x="48" y="4"/>
                  </a:moveTo>
                  <a:cubicBezTo>
                    <a:pt x="47" y="4"/>
                    <a:pt x="46" y="4"/>
                    <a:pt x="44" y="4"/>
                  </a:cubicBezTo>
                  <a:cubicBezTo>
                    <a:pt x="44" y="4"/>
                    <a:pt x="44" y="4"/>
                    <a:pt x="44" y="4"/>
                  </a:cubicBezTo>
                  <a:cubicBezTo>
                    <a:pt x="46" y="4"/>
                    <a:pt x="47" y="4"/>
                    <a:pt x="4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2" name="Freeform 1862"/>
            <p:cNvSpPr>
              <a:spLocks/>
            </p:cNvSpPr>
            <p:nvPr/>
          </p:nvSpPr>
          <p:spPr bwMode="auto">
            <a:xfrm>
              <a:off x="7646989" y="5818188"/>
              <a:ext cx="7938" cy="20638"/>
            </a:xfrm>
            <a:custGeom>
              <a:avLst/>
              <a:gdLst>
                <a:gd name="T0" fmla="*/ 0 w 5"/>
                <a:gd name="T1" fmla="*/ 13 h 13"/>
                <a:gd name="T2" fmla="*/ 0 w 5"/>
                <a:gd name="T3" fmla="*/ 0 h 13"/>
                <a:gd name="T4" fmla="*/ 5 w 5"/>
                <a:gd name="T5" fmla="*/ 0 h 13"/>
                <a:gd name="T6" fmla="*/ 5 w 5"/>
                <a:gd name="T7" fmla="*/ 13 h 13"/>
                <a:gd name="T8" fmla="*/ 0 w 5"/>
                <a:gd name="T9" fmla="*/ 13 h 13"/>
                <a:gd name="T10" fmla="*/ 0 w 5"/>
                <a:gd name="T11" fmla="*/ 13 h 13"/>
              </a:gdLst>
              <a:ahLst/>
              <a:cxnLst>
                <a:cxn ang="0">
                  <a:pos x="T0" y="T1"/>
                </a:cxn>
                <a:cxn ang="0">
                  <a:pos x="T2" y="T3"/>
                </a:cxn>
                <a:cxn ang="0">
                  <a:pos x="T4" y="T5"/>
                </a:cxn>
                <a:cxn ang="0">
                  <a:pos x="T6" y="T7"/>
                </a:cxn>
                <a:cxn ang="0">
                  <a:pos x="T8" y="T9"/>
                </a:cxn>
                <a:cxn ang="0">
                  <a:pos x="T10" y="T11"/>
                </a:cxn>
              </a:cxnLst>
              <a:rect l="0" t="0" r="r" b="b"/>
              <a:pathLst>
                <a:path w="5" h="13">
                  <a:moveTo>
                    <a:pt x="0" y="13"/>
                  </a:moveTo>
                  <a:lnTo>
                    <a:pt x="0" y="0"/>
                  </a:lnTo>
                  <a:lnTo>
                    <a:pt x="5" y="0"/>
                  </a:lnTo>
                  <a:lnTo>
                    <a:pt x="5" y="13"/>
                  </a:lnTo>
                  <a:lnTo>
                    <a:pt x="0" y="13"/>
                  </a:lnTo>
                  <a:lnTo>
                    <a:pt x="0" y="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3" name="Freeform 1863"/>
            <p:cNvSpPr>
              <a:spLocks noEditPoints="1"/>
            </p:cNvSpPr>
            <p:nvPr/>
          </p:nvSpPr>
          <p:spPr bwMode="auto">
            <a:xfrm>
              <a:off x="7643814" y="5815013"/>
              <a:ext cx="14288" cy="28575"/>
            </a:xfrm>
            <a:custGeom>
              <a:avLst/>
              <a:gdLst>
                <a:gd name="T0" fmla="*/ 7 w 9"/>
                <a:gd name="T1" fmla="*/ 18 h 18"/>
                <a:gd name="T2" fmla="*/ 2 w 9"/>
                <a:gd name="T3" fmla="*/ 18 h 18"/>
                <a:gd name="T4" fmla="*/ 2 w 9"/>
                <a:gd name="T5" fmla="*/ 15 h 18"/>
                <a:gd name="T6" fmla="*/ 4 w 9"/>
                <a:gd name="T7" fmla="*/ 15 h 18"/>
                <a:gd name="T8" fmla="*/ 2 w 9"/>
                <a:gd name="T9" fmla="*/ 15 h 18"/>
                <a:gd name="T10" fmla="*/ 2 w 9"/>
                <a:gd name="T11" fmla="*/ 18 h 18"/>
                <a:gd name="T12" fmla="*/ 0 w 9"/>
                <a:gd name="T13" fmla="*/ 18 h 18"/>
                <a:gd name="T14" fmla="*/ 0 w 9"/>
                <a:gd name="T15" fmla="*/ 0 h 18"/>
                <a:gd name="T16" fmla="*/ 9 w 9"/>
                <a:gd name="T17" fmla="*/ 0 h 18"/>
                <a:gd name="T18" fmla="*/ 9 w 9"/>
                <a:gd name="T19" fmla="*/ 18 h 18"/>
                <a:gd name="T20" fmla="*/ 7 w 9"/>
                <a:gd name="T21" fmla="*/ 18 h 18"/>
                <a:gd name="T22" fmla="*/ 7 w 9"/>
                <a:gd name="T23" fmla="*/ 18 h 18"/>
                <a:gd name="T24" fmla="*/ 4 w 9"/>
                <a:gd name="T25" fmla="*/ 13 h 18"/>
                <a:gd name="T26" fmla="*/ 4 w 9"/>
                <a:gd name="T27" fmla="*/ 4 h 18"/>
                <a:gd name="T28" fmla="*/ 4 w 9"/>
                <a:gd name="T29" fmla="*/ 13 h 18"/>
                <a:gd name="T30" fmla="*/ 4 w 9"/>
                <a:gd name="T31"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 h="18">
                  <a:moveTo>
                    <a:pt x="7" y="18"/>
                  </a:moveTo>
                  <a:lnTo>
                    <a:pt x="2" y="18"/>
                  </a:lnTo>
                  <a:lnTo>
                    <a:pt x="2" y="15"/>
                  </a:lnTo>
                  <a:lnTo>
                    <a:pt x="4" y="15"/>
                  </a:lnTo>
                  <a:lnTo>
                    <a:pt x="2" y="15"/>
                  </a:lnTo>
                  <a:lnTo>
                    <a:pt x="2" y="18"/>
                  </a:lnTo>
                  <a:lnTo>
                    <a:pt x="0" y="18"/>
                  </a:lnTo>
                  <a:lnTo>
                    <a:pt x="0" y="0"/>
                  </a:lnTo>
                  <a:lnTo>
                    <a:pt x="9" y="0"/>
                  </a:lnTo>
                  <a:lnTo>
                    <a:pt x="9" y="18"/>
                  </a:lnTo>
                  <a:lnTo>
                    <a:pt x="7" y="18"/>
                  </a:lnTo>
                  <a:lnTo>
                    <a:pt x="7" y="18"/>
                  </a:lnTo>
                  <a:close/>
                  <a:moveTo>
                    <a:pt x="4" y="13"/>
                  </a:moveTo>
                  <a:lnTo>
                    <a:pt x="4" y="4"/>
                  </a:lnTo>
                  <a:lnTo>
                    <a:pt x="4" y="13"/>
                  </a:lnTo>
                  <a:lnTo>
                    <a:pt x="4" y="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4" name="Freeform 1864"/>
            <p:cNvSpPr>
              <a:spLocks/>
            </p:cNvSpPr>
            <p:nvPr/>
          </p:nvSpPr>
          <p:spPr bwMode="auto">
            <a:xfrm>
              <a:off x="7316789" y="5661026"/>
              <a:ext cx="128588" cy="88900"/>
            </a:xfrm>
            <a:custGeom>
              <a:avLst/>
              <a:gdLst>
                <a:gd name="T0" fmla="*/ 7 w 74"/>
                <a:gd name="T1" fmla="*/ 47 h 51"/>
                <a:gd name="T2" fmla="*/ 1 w 74"/>
                <a:gd name="T3" fmla="*/ 34 h 51"/>
                <a:gd name="T4" fmla="*/ 1 w 74"/>
                <a:gd name="T5" fmla="*/ 34 h 51"/>
                <a:gd name="T6" fmla="*/ 0 w 74"/>
                <a:gd name="T7" fmla="*/ 29 h 51"/>
                <a:gd name="T8" fmla="*/ 0 w 74"/>
                <a:gd name="T9" fmla="*/ 29 h 51"/>
                <a:gd name="T10" fmla="*/ 13 w 74"/>
                <a:gd name="T11" fmla="*/ 5 h 51"/>
                <a:gd name="T12" fmla="*/ 13 w 74"/>
                <a:gd name="T13" fmla="*/ 5 h 51"/>
                <a:gd name="T14" fmla="*/ 15 w 74"/>
                <a:gd name="T15" fmla="*/ 0 h 51"/>
                <a:gd name="T16" fmla="*/ 15 w 74"/>
                <a:gd name="T17" fmla="*/ 0 h 51"/>
                <a:gd name="T18" fmla="*/ 18 w 74"/>
                <a:gd name="T19" fmla="*/ 2 h 51"/>
                <a:gd name="T20" fmla="*/ 16 w 74"/>
                <a:gd name="T21" fmla="*/ 7 h 51"/>
                <a:gd name="T22" fmla="*/ 16 w 74"/>
                <a:gd name="T23" fmla="*/ 8 h 51"/>
                <a:gd name="T24" fmla="*/ 10 w 74"/>
                <a:gd name="T25" fmla="*/ 14 h 51"/>
                <a:gd name="T26" fmla="*/ 10 w 74"/>
                <a:gd name="T27" fmla="*/ 14 h 51"/>
                <a:gd name="T28" fmla="*/ 4 w 74"/>
                <a:gd name="T29" fmla="*/ 29 h 51"/>
                <a:gd name="T30" fmla="*/ 4 w 74"/>
                <a:gd name="T31" fmla="*/ 29 h 51"/>
                <a:gd name="T32" fmla="*/ 5 w 74"/>
                <a:gd name="T33" fmla="*/ 33 h 51"/>
                <a:gd name="T34" fmla="*/ 5 w 74"/>
                <a:gd name="T35" fmla="*/ 33 h 51"/>
                <a:gd name="T36" fmla="*/ 10 w 74"/>
                <a:gd name="T37" fmla="*/ 44 h 51"/>
                <a:gd name="T38" fmla="*/ 10 w 74"/>
                <a:gd name="T39" fmla="*/ 44 h 51"/>
                <a:gd name="T40" fmla="*/ 18 w 74"/>
                <a:gd name="T41" fmla="*/ 47 h 51"/>
                <a:gd name="T42" fmla="*/ 18 w 74"/>
                <a:gd name="T43" fmla="*/ 47 h 51"/>
                <a:gd name="T44" fmla="*/ 22 w 74"/>
                <a:gd name="T45" fmla="*/ 47 h 51"/>
                <a:gd name="T46" fmla="*/ 22 w 74"/>
                <a:gd name="T47" fmla="*/ 47 h 51"/>
                <a:gd name="T48" fmla="*/ 73 w 74"/>
                <a:gd name="T49" fmla="*/ 35 h 51"/>
                <a:gd name="T50" fmla="*/ 73 w 74"/>
                <a:gd name="T51" fmla="*/ 35 h 51"/>
                <a:gd name="T52" fmla="*/ 74 w 74"/>
                <a:gd name="T53" fmla="*/ 39 h 51"/>
                <a:gd name="T54" fmla="*/ 22 w 74"/>
                <a:gd name="T55" fmla="*/ 51 h 51"/>
                <a:gd name="T56" fmla="*/ 22 w 74"/>
                <a:gd name="T57" fmla="*/ 51 h 51"/>
                <a:gd name="T58" fmla="*/ 18 w 74"/>
                <a:gd name="T59" fmla="*/ 51 h 51"/>
                <a:gd name="T60" fmla="*/ 18 w 74"/>
                <a:gd name="T61" fmla="*/ 51 h 51"/>
                <a:gd name="T62" fmla="*/ 17 w 74"/>
                <a:gd name="T63" fmla="*/ 51 h 51"/>
                <a:gd name="T64" fmla="*/ 17 w 74"/>
                <a:gd name="T65" fmla="*/ 51 h 51"/>
                <a:gd name="T66" fmla="*/ 7 w 74"/>
                <a:gd name="T67" fmla="*/ 4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4" h="51">
                  <a:moveTo>
                    <a:pt x="7" y="47"/>
                  </a:moveTo>
                  <a:cubicBezTo>
                    <a:pt x="4" y="44"/>
                    <a:pt x="3" y="40"/>
                    <a:pt x="1" y="34"/>
                  </a:cubicBezTo>
                  <a:cubicBezTo>
                    <a:pt x="1" y="34"/>
                    <a:pt x="1" y="34"/>
                    <a:pt x="1" y="34"/>
                  </a:cubicBezTo>
                  <a:cubicBezTo>
                    <a:pt x="0" y="32"/>
                    <a:pt x="0" y="31"/>
                    <a:pt x="0" y="29"/>
                  </a:cubicBezTo>
                  <a:cubicBezTo>
                    <a:pt x="0" y="29"/>
                    <a:pt x="0" y="29"/>
                    <a:pt x="0" y="29"/>
                  </a:cubicBezTo>
                  <a:cubicBezTo>
                    <a:pt x="0" y="17"/>
                    <a:pt x="11" y="7"/>
                    <a:pt x="13" y="5"/>
                  </a:cubicBezTo>
                  <a:cubicBezTo>
                    <a:pt x="13" y="5"/>
                    <a:pt x="13" y="5"/>
                    <a:pt x="13" y="5"/>
                  </a:cubicBezTo>
                  <a:cubicBezTo>
                    <a:pt x="15" y="0"/>
                    <a:pt x="15" y="0"/>
                    <a:pt x="15" y="0"/>
                  </a:cubicBezTo>
                  <a:cubicBezTo>
                    <a:pt x="15" y="0"/>
                    <a:pt x="15" y="0"/>
                    <a:pt x="15" y="0"/>
                  </a:cubicBezTo>
                  <a:cubicBezTo>
                    <a:pt x="18" y="2"/>
                    <a:pt x="18" y="2"/>
                    <a:pt x="18" y="2"/>
                  </a:cubicBezTo>
                  <a:cubicBezTo>
                    <a:pt x="16" y="7"/>
                    <a:pt x="16" y="7"/>
                    <a:pt x="16" y="7"/>
                  </a:cubicBezTo>
                  <a:cubicBezTo>
                    <a:pt x="16" y="8"/>
                    <a:pt x="16" y="8"/>
                    <a:pt x="16" y="8"/>
                  </a:cubicBezTo>
                  <a:cubicBezTo>
                    <a:pt x="16" y="8"/>
                    <a:pt x="13" y="10"/>
                    <a:pt x="10" y="14"/>
                  </a:cubicBezTo>
                  <a:cubicBezTo>
                    <a:pt x="10" y="14"/>
                    <a:pt x="10" y="14"/>
                    <a:pt x="10" y="14"/>
                  </a:cubicBezTo>
                  <a:cubicBezTo>
                    <a:pt x="7" y="19"/>
                    <a:pt x="4" y="24"/>
                    <a:pt x="4" y="29"/>
                  </a:cubicBezTo>
                  <a:cubicBezTo>
                    <a:pt x="4" y="29"/>
                    <a:pt x="4" y="29"/>
                    <a:pt x="4" y="29"/>
                  </a:cubicBezTo>
                  <a:cubicBezTo>
                    <a:pt x="4" y="30"/>
                    <a:pt x="4" y="32"/>
                    <a:pt x="5" y="33"/>
                  </a:cubicBezTo>
                  <a:cubicBezTo>
                    <a:pt x="5" y="33"/>
                    <a:pt x="5" y="33"/>
                    <a:pt x="5" y="33"/>
                  </a:cubicBezTo>
                  <a:cubicBezTo>
                    <a:pt x="6" y="39"/>
                    <a:pt x="8" y="42"/>
                    <a:pt x="10" y="44"/>
                  </a:cubicBezTo>
                  <a:cubicBezTo>
                    <a:pt x="10" y="44"/>
                    <a:pt x="10" y="44"/>
                    <a:pt x="10" y="44"/>
                  </a:cubicBezTo>
                  <a:cubicBezTo>
                    <a:pt x="11" y="46"/>
                    <a:pt x="13" y="47"/>
                    <a:pt x="18" y="47"/>
                  </a:cubicBezTo>
                  <a:cubicBezTo>
                    <a:pt x="18" y="47"/>
                    <a:pt x="18" y="47"/>
                    <a:pt x="18" y="47"/>
                  </a:cubicBezTo>
                  <a:cubicBezTo>
                    <a:pt x="19" y="47"/>
                    <a:pt x="20" y="47"/>
                    <a:pt x="22" y="47"/>
                  </a:cubicBezTo>
                  <a:cubicBezTo>
                    <a:pt x="22" y="47"/>
                    <a:pt x="22" y="47"/>
                    <a:pt x="22" y="47"/>
                  </a:cubicBezTo>
                  <a:cubicBezTo>
                    <a:pt x="34" y="46"/>
                    <a:pt x="73" y="35"/>
                    <a:pt x="73" y="35"/>
                  </a:cubicBezTo>
                  <a:cubicBezTo>
                    <a:pt x="73" y="35"/>
                    <a:pt x="73" y="35"/>
                    <a:pt x="73" y="35"/>
                  </a:cubicBezTo>
                  <a:cubicBezTo>
                    <a:pt x="74" y="39"/>
                    <a:pt x="74" y="39"/>
                    <a:pt x="74" y="39"/>
                  </a:cubicBezTo>
                  <a:cubicBezTo>
                    <a:pt x="74" y="39"/>
                    <a:pt x="35" y="50"/>
                    <a:pt x="22" y="51"/>
                  </a:cubicBezTo>
                  <a:cubicBezTo>
                    <a:pt x="22" y="51"/>
                    <a:pt x="22" y="51"/>
                    <a:pt x="22" y="51"/>
                  </a:cubicBezTo>
                  <a:cubicBezTo>
                    <a:pt x="20" y="51"/>
                    <a:pt x="19" y="51"/>
                    <a:pt x="18" y="51"/>
                  </a:cubicBezTo>
                  <a:cubicBezTo>
                    <a:pt x="18" y="51"/>
                    <a:pt x="18" y="51"/>
                    <a:pt x="18" y="51"/>
                  </a:cubicBezTo>
                  <a:cubicBezTo>
                    <a:pt x="18" y="51"/>
                    <a:pt x="18" y="51"/>
                    <a:pt x="17" y="51"/>
                  </a:cubicBezTo>
                  <a:cubicBezTo>
                    <a:pt x="17" y="51"/>
                    <a:pt x="17" y="51"/>
                    <a:pt x="17" y="51"/>
                  </a:cubicBezTo>
                  <a:cubicBezTo>
                    <a:pt x="13" y="51"/>
                    <a:pt x="9" y="50"/>
                    <a:pt x="7" y="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5" name="Freeform 1865"/>
            <p:cNvSpPr>
              <a:spLocks noEditPoints="1"/>
            </p:cNvSpPr>
            <p:nvPr/>
          </p:nvSpPr>
          <p:spPr bwMode="auto">
            <a:xfrm>
              <a:off x="7313614" y="5657851"/>
              <a:ext cx="136525" cy="96838"/>
            </a:xfrm>
            <a:custGeom>
              <a:avLst/>
              <a:gdLst>
                <a:gd name="T0" fmla="*/ 1 w 79"/>
                <a:gd name="T1" fmla="*/ 37 h 55"/>
                <a:gd name="T2" fmla="*/ 0 w 79"/>
                <a:gd name="T3" fmla="*/ 31 h 55"/>
                <a:gd name="T4" fmla="*/ 15 w 79"/>
                <a:gd name="T5" fmla="*/ 1 h 55"/>
                <a:gd name="T6" fmla="*/ 23 w 79"/>
                <a:gd name="T7" fmla="*/ 2 h 55"/>
                <a:gd name="T8" fmla="*/ 19 w 79"/>
                <a:gd name="T9" fmla="*/ 11 h 55"/>
                <a:gd name="T10" fmla="*/ 18 w 79"/>
                <a:gd name="T11" fmla="*/ 13 h 55"/>
                <a:gd name="T12" fmla="*/ 14 w 79"/>
                <a:gd name="T13" fmla="*/ 18 h 55"/>
                <a:gd name="T14" fmla="*/ 8 w 79"/>
                <a:gd name="T15" fmla="*/ 31 h 55"/>
                <a:gd name="T16" fmla="*/ 13 w 79"/>
                <a:gd name="T17" fmla="*/ 45 h 55"/>
                <a:gd name="T18" fmla="*/ 20 w 79"/>
                <a:gd name="T19" fmla="*/ 47 h 55"/>
                <a:gd name="T20" fmla="*/ 74 w 79"/>
                <a:gd name="T21" fmla="*/ 36 h 55"/>
                <a:gd name="T22" fmla="*/ 77 w 79"/>
                <a:gd name="T23" fmla="*/ 35 h 55"/>
                <a:gd name="T24" fmla="*/ 76 w 79"/>
                <a:gd name="T25" fmla="*/ 43 h 55"/>
                <a:gd name="T26" fmla="*/ 75 w 79"/>
                <a:gd name="T27" fmla="*/ 44 h 55"/>
                <a:gd name="T28" fmla="*/ 55 w 79"/>
                <a:gd name="T29" fmla="*/ 49 h 55"/>
                <a:gd name="T30" fmla="*/ 24 w 79"/>
                <a:gd name="T31" fmla="*/ 55 h 55"/>
                <a:gd name="T32" fmla="*/ 19 w 79"/>
                <a:gd name="T33" fmla="*/ 55 h 55"/>
                <a:gd name="T34" fmla="*/ 19 w 79"/>
                <a:gd name="T35" fmla="*/ 55 h 55"/>
                <a:gd name="T36" fmla="*/ 23 w 79"/>
                <a:gd name="T37" fmla="*/ 51 h 55"/>
                <a:gd name="T38" fmla="*/ 20 w 79"/>
                <a:gd name="T39" fmla="*/ 51 h 55"/>
                <a:gd name="T40" fmla="*/ 19 w 79"/>
                <a:gd name="T41" fmla="*/ 51 h 55"/>
                <a:gd name="T42" fmla="*/ 19 w 79"/>
                <a:gd name="T43" fmla="*/ 51 h 55"/>
                <a:gd name="T44" fmla="*/ 17 w 79"/>
                <a:gd name="T45" fmla="*/ 51 h 55"/>
                <a:gd name="T46" fmla="*/ 17 w 79"/>
                <a:gd name="T47" fmla="*/ 51 h 55"/>
                <a:gd name="T48" fmla="*/ 17 w 79"/>
                <a:gd name="T49" fmla="*/ 51 h 55"/>
                <a:gd name="T50" fmla="*/ 10 w 79"/>
                <a:gd name="T51" fmla="*/ 48 h 55"/>
                <a:gd name="T52" fmla="*/ 10 w 79"/>
                <a:gd name="T53" fmla="*/ 48 h 55"/>
                <a:gd name="T54" fmla="*/ 54 w 79"/>
                <a:gd name="T55" fmla="*/ 45 h 55"/>
                <a:gd name="T56" fmla="*/ 47 w 79"/>
                <a:gd name="T57" fmla="*/ 46 h 55"/>
                <a:gd name="T58" fmla="*/ 74 w 79"/>
                <a:gd name="T59" fmla="*/ 40 h 55"/>
                <a:gd name="T60" fmla="*/ 5 w 79"/>
                <a:gd name="T61" fmla="*/ 36 h 55"/>
                <a:gd name="T62" fmla="*/ 5 w 79"/>
                <a:gd name="T63" fmla="*/ 36 h 55"/>
                <a:gd name="T64" fmla="*/ 4 w 79"/>
                <a:gd name="T65" fmla="*/ 31 h 55"/>
                <a:gd name="T66" fmla="*/ 5 w 79"/>
                <a:gd name="T67" fmla="*/ 36 h 55"/>
                <a:gd name="T68" fmla="*/ 7 w 79"/>
                <a:gd name="T69" fmla="*/ 21 h 55"/>
                <a:gd name="T70" fmla="*/ 10 w 79"/>
                <a:gd name="T71" fmla="*/ 15 h 55"/>
                <a:gd name="T72" fmla="*/ 13 w 79"/>
                <a:gd name="T73" fmla="*/ 12 h 55"/>
                <a:gd name="T74" fmla="*/ 20 w 79"/>
                <a:gd name="T75" fmla="*/ 9 h 55"/>
                <a:gd name="T76" fmla="*/ 16 w 79"/>
                <a:gd name="T77" fmla="*/ 9 h 55"/>
                <a:gd name="T78" fmla="*/ 16 w 79"/>
                <a:gd name="T79" fmla="*/ 9 h 55"/>
                <a:gd name="T80" fmla="*/ 16 w 79"/>
                <a:gd name="T81" fmla="*/ 8 h 55"/>
                <a:gd name="T82" fmla="*/ 16 w 79"/>
                <a:gd name="T83" fmla="*/ 8 h 55"/>
                <a:gd name="T84" fmla="*/ 19 w 79"/>
                <a:gd name="T85" fmla="*/ 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9" h="55">
                  <a:moveTo>
                    <a:pt x="7" y="50"/>
                  </a:moveTo>
                  <a:cubicBezTo>
                    <a:pt x="7" y="50"/>
                    <a:pt x="7" y="50"/>
                    <a:pt x="7" y="50"/>
                  </a:cubicBezTo>
                  <a:cubicBezTo>
                    <a:pt x="4" y="47"/>
                    <a:pt x="3" y="42"/>
                    <a:pt x="1" y="37"/>
                  </a:cubicBezTo>
                  <a:cubicBezTo>
                    <a:pt x="1" y="37"/>
                    <a:pt x="1" y="37"/>
                    <a:pt x="1" y="37"/>
                  </a:cubicBezTo>
                  <a:cubicBezTo>
                    <a:pt x="0" y="35"/>
                    <a:pt x="0" y="33"/>
                    <a:pt x="0" y="31"/>
                  </a:cubicBezTo>
                  <a:cubicBezTo>
                    <a:pt x="0" y="31"/>
                    <a:pt x="0" y="31"/>
                    <a:pt x="0" y="31"/>
                  </a:cubicBezTo>
                  <a:cubicBezTo>
                    <a:pt x="0" y="19"/>
                    <a:pt x="10" y="9"/>
                    <a:pt x="13" y="6"/>
                  </a:cubicBezTo>
                  <a:cubicBezTo>
                    <a:pt x="13" y="6"/>
                    <a:pt x="13" y="6"/>
                    <a:pt x="13" y="6"/>
                  </a:cubicBezTo>
                  <a:cubicBezTo>
                    <a:pt x="15" y="1"/>
                    <a:pt x="15" y="1"/>
                    <a:pt x="15" y="1"/>
                  </a:cubicBezTo>
                  <a:cubicBezTo>
                    <a:pt x="17" y="2"/>
                    <a:pt x="17" y="2"/>
                    <a:pt x="17" y="2"/>
                  </a:cubicBezTo>
                  <a:cubicBezTo>
                    <a:pt x="17" y="0"/>
                    <a:pt x="17" y="0"/>
                    <a:pt x="17" y="0"/>
                  </a:cubicBezTo>
                  <a:cubicBezTo>
                    <a:pt x="23" y="2"/>
                    <a:pt x="23" y="2"/>
                    <a:pt x="23" y="2"/>
                  </a:cubicBezTo>
                  <a:cubicBezTo>
                    <a:pt x="20" y="10"/>
                    <a:pt x="20" y="10"/>
                    <a:pt x="20" y="10"/>
                  </a:cubicBezTo>
                  <a:cubicBezTo>
                    <a:pt x="20" y="11"/>
                    <a:pt x="20" y="11"/>
                    <a:pt x="20" y="11"/>
                  </a:cubicBezTo>
                  <a:cubicBezTo>
                    <a:pt x="19" y="11"/>
                    <a:pt x="19" y="11"/>
                    <a:pt x="19" y="11"/>
                  </a:cubicBezTo>
                  <a:cubicBezTo>
                    <a:pt x="19" y="11"/>
                    <a:pt x="19" y="11"/>
                    <a:pt x="19" y="11"/>
                  </a:cubicBezTo>
                  <a:cubicBezTo>
                    <a:pt x="19" y="11"/>
                    <a:pt x="19" y="11"/>
                    <a:pt x="19" y="11"/>
                  </a:cubicBezTo>
                  <a:cubicBezTo>
                    <a:pt x="19" y="12"/>
                    <a:pt x="18" y="12"/>
                    <a:pt x="18" y="13"/>
                  </a:cubicBezTo>
                  <a:cubicBezTo>
                    <a:pt x="18" y="13"/>
                    <a:pt x="18" y="13"/>
                    <a:pt x="18" y="13"/>
                  </a:cubicBezTo>
                  <a:cubicBezTo>
                    <a:pt x="16" y="14"/>
                    <a:pt x="15" y="16"/>
                    <a:pt x="14" y="18"/>
                  </a:cubicBezTo>
                  <a:cubicBezTo>
                    <a:pt x="14" y="18"/>
                    <a:pt x="14" y="18"/>
                    <a:pt x="14" y="18"/>
                  </a:cubicBezTo>
                  <a:cubicBezTo>
                    <a:pt x="11" y="21"/>
                    <a:pt x="8" y="27"/>
                    <a:pt x="8" y="31"/>
                  </a:cubicBezTo>
                  <a:cubicBezTo>
                    <a:pt x="8" y="31"/>
                    <a:pt x="8" y="31"/>
                    <a:pt x="8" y="31"/>
                  </a:cubicBezTo>
                  <a:cubicBezTo>
                    <a:pt x="8" y="31"/>
                    <a:pt x="8" y="31"/>
                    <a:pt x="8" y="31"/>
                  </a:cubicBezTo>
                  <a:cubicBezTo>
                    <a:pt x="8" y="32"/>
                    <a:pt x="8" y="33"/>
                    <a:pt x="9" y="34"/>
                  </a:cubicBezTo>
                  <a:cubicBezTo>
                    <a:pt x="9" y="34"/>
                    <a:pt x="9" y="34"/>
                    <a:pt x="9" y="34"/>
                  </a:cubicBezTo>
                  <a:cubicBezTo>
                    <a:pt x="10" y="40"/>
                    <a:pt x="12" y="44"/>
                    <a:pt x="13" y="45"/>
                  </a:cubicBezTo>
                  <a:cubicBezTo>
                    <a:pt x="13" y="45"/>
                    <a:pt x="13" y="45"/>
                    <a:pt x="13" y="45"/>
                  </a:cubicBezTo>
                  <a:cubicBezTo>
                    <a:pt x="15" y="47"/>
                    <a:pt x="16" y="47"/>
                    <a:pt x="20" y="47"/>
                  </a:cubicBezTo>
                  <a:cubicBezTo>
                    <a:pt x="20" y="47"/>
                    <a:pt x="20" y="47"/>
                    <a:pt x="20" y="47"/>
                  </a:cubicBezTo>
                  <a:cubicBezTo>
                    <a:pt x="21" y="47"/>
                    <a:pt x="22" y="47"/>
                    <a:pt x="23" y="47"/>
                  </a:cubicBezTo>
                  <a:cubicBezTo>
                    <a:pt x="23" y="47"/>
                    <a:pt x="23" y="47"/>
                    <a:pt x="23" y="47"/>
                  </a:cubicBezTo>
                  <a:cubicBezTo>
                    <a:pt x="34" y="46"/>
                    <a:pt x="70" y="37"/>
                    <a:pt x="74" y="36"/>
                  </a:cubicBezTo>
                  <a:cubicBezTo>
                    <a:pt x="74" y="36"/>
                    <a:pt x="74" y="36"/>
                    <a:pt x="74" y="36"/>
                  </a:cubicBezTo>
                  <a:cubicBezTo>
                    <a:pt x="75" y="36"/>
                    <a:pt x="75" y="36"/>
                    <a:pt x="75" y="36"/>
                  </a:cubicBezTo>
                  <a:cubicBezTo>
                    <a:pt x="77" y="35"/>
                    <a:pt x="77" y="35"/>
                    <a:pt x="77" y="35"/>
                  </a:cubicBezTo>
                  <a:cubicBezTo>
                    <a:pt x="79" y="43"/>
                    <a:pt x="79" y="43"/>
                    <a:pt x="79" y="43"/>
                  </a:cubicBezTo>
                  <a:cubicBezTo>
                    <a:pt x="77" y="43"/>
                    <a:pt x="77" y="43"/>
                    <a:pt x="77" y="43"/>
                  </a:cubicBezTo>
                  <a:cubicBezTo>
                    <a:pt x="77" y="43"/>
                    <a:pt x="77" y="43"/>
                    <a:pt x="76" y="43"/>
                  </a:cubicBezTo>
                  <a:cubicBezTo>
                    <a:pt x="76" y="43"/>
                    <a:pt x="76" y="43"/>
                    <a:pt x="76" y="43"/>
                  </a:cubicBezTo>
                  <a:cubicBezTo>
                    <a:pt x="76" y="43"/>
                    <a:pt x="76" y="44"/>
                    <a:pt x="75" y="44"/>
                  </a:cubicBezTo>
                  <a:cubicBezTo>
                    <a:pt x="75" y="44"/>
                    <a:pt x="75" y="44"/>
                    <a:pt x="75" y="44"/>
                  </a:cubicBezTo>
                  <a:cubicBezTo>
                    <a:pt x="74" y="44"/>
                    <a:pt x="72" y="44"/>
                    <a:pt x="71" y="45"/>
                  </a:cubicBezTo>
                  <a:cubicBezTo>
                    <a:pt x="71" y="45"/>
                    <a:pt x="71" y="45"/>
                    <a:pt x="71" y="45"/>
                  </a:cubicBezTo>
                  <a:cubicBezTo>
                    <a:pt x="67" y="46"/>
                    <a:pt x="61" y="47"/>
                    <a:pt x="55" y="49"/>
                  </a:cubicBezTo>
                  <a:cubicBezTo>
                    <a:pt x="55" y="49"/>
                    <a:pt x="55" y="49"/>
                    <a:pt x="55" y="49"/>
                  </a:cubicBezTo>
                  <a:cubicBezTo>
                    <a:pt x="44" y="51"/>
                    <a:pt x="31" y="54"/>
                    <a:pt x="24" y="55"/>
                  </a:cubicBezTo>
                  <a:cubicBezTo>
                    <a:pt x="24" y="55"/>
                    <a:pt x="24" y="55"/>
                    <a:pt x="24" y="55"/>
                  </a:cubicBezTo>
                  <a:cubicBezTo>
                    <a:pt x="23" y="55"/>
                    <a:pt x="21" y="55"/>
                    <a:pt x="20" y="55"/>
                  </a:cubicBezTo>
                  <a:cubicBezTo>
                    <a:pt x="20" y="55"/>
                    <a:pt x="20" y="55"/>
                    <a:pt x="20" y="55"/>
                  </a:cubicBezTo>
                  <a:cubicBezTo>
                    <a:pt x="20" y="55"/>
                    <a:pt x="20" y="55"/>
                    <a:pt x="19" y="55"/>
                  </a:cubicBezTo>
                  <a:cubicBezTo>
                    <a:pt x="19" y="55"/>
                    <a:pt x="19" y="55"/>
                    <a:pt x="19" y="55"/>
                  </a:cubicBezTo>
                  <a:cubicBezTo>
                    <a:pt x="19" y="55"/>
                    <a:pt x="19" y="55"/>
                    <a:pt x="19" y="55"/>
                  </a:cubicBezTo>
                  <a:cubicBezTo>
                    <a:pt x="19" y="55"/>
                    <a:pt x="19" y="55"/>
                    <a:pt x="19" y="55"/>
                  </a:cubicBezTo>
                  <a:cubicBezTo>
                    <a:pt x="14" y="55"/>
                    <a:pt x="10" y="54"/>
                    <a:pt x="7" y="50"/>
                  </a:cubicBezTo>
                  <a:close/>
                  <a:moveTo>
                    <a:pt x="20" y="51"/>
                  </a:moveTo>
                  <a:cubicBezTo>
                    <a:pt x="21" y="51"/>
                    <a:pt x="22" y="51"/>
                    <a:pt x="23" y="51"/>
                  </a:cubicBezTo>
                  <a:cubicBezTo>
                    <a:pt x="23" y="51"/>
                    <a:pt x="23" y="51"/>
                    <a:pt x="23" y="51"/>
                  </a:cubicBezTo>
                  <a:cubicBezTo>
                    <a:pt x="22" y="51"/>
                    <a:pt x="21" y="51"/>
                    <a:pt x="20" y="51"/>
                  </a:cubicBezTo>
                  <a:cubicBezTo>
                    <a:pt x="20" y="51"/>
                    <a:pt x="20" y="51"/>
                    <a:pt x="20" y="51"/>
                  </a:cubicBezTo>
                  <a:cubicBezTo>
                    <a:pt x="20" y="51"/>
                    <a:pt x="20" y="51"/>
                    <a:pt x="20" y="51"/>
                  </a:cubicBezTo>
                  <a:close/>
                  <a:moveTo>
                    <a:pt x="19" y="51"/>
                  </a:moveTo>
                  <a:cubicBezTo>
                    <a:pt x="19" y="51"/>
                    <a:pt x="19" y="51"/>
                    <a:pt x="19" y="51"/>
                  </a:cubicBezTo>
                  <a:cubicBezTo>
                    <a:pt x="19" y="51"/>
                    <a:pt x="19" y="51"/>
                    <a:pt x="19" y="51"/>
                  </a:cubicBezTo>
                  <a:cubicBezTo>
                    <a:pt x="19" y="51"/>
                    <a:pt x="19" y="51"/>
                    <a:pt x="19" y="51"/>
                  </a:cubicBezTo>
                  <a:cubicBezTo>
                    <a:pt x="19" y="51"/>
                    <a:pt x="19" y="51"/>
                    <a:pt x="19" y="51"/>
                  </a:cubicBezTo>
                  <a:cubicBezTo>
                    <a:pt x="19" y="51"/>
                    <a:pt x="19" y="51"/>
                    <a:pt x="19" y="51"/>
                  </a:cubicBezTo>
                  <a:close/>
                  <a:moveTo>
                    <a:pt x="17" y="51"/>
                  </a:moveTo>
                  <a:cubicBezTo>
                    <a:pt x="17" y="51"/>
                    <a:pt x="17" y="51"/>
                    <a:pt x="17" y="51"/>
                  </a:cubicBezTo>
                  <a:cubicBezTo>
                    <a:pt x="17" y="51"/>
                    <a:pt x="17" y="51"/>
                    <a:pt x="17" y="51"/>
                  </a:cubicBezTo>
                  <a:cubicBezTo>
                    <a:pt x="17" y="51"/>
                    <a:pt x="17" y="51"/>
                    <a:pt x="17" y="51"/>
                  </a:cubicBezTo>
                  <a:close/>
                  <a:moveTo>
                    <a:pt x="17" y="51"/>
                  </a:moveTo>
                  <a:cubicBezTo>
                    <a:pt x="14" y="51"/>
                    <a:pt x="13" y="50"/>
                    <a:pt x="11" y="49"/>
                  </a:cubicBezTo>
                  <a:cubicBezTo>
                    <a:pt x="11" y="49"/>
                    <a:pt x="11" y="49"/>
                    <a:pt x="11" y="49"/>
                  </a:cubicBezTo>
                  <a:cubicBezTo>
                    <a:pt x="13" y="50"/>
                    <a:pt x="14" y="51"/>
                    <a:pt x="17" y="51"/>
                  </a:cubicBezTo>
                  <a:close/>
                  <a:moveTo>
                    <a:pt x="9" y="49"/>
                  </a:moveTo>
                  <a:cubicBezTo>
                    <a:pt x="10" y="48"/>
                    <a:pt x="10" y="48"/>
                    <a:pt x="10" y="48"/>
                  </a:cubicBezTo>
                  <a:cubicBezTo>
                    <a:pt x="10" y="48"/>
                    <a:pt x="10" y="48"/>
                    <a:pt x="10" y="48"/>
                  </a:cubicBezTo>
                  <a:cubicBezTo>
                    <a:pt x="10" y="48"/>
                    <a:pt x="10" y="48"/>
                    <a:pt x="10" y="48"/>
                  </a:cubicBezTo>
                  <a:cubicBezTo>
                    <a:pt x="10" y="48"/>
                    <a:pt x="10" y="48"/>
                    <a:pt x="10" y="48"/>
                  </a:cubicBezTo>
                  <a:cubicBezTo>
                    <a:pt x="10" y="48"/>
                    <a:pt x="10" y="48"/>
                    <a:pt x="10" y="48"/>
                  </a:cubicBezTo>
                  <a:cubicBezTo>
                    <a:pt x="9" y="49"/>
                    <a:pt x="9" y="49"/>
                    <a:pt x="9" y="49"/>
                  </a:cubicBezTo>
                  <a:close/>
                  <a:moveTo>
                    <a:pt x="69" y="41"/>
                  </a:moveTo>
                  <a:cubicBezTo>
                    <a:pt x="66" y="42"/>
                    <a:pt x="60" y="43"/>
                    <a:pt x="54" y="45"/>
                  </a:cubicBezTo>
                  <a:cubicBezTo>
                    <a:pt x="54" y="45"/>
                    <a:pt x="54" y="45"/>
                    <a:pt x="54" y="45"/>
                  </a:cubicBezTo>
                  <a:cubicBezTo>
                    <a:pt x="52" y="45"/>
                    <a:pt x="50" y="46"/>
                    <a:pt x="47" y="46"/>
                  </a:cubicBezTo>
                  <a:cubicBezTo>
                    <a:pt x="47" y="46"/>
                    <a:pt x="47" y="46"/>
                    <a:pt x="47" y="46"/>
                  </a:cubicBezTo>
                  <a:cubicBezTo>
                    <a:pt x="56" y="45"/>
                    <a:pt x="64" y="42"/>
                    <a:pt x="70" y="41"/>
                  </a:cubicBezTo>
                  <a:cubicBezTo>
                    <a:pt x="70" y="41"/>
                    <a:pt x="70" y="41"/>
                    <a:pt x="70" y="41"/>
                  </a:cubicBezTo>
                  <a:cubicBezTo>
                    <a:pt x="71" y="41"/>
                    <a:pt x="73" y="40"/>
                    <a:pt x="74" y="40"/>
                  </a:cubicBezTo>
                  <a:cubicBezTo>
                    <a:pt x="74" y="40"/>
                    <a:pt x="74" y="40"/>
                    <a:pt x="74" y="40"/>
                  </a:cubicBezTo>
                  <a:cubicBezTo>
                    <a:pt x="73" y="40"/>
                    <a:pt x="71" y="41"/>
                    <a:pt x="69" y="41"/>
                  </a:cubicBezTo>
                  <a:close/>
                  <a:moveTo>
                    <a:pt x="5" y="36"/>
                  </a:moveTo>
                  <a:cubicBezTo>
                    <a:pt x="6" y="39"/>
                    <a:pt x="7" y="41"/>
                    <a:pt x="8" y="44"/>
                  </a:cubicBezTo>
                  <a:cubicBezTo>
                    <a:pt x="8" y="44"/>
                    <a:pt x="8" y="44"/>
                    <a:pt x="8" y="44"/>
                  </a:cubicBezTo>
                  <a:cubicBezTo>
                    <a:pt x="7" y="41"/>
                    <a:pt x="6" y="39"/>
                    <a:pt x="5" y="36"/>
                  </a:cubicBezTo>
                  <a:cubicBezTo>
                    <a:pt x="5" y="36"/>
                    <a:pt x="5" y="36"/>
                    <a:pt x="5" y="36"/>
                  </a:cubicBezTo>
                  <a:cubicBezTo>
                    <a:pt x="4" y="34"/>
                    <a:pt x="4" y="33"/>
                    <a:pt x="4" y="31"/>
                  </a:cubicBezTo>
                  <a:cubicBezTo>
                    <a:pt x="4" y="31"/>
                    <a:pt x="4" y="31"/>
                    <a:pt x="4" y="31"/>
                  </a:cubicBezTo>
                  <a:cubicBezTo>
                    <a:pt x="4" y="31"/>
                    <a:pt x="4" y="31"/>
                    <a:pt x="4" y="31"/>
                  </a:cubicBezTo>
                  <a:cubicBezTo>
                    <a:pt x="4" y="31"/>
                    <a:pt x="4" y="31"/>
                    <a:pt x="4" y="31"/>
                  </a:cubicBezTo>
                  <a:cubicBezTo>
                    <a:pt x="4" y="33"/>
                    <a:pt x="4" y="34"/>
                    <a:pt x="5" y="36"/>
                  </a:cubicBezTo>
                  <a:close/>
                  <a:moveTo>
                    <a:pt x="7" y="21"/>
                  </a:moveTo>
                  <a:cubicBezTo>
                    <a:pt x="7" y="21"/>
                    <a:pt x="7" y="21"/>
                    <a:pt x="7" y="21"/>
                  </a:cubicBezTo>
                  <a:cubicBezTo>
                    <a:pt x="7" y="21"/>
                    <a:pt x="7" y="21"/>
                    <a:pt x="7" y="21"/>
                  </a:cubicBezTo>
                  <a:cubicBezTo>
                    <a:pt x="7" y="21"/>
                    <a:pt x="7" y="21"/>
                    <a:pt x="7" y="21"/>
                  </a:cubicBezTo>
                  <a:close/>
                  <a:moveTo>
                    <a:pt x="7" y="21"/>
                  </a:moveTo>
                  <a:cubicBezTo>
                    <a:pt x="8" y="19"/>
                    <a:pt x="9" y="17"/>
                    <a:pt x="10" y="15"/>
                  </a:cubicBezTo>
                  <a:cubicBezTo>
                    <a:pt x="10" y="15"/>
                    <a:pt x="10" y="15"/>
                    <a:pt x="10" y="15"/>
                  </a:cubicBezTo>
                  <a:cubicBezTo>
                    <a:pt x="11" y="14"/>
                    <a:pt x="12" y="13"/>
                    <a:pt x="13" y="12"/>
                  </a:cubicBezTo>
                  <a:cubicBezTo>
                    <a:pt x="13" y="12"/>
                    <a:pt x="13" y="12"/>
                    <a:pt x="13" y="12"/>
                  </a:cubicBezTo>
                  <a:cubicBezTo>
                    <a:pt x="11" y="15"/>
                    <a:pt x="9" y="18"/>
                    <a:pt x="7" y="21"/>
                  </a:cubicBezTo>
                  <a:close/>
                  <a:moveTo>
                    <a:pt x="20" y="10"/>
                  </a:moveTo>
                  <a:cubicBezTo>
                    <a:pt x="20" y="9"/>
                    <a:pt x="20" y="9"/>
                    <a:pt x="20" y="9"/>
                  </a:cubicBezTo>
                  <a:cubicBezTo>
                    <a:pt x="20" y="9"/>
                    <a:pt x="20" y="9"/>
                    <a:pt x="20" y="9"/>
                  </a:cubicBezTo>
                  <a:cubicBezTo>
                    <a:pt x="20" y="9"/>
                    <a:pt x="20" y="9"/>
                    <a:pt x="20" y="10"/>
                  </a:cubicBezTo>
                  <a:close/>
                  <a:moveTo>
                    <a:pt x="16" y="9"/>
                  </a:moveTo>
                  <a:cubicBezTo>
                    <a:pt x="16" y="9"/>
                    <a:pt x="16" y="9"/>
                    <a:pt x="16" y="9"/>
                  </a:cubicBezTo>
                  <a:cubicBezTo>
                    <a:pt x="16" y="9"/>
                    <a:pt x="16" y="9"/>
                    <a:pt x="16" y="9"/>
                  </a:cubicBezTo>
                  <a:cubicBezTo>
                    <a:pt x="16" y="9"/>
                    <a:pt x="16" y="9"/>
                    <a:pt x="16" y="9"/>
                  </a:cubicBezTo>
                  <a:close/>
                  <a:moveTo>
                    <a:pt x="16" y="8"/>
                  </a:move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lose/>
                  <a:moveTo>
                    <a:pt x="19" y="8"/>
                  </a:moveTo>
                  <a:cubicBezTo>
                    <a:pt x="19" y="8"/>
                    <a:pt x="19" y="8"/>
                    <a:pt x="19" y="8"/>
                  </a:cubicBezTo>
                  <a:cubicBezTo>
                    <a:pt x="19" y="8"/>
                    <a:pt x="19" y="8"/>
                    <a:pt x="19" y="8"/>
                  </a:cubicBezTo>
                  <a:cubicBezTo>
                    <a:pt x="19" y="8"/>
                    <a:pt x="19" y="8"/>
                    <a:pt x="19"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6" name="Freeform 1866"/>
            <p:cNvSpPr>
              <a:spLocks/>
            </p:cNvSpPr>
            <p:nvPr/>
          </p:nvSpPr>
          <p:spPr bwMode="auto">
            <a:xfrm>
              <a:off x="7340602" y="5668963"/>
              <a:ext cx="17463" cy="11113"/>
            </a:xfrm>
            <a:custGeom>
              <a:avLst/>
              <a:gdLst>
                <a:gd name="T0" fmla="*/ 0 w 11"/>
                <a:gd name="T1" fmla="*/ 4 h 7"/>
                <a:gd name="T2" fmla="*/ 1 w 11"/>
                <a:gd name="T3" fmla="*/ 0 h 7"/>
                <a:gd name="T4" fmla="*/ 11 w 11"/>
                <a:gd name="T5" fmla="*/ 3 h 7"/>
                <a:gd name="T6" fmla="*/ 9 w 11"/>
                <a:gd name="T7" fmla="*/ 7 h 7"/>
                <a:gd name="T8" fmla="*/ 0 w 11"/>
                <a:gd name="T9" fmla="*/ 4 h 7"/>
                <a:gd name="T10" fmla="*/ 0 w 11"/>
                <a:gd name="T11" fmla="*/ 4 h 7"/>
              </a:gdLst>
              <a:ahLst/>
              <a:cxnLst>
                <a:cxn ang="0">
                  <a:pos x="T0" y="T1"/>
                </a:cxn>
                <a:cxn ang="0">
                  <a:pos x="T2" y="T3"/>
                </a:cxn>
                <a:cxn ang="0">
                  <a:pos x="T4" y="T5"/>
                </a:cxn>
                <a:cxn ang="0">
                  <a:pos x="T6" y="T7"/>
                </a:cxn>
                <a:cxn ang="0">
                  <a:pos x="T8" y="T9"/>
                </a:cxn>
                <a:cxn ang="0">
                  <a:pos x="T10" y="T11"/>
                </a:cxn>
              </a:cxnLst>
              <a:rect l="0" t="0" r="r" b="b"/>
              <a:pathLst>
                <a:path w="11" h="7">
                  <a:moveTo>
                    <a:pt x="0" y="4"/>
                  </a:moveTo>
                  <a:lnTo>
                    <a:pt x="1" y="0"/>
                  </a:lnTo>
                  <a:lnTo>
                    <a:pt x="11" y="3"/>
                  </a:lnTo>
                  <a:lnTo>
                    <a:pt x="9" y="7"/>
                  </a:lnTo>
                  <a:lnTo>
                    <a:pt x="0" y="4"/>
                  </a:ln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7" name="Freeform 1867"/>
            <p:cNvSpPr>
              <a:spLocks noEditPoints="1"/>
            </p:cNvSpPr>
            <p:nvPr/>
          </p:nvSpPr>
          <p:spPr bwMode="auto">
            <a:xfrm>
              <a:off x="7335839" y="5665788"/>
              <a:ext cx="25400" cy="19050"/>
            </a:xfrm>
            <a:custGeom>
              <a:avLst/>
              <a:gdLst>
                <a:gd name="T0" fmla="*/ 2 w 16"/>
                <a:gd name="T1" fmla="*/ 8 h 12"/>
                <a:gd name="T2" fmla="*/ 3 w 16"/>
                <a:gd name="T3" fmla="*/ 6 h 12"/>
                <a:gd name="T4" fmla="*/ 5 w 16"/>
                <a:gd name="T5" fmla="*/ 7 h 12"/>
                <a:gd name="T6" fmla="*/ 3 w 16"/>
                <a:gd name="T7" fmla="*/ 6 h 12"/>
                <a:gd name="T8" fmla="*/ 2 w 16"/>
                <a:gd name="T9" fmla="*/ 8 h 12"/>
                <a:gd name="T10" fmla="*/ 0 w 16"/>
                <a:gd name="T11" fmla="*/ 7 h 12"/>
                <a:gd name="T12" fmla="*/ 3 w 16"/>
                <a:gd name="T13" fmla="*/ 0 h 12"/>
                <a:gd name="T14" fmla="*/ 16 w 16"/>
                <a:gd name="T15" fmla="*/ 3 h 12"/>
                <a:gd name="T16" fmla="*/ 14 w 16"/>
                <a:gd name="T17" fmla="*/ 12 h 12"/>
                <a:gd name="T18" fmla="*/ 2 w 16"/>
                <a:gd name="T19" fmla="*/ 8 h 12"/>
                <a:gd name="T20" fmla="*/ 2 w 16"/>
                <a:gd name="T21" fmla="*/ 8 h 12"/>
                <a:gd name="T22" fmla="*/ 11 w 16"/>
                <a:gd name="T23" fmla="*/ 6 h 12"/>
                <a:gd name="T24" fmla="*/ 5 w 16"/>
                <a:gd name="T25" fmla="*/ 5 h 12"/>
                <a:gd name="T26" fmla="*/ 5 w 16"/>
                <a:gd name="T27" fmla="*/ 5 h 12"/>
                <a:gd name="T28" fmla="*/ 11 w 16"/>
                <a:gd name="T29" fmla="*/ 6 h 12"/>
                <a:gd name="T30" fmla="*/ 11 w 16"/>
                <a:gd name="T31"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 h="12">
                  <a:moveTo>
                    <a:pt x="2" y="8"/>
                  </a:moveTo>
                  <a:lnTo>
                    <a:pt x="3" y="6"/>
                  </a:lnTo>
                  <a:lnTo>
                    <a:pt x="5" y="7"/>
                  </a:lnTo>
                  <a:lnTo>
                    <a:pt x="3" y="6"/>
                  </a:lnTo>
                  <a:lnTo>
                    <a:pt x="2" y="8"/>
                  </a:lnTo>
                  <a:lnTo>
                    <a:pt x="0" y="7"/>
                  </a:lnTo>
                  <a:lnTo>
                    <a:pt x="3" y="0"/>
                  </a:lnTo>
                  <a:lnTo>
                    <a:pt x="16" y="3"/>
                  </a:lnTo>
                  <a:lnTo>
                    <a:pt x="14" y="12"/>
                  </a:lnTo>
                  <a:lnTo>
                    <a:pt x="2" y="8"/>
                  </a:lnTo>
                  <a:lnTo>
                    <a:pt x="2" y="8"/>
                  </a:lnTo>
                  <a:close/>
                  <a:moveTo>
                    <a:pt x="11" y="6"/>
                  </a:moveTo>
                  <a:lnTo>
                    <a:pt x="5" y="5"/>
                  </a:lnTo>
                  <a:lnTo>
                    <a:pt x="5" y="5"/>
                  </a:lnTo>
                  <a:lnTo>
                    <a:pt x="11" y="6"/>
                  </a:lnTo>
                  <a:lnTo>
                    <a:pt x="11"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8" name="Freeform 1868"/>
            <p:cNvSpPr>
              <a:spLocks/>
            </p:cNvSpPr>
            <p:nvPr/>
          </p:nvSpPr>
          <p:spPr bwMode="auto">
            <a:xfrm>
              <a:off x="7337427" y="5875338"/>
              <a:ext cx="119063" cy="187325"/>
            </a:xfrm>
            <a:custGeom>
              <a:avLst/>
              <a:gdLst>
                <a:gd name="T0" fmla="*/ 7 w 68"/>
                <a:gd name="T1" fmla="*/ 103 h 107"/>
                <a:gd name="T2" fmla="*/ 21 w 68"/>
                <a:gd name="T3" fmla="*/ 103 h 107"/>
                <a:gd name="T4" fmla="*/ 0 w 68"/>
                <a:gd name="T5" fmla="*/ 13 h 107"/>
                <a:gd name="T6" fmla="*/ 0 w 68"/>
                <a:gd name="T7" fmla="*/ 13 h 107"/>
                <a:gd name="T8" fmla="*/ 1 w 68"/>
                <a:gd name="T9" fmla="*/ 10 h 107"/>
                <a:gd name="T10" fmla="*/ 1 w 68"/>
                <a:gd name="T11" fmla="*/ 10 h 107"/>
                <a:gd name="T12" fmla="*/ 7 w 68"/>
                <a:gd name="T13" fmla="*/ 2 h 107"/>
                <a:gd name="T14" fmla="*/ 7 w 68"/>
                <a:gd name="T15" fmla="*/ 2 h 107"/>
                <a:gd name="T16" fmla="*/ 20 w 68"/>
                <a:gd name="T17" fmla="*/ 0 h 107"/>
                <a:gd name="T18" fmla="*/ 20 w 68"/>
                <a:gd name="T19" fmla="*/ 0 h 107"/>
                <a:gd name="T20" fmla="*/ 68 w 68"/>
                <a:gd name="T21" fmla="*/ 9 h 107"/>
                <a:gd name="T22" fmla="*/ 68 w 68"/>
                <a:gd name="T23" fmla="*/ 9 h 107"/>
                <a:gd name="T24" fmla="*/ 68 w 68"/>
                <a:gd name="T25" fmla="*/ 9 h 107"/>
                <a:gd name="T26" fmla="*/ 67 w 68"/>
                <a:gd name="T27" fmla="*/ 12 h 107"/>
                <a:gd name="T28" fmla="*/ 50 w 68"/>
                <a:gd name="T29" fmla="*/ 8 h 107"/>
                <a:gd name="T30" fmla="*/ 50 w 68"/>
                <a:gd name="T31" fmla="*/ 8 h 107"/>
                <a:gd name="T32" fmla="*/ 20 w 68"/>
                <a:gd name="T33" fmla="*/ 4 h 107"/>
                <a:gd name="T34" fmla="*/ 20 w 68"/>
                <a:gd name="T35" fmla="*/ 4 h 107"/>
                <a:gd name="T36" fmla="*/ 9 w 68"/>
                <a:gd name="T37" fmla="*/ 6 h 107"/>
                <a:gd name="T38" fmla="*/ 9 w 68"/>
                <a:gd name="T39" fmla="*/ 6 h 107"/>
                <a:gd name="T40" fmla="*/ 5 w 68"/>
                <a:gd name="T41" fmla="*/ 11 h 107"/>
                <a:gd name="T42" fmla="*/ 5 w 68"/>
                <a:gd name="T43" fmla="*/ 11 h 107"/>
                <a:gd name="T44" fmla="*/ 4 w 68"/>
                <a:gd name="T45" fmla="*/ 13 h 107"/>
                <a:gd name="T46" fmla="*/ 4 w 68"/>
                <a:gd name="T47" fmla="*/ 13 h 107"/>
                <a:gd name="T48" fmla="*/ 15 w 68"/>
                <a:gd name="T49" fmla="*/ 67 h 107"/>
                <a:gd name="T50" fmla="*/ 15 w 68"/>
                <a:gd name="T51" fmla="*/ 67 h 107"/>
                <a:gd name="T52" fmla="*/ 26 w 68"/>
                <a:gd name="T53" fmla="*/ 104 h 107"/>
                <a:gd name="T54" fmla="*/ 26 w 68"/>
                <a:gd name="T55" fmla="*/ 104 h 107"/>
                <a:gd name="T56" fmla="*/ 27 w 68"/>
                <a:gd name="T57" fmla="*/ 107 h 107"/>
                <a:gd name="T58" fmla="*/ 7 w 68"/>
                <a:gd name="T59" fmla="*/ 107 h 107"/>
                <a:gd name="T60" fmla="*/ 7 w 68"/>
                <a:gd name="T61" fmla="*/ 10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8" h="107">
                  <a:moveTo>
                    <a:pt x="7" y="103"/>
                  </a:moveTo>
                  <a:cubicBezTo>
                    <a:pt x="21" y="103"/>
                    <a:pt x="21" y="103"/>
                    <a:pt x="21" y="103"/>
                  </a:cubicBezTo>
                  <a:cubicBezTo>
                    <a:pt x="18" y="90"/>
                    <a:pt x="1" y="34"/>
                    <a:pt x="0" y="13"/>
                  </a:cubicBezTo>
                  <a:cubicBezTo>
                    <a:pt x="0" y="13"/>
                    <a:pt x="0" y="13"/>
                    <a:pt x="0" y="13"/>
                  </a:cubicBezTo>
                  <a:cubicBezTo>
                    <a:pt x="0" y="12"/>
                    <a:pt x="0" y="11"/>
                    <a:pt x="1" y="10"/>
                  </a:cubicBezTo>
                  <a:cubicBezTo>
                    <a:pt x="1" y="10"/>
                    <a:pt x="1" y="10"/>
                    <a:pt x="1" y="10"/>
                  </a:cubicBezTo>
                  <a:cubicBezTo>
                    <a:pt x="1" y="6"/>
                    <a:pt x="4" y="3"/>
                    <a:pt x="7" y="2"/>
                  </a:cubicBezTo>
                  <a:cubicBezTo>
                    <a:pt x="7" y="2"/>
                    <a:pt x="7" y="2"/>
                    <a:pt x="7" y="2"/>
                  </a:cubicBezTo>
                  <a:cubicBezTo>
                    <a:pt x="11" y="0"/>
                    <a:pt x="15" y="0"/>
                    <a:pt x="20" y="0"/>
                  </a:cubicBezTo>
                  <a:cubicBezTo>
                    <a:pt x="20" y="0"/>
                    <a:pt x="20" y="0"/>
                    <a:pt x="20" y="0"/>
                  </a:cubicBezTo>
                  <a:cubicBezTo>
                    <a:pt x="40" y="0"/>
                    <a:pt x="68" y="9"/>
                    <a:pt x="68" y="9"/>
                  </a:cubicBezTo>
                  <a:cubicBezTo>
                    <a:pt x="68" y="9"/>
                    <a:pt x="68" y="9"/>
                    <a:pt x="68" y="9"/>
                  </a:cubicBezTo>
                  <a:cubicBezTo>
                    <a:pt x="68" y="9"/>
                    <a:pt x="68" y="9"/>
                    <a:pt x="68" y="9"/>
                  </a:cubicBezTo>
                  <a:cubicBezTo>
                    <a:pt x="67" y="12"/>
                    <a:pt x="67" y="12"/>
                    <a:pt x="67" y="12"/>
                  </a:cubicBezTo>
                  <a:cubicBezTo>
                    <a:pt x="67" y="12"/>
                    <a:pt x="60" y="10"/>
                    <a:pt x="50" y="8"/>
                  </a:cubicBezTo>
                  <a:cubicBezTo>
                    <a:pt x="50" y="8"/>
                    <a:pt x="50" y="8"/>
                    <a:pt x="50" y="8"/>
                  </a:cubicBezTo>
                  <a:cubicBezTo>
                    <a:pt x="41" y="6"/>
                    <a:pt x="30" y="4"/>
                    <a:pt x="20" y="4"/>
                  </a:cubicBezTo>
                  <a:cubicBezTo>
                    <a:pt x="20" y="4"/>
                    <a:pt x="20" y="4"/>
                    <a:pt x="20" y="4"/>
                  </a:cubicBezTo>
                  <a:cubicBezTo>
                    <a:pt x="16" y="4"/>
                    <a:pt x="12" y="4"/>
                    <a:pt x="9" y="6"/>
                  </a:cubicBezTo>
                  <a:cubicBezTo>
                    <a:pt x="9" y="6"/>
                    <a:pt x="9" y="6"/>
                    <a:pt x="9" y="6"/>
                  </a:cubicBezTo>
                  <a:cubicBezTo>
                    <a:pt x="6" y="7"/>
                    <a:pt x="5" y="8"/>
                    <a:pt x="5" y="11"/>
                  </a:cubicBezTo>
                  <a:cubicBezTo>
                    <a:pt x="5" y="11"/>
                    <a:pt x="5" y="11"/>
                    <a:pt x="5" y="11"/>
                  </a:cubicBezTo>
                  <a:cubicBezTo>
                    <a:pt x="4" y="11"/>
                    <a:pt x="4" y="12"/>
                    <a:pt x="4" y="13"/>
                  </a:cubicBezTo>
                  <a:cubicBezTo>
                    <a:pt x="4" y="13"/>
                    <a:pt x="4" y="13"/>
                    <a:pt x="4" y="13"/>
                  </a:cubicBezTo>
                  <a:cubicBezTo>
                    <a:pt x="4" y="24"/>
                    <a:pt x="10" y="47"/>
                    <a:pt x="15" y="67"/>
                  </a:cubicBezTo>
                  <a:cubicBezTo>
                    <a:pt x="15" y="67"/>
                    <a:pt x="15" y="67"/>
                    <a:pt x="15" y="67"/>
                  </a:cubicBezTo>
                  <a:cubicBezTo>
                    <a:pt x="21" y="87"/>
                    <a:pt x="26" y="104"/>
                    <a:pt x="26" y="104"/>
                  </a:cubicBezTo>
                  <a:cubicBezTo>
                    <a:pt x="26" y="104"/>
                    <a:pt x="26" y="104"/>
                    <a:pt x="26" y="104"/>
                  </a:cubicBezTo>
                  <a:cubicBezTo>
                    <a:pt x="27" y="107"/>
                    <a:pt x="27" y="107"/>
                    <a:pt x="27" y="107"/>
                  </a:cubicBezTo>
                  <a:cubicBezTo>
                    <a:pt x="7" y="107"/>
                    <a:pt x="7" y="107"/>
                    <a:pt x="7" y="107"/>
                  </a:cubicBezTo>
                  <a:cubicBezTo>
                    <a:pt x="7" y="103"/>
                    <a:pt x="7" y="103"/>
                    <a:pt x="7" y="10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9" name="Freeform 1869"/>
            <p:cNvSpPr>
              <a:spLocks noEditPoints="1"/>
            </p:cNvSpPr>
            <p:nvPr/>
          </p:nvSpPr>
          <p:spPr bwMode="auto">
            <a:xfrm>
              <a:off x="7334252" y="5872163"/>
              <a:ext cx="125413" cy="193675"/>
            </a:xfrm>
            <a:custGeom>
              <a:avLst/>
              <a:gdLst>
                <a:gd name="T0" fmla="*/ 7 w 72"/>
                <a:gd name="T1" fmla="*/ 105 h 111"/>
                <a:gd name="T2" fmla="*/ 21 w 72"/>
                <a:gd name="T3" fmla="*/ 103 h 111"/>
                <a:gd name="T4" fmla="*/ 0 w 72"/>
                <a:gd name="T5" fmla="*/ 15 h 111"/>
                <a:gd name="T6" fmla="*/ 1 w 72"/>
                <a:gd name="T7" fmla="*/ 12 h 111"/>
                <a:gd name="T8" fmla="*/ 8 w 72"/>
                <a:gd name="T9" fmla="*/ 2 h 111"/>
                <a:gd name="T10" fmla="*/ 22 w 72"/>
                <a:gd name="T11" fmla="*/ 0 h 111"/>
                <a:gd name="T12" fmla="*/ 70 w 72"/>
                <a:gd name="T13" fmla="*/ 9 h 111"/>
                <a:gd name="T14" fmla="*/ 71 w 72"/>
                <a:gd name="T15" fmla="*/ 9 h 111"/>
                <a:gd name="T16" fmla="*/ 72 w 72"/>
                <a:gd name="T17" fmla="*/ 10 h 111"/>
                <a:gd name="T18" fmla="*/ 69 w 72"/>
                <a:gd name="T19" fmla="*/ 16 h 111"/>
                <a:gd name="T20" fmla="*/ 69 w 72"/>
                <a:gd name="T21" fmla="*/ 16 h 111"/>
                <a:gd name="T22" fmla="*/ 68 w 72"/>
                <a:gd name="T23" fmla="*/ 16 h 111"/>
                <a:gd name="T24" fmla="*/ 68 w 72"/>
                <a:gd name="T25" fmla="*/ 16 h 111"/>
                <a:gd name="T26" fmla="*/ 68 w 72"/>
                <a:gd name="T27" fmla="*/ 16 h 111"/>
                <a:gd name="T28" fmla="*/ 68 w 72"/>
                <a:gd name="T29" fmla="*/ 16 h 111"/>
                <a:gd name="T30" fmla="*/ 67 w 72"/>
                <a:gd name="T31" fmla="*/ 16 h 111"/>
                <a:gd name="T32" fmla="*/ 64 w 72"/>
                <a:gd name="T33" fmla="*/ 15 h 111"/>
                <a:gd name="T34" fmla="*/ 52 w 72"/>
                <a:gd name="T35" fmla="*/ 12 h 111"/>
                <a:gd name="T36" fmla="*/ 23 w 72"/>
                <a:gd name="T37" fmla="*/ 8 h 111"/>
                <a:gd name="T38" fmla="*/ 22 w 72"/>
                <a:gd name="T39" fmla="*/ 8 h 111"/>
                <a:gd name="T40" fmla="*/ 12 w 72"/>
                <a:gd name="T41" fmla="*/ 9 h 111"/>
                <a:gd name="T42" fmla="*/ 9 w 72"/>
                <a:gd name="T43" fmla="*/ 13 h 111"/>
                <a:gd name="T44" fmla="*/ 8 w 72"/>
                <a:gd name="T45" fmla="*/ 15 h 111"/>
                <a:gd name="T46" fmla="*/ 8 w 72"/>
                <a:gd name="T47" fmla="*/ 15 h 111"/>
                <a:gd name="T48" fmla="*/ 19 w 72"/>
                <a:gd name="T49" fmla="*/ 69 h 111"/>
                <a:gd name="T50" fmla="*/ 30 w 72"/>
                <a:gd name="T51" fmla="*/ 106 h 111"/>
                <a:gd name="T52" fmla="*/ 30 w 72"/>
                <a:gd name="T53" fmla="*/ 106 h 111"/>
                <a:gd name="T54" fmla="*/ 7 w 72"/>
                <a:gd name="T55" fmla="*/ 111 h 111"/>
                <a:gd name="T56" fmla="*/ 23 w 72"/>
                <a:gd name="T57" fmla="*/ 96 h 111"/>
                <a:gd name="T58" fmla="*/ 17 w 72"/>
                <a:gd name="T59" fmla="*/ 76 h 111"/>
                <a:gd name="T60" fmla="*/ 4 w 72"/>
                <a:gd name="T61" fmla="*/ 15 h 111"/>
                <a:gd name="T62" fmla="*/ 4 w 72"/>
                <a:gd name="T63" fmla="*/ 15 h 111"/>
                <a:gd name="T64" fmla="*/ 4 w 72"/>
                <a:gd name="T65" fmla="*/ 14 h 111"/>
                <a:gd name="T66" fmla="*/ 4 w 72"/>
                <a:gd name="T67" fmla="*/ 14 h 111"/>
                <a:gd name="T68" fmla="*/ 4 w 72"/>
                <a:gd name="T69" fmla="*/ 14 h 111"/>
                <a:gd name="T70" fmla="*/ 53 w 72"/>
                <a:gd name="T71" fmla="*/ 8 h 111"/>
                <a:gd name="T72" fmla="*/ 67 w 72"/>
                <a:gd name="T73" fmla="*/ 12 h 111"/>
                <a:gd name="T74" fmla="*/ 65 w 72"/>
                <a:gd name="T75" fmla="*/ 11 h 111"/>
                <a:gd name="T76" fmla="*/ 53 w 72"/>
                <a:gd name="T77" fmla="*/ 8 h 111"/>
                <a:gd name="T78" fmla="*/ 41 w 72"/>
                <a:gd name="T79" fmla="*/ 6 h 111"/>
                <a:gd name="T80" fmla="*/ 53 w 72"/>
                <a:gd name="T81" fmla="*/ 8 h 111"/>
                <a:gd name="T82" fmla="*/ 6 w 72"/>
                <a:gd name="T83" fmla="*/ 8 h 111"/>
                <a:gd name="T84" fmla="*/ 6 w 72"/>
                <a:gd name="T85" fmla="*/ 8 h 111"/>
                <a:gd name="T86" fmla="*/ 8 w 72"/>
                <a:gd name="T87" fmla="*/ 7 h 111"/>
                <a:gd name="T88" fmla="*/ 6 w 72"/>
                <a:gd name="T89" fmla="*/ 8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 h="111">
                  <a:moveTo>
                    <a:pt x="7" y="109"/>
                  </a:moveTo>
                  <a:cubicBezTo>
                    <a:pt x="7" y="105"/>
                    <a:pt x="7" y="105"/>
                    <a:pt x="7" y="105"/>
                  </a:cubicBezTo>
                  <a:cubicBezTo>
                    <a:pt x="7" y="103"/>
                    <a:pt x="7" y="103"/>
                    <a:pt x="7" y="103"/>
                  </a:cubicBezTo>
                  <a:cubicBezTo>
                    <a:pt x="21" y="103"/>
                    <a:pt x="21" y="103"/>
                    <a:pt x="21" y="103"/>
                  </a:cubicBezTo>
                  <a:cubicBezTo>
                    <a:pt x="16" y="86"/>
                    <a:pt x="1" y="35"/>
                    <a:pt x="0" y="15"/>
                  </a:cubicBezTo>
                  <a:cubicBezTo>
                    <a:pt x="0" y="15"/>
                    <a:pt x="0" y="15"/>
                    <a:pt x="0" y="15"/>
                  </a:cubicBezTo>
                  <a:cubicBezTo>
                    <a:pt x="0" y="14"/>
                    <a:pt x="0" y="13"/>
                    <a:pt x="1" y="12"/>
                  </a:cubicBezTo>
                  <a:cubicBezTo>
                    <a:pt x="1" y="12"/>
                    <a:pt x="1" y="12"/>
                    <a:pt x="1" y="12"/>
                  </a:cubicBezTo>
                  <a:cubicBezTo>
                    <a:pt x="1" y="7"/>
                    <a:pt x="4" y="4"/>
                    <a:pt x="8" y="2"/>
                  </a:cubicBezTo>
                  <a:cubicBezTo>
                    <a:pt x="8" y="2"/>
                    <a:pt x="8" y="2"/>
                    <a:pt x="8" y="2"/>
                  </a:cubicBezTo>
                  <a:cubicBezTo>
                    <a:pt x="12" y="0"/>
                    <a:pt x="17" y="0"/>
                    <a:pt x="22" y="0"/>
                  </a:cubicBezTo>
                  <a:cubicBezTo>
                    <a:pt x="22" y="0"/>
                    <a:pt x="22" y="0"/>
                    <a:pt x="22" y="0"/>
                  </a:cubicBezTo>
                  <a:cubicBezTo>
                    <a:pt x="41" y="0"/>
                    <a:pt x="67" y="8"/>
                    <a:pt x="70" y="9"/>
                  </a:cubicBezTo>
                  <a:cubicBezTo>
                    <a:pt x="70" y="9"/>
                    <a:pt x="70" y="9"/>
                    <a:pt x="70" y="9"/>
                  </a:cubicBezTo>
                  <a:cubicBezTo>
                    <a:pt x="70" y="9"/>
                    <a:pt x="70" y="9"/>
                    <a:pt x="70" y="9"/>
                  </a:cubicBezTo>
                  <a:cubicBezTo>
                    <a:pt x="71" y="9"/>
                    <a:pt x="71" y="9"/>
                    <a:pt x="71" y="9"/>
                  </a:cubicBezTo>
                  <a:cubicBezTo>
                    <a:pt x="71" y="9"/>
                    <a:pt x="71" y="9"/>
                    <a:pt x="71" y="9"/>
                  </a:cubicBezTo>
                  <a:cubicBezTo>
                    <a:pt x="72" y="10"/>
                    <a:pt x="72" y="10"/>
                    <a:pt x="72" y="10"/>
                  </a:cubicBezTo>
                  <a:cubicBezTo>
                    <a:pt x="70" y="16"/>
                    <a:pt x="70" y="16"/>
                    <a:pt x="70" y="16"/>
                  </a:cubicBezTo>
                  <a:cubicBezTo>
                    <a:pt x="69" y="16"/>
                    <a:pt x="69" y="16"/>
                    <a:pt x="69" y="16"/>
                  </a:cubicBezTo>
                  <a:cubicBezTo>
                    <a:pt x="69" y="16"/>
                    <a:pt x="69" y="16"/>
                    <a:pt x="69" y="16"/>
                  </a:cubicBezTo>
                  <a:cubicBezTo>
                    <a:pt x="69" y="16"/>
                    <a:pt x="69" y="16"/>
                    <a:pt x="69" y="16"/>
                  </a:cubicBezTo>
                  <a:cubicBezTo>
                    <a:pt x="69" y="16"/>
                    <a:pt x="69" y="16"/>
                    <a:pt x="69" y="16"/>
                  </a:cubicBezTo>
                  <a:cubicBezTo>
                    <a:pt x="68" y="16"/>
                    <a:pt x="68" y="16"/>
                    <a:pt x="68" y="16"/>
                  </a:cubicBezTo>
                  <a:cubicBezTo>
                    <a:pt x="68" y="16"/>
                    <a:pt x="68" y="16"/>
                    <a:pt x="68" y="16"/>
                  </a:cubicBezTo>
                  <a:cubicBezTo>
                    <a:pt x="68" y="16"/>
                    <a:pt x="68" y="16"/>
                    <a:pt x="68" y="16"/>
                  </a:cubicBezTo>
                  <a:cubicBezTo>
                    <a:pt x="68" y="16"/>
                    <a:pt x="68" y="16"/>
                    <a:pt x="68" y="16"/>
                  </a:cubicBezTo>
                  <a:cubicBezTo>
                    <a:pt x="68" y="16"/>
                    <a:pt x="68" y="16"/>
                    <a:pt x="68" y="16"/>
                  </a:cubicBezTo>
                  <a:cubicBezTo>
                    <a:pt x="68" y="16"/>
                    <a:pt x="68" y="16"/>
                    <a:pt x="68" y="16"/>
                  </a:cubicBezTo>
                  <a:cubicBezTo>
                    <a:pt x="68" y="16"/>
                    <a:pt x="68" y="16"/>
                    <a:pt x="68" y="16"/>
                  </a:cubicBezTo>
                  <a:cubicBezTo>
                    <a:pt x="68" y="16"/>
                    <a:pt x="67" y="16"/>
                    <a:pt x="67" y="16"/>
                  </a:cubicBezTo>
                  <a:cubicBezTo>
                    <a:pt x="67" y="16"/>
                    <a:pt x="67" y="16"/>
                    <a:pt x="67" y="16"/>
                  </a:cubicBezTo>
                  <a:cubicBezTo>
                    <a:pt x="66" y="16"/>
                    <a:pt x="65" y="15"/>
                    <a:pt x="64" y="15"/>
                  </a:cubicBezTo>
                  <a:cubicBezTo>
                    <a:pt x="64" y="15"/>
                    <a:pt x="64" y="15"/>
                    <a:pt x="64" y="15"/>
                  </a:cubicBezTo>
                  <a:cubicBezTo>
                    <a:pt x="61" y="14"/>
                    <a:pt x="57" y="13"/>
                    <a:pt x="52" y="12"/>
                  </a:cubicBezTo>
                  <a:cubicBezTo>
                    <a:pt x="52" y="12"/>
                    <a:pt x="52" y="12"/>
                    <a:pt x="52" y="12"/>
                  </a:cubicBezTo>
                  <a:cubicBezTo>
                    <a:pt x="43" y="10"/>
                    <a:pt x="32" y="8"/>
                    <a:pt x="23" y="8"/>
                  </a:cubicBezTo>
                  <a:cubicBezTo>
                    <a:pt x="23" y="8"/>
                    <a:pt x="23" y="8"/>
                    <a:pt x="23" y="8"/>
                  </a:cubicBezTo>
                  <a:cubicBezTo>
                    <a:pt x="23" y="8"/>
                    <a:pt x="23" y="8"/>
                    <a:pt x="23" y="8"/>
                  </a:cubicBezTo>
                  <a:cubicBezTo>
                    <a:pt x="22" y="8"/>
                    <a:pt x="22" y="8"/>
                    <a:pt x="22" y="8"/>
                  </a:cubicBezTo>
                  <a:cubicBezTo>
                    <a:pt x="18" y="8"/>
                    <a:pt x="14" y="8"/>
                    <a:pt x="12" y="9"/>
                  </a:cubicBezTo>
                  <a:cubicBezTo>
                    <a:pt x="12" y="9"/>
                    <a:pt x="12" y="9"/>
                    <a:pt x="12" y="9"/>
                  </a:cubicBezTo>
                  <a:cubicBezTo>
                    <a:pt x="9" y="11"/>
                    <a:pt x="9" y="11"/>
                    <a:pt x="9" y="13"/>
                  </a:cubicBezTo>
                  <a:cubicBezTo>
                    <a:pt x="9" y="13"/>
                    <a:pt x="9" y="13"/>
                    <a:pt x="9" y="13"/>
                  </a:cubicBezTo>
                  <a:cubicBezTo>
                    <a:pt x="8" y="14"/>
                    <a:pt x="8" y="14"/>
                    <a:pt x="8" y="15"/>
                  </a:cubicBezTo>
                  <a:cubicBezTo>
                    <a:pt x="8" y="15"/>
                    <a:pt x="8" y="15"/>
                    <a:pt x="8" y="15"/>
                  </a:cubicBezTo>
                  <a:cubicBezTo>
                    <a:pt x="8" y="15"/>
                    <a:pt x="8" y="15"/>
                    <a:pt x="8" y="15"/>
                  </a:cubicBezTo>
                  <a:cubicBezTo>
                    <a:pt x="8" y="15"/>
                    <a:pt x="8" y="15"/>
                    <a:pt x="8" y="15"/>
                  </a:cubicBezTo>
                  <a:cubicBezTo>
                    <a:pt x="8" y="26"/>
                    <a:pt x="14" y="49"/>
                    <a:pt x="19" y="69"/>
                  </a:cubicBezTo>
                  <a:cubicBezTo>
                    <a:pt x="19" y="69"/>
                    <a:pt x="19" y="69"/>
                    <a:pt x="19" y="69"/>
                  </a:cubicBezTo>
                  <a:cubicBezTo>
                    <a:pt x="24" y="87"/>
                    <a:pt x="29" y="104"/>
                    <a:pt x="30" y="106"/>
                  </a:cubicBezTo>
                  <a:cubicBezTo>
                    <a:pt x="30" y="106"/>
                    <a:pt x="30" y="106"/>
                    <a:pt x="30" y="106"/>
                  </a:cubicBezTo>
                  <a:cubicBezTo>
                    <a:pt x="30" y="106"/>
                    <a:pt x="30" y="106"/>
                    <a:pt x="30" y="106"/>
                  </a:cubicBezTo>
                  <a:cubicBezTo>
                    <a:pt x="30" y="106"/>
                    <a:pt x="30" y="106"/>
                    <a:pt x="30" y="106"/>
                  </a:cubicBezTo>
                  <a:cubicBezTo>
                    <a:pt x="32" y="111"/>
                    <a:pt x="32" y="111"/>
                    <a:pt x="32" y="111"/>
                  </a:cubicBezTo>
                  <a:cubicBezTo>
                    <a:pt x="7" y="111"/>
                    <a:pt x="7" y="111"/>
                    <a:pt x="7" y="111"/>
                  </a:cubicBezTo>
                  <a:cubicBezTo>
                    <a:pt x="7" y="109"/>
                    <a:pt x="7" y="109"/>
                    <a:pt x="7" y="109"/>
                  </a:cubicBezTo>
                  <a:close/>
                  <a:moveTo>
                    <a:pt x="23" y="96"/>
                  </a:moveTo>
                  <a:cubicBezTo>
                    <a:pt x="21" y="90"/>
                    <a:pt x="19" y="84"/>
                    <a:pt x="17" y="76"/>
                  </a:cubicBezTo>
                  <a:cubicBezTo>
                    <a:pt x="17" y="76"/>
                    <a:pt x="17" y="76"/>
                    <a:pt x="17" y="76"/>
                  </a:cubicBezTo>
                  <a:cubicBezTo>
                    <a:pt x="19" y="84"/>
                    <a:pt x="21" y="90"/>
                    <a:pt x="23" y="96"/>
                  </a:cubicBezTo>
                  <a:close/>
                  <a:moveTo>
                    <a:pt x="4" y="15"/>
                  </a:moveTo>
                  <a:cubicBezTo>
                    <a:pt x="4" y="15"/>
                    <a:pt x="4" y="15"/>
                    <a:pt x="4" y="15"/>
                  </a:cubicBezTo>
                  <a:cubicBezTo>
                    <a:pt x="4" y="15"/>
                    <a:pt x="4" y="15"/>
                    <a:pt x="4" y="15"/>
                  </a:cubicBezTo>
                  <a:cubicBezTo>
                    <a:pt x="4" y="15"/>
                    <a:pt x="4" y="14"/>
                    <a:pt x="4" y="14"/>
                  </a:cubicBezTo>
                  <a:cubicBezTo>
                    <a:pt x="4" y="14"/>
                    <a:pt x="4" y="14"/>
                    <a:pt x="4" y="14"/>
                  </a:cubicBezTo>
                  <a:cubicBezTo>
                    <a:pt x="4" y="14"/>
                    <a:pt x="4" y="15"/>
                    <a:pt x="4" y="15"/>
                  </a:cubicBezTo>
                  <a:close/>
                  <a:moveTo>
                    <a:pt x="4" y="14"/>
                  </a:moveTo>
                  <a:cubicBezTo>
                    <a:pt x="4" y="14"/>
                    <a:pt x="4" y="14"/>
                    <a:pt x="4" y="14"/>
                  </a:cubicBezTo>
                  <a:cubicBezTo>
                    <a:pt x="4" y="14"/>
                    <a:pt x="4" y="14"/>
                    <a:pt x="4" y="14"/>
                  </a:cubicBezTo>
                  <a:cubicBezTo>
                    <a:pt x="4" y="14"/>
                    <a:pt x="4" y="14"/>
                    <a:pt x="4" y="14"/>
                  </a:cubicBezTo>
                  <a:close/>
                  <a:moveTo>
                    <a:pt x="53" y="8"/>
                  </a:moveTo>
                  <a:cubicBezTo>
                    <a:pt x="59" y="10"/>
                    <a:pt x="65" y="11"/>
                    <a:pt x="67" y="12"/>
                  </a:cubicBezTo>
                  <a:cubicBezTo>
                    <a:pt x="67" y="12"/>
                    <a:pt x="67" y="12"/>
                    <a:pt x="67" y="12"/>
                  </a:cubicBezTo>
                  <a:cubicBezTo>
                    <a:pt x="67" y="12"/>
                    <a:pt x="67" y="12"/>
                    <a:pt x="67" y="12"/>
                  </a:cubicBezTo>
                  <a:cubicBezTo>
                    <a:pt x="67" y="12"/>
                    <a:pt x="66" y="11"/>
                    <a:pt x="65" y="11"/>
                  </a:cubicBezTo>
                  <a:cubicBezTo>
                    <a:pt x="65" y="11"/>
                    <a:pt x="65" y="11"/>
                    <a:pt x="65" y="11"/>
                  </a:cubicBezTo>
                  <a:cubicBezTo>
                    <a:pt x="62" y="10"/>
                    <a:pt x="58" y="9"/>
                    <a:pt x="53" y="8"/>
                  </a:cubicBezTo>
                  <a:cubicBezTo>
                    <a:pt x="53" y="8"/>
                    <a:pt x="53" y="8"/>
                    <a:pt x="53" y="8"/>
                  </a:cubicBezTo>
                  <a:cubicBezTo>
                    <a:pt x="49" y="7"/>
                    <a:pt x="45" y="7"/>
                    <a:pt x="41" y="6"/>
                  </a:cubicBezTo>
                  <a:cubicBezTo>
                    <a:pt x="41" y="6"/>
                    <a:pt x="41" y="6"/>
                    <a:pt x="41" y="6"/>
                  </a:cubicBezTo>
                  <a:cubicBezTo>
                    <a:pt x="45" y="7"/>
                    <a:pt x="49" y="7"/>
                    <a:pt x="53" y="8"/>
                  </a:cubicBezTo>
                  <a:close/>
                  <a:moveTo>
                    <a:pt x="6" y="8"/>
                  </a:moveTo>
                  <a:cubicBezTo>
                    <a:pt x="6" y="8"/>
                    <a:pt x="6" y="8"/>
                    <a:pt x="6" y="8"/>
                  </a:cubicBezTo>
                  <a:cubicBezTo>
                    <a:pt x="6" y="8"/>
                    <a:pt x="6" y="8"/>
                    <a:pt x="6" y="8"/>
                  </a:cubicBezTo>
                  <a:cubicBezTo>
                    <a:pt x="6" y="8"/>
                    <a:pt x="6" y="8"/>
                    <a:pt x="6" y="8"/>
                  </a:cubicBezTo>
                  <a:close/>
                  <a:moveTo>
                    <a:pt x="6" y="8"/>
                  </a:moveTo>
                  <a:cubicBezTo>
                    <a:pt x="7" y="8"/>
                    <a:pt x="7" y="8"/>
                    <a:pt x="8" y="7"/>
                  </a:cubicBezTo>
                  <a:cubicBezTo>
                    <a:pt x="8" y="7"/>
                    <a:pt x="8" y="7"/>
                    <a:pt x="8" y="7"/>
                  </a:cubicBezTo>
                  <a:cubicBezTo>
                    <a:pt x="7" y="8"/>
                    <a:pt x="7" y="8"/>
                    <a:pt x="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0" name="Freeform 1870"/>
            <p:cNvSpPr>
              <a:spLocks noEditPoints="1"/>
            </p:cNvSpPr>
            <p:nvPr/>
          </p:nvSpPr>
          <p:spPr bwMode="auto">
            <a:xfrm>
              <a:off x="7496177" y="5892801"/>
              <a:ext cx="176213" cy="133350"/>
            </a:xfrm>
            <a:custGeom>
              <a:avLst/>
              <a:gdLst>
                <a:gd name="T0" fmla="*/ 30 w 101"/>
                <a:gd name="T1" fmla="*/ 72 h 76"/>
                <a:gd name="T2" fmla="*/ 25 w 101"/>
                <a:gd name="T3" fmla="*/ 64 h 76"/>
                <a:gd name="T4" fmla="*/ 25 w 101"/>
                <a:gd name="T5" fmla="*/ 64 h 76"/>
                <a:gd name="T6" fmla="*/ 13 w 101"/>
                <a:gd name="T7" fmla="*/ 38 h 76"/>
                <a:gd name="T8" fmla="*/ 13 w 101"/>
                <a:gd name="T9" fmla="*/ 38 h 76"/>
                <a:gd name="T10" fmla="*/ 0 w 101"/>
                <a:gd name="T11" fmla="*/ 1 h 76"/>
                <a:gd name="T12" fmla="*/ 0 w 101"/>
                <a:gd name="T13" fmla="*/ 1 h 76"/>
                <a:gd name="T14" fmla="*/ 4 w 101"/>
                <a:gd name="T15" fmla="*/ 0 h 76"/>
                <a:gd name="T16" fmla="*/ 16 w 101"/>
                <a:gd name="T17" fmla="*/ 33 h 76"/>
                <a:gd name="T18" fmla="*/ 16 w 101"/>
                <a:gd name="T19" fmla="*/ 33 h 76"/>
                <a:gd name="T20" fmla="*/ 35 w 101"/>
                <a:gd name="T21" fmla="*/ 72 h 76"/>
                <a:gd name="T22" fmla="*/ 35 w 101"/>
                <a:gd name="T23" fmla="*/ 72 h 76"/>
                <a:gd name="T24" fmla="*/ 36 w 101"/>
                <a:gd name="T25" fmla="*/ 72 h 76"/>
                <a:gd name="T26" fmla="*/ 36 w 101"/>
                <a:gd name="T27" fmla="*/ 72 h 76"/>
                <a:gd name="T28" fmla="*/ 59 w 101"/>
                <a:gd name="T29" fmla="*/ 52 h 76"/>
                <a:gd name="T30" fmla="*/ 59 w 101"/>
                <a:gd name="T31" fmla="*/ 52 h 76"/>
                <a:gd name="T32" fmla="*/ 76 w 101"/>
                <a:gd name="T33" fmla="*/ 36 h 76"/>
                <a:gd name="T34" fmla="*/ 76 w 101"/>
                <a:gd name="T35" fmla="*/ 36 h 76"/>
                <a:gd name="T36" fmla="*/ 78 w 101"/>
                <a:gd name="T37" fmla="*/ 34 h 76"/>
                <a:gd name="T38" fmla="*/ 101 w 101"/>
                <a:gd name="T39" fmla="*/ 63 h 76"/>
                <a:gd name="T40" fmla="*/ 98 w 101"/>
                <a:gd name="T41" fmla="*/ 66 h 76"/>
                <a:gd name="T42" fmla="*/ 77 w 101"/>
                <a:gd name="T43" fmla="*/ 40 h 76"/>
                <a:gd name="T44" fmla="*/ 38 w 101"/>
                <a:gd name="T45" fmla="*/ 76 h 76"/>
                <a:gd name="T46" fmla="*/ 38 w 101"/>
                <a:gd name="T47" fmla="*/ 76 h 76"/>
                <a:gd name="T48" fmla="*/ 36 w 101"/>
                <a:gd name="T49" fmla="*/ 76 h 76"/>
                <a:gd name="T50" fmla="*/ 36 w 101"/>
                <a:gd name="T51" fmla="*/ 76 h 76"/>
                <a:gd name="T52" fmla="*/ 30 w 101"/>
                <a:gd name="T53" fmla="*/ 72 h 76"/>
                <a:gd name="T54" fmla="*/ 0 w 101"/>
                <a:gd name="T55" fmla="*/ 1 h 76"/>
                <a:gd name="T56" fmla="*/ 0 w 101"/>
                <a:gd name="T57" fmla="*/ 1 h 76"/>
                <a:gd name="T58" fmla="*/ 0 w 101"/>
                <a:gd name="T59" fmla="*/ 1 h 76"/>
                <a:gd name="T60" fmla="*/ 0 w 101"/>
                <a:gd name="T61" fmla="*/ 1 h 76"/>
                <a:gd name="T62" fmla="*/ 0 w 101"/>
                <a:gd name="T63" fmla="*/ 1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1" h="76">
                  <a:moveTo>
                    <a:pt x="30" y="72"/>
                  </a:moveTo>
                  <a:cubicBezTo>
                    <a:pt x="29" y="70"/>
                    <a:pt x="27" y="67"/>
                    <a:pt x="25" y="64"/>
                  </a:cubicBezTo>
                  <a:cubicBezTo>
                    <a:pt x="25" y="64"/>
                    <a:pt x="25" y="64"/>
                    <a:pt x="25" y="64"/>
                  </a:cubicBezTo>
                  <a:cubicBezTo>
                    <a:pt x="21" y="57"/>
                    <a:pt x="17" y="47"/>
                    <a:pt x="13" y="38"/>
                  </a:cubicBezTo>
                  <a:cubicBezTo>
                    <a:pt x="13" y="38"/>
                    <a:pt x="13" y="38"/>
                    <a:pt x="13" y="38"/>
                  </a:cubicBezTo>
                  <a:cubicBezTo>
                    <a:pt x="6" y="20"/>
                    <a:pt x="0" y="2"/>
                    <a:pt x="0" y="1"/>
                  </a:cubicBezTo>
                  <a:cubicBezTo>
                    <a:pt x="0" y="1"/>
                    <a:pt x="0" y="1"/>
                    <a:pt x="0" y="1"/>
                  </a:cubicBezTo>
                  <a:cubicBezTo>
                    <a:pt x="4" y="0"/>
                    <a:pt x="4" y="0"/>
                    <a:pt x="4" y="0"/>
                  </a:cubicBezTo>
                  <a:cubicBezTo>
                    <a:pt x="4" y="0"/>
                    <a:pt x="9" y="16"/>
                    <a:pt x="16" y="33"/>
                  </a:cubicBezTo>
                  <a:cubicBezTo>
                    <a:pt x="16" y="33"/>
                    <a:pt x="16" y="33"/>
                    <a:pt x="16" y="33"/>
                  </a:cubicBezTo>
                  <a:cubicBezTo>
                    <a:pt x="22" y="50"/>
                    <a:pt x="31" y="69"/>
                    <a:pt x="35" y="72"/>
                  </a:cubicBezTo>
                  <a:cubicBezTo>
                    <a:pt x="35" y="72"/>
                    <a:pt x="35" y="72"/>
                    <a:pt x="35" y="72"/>
                  </a:cubicBezTo>
                  <a:cubicBezTo>
                    <a:pt x="36" y="72"/>
                    <a:pt x="36" y="72"/>
                    <a:pt x="36" y="72"/>
                  </a:cubicBezTo>
                  <a:cubicBezTo>
                    <a:pt x="36" y="72"/>
                    <a:pt x="36" y="72"/>
                    <a:pt x="36" y="72"/>
                  </a:cubicBezTo>
                  <a:cubicBezTo>
                    <a:pt x="40" y="69"/>
                    <a:pt x="50" y="60"/>
                    <a:pt x="59" y="52"/>
                  </a:cubicBezTo>
                  <a:cubicBezTo>
                    <a:pt x="59" y="52"/>
                    <a:pt x="59" y="52"/>
                    <a:pt x="59" y="52"/>
                  </a:cubicBezTo>
                  <a:cubicBezTo>
                    <a:pt x="68" y="44"/>
                    <a:pt x="76" y="36"/>
                    <a:pt x="76" y="36"/>
                  </a:cubicBezTo>
                  <a:cubicBezTo>
                    <a:pt x="76" y="36"/>
                    <a:pt x="76" y="36"/>
                    <a:pt x="76" y="36"/>
                  </a:cubicBezTo>
                  <a:cubicBezTo>
                    <a:pt x="78" y="34"/>
                    <a:pt x="78" y="34"/>
                    <a:pt x="78" y="34"/>
                  </a:cubicBezTo>
                  <a:cubicBezTo>
                    <a:pt x="101" y="63"/>
                    <a:pt x="101" y="63"/>
                    <a:pt x="101" y="63"/>
                  </a:cubicBezTo>
                  <a:cubicBezTo>
                    <a:pt x="98" y="66"/>
                    <a:pt x="98" y="66"/>
                    <a:pt x="98" y="66"/>
                  </a:cubicBezTo>
                  <a:cubicBezTo>
                    <a:pt x="77" y="40"/>
                    <a:pt x="77" y="40"/>
                    <a:pt x="77" y="40"/>
                  </a:cubicBezTo>
                  <a:cubicBezTo>
                    <a:pt x="71" y="46"/>
                    <a:pt x="46" y="70"/>
                    <a:pt x="38" y="76"/>
                  </a:cubicBezTo>
                  <a:cubicBezTo>
                    <a:pt x="38" y="76"/>
                    <a:pt x="38" y="76"/>
                    <a:pt x="38" y="76"/>
                  </a:cubicBezTo>
                  <a:cubicBezTo>
                    <a:pt x="37" y="76"/>
                    <a:pt x="37" y="76"/>
                    <a:pt x="36" y="76"/>
                  </a:cubicBezTo>
                  <a:cubicBezTo>
                    <a:pt x="36" y="76"/>
                    <a:pt x="36" y="76"/>
                    <a:pt x="36" y="76"/>
                  </a:cubicBezTo>
                  <a:cubicBezTo>
                    <a:pt x="33" y="76"/>
                    <a:pt x="32" y="74"/>
                    <a:pt x="30" y="72"/>
                  </a:cubicBezTo>
                  <a:close/>
                  <a:moveTo>
                    <a:pt x="0" y="1"/>
                  </a:moveTo>
                  <a:cubicBezTo>
                    <a:pt x="0" y="1"/>
                    <a:pt x="0" y="1"/>
                    <a:pt x="0" y="1"/>
                  </a:cubicBezTo>
                  <a:cubicBezTo>
                    <a:pt x="0" y="1"/>
                    <a:pt x="0" y="1"/>
                    <a:pt x="0" y="1"/>
                  </a:cubicBezTo>
                  <a:cubicBezTo>
                    <a:pt x="0" y="1"/>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1" name="Freeform 1871"/>
            <p:cNvSpPr>
              <a:spLocks noEditPoints="1"/>
            </p:cNvSpPr>
            <p:nvPr/>
          </p:nvSpPr>
          <p:spPr bwMode="auto">
            <a:xfrm>
              <a:off x="7491414" y="5888038"/>
              <a:ext cx="185738" cy="141288"/>
            </a:xfrm>
            <a:custGeom>
              <a:avLst/>
              <a:gdLst>
                <a:gd name="T0" fmla="*/ 32 w 107"/>
                <a:gd name="T1" fmla="*/ 76 h 81"/>
                <a:gd name="T2" fmla="*/ 33 w 107"/>
                <a:gd name="T3" fmla="*/ 75 h 81"/>
                <a:gd name="T4" fmla="*/ 32 w 107"/>
                <a:gd name="T5" fmla="*/ 76 h 81"/>
                <a:gd name="T6" fmla="*/ 26 w 107"/>
                <a:gd name="T7" fmla="*/ 67 h 81"/>
                <a:gd name="T8" fmla="*/ 26 w 107"/>
                <a:gd name="T9" fmla="*/ 67 h 81"/>
                <a:gd name="T10" fmla="*/ 15 w 107"/>
                <a:gd name="T11" fmla="*/ 42 h 81"/>
                <a:gd name="T12" fmla="*/ 15 w 107"/>
                <a:gd name="T13" fmla="*/ 42 h 81"/>
                <a:gd name="T14" fmla="*/ 1 w 107"/>
                <a:gd name="T15" fmla="*/ 5 h 81"/>
                <a:gd name="T16" fmla="*/ 1 w 107"/>
                <a:gd name="T17" fmla="*/ 5 h 81"/>
                <a:gd name="T18" fmla="*/ 0 w 107"/>
                <a:gd name="T19" fmla="*/ 3 h 81"/>
                <a:gd name="T20" fmla="*/ 8 w 107"/>
                <a:gd name="T21" fmla="*/ 0 h 81"/>
                <a:gd name="T22" fmla="*/ 8 w 107"/>
                <a:gd name="T23" fmla="*/ 2 h 81"/>
                <a:gd name="T24" fmla="*/ 21 w 107"/>
                <a:gd name="T25" fmla="*/ 35 h 81"/>
                <a:gd name="T26" fmla="*/ 21 w 107"/>
                <a:gd name="T27" fmla="*/ 35 h 81"/>
                <a:gd name="T28" fmla="*/ 31 w 107"/>
                <a:gd name="T29" fmla="*/ 60 h 81"/>
                <a:gd name="T30" fmla="*/ 31 w 107"/>
                <a:gd name="T31" fmla="*/ 60 h 81"/>
                <a:gd name="T32" fmla="*/ 39 w 107"/>
                <a:gd name="T33" fmla="*/ 73 h 81"/>
                <a:gd name="T34" fmla="*/ 39 w 107"/>
                <a:gd name="T35" fmla="*/ 73 h 81"/>
                <a:gd name="T36" fmla="*/ 61 w 107"/>
                <a:gd name="T37" fmla="*/ 54 h 81"/>
                <a:gd name="T38" fmla="*/ 61 w 107"/>
                <a:gd name="T39" fmla="*/ 54 h 81"/>
                <a:gd name="T40" fmla="*/ 77 w 107"/>
                <a:gd name="T41" fmla="*/ 38 h 81"/>
                <a:gd name="T42" fmla="*/ 77 w 107"/>
                <a:gd name="T43" fmla="*/ 38 h 81"/>
                <a:gd name="T44" fmla="*/ 77 w 107"/>
                <a:gd name="T45" fmla="*/ 38 h 81"/>
                <a:gd name="T46" fmla="*/ 81 w 107"/>
                <a:gd name="T47" fmla="*/ 34 h 81"/>
                <a:gd name="T48" fmla="*/ 107 w 107"/>
                <a:gd name="T49" fmla="*/ 66 h 81"/>
                <a:gd name="T50" fmla="*/ 101 w 107"/>
                <a:gd name="T51" fmla="*/ 71 h 81"/>
                <a:gd name="T52" fmla="*/ 80 w 107"/>
                <a:gd name="T53" fmla="*/ 46 h 81"/>
                <a:gd name="T54" fmla="*/ 42 w 107"/>
                <a:gd name="T55" fmla="*/ 80 h 81"/>
                <a:gd name="T56" fmla="*/ 42 w 107"/>
                <a:gd name="T57" fmla="*/ 80 h 81"/>
                <a:gd name="T58" fmla="*/ 39 w 107"/>
                <a:gd name="T59" fmla="*/ 81 h 81"/>
                <a:gd name="T60" fmla="*/ 39 w 107"/>
                <a:gd name="T61" fmla="*/ 81 h 81"/>
                <a:gd name="T62" fmla="*/ 32 w 107"/>
                <a:gd name="T63" fmla="*/ 76 h 81"/>
                <a:gd name="T64" fmla="*/ 38 w 107"/>
                <a:gd name="T65" fmla="*/ 77 h 81"/>
                <a:gd name="T66" fmla="*/ 37 w 107"/>
                <a:gd name="T67" fmla="*/ 76 h 81"/>
                <a:gd name="T68" fmla="*/ 37 w 107"/>
                <a:gd name="T69" fmla="*/ 76 h 81"/>
                <a:gd name="T70" fmla="*/ 36 w 107"/>
                <a:gd name="T71" fmla="*/ 76 h 81"/>
                <a:gd name="T72" fmla="*/ 36 w 107"/>
                <a:gd name="T73" fmla="*/ 76 h 81"/>
                <a:gd name="T74" fmla="*/ 38 w 107"/>
                <a:gd name="T75" fmla="*/ 77 h 81"/>
                <a:gd name="T76" fmla="*/ 30 w 107"/>
                <a:gd name="T77" fmla="*/ 66 h 81"/>
                <a:gd name="T78" fmla="*/ 32 w 107"/>
                <a:gd name="T79" fmla="*/ 69 h 81"/>
                <a:gd name="T80" fmla="*/ 32 w 107"/>
                <a:gd name="T81" fmla="*/ 69 h 81"/>
                <a:gd name="T82" fmla="*/ 28 w 107"/>
                <a:gd name="T83" fmla="*/ 61 h 81"/>
                <a:gd name="T84" fmla="*/ 28 w 107"/>
                <a:gd name="T85" fmla="*/ 61 h 81"/>
                <a:gd name="T86" fmla="*/ 25 w 107"/>
                <a:gd name="T87" fmla="*/ 56 h 81"/>
                <a:gd name="T88" fmla="*/ 25 w 107"/>
                <a:gd name="T89" fmla="*/ 56 h 81"/>
                <a:gd name="T90" fmla="*/ 30 w 107"/>
                <a:gd name="T91" fmla="*/ 66 h 81"/>
                <a:gd name="T92" fmla="*/ 99 w 107"/>
                <a:gd name="T93" fmla="*/ 63 h 81"/>
                <a:gd name="T94" fmla="*/ 80 w 107"/>
                <a:gd name="T95" fmla="*/ 40 h 81"/>
                <a:gd name="T96" fmla="*/ 80 w 107"/>
                <a:gd name="T97" fmla="*/ 40 h 81"/>
                <a:gd name="T98" fmla="*/ 99 w 107"/>
                <a:gd name="T99" fmla="*/ 63 h 81"/>
                <a:gd name="T100" fmla="*/ 57 w 107"/>
                <a:gd name="T101" fmla="*/ 63 h 81"/>
                <a:gd name="T102" fmla="*/ 57 w 107"/>
                <a:gd name="T103" fmla="*/ 62 h 81"/>
                <a:gd name="T104" fmla="*/ 57 w 107"/>
                <a:gd name="T105" fmla="*/ 62 h 81"/>
                <a:gd name="T106" fmla="*/ 57 w 107"/>
                <a:gd name="T107" fmla="*/ 63 h 81"/>
                <a:gd name="T108" fmla="*/ 57 w 107"/>
                <a:gd name="T109" fmla="*/ 62 h 81"/>
                <a:gd name="T110" fmla="*/ 62 w 107"/>
                <a:gd name="T111" fmla="*/ 57 h 81"/>
                <a:gd name="T112" fmla="*/ 62 w 107"/>
                <a:gd name="T113" fmla="*/ 57 h 81"/>
                <a:gd name="T114" fmla="*/ 57 w 107"/>
                <a:gd name="T115" fmla="*/ 62 h 81"/>
                <a:gd name="T116" fmla="*/ 14 w 107"/>
                <a:gd name="T117" fmla="*/ 29 h 81"/>
                <a:gd name="T118" fmla="*/ 5 w 107"/>
                <a:gd name="T119" fmla="*/ 5 h 81"/>
                <a:gd name="T120" fmla="*/ 5 w 107"/>
                <a:gd name="T121" fmla="*/ 5 h 81"/>
                <a:gd name="T122" fmla="*/ 5 w 107"/>
                <a:gd name="T123" fmla="*/ 5 h 81"/>
                <a:gd name="T124" fmla="*/ 14 w 107"/>
                <a:gd name="T125" fmla="*/ 2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7" h="81">
                  <a:moveTo>
                    <a:pt x="32" y="76"/>
                  </a:moveTo>
                  <a:cubicBezTo>
                    <a:pt x="33" y="75"/>
                    <a:pt x="33" y="75"/>
                    <a:pt x="33" y="75"/>
                  </a:cubicBezTo>
                  <a:cubicBezTo>
                    <a:pt x="32" y="76"/>
                    <a:pt x="32" y="76"/>
                    <a:pt x="32" y="76"/>
                  </a:cubicBezTo>
                  <a:cubicBezTo>
                    <a:pt x="30" y="74"/>
                    <a:pt x="28" y="71"/>
                    <a:pt x="26" y="67"/>
                  </a:cubicBezTo>
                  <a:cubicBezTo>
                    <a:pt x="26" y="67"/>
                    <a:pt x="26" y="67"/>
                    <a:pt x="26" y="67"/>
                  </a:cubicBezTo>
                  <a:cubicBezTo>
                    <a:pt x="22" y="60"/>
                    <a:pt x="18" y="51"/>
                    <a:pt x="15" y="42"/>
                  </a:cubicBezTo>
                  <a:cubicBezTo>
                    <a:pt x="15" y="42"/>
                    <a:pt x="15" y="42"/>
                    <a:pt x="15" y="42"/>
                  </a:cubicBezTo>
                  <a:cubicBezTo>
                    <a:pt x="7" y="23"/>
                    <a:pt x="1" y="5"/>
                    <a:pt x="1" y="5"/>
                  </a:cubicBezTo>
                  <a:cubicBezTo>
                    <a:pt x="1" y="5"/>
                    <a:pt x="1" y="5"/>
                    <a:pt x="1" y="5"/>
                  </a:cubicBezTo>
                  <a:cubicBezTo>
                    <a:pt x="0" y="3"/>
                    <a:pt x="0" y="3"/>
                    <a:pt x="0" y="3"/>
                  </a:cubicBezTo>
                  <a:cubicBezTo>
                    <a:pt x="8" y="0"/>
                    <a:pt x="8" y="0"/>
                    <a:pt x="8" y="0"/>
                  </a:cubicBezTo>
                  <a:cubicBezTo>
                    <a:pt x="8" y="2"/>
                    <a:pt x="8" y="2"/>
                    <a:pt x="8" y="2"/>
                  </a:cubicBezTo>
                  <a:cubicBezTo>
                    <a:pt x="9" y="2"/>
                    <a:pt x="14" y="18"/>
                    <a:pt x="21" y="35"/>
                  </a:cubicBezTo>
                  <a:cubicBezTo>
                    <a:pt x="21" y="35"/>
                    <a:pt x="21" y="35"/>
                    <a:pt x="21" y="35"/>
                  </a:cubicBezTo>
                  <a:cubicBezTo>
                    <a:pt x="24" y="44"/>
                    <a:pt x="28" y="53"/>
                    <a:pt x="31" y="60"/>
                  </a:cubicBezTo>
                  <a:cubicBezTo>
                    <a:pt x="31" y="60"/>
                    <a:pt x="31" y="60"/>
                    <a:pt x="31" y="60"/>
                  </a:cubicBezTo>
                  <a:cubicBezTo>
                    <a:pt x="34" y="66"/>
                    <a:pt x="37" y="71"/>
                    <a:pt x="39" y="73"/>
                  </a:cubicBezTo>
                  <a:cubicBezTo>
                    <a:pt x="39" y="73"/>
                    <a:pt x="39" y="73"/>
                    <a:pt x="39" y="73"/>
                  </a:cubicBezTo>
                  <a:cubicBezTo>
                    <a:pt x="43" y="69"/>
                    <a:pt x="52" y="61"/>
                    <a:pt x="61" y="54"/>
                  </a:cubicBezTo>
                  <a:cubicBezTo>
                    <a:pt x="61" y="54"/>
                    <a:pt x="61" y="54"/>
                    <a:pt x="61" y="54"/>
                  </a:cubicBezTo>
                  <a:cubicBezTo>
                    <a:pt x="69" y="46"/>
                    <a:pt x="76" y="39"/>
                    <a:pt x="77" y="38"/>
                  </a:cubicBezTo>
                  <a:cubicBezTo>
                    <a:pt x="77" y="38"/>
                    <a:pt x="77" y="38"/>
                    <a:pt x="77" y="38"/>
                  </a:cubicBezTo>
                  <a:cubicBezTo>
                    <a:pt x="77" y="38"/>
                    <a:pt x="77" y="38"/>
                    <a:pt x="77" y="38"/>
                  </a:cubicBezTo>
                  <a:cubicBezTo>
                    <a:pt x="81" y="34"/>
                    <a:pt x="81" y="34"/>
                    <a:pt x="81" y="34"/>
                  </a:cubicBezTo>
                  <a:cubicBezTo>
                    <a:pt x="107" y="66"/>
                    <a:pt x="107" y="66"/>
                    <a:pt x="107" y="66"/>
                  </a:cubicBezTo>
                  <a:cubicBezTo>
                    <a:pt x="101" y="71"/>
                    <a:pt x="101" y="71"/>
                    <a:pt x="101" y="71"/>
                  </a:cubicBezTo>
                  <a:cubicBezTo>
                    <a:pt x="80" y="46"/>
                    <a:pt x="80" y="46"/>
                    <a:pt x="80" y="46"/>
                  </a:cubicBezTo>
                  <a:cubicBezTo>
                    <a:pt x="72" y="54"/>
                    <a:pt x="50" y="75"/>
                    <a:pt x="42" y="80"/>
                  </a:cubicBezTo>
                  <a:cubicBezTo>
                    <a:pt x="42" y="80"/>
                    <a:pt x="42" y="80"/>
                    <a:pt x="42" y="80"/>
                  </a:cubicBezTo>
                  <a:cubicBezTo>
                    <a:pt x="41" y="81"/>
                    <a:pt x="40" y="81"/>
                    <a:pt x="39" y="81"/>
                  </a:cubicBezTo>
                  <a:cubicBezTo>
                    <a:pt x="39" y="81"/>
                    <a:pt x="39" y="81"/>
                    <a:pt x="39" y="81"/>
                  </a:cubicBezTo>
                  <a:cubicBezTo>
                    <a:pt x="35" y="81"/>
                    <a:pt x="33" y="78"/>
                    <a:pt x="32" y="76"/>
                  </a:cubicBezTo>
                  <a:close/>
                  <a:moveTo>
                    <a:pt x="38" y="77"/>
                  </a:moveTo>
                  <a:cubicBezTo>
                    <a:pt x="38" y="77"/>
                    <a:pt x="37" y="77"/>
                    <a:pt x="37" y="76"/>
                  </a:cubicBezTo>
                  <a:cubicBezTo>
                    <a:pt x="37" y="76"/>
                    <a:pt x="37" y="76"/>
                    <a:pt x="37" y="76"/>
                  </a:cubicBezTo>
                  <a:cubicBezTo>
                    <a:pt x="37" y="76"/>
                    <a:pt x="37" y="76"/>
                    <a:pt x="36" y="76"/>
                  </a:cubicBezTo>
                  <a:cubicBezTo>
                    <a:pt x="36" y="76"/>
                    <a:pt x="36" y="76"/>
                    <a:pt x="36" y="76"/>
                  </a:cubicBezTo>
                  <a:cubicBezTo>
                    <a:pt x="37" y="76"/>
                    <a:pt x="37" y="77"/>
                    <a:pt x="38" y="77"/>
                  </a:cubicBezTo>
                  <a:close/>
                  <a:moveTo>
                    <a:pt x="30" y="66"/>
                  </a:moveTo>
                  <a:cubicBezTo>
                    <a:pt x="30" y="67"/>
                    <a:pt x="31" y="68"/>
                    <a:pt x="32" y="69"/>
                  </a:cubicBezTo>
                  <a:cubicBezTo>
                    <a:pt x="32" y="69"/>
                    <a:pt x="32" y="69"/>
                    <a:pt x="32" y="69"/>
                  </a:cubicBezTo>
                  <a:cubicBezTo>
                    <a:pt x="30" y="67"/>
                    <a:pt x="29" y="65"/>
                    <a:pt x="28" y="61"/>
                  </a:cubicBezTo>
                  <a:cubicBezTo>
                    <a:pt x="28" y="61"/>
                    <a:pt x="28" y="61"/>
                    <a:pt x="28" y="61"/>
                  </a:cubicBezTo>
                  <a:cubicBezTo>
                    <a:pt x="27" y="60"/>
                    <a:pt x="26" y="58"/>
                    <a:pt x="25" y="56"/>
                  </a:cubicBezTo>
                  <a:cubicBezTo>
                    <a:pt x="25" y="56"/>
                    <a:pt x="25" y="56"/>
                    <a:pt x="25" y="56"/>
                  </a:cubicBezTo>
                  <a:cubicBezTo>
                    <a:pt x="26" y="59"/>
                    <a:pt x="28" y="63"/>
                    <a:pt x="30" y="66"/>
                  </a:cubicBezTo>
                  <a:close/>
                  <a:moveTo>
                    <a:pt x="99" y="63"/>
                  </a:moveTo>
                  <a:cubicBezTo>
                    <a:pt x="80" y="40"/>
                    <a:pt x="80" y="40"/>
                    <a:pt x="80" y="40"/>
                  </a:cubicBezTo>
                  <a:cubicBezTo>
                    <a:pt x="80" y="40"/>
                    <a:pt x="80" y="40"/>
                    <a:pt x="80" y="40"/>
                  </a:cubicBezTo>
                  <a:cubicBezTo>
                    <a:pt x="99" y="63"/>
                    <a:pt x="99" y="63"/>
                    <a:pt x="99" y="63"/>
                  </a:cubicBezTo>
                  <a:close/>
                  <a:moveTo>
                    <a:pt x="57" y="63"/>
                  </a:moveTo>
                  <a:cubicBezTo>
                    <a:pt x="57" y="63"/>
                    <a:pt x="57" y="62"/>
                    <a:pt x="57" y="62"/>
                  </a:cubicBezTo>
                  <a:cubicBezTo>
                    <a:pt x="57" y="62"/>
                    <a:pt x="57" y="62"/>
                    <a:pt x="57" y="62"/>
                  </a:cubicBezTo>
                  <a:cubicBezTo>
                    <a:pt x="57" y="62"/>
                    <a:pt x="57" y="63"/>
                    <a:pt x="57" y="63"/>
                  </a:cubicBezTo>
                  <a:close/>
                  <a:moveTo>
                    <a:pt x="57" y="62"/>
                  </a:moveTo>
                  <a:cubicBezTo>
                    <a:pt x="59" y="61"/>
                    <a:pt x="61" y="59"/>
                    <a:pt x="62" y="57"/>
                  </a:cubicBezTo>
                  <a:cubicBezTo>
                    <a:pt x="62" y="57"/>
                    <a:pt x="62" y="57"/>
                    <a:pt x="62" y="57"/>
                  </a:cubicBezTo>
                  <a:cubicBezTo>
                    <a:pt x="61" y="59"/>
                    <a:pt x="59" y="61"/>
                    <a:pt x="57" y="62"/>
                  </a:cubicBezTo>
                  <a:close/>
                  <a:moveTo>
                    <a:pt x="14" y="29"/>
                  </a:moveTo>
                  <a:cubicBezTo>
                    <a:pt x="10" y="18"/>
                    <a:pt x="7" y="9"/>
                    <a:pt x="5" y="5"/>
                  </a:cubicBezTo>
                  <a:cubicBezTo>
                    <a:pt x="5" y="5"/>
                    <a:pt x="5" y="5"/>
                    <a:pt x="5" y="5"/>
                  </a:cubicBezTo>
                  <a:cubicBezTo>
                    <a:pt x="5" y="5"/>
                    <a:pt x="5" y="5"/>
                    <a:pt x="5" y="5"/>
                  </a:cubicBezTo>
                  <a:cubicBezTo>
                    <a:pt x="7" y="9"/>
                    <a:pt x="10" y="18"/>
                    <a:pt x="14"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92" name="任意多边形 91"/>
          <p:cNvSpPr/>
          <p:nvPr/>
        </p:nvSpPr>
        <p:spPr>
          <a:xfrm>
            <a:off x="1289049" y="3454633"/>
            <a:ext cx="8505371" cy="638728"/>
          </a:xfrm>
          <a:custGeom>
            <a:avLst/>
            <a:gdLst>
              <a:gd name="connsiteX0" fmla="*/ 0 w 8505371"/>
              <a:gd name="connsiteY0" fmla="*/ 566124 h 638728"/>
              <a:gd name="connsiteX1" fmla="*/ 1436914 w 8505371"/>
              <a:gd name="connsiteY1" fmla="*/ 116181 h 638728"/>
              <a:gd name="connsiteX2" fmla="*/ 2931885 w 8505371"/>
              <a:gd name="connsiteY2" fmla="*/ 595153 h 638728"/>
              <a:gd name="connsiteX3" fmla="*/ 4601028 w 8505371"/>
              <a:gd name="connsiteY3" fmla="*/ 67 h 638728"/>
              <a:gd name="connsiteX4" fmla="*/ 6270171 w 8505371"/>
              <a:gd name="connsiteY4" fmla="*/ 638696 h 638728"/>
              <a:gd name="connsiteX5" fmla="*/ 7736114 w 8505371"/>
              <a:gd name="connsiteY5" fmla="*/ 29096 h 638728"/>
              <a:gd name="connsiteX6" fmla="*/ 8505371 w 8505371"/>
              <a:gd name="connsiteY6" fmla="*/ 217781 h 638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05371" h="638728">
                <a:moveTo>
                  <a:pt x="0" y="566124"/>
                </a:moveTo>
                <a:cubicBezTo>
                  <a:pt x="474133" y="338733"/>
                  <a:pt x="948267" y="111343"/>
                  <a:pt x="1436914" y="116181"/>
                </a:cubicBezTo>
                <a:cubicBezTo>
                  <a:pt x="1925561" y="121019"/>
                  <a:pt x="2404533" y="614505"/>
                  <a:pt x="2931885" y="595153"/>
                </a:cubicBezTo>
                <a:cubicBezTo>
                  <a:pt x="3459237" y="575801"/>
                  <a:pt x="4044647" y="-7190"/>
                  <a:pt x="4601028" y="67"/>
                </a:cubicBezTo>
                <a:cubicBezTo>
                  <a:pt x="5157409" y="7324"/>
                  <a:pt x="5747657" y="633858"/>
                  <a:pt x="6270171" y="638696"/>
                </a:cubicBezTo>
                <a:cubicBezTo>
                  <a:pt x="6792685" y="643534"/>
                  <a:pt x="7363581" y="99248"/>
                  <a:pt x="7736114" y="29096"/>
                </a:cubicBezTo>
                <a:cubicBezTo>
                  <a:pt x="8108647" y="-41056"/>
                  <a:pt x="8362647" y="271000"/>
                  <a:pt x="8505371" y="217781"/>
                </a:cubicBezTo>
              </a:path>
            </a:pathLst>
          </a:custGeom>
          <a:noFill/>
          <a:ln w="349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椭圆 92"/>
          <p:cNvSpPr/>
          <p:nvPr/>
        </p:nvSpPr>
        <p:spPr>
          <a:xfrm>
            <a:off x="7480555" y="3933960"/>
            <a:ext cx="302271" cy="302271"/>
          </a:xfrm>
          <a:prstGeom prst="ellipse">
            <a:avLst/>
          </a:prstGeom>
          <a:solidFill>
            <a:srgbClr val="ECEADE"/>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椭圆 93"/>
          <p:cNvSpPr/>
          <p:nvPr/>
        </p:nvSpPr>
        <p:spPr>
          <a:xfrm>
            <a:off x="5689855" y="3311080"/>
            <a:ext cx="302271" cy="302271"/>
          </a:xfrm>
          <a:prstGeom prst="ellipse">
            <a:avLst/>
          </a:prstGeom>
          <a:solidFill>
            <a:srgbClr val="ECEADE"/>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椭圆 94"/>
          <p:cNvSpPr/>
          <p:nvPr/>
        </p:nvSpPr>
        <p:spPr>
          <a:xfrm>
            <a:off x="4044431" y="3883164"/>
            <a:ext cx="302271" cy="302271"/>
          </a:xfrm>
          <a:prstGeom prst="ellipse">
            <a:avLst/>
          </a:prstGeom>
          <a:solidFill>
            <a:srgbClr val="ECEADE"/>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椭圆 95"/>
          <p:cNvSpPr/>
          <p:nvPr/>
        </p:nvSpPr>
        <p:spPr>
          <a:xfrm>
            <a:off x="2418831" y="3424419"/>
            <a:ext cx="302271" cy="302271"/>
          </a:xfrm>
          <a:prstGeom prst="ellipse">
            <a:avLst/>
          </a:prstGeom>
          <a:solidFill>
            <a:srgbClr val="ECEADE"/>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文本框 96"/>
          <p:cNvSpPr txBox="1"/>
          <p:nvPr/>
        </p:nvSpPr>
        <p:spPr>
          <a:xfrm>
            <a:off x="2142504" y="2002077"/>
            <a:ext cx="1082185" cy="523220"/>
          </a:xfrm>
          <a:prstGeom prst="rect">
            <a:avLst/>
          </a:prstGeom>
          <a:noFill/>
        </p:spPr>
        <p:txBody>
          <a:bodyPr wrap="square" rtlCol="0">
            <a:spAutoFit/>
          </a:bodyPr>
          <a:lstStyle/>
          <a:p>
            <a:r>
              <a:rPr lang="en-US" altLang="zh-CN" sz="28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step1</a:t>
            </a:r>
            <a:endParaRPr lang="zh-CN" altLang="en-US" sz="2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98" name="文本框 97"/>
          <p:cNvSpPr txBox="1"/>
          <p:nvPr/>
        </p:nvSpPr>
        <p:spPr>
          <a:xfrm>
            <a:off x="1465938" y="2458552"/>
            <a:ext cx="2197575" cy="830997"/>
          </a:xfrm>
          <a:prstGeom prst="rect">
            <a:avLst/>
          </a:prstGeom>
          <a:noFill/>
        </p:spPr>
        <p:txBody>
          <a:bodyPr wrap="square" rtlCol="0">
            <a:spAutoFit/>
          </a:bodyPr>
          <a:lstStyle/>
          <a:p>
            <a:pPr algn="ct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请在此添加文字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文字请</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99" name="文本框 98"/>
          <p:cNvSpPr txBox="1"/>
          <p:nvPr/>
        </p:nvSpPr>
        <p:spPr>
          <a:xfrm>
            <a:off x="3837804" y="4249973"/>
            <a:ext cx="1082185" cy="523220"/>
          </a:xfrm>
          <a:prstGeom prst="rect">
            <a:avLst/>
          </a:prstGeom>
          <a:noFill/>
        </p:spPr>
        <p:txBody>
          <a:bodyPr wrap="square" rtlCol="0">
            <a:spAutoFit/>
          </a:bodyPr>
          <a:lstStyle/>
          <a:p>
            <a:r>
              <a:rPr lang="en-US" altLang="zh-CN" sz="28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step2</a:t>
            </a:r>
            <a:endParaRPr lang="zh-CN" altLang="en-US" sz="2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00" name="文本框 99"/>
          <p:cNvSpPr txBox="1"/>
          <p:nvPr/>
        </p:nvSpPr>
        <p:spPr>
          <a:xfrm>
            <a:off x="3161238" y="4706448"/>
            <a:ext cx="2197575" cy="830997"/>
          </a:xfrm>
          <a:prstGeom prst="rect">
            <a:avLst/>
          </a:prstGeom>
          <a:noFill/>
        </p:spPr>
        <p:txBody>
          <a:bodyPr wrap="square" rtlCol="0">
            <a:spAutoFit/>
          </a:bodyPr>
          <a:lstStyle/>
          <a:p>
            <a:pPr algn="ct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请在此添加文字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文字请</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01" name="文本框 100"/>
          <p:cNvSpPr txBox="1"/>
          <p:nvPr/>
        </p:nvSpPr>
        <p:spPr>
          <a:xfrm>
            <a:off x="5477685" y="1974707"/>
            <a:ext cx="1082185" cy="523220"/>
          </a:xfrm>
          <a:prstGeom prst="rect">
            <a:avLst/>
          </a:prstGeom>
          <a:noFill/>
        </p:spPr>
        <p:txBody>
          <a:bodyPr wrap="square" rtlCol="0">
            <a:spAutoFit/>
          </a:bodyPr>
          <a:lstStyle/>
          <a:p>
            <a:r>
              <a:rPr lang="en-US" altLang="zh-CN" sz="28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step3</a:t>
            </a:r>
            <a:endParaRPr lang="zh-CN" altLang="en-US" sz="2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02" name="文本框 101"/>
          <p:cNvSpPr txBox="1"/>
          <p:nvPr/>
        </p:nvSpPr>
        <p:spPr>
          <a:xfrm>
            <a:off x="4801119" y="2431182"/>
            <a:ext cx="2197575" cy="830997"/>
          </a:xfrm>
          <a:prstGeom prst="rect">
            <a:avLst/>
          </a:prstGeom>
          <a:noFill/>
        </p:spPr>
        <p:txBody>
          <a:bodyPr wrap="square" rtlCol="0">
            <a:spAutoFit/>
          </a:bodyPr>
          <a:lstStyle/>
          <a:p>
            <a:pPr algn="ct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请在此添加文字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文字请</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03" name="文本框 102"/>
          <p:cNvSpPr txBox="1"/>
          <p:nvPr/>
        </p:nvSpPr>
        <p:spPr>
          <a:xfrm>
            <a:off x="7220956" y="4243617"/>
            <a:ext cx="1082185" cy="523220"/>
          </a:xfrm>
          <a:prstGeom prst="rect">
            <a:avLst/>
          </a:prstGeom>
          <a:noFill/>
        </p:spPr>
        <p:txBody>
          <a:bodyPr wrap="square" rtlCol="0">
            <a:spAutoFit/>
          </a:bodyPr>
          <a:lstStyle/>
          <a:p>
            <a:r>
              <a:rPr lang="en-US" altLang="zh-CN" sz="28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step4</a:t>
            </a:r>
            <a:endParaRPr lang="zh-CN" altLang="en-US" sz="2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04" name="文本框 103"/>
          <p:cNvSpPr txBox="1"/>
          <p:nvPr/>
        </p:nvSpPr>
        <p:spPr>
          <a:xfrm>
            <a:off x="6544390" y="4700092"/>
            <a:ext cx="2197575" cy="830997"/>
          </a:xfrm>
          <a:prstGeom prst="rect">
            <a:avLst/>
          </a:prstGeom>
          <a:noFill/>
        </p:spPr>
        <p:txBody>
          <a:bodyPr wrap="square" rtlCol="0">
            <a:spAutoFit/>
          </a:bodyPr>
          <a:lstStyle/>
          <a:p>
            <a:pPr algn="ct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请在此添加文字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文字请</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pic>
        <p:nvPicPr>
          <p:cNvPr id="105" name="图片 104"/>
          <p:cNvPicPr>
            <a:picLocks noChangeAspect="1"/>
          </p:cNvPicPr>
          <p:nvPr/>
        </p:nvPicPr>
        <p:blipFill>
          <a:blip r:embed="rId2"/>
          <a:stretch>
            <a:fillRect/>
          </a:stretch>
        </p:blipFill>
        <p:spPr>
          <a:xfrm>
            <a:off x="307848" y="237744"/>
            <a:ext cx="355722" cy="299555"/>
          </a:xfrm>
          <a:prstGeom prst="rect">
            <a:avLst/>
          </a:prstGeom>
        </p:spPr>
      </p:pic>
      <p:sp>
        <p:nvSpPr>
          <p:cNvPr id="106" name="文本框 105"/>
          <p:cNvSpPr txBox="1"/>
          <p:nvPr/>
        </p:nvSpPr>
        <p:spPr>
          <a:xfrm>
            <a:off x="852272" y="141299"/>
            <a:ext cx="2557110" cy="492443"/>
          </a:xfrm>
          <a:prstGeom prst="rect">
            <a:avLst/>
          </a:prstGeom>
          <a:noFill/>
        </p:spPr>
        <p:txBody>
          <a:bodyPr wrap="none" rtlCol="0">
            <a:spAutoFit/>
          </a:bodyPr>
          <a:lstStyle/>
          <a:p>
            <a:r>
              <a:rPr lang="zh-CN" altLang="en-US" sz="26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请添加您的小标题</a:t>
            </a:r>
            <a:endParaRPr lang="zh-CN" altLang="en-US" sz="26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extLst>
      <p:ext uri="{BB962C8B-B14F-4D97-AF65-F5344CB8AC3E}">
        <p14:creationId xmlns:p14="http://schemas.microsoft.com/office/powerpoint/2010/main" val="15690572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grpSp>
        <p:nvGrpSpPr>
          <p:cNvPr id="46" name="组合 45"/>
          <p:cNvGrpSpPr/>
          <p:nvPr/>
        </p:nvGrpSpPr>
        <p:grpSpPr>
          <a:xfrm>
            <a:off x="2804544" y="4137248"/>
            <a:ext cx="5760727" cy="1553028"/>
            <a:chOff x="2804544" y="4137248"/>
            <a:chExt cx="5760727" cy="1553028"/>
          </a:xfrm>
          <a:solidFill>
            <a:srgbClr val="ECEADE"/>
          </a:solidFill>
        </p:grpSpPr>
        <p:sp>
          <p:nvSpPr>
            <p:cNvPr id="47" name="任意多边形 46"/>
            <p:cNvSpPr/>
            <p:nvPr/>
          </p:nvSpPr>
          <p:spPr>
            <a:xfrm rot="16200000" flipV="1">
              <a:off x="4021514" y="3494604"/>
              <a:ext cx="978702" cy="3412642"/>
            </a:xfrm>
            <a:custGeom>
              <a:avLst/>
              <a:gdLst>
                <a:gd name="connsiteX0" fmla="*/ 0 w 1238483"/>
                <a:gd name="connsiteY0" fmla="*/ 3242792 h 3242792"/>
                <a:gd name="connsiteX1" fmla="*/ 250196 w 1238483"/>
                <a:gd name="connsiteY1" fmla="*/ 2065096 h 3242792"/>
                <a:gd name="connsiteX2" fmla="*/ 1030402 w 1238483"/>
                <a:gd name="connsiteY2" fmla="*/ 426796 h 3242792"/>
                <a:gd name="connsiteX3" fmla="*/ 1187773 w 1238483"/>
                <a:gd name="connsiteY3" fmla="*/ 101557 h 3242792"/>
                <a:gd name="connsiteX4" fmla="*/ 1238483 w 1238483"/>
                <a:gd name="connsiteY4" fmla="*/ 0 h 3242792"/>
                <a:gd name="connsiteX5" fmla="*/ 1238483 w 1238483"/>
                <a:gd name="connsiteY5" fmla="*/ 3242792 h 3242792"/>
                <a:gd name="connsiteX0" fmla="*/ 1 w 1238484"/>
                <a:gd name="connsiteY0" fmla="*/ 3242792 h 3242792"/>
                <a:gd name="connsiteX1" fmla="*/ 250197 w 1238484"/>
                <a:gd name="connsiteY1" fmla="*/ 2065096 h 3242792"/>
                <a:gd name="connsiteX2" fmla="*/ 1030403 w 1238484"/>
                <a:gd name="connsiteY2" fmla="*/ 426796 h 3242792"/>
                <a:gd name="connsiteX3" fmla="*/ 1187774 w 1238484"/>
                <a:gd name="connsiteY3" fmla="*/ 101557 h 3242792"/>
                <a:gd name="connsiteX4" fmla="*/ 1238484 w 1238484"/>
                <a:gd name="connsiteY4" fmla="*/ 0 h 3242792"/>
                <a:gd name="connsiteX5" fmla="*/ 1238484 w 1238484"/>
                <a:gd name="connsiteY5" fmla="*/ 3242792 h 3242792"/>
                <a:gd name="connsiteX6" fmla="*/ 1 w 1238484"/>
                <a:gd name="connsiteY6" fmla="*/ 3242792 h 3242792"/>
                <a:gd name="connsiteX0" fmla="*/ 1 w 1238484"/>
                <a:gd name="connsiteY0" fmla="*/ 3242792 h 3242792"/>
                <a:gd name="connsiteX1" fmla="*/ 250197 w 1238484"/>
                <a:gd name="connsiteY1" fmla="*/ 2065096 h 3242792"/>
                <a:gd name="connsiteX2" fmla="*/ 1030403 w 1238484"/>
                <a:gd name="connsiteY2" fmla="*/ 426796 h 3242792"/>
                <a:gd name="connsiteX3" fmla="*/ 1187774 w 1238484"/>
                <a:gd name="connsiteY3" fmla="*/ 101557 h 3242792"/>
                <a:gd name="connsiteX4" fmla="*/ 1238484 w 1238484"/>
                <a:gd name="connsiteY4" fmla="*/ 0 h 3242792"/>
                <a:gd name="connsiteX5" fmla="*/ 1238484 w 1238484"/>
                <a:gd name="connsiteY5" fmla="*/ 3242792 h 3242792"/>
                <a:gd name="connsiteX6" fmla="*/ 1 w 1238484"/>
                <a:gd name="connsiteY6" fmla="*/ 3242792 h 3242792"/>
                <a:gd name="connsiteX0" fmla="*/ 1238484 w 1344035"/>
                <a:gd name="connsiteY0" fmla="*/ 3242792 h 3348343"/>
                <a:gd name="connsiteX1" fmla="*/ 1 w 1344035"/>
                <a:gd name="connsiteY1" fmla="*/ 3242792 h 3348343"/>
                <a:gd name="connsiteX2" fmla="*/ 250197 w 1344035"/>
                <a:gd name="connsiteY2" fmla="*/ 2065096 h 3348343"/>
                <a:gd name="connsiteX3" fmla="*/ 1030403 w 1344035"/>
                <a:gd name="connsiteY3" fmla="*/ 426796 h 3348343"/>
                <a:gd name="connsiteX4" fmla="*/ 1187774 w 1344035"/>
                <a:gd name="connsiteY4" fmla="*/ 101557 h 3348343"/>
                <a:gd name="connsiteX5" fmla="*/ 1238484 w 1344035"/>
                <a:gd name="connsiteY5" fmla="*/ 0 h 3348343"/>
                <a:gd name="connsiteX6" fmla="*/ 1344035 w 1344035"/>
                <a:gd name="connsiteY6" fmla="*/ 3348343 h 3348343"/>
                <a:gd name="connsiteX0" fmla="*/ 1 w 1344035"/>
                <a:gd name="connsiteY0" fmla="*/ 3242792 h 3348343"/>
                <a:gd name="connsiteX1" fmla="*/ 250197 w 1344035"/>
                <a:gd name="connsiteY1" fmla="*/ 2065096 h 3348343"/>
                <a:gd name="connsiteX2" fmla="*/ 1030403 w 1344035"/>
                <a:gd name="connsiteY2" fmla="*/ 426796 h 3348343"/>
                <a:gd name="connsiteX3" fmla="*/ 1187774 w 1344035"/>
                <a:gd name="connsiteY3" fmla="*/ 101557 h 3348343"/>
                <a:gd name="connsiteX4" fmla="*/ 1238484 w 1344035"/>
                <a:gd name="connsiteY4" fmla="*/ 0 h 3348343"/>
                <a:gd name="connsiteX5" fmla="*/ 1344035 w 1344035"/>
                <a:gd name="connsiteY5" fmla="*/ 3348343 h 3348343"/>
                <a:gd name="connsiteX0" fmla="*/ 1 w 1295319"/>
                <a:gd name="connsiteY0" fmla="*/ 3242792 h 3242792"/>
                <a:gd name="connsiteX1" fmla="*/ 250197 w 1295319"/>
                <a:gd name="connsiteY1" fmla="*/ 2065096 h 3242792"/>
                <a:gd name="connsiteX2" fmla="*/ 1030403 w 1295319"/>
                <a:gd name="connsiteY2" fmla="*/ 426796 h 3242792"/>
                <a:gd name="connsiteX3" fmla="*/ 1187774 w 1295319"/>
                <a:gd name="connsiteY3" fmla="*/ 101557 h 3242792"/>
                <a:gd name="connsiteX4" fmla="*/ 1238484 w 1295319"/>
                <a:gd name="connsiteY4" fmla="*/ 0 h 3242792"/>
                <a:gd name="connsiteX5" fmla="*/ 1295319 w 1295319"/>
                <a:gd name="connsiteY5" fmla="*/ 3234673 h 3242792"/>
                <a:gd name="connsiteX0" fmla="*/ 1 w 1238484"/>
                <a:gd name="connsiteY0" fmla="*/ 3242792 h 3242792"/>
                <a:gd name="connsiteX1" fmla="*/ 250197 w 1238484"/>
                <a:gd name="connsiteY1" fmla="*/ 2065096 h 3242792"/>
                <a:gd name="connsiteX2" fmla="*/ 1030403 w 1238484"/>
                <a:gd name="connsiteY2" fmla="*/ 426796 h 3242792"/>
                <a:gd name="connsiteX3" fmla="*/ 1187774 w 1238484"/>
                <a:gd name="connsiteY3" fmla="*/ 101557 h 3242792"/>
                <a:gd name="connsiteX4" fmla="*/ 1238484 w 1238484"/>
                <a:gd name="connsiteY4" fmla="*/ 0 h 32427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8484" h="3242792">
                  <a:moveTo>
                    <a:pt x="1" y="3242792"/>
                  </a:moveTo>
                  <a:cubicBezTo>
                    <a:pt x="-418" y="2819747"/>
                    <a:pt x="95870" y="2444961"/>
                    <a:pt x="250197" y="2065096"/>
                  </a:cubicBezTo>
                  <a:cubicBezTo>
                    <a:pt x="498444" y="1468196"/>
                    <a:pt x="770334" y="972896"/>
                    <a:pt x="1030403" y="426796"/>
                  </a:cubicBezTo>
                  <a:cubicBezTo>
                    <a:pt x="1080644" y="317788"/>
                    <a:pt x="1133839" y="209573"/>
                    <a:pt x="1187774" y="101557"/>
                  </a:cubicBezTo>
                  <a:lnTo>
                    <a:pt x="1238484" y="0"/>
                  </a:lnTo>
                </a:path>
              </a:pathLst>
            </a:custGeom>
            <a:grpFill/>
            <a:ln w="25400">
              <a:solidFill>
                <a:schemeClr val="tx1">
                  <a:lumMod val="75000"/>
                  <a:lumOff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8" name="任意多边形 47"/>
            <p:cNvSpPr/>
            <p:nvPr/>
          </p:nvSpPr>
          <p:spPr>
            <a:xfrm rot="16200000" flipV="1">
              <a:off x="7077518" y="3238616"/>
              <a:ext cx="589121" cy="2386385"/>
            </a:xfrm>
            <a:custGeom>
              <a:avLst/>
              <a:gdLst>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67612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67612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67612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1239009 w 1344560"/>
                <a:gd name="connsiteY0" fmla="*/ 5472891 h 5578442"/>
                <a:gd name="connsiteX1" fmla="*/ 0 w 1344560"/>
                <a:gd name="connsiteY1" fmla="*/ 5472891 h 5578442"/>
                <a:gd name="connsiteX2" fmla="*/ 0 w 1344560"/>
                <a:gd name="connsiteY2" fmla="*/ 2267612 h 5578442"/>
                <a:gd name="connsiteX3" fmla="*/ 133392 w 1344560"/>
                <a:gd name="connsiteY3" fmla="*/ 2007608 h 5578442"/>
                <a:gd name="connsiteX4" fmla="*/ 417104 w 1344560"/>
                <a:gd name="connsiteY4" fmla="*/ 1348795 h 5578442"/>
                <a:gd name="connsiteX5" fmla="*/ 745494 w 1344560"/>
                <a:gd name="connsiteY5" fmla="*/ 0 h 5578442"/>
                <a:gd name="connsiteX6" fmla="*/ 1239009 w 1344560"/>
                <a:gd name="connsiteY6" fmla="*/ 0 h 5578442"/>
                <a:gd name="connsiteX7" fmla="*/ 1344560 w 1344560"/>
                <a:gd name="connsiteY7" fmla="*/ 5578442 h 5578442"/>
                <a:gd name="connsiteX0" fmla="*/ 0 w 1344560"/>
                <a:gd name="connsiteY0" fmla="*/ 5472891 h 5578442"/>
                <a:gd name="connsiteX1" fmla="*/ 0 w 1344560"/>
                <a:gd name="connsiteY1" fmla="*/ 2267612 h 5578442"/>
                <a:gd name="connsiteX2" fmla="*/ 133392 w 1344560"/>
                <a:gd name="connsiteY2" fmla="*/ 2007608 h 5578442"/>
                <a:gd name="connsiteX3" fmla="*/ 417104 w 1344560"/>
                <a:gd name="connsiteY3" fmla="*/ 1348795 h 5578442"/>
                <a:gd name="connsiteX4" fmla="*/ 745494 w 1344560"/>
                <a:gd name="connsiteY4" fmla="*/ 0 h 5578442"/>
                <a:gd name="connsiteX5" fmla="*/ 1239009 w 1344560"/>
                <a:gd name="connsiteY5" fmla="*/ 0 h 5578442"/>
                <a:gd name="connsiteX6" fmla="*/ 1344560 w 1344560"/>
                <a:gd name="connsiteY6" fmla="*/ 5578442 h 5578442"/>
                <a:gd name="connsiteX0" fmla="*/ 0 w 1239009"/>
                <a:gd name="connsiteY0" fmla="*/ 5472891 h 5497249"/>
                <a:gd name="connsiteX1" fmla="*/ 0 w 1239009"/>
                <a:gd name="connsiteY1" fmla="*/ 2267612 h 5497249"/>
                <a:gd name="connsiteX2" fmla="*/ 133392 w 1239009"/>
                <a:gd name="connsiteY2" fmla="*/ 2007608 h 5497249"/>
                <a:gd name="connsiteX3" fmla="*/ 417104 w 1239009"/>
                <a:gd name="connsiteY3" fmla="*/ 1348795 h 5497249"/>
                <a:gd name="connsiteX4" fmla="*/ 745494 w 1239009"/>
                <a:gd name="connsiteY4" fmla="*/ 0 h 5497249"/>
                <a:gd name="connsiteX5" fmla="*/ 1239009 w 1239009"/>
                <a:gd name="connsiteY5" fmla="*/ 0 h 5497249"/>
                <a:gd name="connsiteX6" fmla="*/ 1230889 w 1239009"/>
                <a:gd name="connsiteY6" fmla="*/ 5497249 h 5497249"/>
                <a:gd name="connsiteX0" fmla="*/ 0 w 1239009"/>
                <a:gd name="connsiteY0" fmla="*/ 2267612 h 5497249"/>
                <a:gd name="connsiteX1" fmla="*/ 133392 w 1239009"/>
                <a:gd name="connsiteY1" fmla="*/ 2007608 h 5497249"/>
                <a:gd name="connsiteX2" fmla="*/ 417104 w 1239009"/>
                <a:gd name="connsiteY2" fmla="*/ 1348795 h 5497249"/>
                <a:gd name="connsiteX3" fmla="*/ 745494 w 1239009"/>
                <a:gd name="connsiteY3" fmla="*/ 0 h 5497249"/>
                <a:gd name="connsiteX4" fmla="*/ 1239009 w 1239009"/>
                <a:gd name="connsiteY4" fmla="*/ 0 h 5497249"/>
                <a:gd name="connsiteX5" fmla="*/ 1230889 w 1239009"/>
                <a:gd name="connsiteY5" fmla="*/ 5497249 h 5497249"/>
                <a:gd name="connsiteX0" fmla="*/ 0 w 1239009"/>
                <a:gd name="connsiteY0" fmla="*/ 2267612 h 2267612"/>
                <a:gd name="connsiteX1" fmla="*/ 133392 w 1239009"/>
                <a:gd name="connsiteY1" fmla="*/ 2007608 h 2267612"/>
                <a:gd name="connsiteX2" fmla="*/ 417104 w 1239009"/>
                <a:gd name="connsiteY2" fmla="*/ 1348795 h 2267612"/>
                <a:gd name="connsiteX3" fmla="*/ 745494 w 1239009"/>
                <a:gd name="connsiteY3" fmla="*/ 0 h 2267612"/>
                <a:gd name="connsiteX4" fmla="*/ 1239009 w 1239009"/>
                <a:gd name="connsiteY4" fmla="*/ 0 h 2267612"/>
                <a:gd name="connsiteX0" fmla="*/ 0 w 745494"/>
                <a:gd name="connsiteY0" fmla="*/ 2267612 h 2267612"/>
                <a:gd name="connsiteX1" fmla="*/ 133392 w 745494"/>
                <a:gd name="connsiteY1" fmla="*/ 2007608 h 2267612"/>
                <a:gd name="connsiteX2" fmla="*/ 417104 w 745494"/>
                <a:gd name="connsiteY2" fmla="*/ 1348795 h 2267612"/>
                <a:gd name="connsiteX3" fmla="*/ 745494 w 745494"/>
                <a:gd name="connsiteY3" fmla="*/ 0 h 2267612"/>
              </a:gdLst>
              <a:ahLst/>
              <a:cxnLst>
                <a:cxn ang="0">
                  <a:pos x="connsiteX0" y="connsiteY0"/>
                </a:cxn>
                <a:cxn ang="0">
                  <a:pos x="connsiteX1" y="connsiteY1"/>
                </a:cxn>
                <a:cxn ang="0">
                  <a:pos x="connsiteX2" y="connsiteY2"/>
                </a:cxn>
                <a:cxn ang="0">
                  <a:pos x="connsiteX3" y="connsiteY3"/>
                </a:cxn>
              </a:cxnLst>
              <a:rect l="l" t="t" r="r" b="b"/>
              <a:pathLst>
                <a:path w="745494" h="2267612">
                  <a:moveTo>
                    <a:pt x="0" y="2267612"/>
                  </a:moveTo>
                  <a:cubicBezTo>
                    <a:pt x="73039" y="2135701"/>
                    <a:pt x="74641" y="2129995"/>
                    <a:pt x="133392" y="2007608"/>
                  </a:cubicBezTo>
                  <a:cubicBezTo>
                    <a:pt x="282647" y="1700692"/>
                    <a:pt x="298990" y="1670000"/>
                    <a:pt x="417104" y="1348795"/>
                  </a:cubicBezTo>
                  <a:cubicBezTo>
                    <a:pt x="586552" y="788072"/>
                    <a:pt x="612218" y="682960"/>
                    <a:pt x="745494" y="0"/>
                  </a:cubicBezTo>
                </a:path>
              </a:pathLst>
            </a:custGeom>
            <a:grpFill/>
            <a:ln w="25400">
              <a:solidFill>
                <a:schemeClr val="tx1">
                  <a:lumMod val="75000"/>
                  <a:lumOff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49" name="组合 48"/>
          <p:cNvGrpSpPr/>
          <p:nvPr/>
        </p:nvGrpSpPr>
        <p:grpSpPr>
          <a:xfrm>
            <a:off x="2805722" y="1805139"/>
            <a:ext cx="5759550" cy="1552472"/>
            <a:chOff x="2805722" y="1805139"/>
            <a:chExt cx="5759550" cy="1552472"/>
          </a:xfrm>
          <a:solidFill>
            <a:srgbClr val="ECEADE"/>
          </a:solidFill>
        </p:grpSpPr>
        <p:sp>
          <p:nvSpPr>
            <p:cNvPr id="50" name="任意多边形 49"/>
            <p:cNvSpPr/>
            <p:nvPr/>
          </p:nvSpPr>
          <p:spPr>
            <a:xfrm rot="5400000">
              <a:off x="7077519" y="1869858"/>
              <a:ext cx="589121" cy="2386385"/>
            </a:xfrm>
            <a:custGeom>
              <a:avLst/>
              <a:gdLst>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74755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67612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67612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472891"/>
                <a:gd name="connsiteX1" fmla="*/ 0 w 1239009"/>
                <a:gd name="connsiteY1" fmla="*/ 2267612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7" fmla="*/ 0 w 1239009"/>
                <a:gd name="connsiteY7" fmla="*/ 5472891 h 5472891"/>
                <a:gd name="connsiteX0" fmla="*/ 0 w 1239009"/>
                <a:gd name="connsiteY0" fmla="*/ 5472891 h 5578442"/>
                <a:gd name="connsiteX1" fmla="*/ 0 w 1239009"/>
                <a:gd name="connsiteY1" fmla="*/ 2267612 h 5578442"/>
                <a:gd name="connsiteX2" fmla="*/ 133392 w 1239009"/>
                <a:gd name="connsiteY2" fmla="*/ 2007608 h 5578442"/>
                <a:gd name="connsiteX3" fmla="*/ 417104 w 1239009"/>
                <a:gd name="connsiteY3" fmla="*/ 1348795 h 5578442"/>
                <a:gd name="connsiteX4" fmla="*/ 745494 w 1239009"/>
                <a:gd name="connsiteY4" fmla="*/ 0 h 5578442"/>
                <a:gd name="connsiteX5" fmla="*/ 1239009 w 1239009"/>
                <a:gd name="connsiteY5" fmla="*/ 0 h 5578442"/>
                <a:gd name="connsiteX6" fmla="*/ 1239009 w 1239009"/>
                <a:gd name="connsiteY6" fmla="*/ 5472891 h 5578442"/>
                <a:gd name="connsiteX7" fmla="*/ 105551 w 1239009"/>
                <a:gd name="connsiteY7" fmla="*/ 5578442 h 5578442"/>
                <a:gd name="connsiteX0" fmla="*/ 0 w 1239009"/>
                <a:gd name="connsiteY0" fmla="*/ 5472891 h 5472891"/>
                <a:gd name="connsiteX1" fmla="*/ 0 w 1239009"/>
                <a:gd name="connsiteY1" fmla="*/ 2267612 h 5472891"/>
                <a:gd name="connsiteX2" fmla="*/ 133392 w 1239009"/>
                <a:gd name="connsiteY2" fmla="*/ 2007608 h 5472891"/>
                <a:gd name="connsiteX3" fmla="*/ 417104 w 1239009"/>
                <a:gd name="connsiteY3" fmla="*/ 1348795 h 5472891"/>
                <a:gd name="connsiteX4" fmla="*/ 745494 w 1239009"/>
                <a:gd name="connsiteY4" fmla="*/ 0 h 5472891"/>
                <a:gd name="connsiteX5" fmla="*/ 1239009 w 1239009"/>
                <a:gd name="connsiteY5" fmla="*/ 0 h 5472891"/>
                <a:gd name="connsiteX6" fmla="*/ 1239009 w 1239009"/>
                <a:gd name="connsiteY6" fmla="*/ 5472891 h 5472891"/>
                <a:gd name="connsiteX0" fmla="*/ 0 w 1239009"/>
                <a:gd name="connsiteY0" fmla="*/ 2267612 h 5472891"/>
                <a:gd name="connsiteX1" fmla="*/ 133392 w 1239009"/>
                <a:gd name="connsiteY1" fmla="*/ 2007608 h 5472891"/>
                <a:gd name="connsiteX2" fmla="*/ 417104 w 1239009"/>
                <a:gd name="connsiteY2" fmla="*/ 1348795 h 5472891"/>
                <a:gd name="connsiteX3" fmla="*/ 745494 w 1239009"/>
                <a:gd name="connsiteY3" fmla="*/ 0 h 5472891"/>
                <a:gd name="connsiteX4" fmla="*/ 1239009 w 1239009"/>
                <a:gd name="connsiteY4" fmla="*/ 0 h 5472891"/>
                <a:gd name="connsiteX5" fmla="*/ 1239009 w 1239009"/>
                <a:gd name="connsiteY5" fmla="*/ 5472891 h 5472891"/>
                <a:gd name="connsiteX0" fmla="*/ 0 w 1239009"/>
                <a:gd name="connsiteY0" fmla="*/ 2267612 h 2267612"/>
                <a:gd name="connsiteX1" fmla="*/ 133392 w 1239009"/>
                <a:gd name="connsiteY1" fmla="*/ 2007608 h 2267612"/>
                <a:gd name="connsiteX2" fmla="*/ 417104 w 1239009"/>
                <a:gd name="connsiteY2" fmla="*/ 1348795 h 2267612"/>
                <a:gd name="connsiteX3" fmla="*/ 745494 w 1239009"/>
                <a:gd name="connsiteY3" fmla="*/ 0 h 2267612"/>
                <a:gd name="connsiteX4" fmla="*/ 1239009 w 1239009"/>
                <a:gd name="connsiteY4" fmla="*/ 0 h 2267612"/>
                <a:gd name="connsiteX0" fmla="*/ 0 w 745494"/>
                <a:gd name="connsiteY0" fmla="*/ 2267612 h 2267612"/>
                <a:gd name="connsiteX1" fmla="*/ 133392 w 745494"/>
                <a:gd name="connsiteY1" fmla="*/ 2007608 h 2267612"/>
                <a:gd name="connsiteX2" fmla="*/ 417104 w 745494"/>
                <a:gd name="connsiteY2" fmla="*/ 1348795 h 2267612"/>
                <a:gd name="connsiteX3" fmla="*/ 745494 w 745494"/>
                <a:gd name="connsiteY3" fmla="*/ 0 h 2267612"/>
              </a:gdLst>
              <a:ahLst/>
              <a:cxnLst>
                <a:cxn ang="0">
                  <a:pos x="connsiteX0" y="connsiteY0"/>
                </a:cxn>
                <a:cxn ang="0">
                  <a:pos x="connsiteX1" y="connsiteY1"/>
                </a:cxn>
                <a:cxn ang="0">
                  <a:pos x="connsiteX2" y="connsiteY2"/>
                </a:cxn>
                <a:cxn ang="0">
                  <a:pos x="connsiteX3" y="connsiteY3"/>
                </a:cxn>
              </a:cxnLst>
              <a:rect l="l" t="t" r="r" b="b"/>
              <a:pathLst>
                <a:path w="745494" h="2267612">
                  <a:moveTo>
                    <a:pt x="0" y="2267612"/>
                  </a:moveTo>
                  <a:cubicBezTo>
                    <a:pt x="73039" y="2135701"/>
                    <a:pt x="74641" y="2129995"/>
                    <a:pt x="133392" y="2007608"/>
                  </a:cubicBezTo>
                  <a:cubicBezTo>
                    <a:pt x="282647" y="1700692"/>
                    <a:pt x="298990" y="1670000"/>
                    <a:pt x="417104" y="1348795"/>
                  </a:cubicBezTo>
                  <a:cubicBezTo>
                    <a:pt x="586552" y="788072"/>
                    <a:pt x="612218" y="682960"/>
                    <a:pt x="745494" y="0"/>
                  </a:cubicBezTo>
                </a:path>
              </a:pathLst>
            </a:custGeom>
            <a:grpFill/>
            <a:ln w="25400">
              <a:solidFill>
                <a:schemeClr val="tx1">
                  <a:lumMod val="75000"/>
                  <a:lumOff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1" name="任意多边形 50"/>
            <p:cNvSpPr/>
            <p:nvPr/>
          </p:nvSpPr>
          <p:spPr>
            <a:xfrm rot="5400000">
              <a:off x="4022692" y="588169"/>
              <a:ext cx="978702" cy="3412642"/>
            </a:xfrm>
            <a:custGeom>
              <a:avLst/>
              <a:gdLst>
                <a:gd name="connsiteX0" fmla="*/ 0 w 1238483"/>
                <a:gd name="connsiteY0" fmla="*/ 3242792 h 3242792"/>
                <a:gd name="connsiteX1" fmla="*/ 250196 w 1238483"/>
                <a:gd name="connsiteY1" fmla="*/ 2065096 h 3242792"/>
                <a:gd name="connsiteX2" fmla="*/ 1030402 w 1238483"/>
                <a:gd name="connsiteY2" fmla="*/ 426796 h 3242792"/>
                <a:gd name="connsiteX3" fmla="*/ 1187773 w 1238483"/>
                <a:gd name="connsiteY3" fmla="*/ 101557 h 3242792"/>
                <a:gd name="connsiteX4" fmla="*/ 1238483 w 1238483"/>
                <a:gd name="connsiteY4" fmla="*/ 0 h 3242792"/>
                <a:gd name="connsiteX5" fmla="*/ 1238483 w 1238483"/>
                <a:gd name="connsiteY5" fmla="*/ 3242792 h 3242792"/>
                <a:gd name="connsiteX0" fmla="*/ 1 w 1238484"/>
                <a:gd name="connsiteY0" fmla="*/ 3242792 h 3242792"/>
                <a:gd name="connsiteX1" fmla="*/ 250197 w 1238484"/>
                <a:gd name="connsiteY1" fmla="*/ 2065096 h 3242792"/>
                <a:gd name="connsiteX2" fmla="*/ 1030403 w 1238484"/>
                <a:gd name="connsiteY2" fmla="*/ 426796 h 3242792"/>
                <a:gd name="connsiteX3" fmla="*/ 1187774 w 1238484"/>
                <a:gd name="connsiteY3" fmla="*/ 101557 h 3242792"/>
                <a:gd name="connsiteX4" fmla="*/ 1238484 w 1238484"/>
                <a:gd name="connsiteY4" fmla="*/ 0 h 3242792"/>
                <a:gd name="connsiteX5" fmla="*/ 1238484 w 1238484"/>
                <a:gd name="connsiteY5" fmla="*/ 3242792 h 3242792"/>
                <a:gd name="connsiteX6" fmla="*/ 1 w 1238484"/>
                <a:gd name="connsiteY6" fmla="*/ 3242792 h 3242792"/>
                <a:gd name="connsiteX0" fmla="*/ 1 w 1238484"/>
                <a:gd name="connsiteY0" fmla="*/ 3242792 h 3242792"/>
                <a:gd name="connsiteX1" fmla="*/ 250197 w 1238484"/>
                <a:gd name="connsiteY1" fmla="*/ 2065096 h 3242792"/>
                <a:gd name="connsiteX2" fmla="*/ 1030403 w 1238484"/>
                <a:gd name="connsiteY2" fmla="*/ 426796 h 3242792"/>
                <a:gd name="connsiteX3" fmla="*/ 1187774 w 1238484"/>
                <a:gd name="connsiteY3" fmla="*/ 101557 h 3242792"/>
                <a:gd name="connsiteX4" fmla="*/ 1238484 w 1238484"/>
                <a:gd name="connsiteY4" fmla="*/ 0 h 3242792"/>
                <a:gd name="connsiteX5" fmla="*/ 1238484 w 1238484"/>
                <a:gd name="connsiteY5" fmla="*/ 3242792 h 3242792"/>
                <a:gd name="connsiteX6" fmla="*/ 1 w 1238484"/>
                <a:gd name="connsiteY6" fmla="*/ 3242792 h 3242792"/>
                <a:gd name="connsiteX0" fmla="*/ 1 w 1238484"/>
                <a:gd name="connsiteY0" fmla="*/ 3242792 h 3348343"/>
                <a:gd name="connsiteX1" fmla="*/ 250197 w 1238484"/>
                <a:gd name="connsiteY1" fmla="*/ 2065096 h 3348343"/>
                <a:gd name="connsiteX2" fmla="*/ 1030403 w 1238484"/>
                <a:gd name="connsiteY2" fmla="*/ 426796 h 3348343"/>
                <a:gd name="connsiteX3" fmla="*/ 1187774 w 1238484"/>
                <a:gd name="connsiteY3" fmla="*/ 101557 h 3348343"/>
                <a:gd name="connsiteX4" fmla="*/ 1238484 w 1238484"/>
                <a:gd name="connsiteY4" fmla="*/ 0 h 3348343"/>
                <a:gd name="connsiteX5" fmla="*/ 1238484 w 1238484"/>
                <a:gd name="connsiteY5" fmla="*/ 3242792 h 3348343"/>
                <a:gd name="connsiteX6" fmla="*/ 105552 w 1238484"/>
                <a:gd name="connsiteY6" fmla="*/ 3348343 h 3348343"/>
                <a:gd name="connsiteX0" fmla="*/ 1 w 1238484"/>
                <a:gd name="connsiteY0" fmla="*/ 3242792 h 3242792"/>
                <a:gd name="connsiteX1" fmla="*/ 250197 w 1238484"/>
                <a:gd name="connsiteY1" fmla="*/ 2065096 h 3242792"/>
                <a:gd name="connsiteX2" fmla="*/ 1030403 w 1238484"/>
                <a:gd name="connsiteY2" fmla="*/ 426796 h 3242792"/>
                <a:gd name="connsiteX3" fmla="*/ 1187774 w 1238484"/>
                <a:gd name="connsiteY3" fmla="*/ 101557 h 3242792"/>
                <a:gd name="connsiteX4" fmla="*/ 1238484 w 1238484"/>
                <a:gd name="connsiteY4" fmla="*/ 0 h 3242792"/>
                <a:gd name="connsiteX5" fmla="*/ 1238484 w 1238484"/>
                <a:gd name="connsiteY5" fmla="*/ 3242792 h 3242792"/>
                <a:gd name="connsiteX0" fmla="*/ 1 w 1238484"/>
                <a:gd name="connsiteY0" fmla="*/ 3242792 h 3242792"/>
                <a:gd name="connsiteX1" fmla="*/ 250197 w 1238484"/>
                <a:gd name="connsiteY1" fmla="*/ 2065096 h 3242792"/>
                <a:gd name="connsiteX2" fmla="*/ 1030403 w 1238484"/>
                <a:gd name="connsiteY2" fmla="*/ 426796 h 3242792"/>
                <a:gd name="connsiteX3" fmla="*/ 1187774 w 1238484"/>
                <a:gd name="connsiteY3" fmla="*/ 101557 h 3242792"/>
                <a:gd name="connsiteX4" fmla="*/ 1238484 w 1238484"/>
                <a:gd name="connsiteY4" fmla="*/ 0 h 32427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8484" h="3242792">
                  <a:moveTo>
                    <a:pt x="1" y="3242792"/>
                  </a:moveTo>
                  <a:cubicBezTo>
                    <a:pt x="-418" y="2819747"/>
                    <a:pt x="95870" y="2444961"/>
                    <a:pt x="250197" y="2065096"/>
                  </a:cubicBezTo>
                  <a:cubicBezTo>
                    <a:pt x="498444" y="1468196"/>
                    <a:pt x="770334" y="972896"/>
                    <a:pt x="1030403" y="426796"/>
                  </a:cubicBezTo>
                  <a:cubicBezTo>
                    <a:pt x="1080644" y="317788"/>
                    <a:pt x="1133839" y="209573"/>
                    <a:pt x="1187774" y="101557"/>
                  </a:cubicBezTo>
                  <a:lnTo>
                    <a:pt x="1238484" y="0"/>
                  </a:lnTo>
                </a:path>
              </a:pathLst>
            </a:custGeom>
            <a:grpFill/>
            <a:ln w="25400">
              <a:solidFill>
                <a:schemeClr val="tx1">
                  <a:lumMod val="75000"/>
                  <a:lumOff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52" name="任意多边形 51"/>
          <p:cNvSpPr/>
          <p:nvPr/>
        </p:nvSpPr>
        <p:spPr>
          <a:xfrm>
            <a:off x="2805271" y="3699565"/>
            <a:ext cx="5760000" cy="36850"/>
          </a:xfrm>
          <a:custGeom>
            <a:avLst/>
            <a:gdLst>
              <a:gd name="connsiteX0" fmla="*/ 0 w 5662863"/>
              <a:gd name="connsiteY0" fmla="*/ 0 h 32085"/>
              <a:gd name="connsiteX1" fmla="*/ 5662863 w 5662863"/>
              <a:gd name="connsiteY1" fmla="*/ 32085 h 32085"/>
            </a:gdLst>
            <a:ahLst/>
            <a:cxnLst>
              <a:cxn ang="0">
                <a:pos x="connsiteX0" y="connsiteY0"/>
              </a:cxn>
              <a:cxn ang="0">
                <a:pos x="connsiteX1" y="connsiteY1"/>
              </a:cxn>
            </a:cxnLst>
            <a:rect l="l" t="t" r="r" b="b"/>
            <a:pathLst>
              <a:path w="5662863" h="32085">
                <a:moveTo>
                  <a:pt x="0" y="0"/>
                </a:moveTo>
                <a:lnTo>
                  <a:pt x="5662863" y="32085"/>
                </a:lnTo>
              </a:path>
            </a:pathLst>
          </a:custGeom>
          <a:noFill/>
          <a:ln w="25400" cap="rnd">
            <a:solidFill>
              <a:schemeClr val="tx1">
                <a:lumMod val="75000"/>
                <a:lumOff val="25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3" name="组合 52"/>
          <p:cNvGrpSpPr/>
          <p:nvPr/>
        </p:nvGrpSpPr>
        <p:grpSpPr>
          <a:xfrm rot="5400000">
            <a:off x="9171066" y="2782281"/>
            <a:ext cx="963352" cy="1805895"/>
            <a:chOff x="5602385" y="2883278"/>
            <a:chExt cx="1219200" cy="2285506"/>
          </a:xfrm>
        </p:grpSpPr>
        <p:grpSp>
          <p:nvGrpSpPr>
            <p:cNvPr id="54" name="组合 53"/>
            <p:cNvGrpSpPr/>
            <p:nvPr/>
          </p:nvGrpSpPr>
          <p:grpSpPr>
            <a:xfrm>
              <a:off x="5602385" y="2883278"/>
              <a:ext cx="1219200" cy="2285506"/>
              <a:chOff x="5931414" y="4272953"/>
              <a:chExt cx="502658" cy="942280"/>
            </a:xfrm>
          </p:grpSpPr>
          <p:sp>
            <p:nvSpPr>
              <p:cNvPr id="117" name="任意多边形 116"/>
              <p:cNvSpPr/>
              <p:nvPr/>
            </p:nvSpPr>
            <p:spPr>
              <a:xfrm>
                <a:off x="6036451" y="4272953"/>
                <a:ext cx="292584" cy="685994"/>
              </a:xfrm>
              <a:custGeom>
                <a:avLst/>
                <a:gdLst>
                  <a:gd name="connsiteX0" fmla="*/ 3857 w 201098"/>
                  <a:gd name="connsiteY0" fmla="*/ 700296 h 786721"/>
                  <a:gd name="connsiteX1" fmla="*/ 79685 w 201098"/>
                  <a:gd name="connsiteY1" fmla="*/ 0 h 786721"/>
                  <a:gd name="connsiteX2" fmla="*/ 200118 w 201098"/>
                  <a:gd name="connsiteY2" fmla="*/ 700296 h 786721"/>
                  <a:gd name="connsiteX3" fmla="*/ 3857 w 201098"/>
                  <a:gd name="connsiteY3" fmla="*/ 700296 h 786721"/>
                  <a:gd name="connsiteX0" fmla="*/ 3857 w 241954"/>
                  <a:gd name="connsiteY0" fmla="*/ 700296 h 786721"/>
                  <a:gd name="connsiteX1" fmla="*/ 79685 w 241954"/>
                  <a:gd name="connsiteY1" fmla="*/ 0 h 786721"/>
                  <a:gd name="connsiteX2" fmla="*/ 200118 w 241954"/>
                  <a:gd name="connsiteY2" fmla="*/ 700296 h 786721"/>
                  <a:gd name="connsiteX3" fmla="*/ 3857 w 241954"/>
                  <a:gd name="connsiteY3" fmla="*/ 700296 h 786721"/>
                  <a:gd name="connsiteX0" fmla="*/ 42294 w 280391"/>
                  <a:gd name="connsiteY0" fmla="*/ 700517 h 786942"/>
                  <a:gd name="connsiteX1" fmla="*/ 118122 w 280391"/>
                  <a:gd name="connsiteY1" fmla="*/ 221 h 786942"/>
                  <a:gd name="connsiteX2" fmla="*/ 238555 w 280391"/>
                  <a:gd name="connsiteY2" fmla="*/ 700517 h 786942"/>
                  <a:gd name="connsiteX3" fmla="*/ 42294 w 280391"/>
                  <a:gd name="connsiteY3" fmla="*/ 700517 h 786942"/>
                  <a:gd name="connsiteX0" fmla="*/ 34573 w 280778"/>
                  <a:gd name="connsiteY0" fmla="*/ 678222 h 762971"/>
                  <a:gd name="connsiteX1" fmla="*/ 123783 w 280778"/>
                  <a:gd name="connsiteY1" fmla="*/ 229 h 762971"/>
                  <a:gd name="connsiteX2" fmla="*/ 230834 w 280778"/>
                  <a:gd name="connsiteY2" fmla="*/ 678222 h 762971"/>
                  <a:gd name="connsiteX3" fmla="*/ 34573 w 280778"/>
                  <a:gd name="connsiteY3" fmla="*/ 678222 h 762971"/>
                  <a:gd name="connsiteX0" fmla="*/ 43194 w 289399"/>
                  <a:gd name="connsiteY0" fmla="*/ 678188 h 730803"/>
                  <a:gd name="connsiteX1" fmla="*/ 132404 w 289399"/>
                  <a:gd name="connsiteY1" fmla="*/ 195 h 730803"/>
                  <a:gd name="connsiteX2" fmla="*/ 239455 w 289399"/>
                  <a:gd name="connsiteY2" fmla="*/ 678188 h 730803"/>
                  <a:gd name="connsiteX3" fmla="*/ 43194 w 289399"/>
                  <a:gd name="connsiteY3" fmla="*/ 678188 h 730803"/>
                  <a:gd name="connsiteX0" fmla="*/ 43194 w 292584"/>
                  <a:gd name="connsiteY0" fmla="*/ 678188 h 685994"/>
                  <a:gd name="connsiteX1" fmla="*/ 132404 w 292584"/>
                  <a:gd name="connsiteY1" fmla="*/ 195 h 685994"/>
                  <a:gd name="connsiteX2" fmla="*/ 239455 w 292584"/>
                  <a:gd name="connsiteY2" fmla="*/ 678188 h 685994"/>
                  <a:gd name="connsiteX3" fmla="*/ 43194 w 292584"/>
                  <a:gd name="connsiteY3" fmla="*/ 678188 h 685994"/>
                </a:gdLst>
                <a:ahLst/>
                <a:cxnLst>
                  <a:cxn ang="0">
                    <a:pos x="connsiteX0" y="connsiteY0"/>
                  </a:cxn>
                  <a:cxn ang="0">
                    <a:pos x="connsiteX1" y="connsiteY1"/>
                  </a:cxn>
                  <a:cxn ang="0">
                    <a:pos x="connsiteX2" y="connsiteY2"/>
                  </a:cxn>
                  <a:cxn ang="0">
                    <a:pos x="connsiteX3" y="connsiteY3"/>
                  </a:cxn>
                </a:cxnLst>
                <a:rect l="l" t="t" r="r" b="b"/>
                <a:pathLst>
                  <a:path w="292584" h="685994">
                    <a:moveTo>
                      <a:pt x="43194" y="678188"/>
                    </a:moveTo>
                    <a:cubicBezTo>
                      <a:pt x="3049" y="667780"/>
                      <a:pt x="-60883" y="-13187"/>
                      <a:pt x="132404" y="195"/>
                    </a:cubicBezTo>
                    <a:cubicBezTo>
                      <a:pt x="392599" y="62642"/>
                      <a:pt x="263244" y="667780"/>
                      <a:pt x="239455" y="678188"/>
                    </a:cubicBezTo>
                    <a:cubicBezTo>
                      <a:pt x="215666" y="688596"/>
                      <a:pt x="83339" y="688596"/>
                      <a:pt x="43194" y="678188"/>
                    </a:cubicBezTo>
                    <a:close/>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 name="任意多边形 117"/>
              <p:cNvSpPr/>
              <p:nvPr/>
            </p:nvSpPr>
            <p:spPr>
              <a:xfrm>
                <a:off x="5931414" y="4679053"/>
                <a:ext cx="117007" cy="328472"/>
              </a:xfrm>
              <a:custGeom>
                <a:avLst/>
                <a:gdLst>
                  <a:gd name="connsiteX0" fmla="*/ 109145 w 109145"/>
                  <a:gd name="connsiteY0" fmla="*/ 249787 h 325615"/>
                  <a:gd name="connsiteX1" fmla="*/ 33317 w 109145"/>
                  <a:gd name="connsiteY1" fmla="*/ 325615 h 325615"/>
                  <a:gd name="connsiteX2" fmla="*/ 2094 w 109145"/>
                  <a:gd name="connsiteY2" fmla="*/ 115972 h 325615"/>
                  <a:gd name="connsiteX3" fmla="*/ 95764 w 109145"/>
                  <a:gd name="connsiteY3" fmla="*/ 0 h 325615"/>
                  <a:gd name="connsiteX0" fmla="*/ 117007 w 117007"/>
                  <a:gd name="connsiteY0" fmla="*/ 249787 h 328472"/>
                  <a:gd name="connsiteX1" fmla="*/ 9747 w 117007"/>
                  <a:gd name="connsiteY1" fmla="*/ 328472 h 328472"/>
                  <a:gd name="connsiteX2" fmla="*/ 9956 w 117007"/>
                  <a:gd name="connsiteY2" fmla="*/ 115972 h 328472"/>
                  <a:gd name="connsiteX3" fmla="*/ 103626 w 117007"/>
                  <a:gd name="connsiteY3" fmla="*/ 0 h 328472"/>
                </a:gdLst>
                <a:ahLst/>
                <a:cxnLst>
                  <a:cxn ang="0">
                    <a:pos x="connsiteX0" y="connsiteY0"/>
                  </a:cxn>
                  <a:cxn ang="0">
                    <a:pos x="connsiteX1" y="connsiteY1"/>
                  </a:cxn>
                  <a:cxn ang="0">
                    <a:pos x="connsiteX2" y="connsiteY2"/>
                  </a:cxn>
                  <a:cxn ang="0">
                    <a:pos x="connsiteX3" y="connsiteY3"/>
                  </a:cxn>
                </a:cxnLst>
                <a:rect l="l" t="t" r="r" b="b"/>
                <a:pathLst>
                  <a:path w="117007" h="328472">
                    <a:moveTo>
                      <a:pt x="117007" y="249787"/>
                    </a:moveTo>
                    <a:lnTo>
                      <a:pt x="9747" y="328472"/>
                    </a:lnTo>
                    <a:cubicBezTo>
                      <a:pt x="-661" y="258591"/>
                      <a:pt x="-5690" y="170717"/>
                      <a:pt x="9956" y="115972"/>
                    </a:cubicBezTo>
                    <a:cubicBezTo>
                      <a:pt x="25602" y="61227"/>
                      <a:pt x="61995" y="30851"/>
                      <a:pt x="103626" y="0"/>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9" name="任意多边形 118"/>
              <p:cNvSpPr/>
              <p:nvPr/>
            </p:nvSpPr>
            <p:spPr>
              <a:xfrm flipH="1">
                <a:off x="6317065" y="4679053"/>
                <a:ext cx="117007" cy="328472"/>
              </a:xfrm>
              <a:custGeom>
                <a:avLst/>
                <a:gdLst>
                  <a:gd name="connsiteX0" fmla="*/ 109145 w 109145"/>
                  <a:gd name="connsiteY0" fmla="*/ 249787 h 325615"/>
                  <a:gd name="connsiteX1" fmla="*/ 33317 w 109145"/>
                  <a:gd name="connsiteY1" fmla="*/ 325615 h 325615"/>
                  <a:gd name="connsiteX2" fmla="*/ 2094 w 109145"/>
                  <a:gd name="connsiteY2" fmla="*/ 115972 h 325615"/>
                  <a:gd name="connsiteX3" fmla="*/ 95764 w 109145"/>
                  <a:gd name="connsiteY3" fmla="*/ 0 h 325615"/>
                  <a:gd name="connsiteX0" fmla="*/ 117007 w 117007"/>
                  <a:gd name="connsiteY0" fmla="*/ 249787 h 328472"/>
                  <a:gd name="connsiteX1" fmla="*/ 9747 w 117007"/>
                  <a:gd name="connsiteY1" fmla="*/ 328472 h 328472"/>
                  <a:gd name="connsiteX2" fmla="*/ 9956 w 117007"/>
                  <a:gd name="connsiteY2" fmla="*/ 115972 h 328472"/>
                  <a:gd name="connsiteX3" fmla="*/ 103626 w 117007"/>
                  <a:gd name="connsiteY3" fmla="*/ 0 h 328472"/>
                </a:gdLst>
                <a:ahLst/>
                <a:cxnLst>
                  <a:cxn ang="0">
                    <a:pos x="connsiteX0" y="connsiteY0"/>
                  </a:cxn>
                  <a:cxn ang="0">
                    <a:pos x="connsiteX1" y="connsiteY1"/>
                  </a:cxn>
                  <a:cxn ang="0">
                    <a:pos x="connsiteX2" y="connsiteY2"/>
                  </a:cxn>
                  <a:cxn ang="0">
                    <a:pos x="connsiteX3" y="connsiteY3"/>
                  </a:cxn>
                </a:cxnLst>
                <a:rect l="l" t="t" r="r" b="b"/>
                <a:pathLst>
                  <a:path w="117007" h="328472">
                    <a:moveTo>
                      <a:pt x="117007" y="249787"/>
                    </a:moveTo>
                    <a:lnTo>
                      <a:pt x="9747" y="328472"/>
                    </a:lnTo>
                    <a:cubicBezTo>
                      <a:pt x="-661" y="258591"/>
                      <a:pt x="-5690" y="170717"/>
                      <a:pt x="9956" y="115972"/>
                    </a:cubicBezTo>
                    <a:cubicBezTo>
                      <a:pt x="25602" y="61227"/>
                      <a:pt x="61995" y="30851"/>
                      <a:pt x="103626" y="0"/>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任意多边形 119"/>
              <p:cNvSpPr/>
              <p:nvPr/>
            </p:nvSpPr>
            <p:spPr>
              <a:xfrm>
                <a:off x="6100754" y="4523408"/>
                <a:ext cx="140173" cy="148862"/>
              </a:xfrm>
              <a:custGeom>
                <a:avLst/>
                <a:gdLst>
                  <a:gd name="connsiteX0" fmla="*/ 63 w 140138"/>
                  <a:gd name="connsiteY0" fmla="*/ 65738 h 154344"/>
                  <a:gd name="connsiteX1" fmla="*/ 62928 w 140138"/>
                  <a:gd name="connsiteY1" fmla="*/ 16 h 154344"/>
                  <a:gd name="connsiteX2" fmla="*/ 140080 w 140138"/>
                  <a:gd name="connsiteY2" fmla="*/ 71453 h 154344"/>
                  <a:gd name="connsiteX3" fmla="*/ 74358 w 140138"/>
                  <a:gd name="connsiteY3" fmla="*/ 154321 h 154344"/>
                  <a:gd name="connsiteX4" fmla="*/ 63 w 140138"/>
                  <a:gd name="connsiteY4" fmla="*/ 65738 h 154344"/>
                  <a:gd name="connsiteX0" fmla="*/ 63 w 140227"/>
                  <a:gd name="connsiteY0" fmla="*/ 65738 h 154534"/>
                  <a:gd name="connsiteX1" fmla="*/ 62928 w 140227"/>
                  <a:gd name="connsiteY1" fmla="*/ 16 h 154534"/>
                  <a:gd name="connsiteX2" fmla="*/ 140080 w 140227"/>
                  <a:gd name="connsiteY2" fmla="*/ 71453 h 154534"/>
                  <a:gd name="connsiteX3" fmla="*/ 74358 w 140227"/>
                  <a:gd name="connsiteY3" fmla="*/ 154321 h 154534"/>
                  <a:gd name="connsiteX4" fmla="*/ 63 w 140227"/>
                  <a:gd name="connsiteY4" fmla="*/ 65738 h 154534"/>
                  <a:gd name="connsiteX0" fmla="*/ 63 w 140227"/>
                  <a:gd name="connsiteY0" fmla="*/ 65738 h 154534"/>
                  <a:gd name="connsiteX1" fmla="*/ 62928 w 140227"/>
                  <a:gd name="connsiteY1" fmla="*/ 16 h 154534"/>
                  <a:gd name="connsiteX2" fmla="*/ 140080 w 140227"/>
                  <a:gd name="connsiteY2" fmla="*/ 71453 h 154534"/>
                  <a:gd name="connsiteX3" fmla="*/ 74358 w 140227"/>
                  <a:gd name="connsiteY3" fmla="*/ 154321 h 154534"/>
                  <a:gd name="connsiteX4" fmla="*/ 63 w 140227"/>
                  <a:gd name="connsiteY4" fmla="*/ 65738 h 154534"/>
                  <a:gd name="connsiteX0" fmla="*/ 178 w 140342"/>
                  <a:gd name="connsiteY0" fmla="*/ 65738 h 154534"/>
                  <a:gd name="connsiteX1" fmla="*/ 63043 w 140342"/>
                  <a:gd name="connsiteY1" fmla="*/ 16 h 154534"/>
                  <a:gd name="connsiteX2" fmla="*/ 140195 w 140342"/>
                  <a:gd name="connsiteY2" fmla="*/ 71453 h 154534"/>
                  <a:gd name="connsiteX3" fmla="*/ 74473 w 140342"/>
                  <a:gd name="connsiteY3" fmla="*/ 154321 h 154534"/>
                  <a:gd name="connsiteX4" fmla="*/ 178 w 140342"/>
                  <a:gd name="connsiteY4" fmla="*/ 65738 h 154534"/>
                  <a:gd name="connsiteX0" fmla="*/ 178 w 140342"/>
                  <a:gd name="connsiteY0" fmla="*/ 65740 h 154536"/>
                  <a:gd name="connsiteX1" fmla="*/ 63043 w 140342"/>
                  <a:gd name="connsiteY1" fmla="*/ 18 h 154536"/>
                  <a:gd name="connsiteX2" fmla="*/ 140195 w 140342"/>
                  <a:gd name="connsiteY2" fmla="*/ 71455 h 154536"/>
                  <a:gd name="connsiteX3" fmla="*/ 74473 w 140342"/>
                  <a:gd name="connsiteY3" fmla="*/ 154323 h 154536"/>
                  <a:gd name="connsiteX4" fmla="*/ 178 w 140342"/>
                  <a:gd name="connsiteY4" fmla="*/ 65740 h 154536"/>
                  <a:gd name="connsiteX0" fmla="*/ 9 w 140173"/>
                  <a:gd name="connsiteY0" fmla="*/ 71451 h 160247"/>
                  <a:gd name="connsiteX1" fmla="*/ 71446 w 140173"/>
                  <a:gd name="connsiteY1" fmla="*/ 14 h 160247"/>
                  <a:gd name="connsiteX2" fmla="*/ 140026 w 140173"/>
                  <a:gd name="connsiteY2" fmla="*/ 77166 h 160247"/>
                  <a:gd name="connsiteX3" fmla="*/ 74304 w 140173"/>
                  <a:gd name="connsiteY3" fmla="*/ 160034 h 160247"/>
                  <a:gd name="connsiteX4" fmla="*/ 9 w 140173"/>
                  <a:gd name="connsiteY4" fmla="*/ 71451 h 160247"/>
                  <a:gd name="connsiteX0" fmla="*/ 9 w 140173"/>
                  <a:gd name="connsiteY0" fmla="*/ 71451 h 148862"/>
                  <a:gd name="connsiteX1" fmla="*/ 71446 w 140173"/>
                  <a:gd name="connsiteY1" fmla="*/ 14 h 148862"/>
                  <a:gd name="connsiteX2" fmla="*/ 140026 w 140173"/>
                  <a:gd name="connsiteY2" fmla="*/ 77166 h 148862"/>
                  <a:gd name="connsiteX3" fmla="*/ 74304 w 140173"/>
                  <a:gd name="connsiteY3" fmla="*/ 148604 h 148862"/>
                  <a:gd name="connsiteX4" fmla="*/ 9 w 140173"/>
                  <a:gd name="connsiteY4" fmla="*/ 71451 h 148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173" h="148862">
                    <a:moveTo>
                      <a:pt x="9" y="71451"/>
                    </a:moveTo>
                    <a:cubicBezTo>
                      <a:pt x="-467" y="46686"/>
                      <a:pt x="19535" y="-938"/>
                      <a:pt x="71446" y="14"/>
                    </a:cubicBezTo>
                    <a:cubicBezTo>
                      <a:pt x="123357" y="966"/>
                      <a:pt x="138121" y="34304"/>
                      <a:pt x="140026" y="77166"/>
                    </a:cubicBezTo>
                    <a:cubicBezTo>
                      <a:pt x="141931" y="102883"/>
                      <a:pt x="125739" y="152890"/>
                      <a:pt x="74304" y="148604"/>
                    </a:cubicBezTo>
                    <a:cubicBezTo>
                      <a:pt x="22869" y="144318"/>
                      <a:pt x="485" y="96216"/>
                      <a:pt x="9" y="71451"/>
                    </a:cubicBezTo>
                    <a:close/>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任意多边形 120"/>
              <p:cNvSpPr/>
              <p:nvPr/>
            </p:nvSpPr>
            <p:spPr>
              <a:xfrm>
                <a:off x="6145696" y="4712110"/>
                <a:ext cx="64972" cy="68999"/>
              </a:xfrm>
              <a:custGeom>
                <a:avLst/>
                <a:gdLst>
                  <a:gd name="connsiteX0" fmla="*/ 63 w 140138"/>
                  <a:gd name="connsiteY0" fmla="*/ 65738 h 154344"/>
                  <a:gd name="connsiteX1" fmla="*/ 62928 w 140138"/>
                  <a:gd name="connsiteY1" fmla="*/ 16 h 154344"/>
                  <a:gd name="connsiteX2" fmla="*/ 140080 w 140138"/>
                  <a:gd name="connsiteY2" fmla="*/ 71453 h 154344"/>
                  <a:gd name="connsiteX3" fmla="*/ 74358 w 140138"/>
                  <a:gd name="connsiteY3" fmla="*/ 154321 h 154344"/>
                  <a:gd name="connsiteX4" fmla="*/ 63 w 140138"/>
                  <a:gd name="connsiteY4" fmla="*/ 65738 h 154344"/>
                  <a:gd name="connsiteX0" fmla="*/ 63 w 140227"/>
                  <a:gd name="connsiteY0" fmla="*/ 65738 h 154534"/>
                  <a:gd name="connsiteX1" fmla="*/ 62928 w 140227"/>
                  <a:gd name="connsiteY1" fmla="*/ 16 h 154534"/>
                  <a:gd name="connsiteX2" fmla="*/ 140080 w 140227"/>
                  <a:gd name="connsiteY2" fmla="*/ 71453 h 154534"/>
                  <a:gd name="connsiteX3" fmla="*/ 74358 w 140227"/>
                  <a:gd name="connsiteY3" fmla="*/ 154321 h 154534"/>
                  <a:gd name="connsiteX4" fmla="*/ 63 w 140227"/>
                  <a:gd name="connsiteY4" fmla="*/ 65738 h 154534"/>
                  <a:gd name="connsiteX0" fmla="*/ 63 w 140227"/>
                  <a:gd name="connsiteY0" fmla="*/ 65738 h 154534"/>
                  <a:gd name="connsiteX1" fmla="*/ 62928 w 140227"/>
                  <a:gd name="connsiteY1" fmla="*/ 16 h 154534"/>
                  <a:gd name="connsiteX2" fmla="*/ 140080 w 140227"/>
                  <a:gd name="connsiteY2" fmla="*/ 71453 h 154534"/>
                  <a:gd name="connsiteX3" fmla="*/ 74358 w 140227"/>
                  <a:gd name="connsiteY3" fmla="*/ 154321 h 154534"/>
                  <a:gd name="connsiteX4" fmla="*/ 63 w 140227"/>
                  <a:gd name="connsiteY4" fmla="*/ 65738 h 154534"/>
                  <a:gd name="connsiteX0" fmla="*/ 178 w 140342"/>
                  <a:gd name="connsiteY0" fmla="*/ 65738 h 154534"/>
                  <a:gd name="connsiteX1" fmla="*/ 63043 w 140342"/>
                  <a:gd name="connsiteY1" fmla="*/ 16 h 154534"/>
                  <a:gd name="connsiteX2" fmla="*/ 140195 w 140342"/>
                  <a:gd name="connsiteY2" fmla="*/ 71453 h 154534"/>
                  <a:gd name="connsiteX3" fmla="*/ 74473 w 140342"/>
                  <a:gd name="connsiteY3" fmla="*/ 154321 h 154534"/>
                  <a:gd name="connsiteX4" fmla="*/ 178 w 140342"/>
                  <a:gd name="connsiteY4" fmla="*/ 65738 h 154534"/>
                  <a:gd name="connsiteX0" fmla="*/ 178 w 140342"/>
                  <a:gd name="connsiteY0" fmla="*/ 65740 h 154536"/>
                  <a:gd name="connsiteX1" fmla="*/ 63043 w 140342"/>
                  <a:gd name="connsiteY1" fmla="*/ 18 h 154536"/>
                  <a:gd name="connsiteX2" fmla="*/ 140195 w 140342"/>
                  <a:gd name="connsiteY2" fmla="*/ 71455 h 154536"/>
                  <a:gd name="connsiteX3" fmla="*/ 74473 w 140342"/>
                  <a:gd name="connsiteY3" fmla="*/ 154323 h 154536"/>
                  <a:gd name="connsiteX4" fmla="*/ 178 w 140342"/>
                  <a:gd name="connsiteY4" fmla="*/ 65740 h 154536"/>
                  <a:gd name="connsiteX0" fmla="*/ 9 w 140173"/>
                  <a:gd name="connsiteY0" fmla="*/ 71451 h 160247"/>
                  <a:gd name="connsiteX1" fmla="*/ 71446 w 140173"/>
                  <a:gd name="connsiteY1" fmla="*/ 14 h 160247"/>
                  <a:gd name="connsiteX2" fmla="*/ 140026 w 140173"/>
                  <a:gd name="connsiteY2" fmla="*/ 77166 h 160247"/>
                  <a:gd name="connsiteX3" fmla="*/ 74304 w 140173"/>
                  <a:gd name="connsiteY3" fmla="*/ 160034 h 160247"/>
                  <a:gd name="connsiteX4" fmla="*/ 9 w 140173"/>
                  <a:gd name="connsiteY4" fmla="*/ 71451 h 160247"/>
                  <a:gd name="connsiteX0" fmla="*/ 9 w 140173"/>
                  <a:gd name="connsiteY0" fmla="*/ 71451 h 148862"/>
                  <a:gd name="connsiteX1" fmla="*/ 71446 w 140173"/>
                  <a:gd name="connsiteY1" fmla="*/ 14 h 148862"/>
                  <a:gd name="connsiteX2" fmla="*/ 140026 w 140173"/>
                  <a:gd name="connsiteY2" fmla="*/ 77166 h 148862"/>
                  <a:gd name="connsiteX3" fmla="*/ 74304 w 140173"/>
                  <a:gd name="connsiteY3" fmla="*/ 148604 h 148862"/>
                  <a:gd name="connsiteX4" fmla="*/ 9 w 140173"/>
                  <a:gd name="connsiteY4" fmla="*/ 71451 h 148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173" h="148862">
                    <a:moveTo>
                      <a:pt x="9" y="71451"/>
                    </a:moveTo>
                    <a:cubicBezTo>
                      <a:pt x="-467" y="46686"/>
                      <a:pt x="19535" y="-938"/>
                      <a:pt x="71446" y="14"/>
                    </a:cubicBezTo>
                    <a:cubicBezTo>
                      <a:pt x="123357" y="966"/>
                      <a:pt x="138121" y="34304"/>
                      <a:pt x="140026" y="77166"/>
                    </a:cubicBezTo>
                    <a:cubicBezTo>
                      <a:pt x="141931" y="102883"/>
                      <a:pt x="125739" y="152890"/>
                      <a:pt x="74304" y="148604"/>
                    </a:cubicBezTo>
                    <a:cubicBezTo>
                      <a:pt x="22869" y="144318"/>
                      <a:pt x="485" y="96216"/>
                      <a:pt x="9" y="71451"/>
                    </a:cubicBezTo>
                    <a:close/>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2" name="任意多边形 121"/>
              <p:cNvSpPr/>
              <p:nvPr/>
            </p:nvSpPr>
            <p:spPr>
              <a:xfrm>
                <a:off x="6100282" y="5007525"/>
                <a:ext cx="140645" cy="207708"/>
              </a:xfrm>
              <a:custGeom>
                <a:avLst/>
                <a:gdLst>
                  <a:gd name="connsiteX0" fmla="*/ 77768 w 149233"/>
                  <a:gd name="connsiteY0" fmla="*/ 205852 h 205992"/>
                  <a:gd name="connsiteX1" fmla="*/ 37763 w 149233"/>
                  <a:gd name="connsiteY1" fmla="*/ 88695 h 205992"/>
                  <a:gd name="connsiteX2" fmla="*/ 616 w 149233"/>
                  <a:gd name="connsiteY2" fmla="*/ 48690 h 205992"/>
                  <a:gd name="connsiteX3" fmla="*/ 69196 w 149233"/>
                  <a:gd name="connsiteY3" fmla="*/ 112 h 205992"/>
                  <a:gd name="connsiteX4" fmla="*/ 149206 w 149233"/>
                  <a:gd name="connsiteY4" fmla="*/ 62977 h 205992"/>
                  <a:gd name="connsiteX5" fmla="*/ 77768 w 149233"/>
                  <a:gd name="connsiteY5" fmla="*/ 205852 h 205992"/>
                  <a:gd name="connsiteX0" fmla="*/ 77633 w 149098"/>
                  <a:gd name="connsiteY0" fmla="*/ 205867 h 206653"/>
                  <a:gd name="connsiteX1" fmla="*/ 40486 w 149098"/>
                  <a:gd name="connsiteY1" fmla="*/ 117285 h 206653"/>
                  <a:gd name="connsiteX2" fmla="*/ 481 w 149098"/>
                  <a:gd name="connsiteY2" fmla="*/ 48705 h 206653"/>
                  <a:gd name="connsiteX3" fmla="*/ 69061 w 149098"/>
                  <a:gd name="connsiteY3" fmla="*/ 127 h 206653"/>
                  <a:gd name="connsiteX4" fmla="*/ 149071 w 149098"/>
                  <a:gd name="connsiteY4" fmla="*/ 62992 h 206653"/>
                  <a:gd name="connsiteX5" fmla="*/ 77633 w 149098"/>
                  <a:gd name="connsiteY5" fmla="*/ 205867 h 206653"/>
                  <a:gd name="connsiteX0" fmla="*/ 77633 w 149098"/>
                  <a:gd name="connsiteY0" fmla="*/ 205867 h 206653"/>
                  <a:gd name="connsiteX1" fmla="*/ 40486 w 149098"/>
                  <a:gd name="connsiteY1" fmla="*/ 117285 h 206653"/>
                  <a:gd name="connsiteX2" fmla="*/ 481 w 149098"/>
                  <a:gd name="connsiteY2" fmla="*/ 48705 h 206653"/>
                  <a:gd name="connsiteX3" fmla="*/ 69061 w 149098"/>
                  <a:gd name="connsiteY3" fmla="*/ 127 h 206653"/>
                  <a:gd name="connsiteX4" fmla="*/ 149071 w 149098"/>
                  <a:gd name="connsiteY4" fmla="*/ 62992 h 206653"/>
                  <a:gd name="connsiteX5" fmla="*/ 77633 w 149098"/>
                  <a:gd name="connsiteY5" fmla="*/ 205867 h 206653"/>
                  <a:gd name="connsiteX0" fmla="*/ 78231 w 149696"/>
                  <a:gd name="connsiteY0" fmla="*/ 205993 h 206779"/>
                  <a:gd name="connsiteX1" fmla="*/ 41084 w 149696"/>
                  <a:gd name="connsiteY1" fmla="*/ 117411 h 206779"/>
                  <a:gd name="connsiteX2" fmla="*/ 1079 w 149696"/>
                  <a:gd name="connsiteY2" fmla="*/ 48831 h 206779"/>
                  <a:gd name="connsiteX3" fmla="*/ 69659 w 149696"/>
                  <a:gd name="connsiteY3" fmla="*/ 253 h 206779"/>
                  <a:gd name="connsiteX4" fmla="*/ 149669 w 149696"/>
                  <a:gd name="connsiteY4" fmla="*/ 63118 h 206779"/>
                  <a:gd name="connsiteX5" fmla="*/ 78231 w 149696"/>
                  <a:gd name="connsiteY5" fmla="*/ 205993 h 206779"/>
                  <a:gd name="connsiteX0" fmla="*/ 77769 w 149234"/>
                  <a:gd name="connsiteY0" fmla="*/ 205882 h 207678"/>
                  <a:gd name="connsiteX1" fmla="*/ 37765 w 149234"/>
                  <a:gd name="connsiteY1" fmla="*/ 137302 h 207678"/>
                  <a:gd name="connsiteX2" fmla="*/ 617 w 149234"/>
                  <a:gd name="connsiteY2" fmla="*/ 48720 h 207678"/>
                  <a:gd name="connsiteX3" fmla="*/ 69197 w 149234"/>
                  <a:gd name="connsiteY3" fmla="*/ 142 h 207678"/>
                  <a:gd name="connsiteX4" fmla="*/ 149207 w 149234"/>
                  <a:gd name="connsiteY4" fmla="*/ 63007 h 207678"/>
                  <a:gd name="connsiteX5" fmla="*/ 77769 w 149234"/>
                  <a:gd name="connsiteY5" fmla="*/ 205882 h 207678"/>
                  <a:gd name="connsiteX0" fmla="*/ 77633 w 149098"/>
                  <a:gd name="connsiteY0" fmla="*/ 205872 h 206885"/>
                  <a:gd name="connsiteX1" fmla="*/ 40486 w 149098"/>
                  <a:gd name="connsiteY1" fmla="*/ 123004 h 206885"/>
                  <a:gd name="connsiteX2" fmla="*/ 481 w 149098"/>
                  <a:gd name="connsiteY2" fmla="*/ 48710 h 206885"/>
                  <a:gd name="connsiteX3" fmla="*/ 69061 w 149098"/>
                  <a:gd name="connsiteY3" fmla="*/ 132 h 206885"/>
                  <a:gd name="connsiteX4" fmla="*/ 149071 w 149098"/>
                  <a:gd name="connsiteY4" fmla="*/ 62997 h 206885"/>
                  <a:gd name="connsiteX5" fmla="*/ 77633 w 149098"/>
                  <a:gd name="connsiteY5" fmla="*/ 205872 h 206885"/>
                  <a:gd name="connsiteX0" fmla="*/ 77633 w 149095"/>
                  <a:gd name="connsiteY0" fmla="*/ 205872 h 207708"/>
                  <a:gd name="connsiteX1" fmla="*/ 40486 w 149095"/>
                  <a:gd name="connsiteY1" fmla="*/ 123004 h 207708"/>
                  <a:gd name="connsiteX2" fmla="*/ 481 w 149095"/>
                  <a:gd name="connsiteY2" fmla="*/ 48710 h 207708"/>
                  <a:gd name="connsiteX3" fmla="*/ 69061 w 149095"/>
                  <a:gd name="connsiteY3" fmla="*/ 132 h 207708"/>
                  <a:gd name="connsiteX4" fmla="*/ 149071 w 149095"/>
                  <a:gd name="connsiteY4" fmla="*/ 62997 h 207708"/>
                  <a:gd name="connsiteX5" fmla="*/ 77633 w 149095"/>
                  <a:gd name="connsiteY5" fmla="*/ 205872 h 207708"/>
                  <a:gd name="connsiteX0" fmla="*/ 77633 w 149091"/>
                  <a:gd name="connsiteY0" fmla="*/ 205872 h 207708"/>
                  <a:gd name="connsiteX1" fmla="*/ 40486 w 149091"/>
                  <a:gd name="connsiteY1" fmla="*/ 123004 h 207708"/>
                  <a:gd name="connsiteX2" fmla="*/ 481 w 149091"/>
                  <a:gd name="connsiteY2" fmla="*/ 48710 h 207708"/>
                  <a:gd name="connsiteX3" fmla="*/ 69061 w 149091"/>
                  <a:gd name="connsiteY3" fmla="*/ 132 h 207708"/>
                  <a:gd name="connsiteX4" fmla="*/ 149071 w 149091"/>
                  <a:gd name="connsiteY4" fmla="*/ 62997 h 207708"/>
                  <a:gd name="connsiteX5" fmla="*/ 77633 w 149091"/>
                  <a:gd name="connsiteY5" fmla="*/ 205872 h 20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091" h="207708">
                    <a:moveTo>
                      <a:pt x="77633" y="205872"/>
                    </a:moveTo>
                    <a:cubicBezTo>
                      <a:pt x="79539" y="187298"/>
                      <a:pt x="53345" y="149198"/>
                      <a:pt x="40486" y="123004"/>
                    </a:cubicBezTo>
                    <a:cubicBezTo>
                      <a:pt x="27627" y="96810"/>
                      <a:pt x="-4281" y="69189"/>
                      <a:pt x="481" y="48710"/>
                    </a:cubicBezTo>
                    <a:cubicBezTo>
                      <a:pt x="5243" y="28231"/>
                      <a:pt x="44296" y="-2249"/>
                      <a:pt x="69061" y="132"/>
                    </a:cubicBezTo>
                    <a:cubicBezTo>
                      <a:pt x="93826" y="2513"/>
                      <a:pt x="147642" y="29183"/>
                      <a:pt x="149071" y="62997"/>
                    </a:cubicBezTo>
                    <a:cubicBezTo>
                      <a:pt x="150500" y="96811"/>
                      <a:pt x="75727" y="224446"/>
                      <a:pt x="77633" y="205872"/>
                    </a:cubicBezTo>
                    <a:close/>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6" name="组合 55"/>
            <p:cNvGrpSpPr/>
            <p:nvPr/>
          </p:nvGrpSpPr>
          <p:grpSpPr>
            <a:xfrm>
              <a:off x="5765207" y="2980780"/>
              <a:ext cx="949333" cy="1524550"/>
              <a:chOff x="1025410" y="4742194"/>
              <a:chExt cx="1608079" cy="2582444"/>
            </a:xfrm>
          </p:grpSpPr>
          <p:sp>
            <p:nvSpPr>
              <p:cNvPr id="59" name="任意多边形 58"/>
              <p:cNvSpPr/>
              <p:nvPr/>
            </p:nvSpPr>
            <p:spPr>
              <a:xfrm rot="20279529">
                <a:off x="1981829" y="5453055"/>
                <a:ext cx="415118" cy="194965"/>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任意多边形 61"/>
              <p:cNvSpPr/>
              <p:nvPr/>
            </p:nvSpPr>
            <p:spPr>
              <a:xfrm rot="20279529">
                <a:off x="1145366" y="4881950"/>
                <a:ext cx="984775" cy="523818"/>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任意多边形 62"/>
              <p:cNvSpPr/>
              <p:nvPr/>
            </p:nvSpPr>
            <p:spPr>
              <a:xfrm rot="20279529">
                <a:off x="1227053" y="6049190"/>
                <a:ext cx="316962" cy="221836"/>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任意多边形 63"/>
              <p:cNvSpPr/>
              <p:nvPr/>
            </p:nvSpPr>
            <p:spPr>
              <a:xfrm rot="20279529">
                <a:off x="1860549" y="5244956"/>
                <a:ext cx="472244" cy="261268"/>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任意多边形 64"/>
              <p:cNvSpPr/>
              <p:nvPr/>
            </p:nvSpPr>
            <p:spPr>
              <a:xfrm rot="20279529">
                <a:off x="1198815" y="6314389"/>
                <a:ext cx="1434674" cy="796838"/>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任意多边形 104"/>
              <p:cNvSpPr/>
              <p:nvPr/>
            </p:nvSpPr>
            <p:spPr>
              <a:xfrm rot="20279529">
                <a:off x="1570041" y="5091104"/>
                <a:ext cx="770611" cy="389820"/>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任意多边形 105"/>
              <p:cNvSpPr/>
              <p:nvPr/>
            </p:nvSpPr>
            <p:spPr>
              <a:xfrm rot="20279529">
                <a:off x="1025410" y="5057896"/>
                <a:ext cx="1265601" cy="764807"/>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任意多边形 106"/>
              <p:cNvSpPr/>
              <p:nvPr/>
            </p:nvSpPr>
            <p:spPr>
              <a:xfrm rot="20279529">
                <a:off x="1240988" y="4810190"/>
                <a:ext cx="676809" cy="352412"/>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任意多边形 107"/>
              <p:cNvSpPr/>
              <p:nvPr/>
            </p:nvSpPr>
            <p:spPr>
              <a:xfrm rot="20279529">
                <a:off x="1684303" y="6840667"/>
                <a:ext cx="790039" cy="432400"/>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任意多边形 108"/>
              <p:cNvSpPr/>
              <p:nvPr/>
            </p:nvSpPr>
            <p:spPr>
              <a:xfrm rot="20279529">
                <a:off x="1220013" y="6768008"/>
                <a:ext cx="569392" cy="310149"/>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0" name="任意多边形 109"/>
              <p:cNvSpPr/>
              <p:nvPr/>
            </p:nvSpPr>
            <p:spPr>
              <a:xfrm rot="20279529">
                <a:off x="1178382" y="6346033"/>
                <a:ext cx="836409" cy="429937"/>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任意多边形 110"/>
              <p:cNvSpPr/>
              <p:nvPr/>
            </p:nvSpPr>
            <p:spPr>
              <a:xfrm rot="20279529">
                <a:off x="2015404" y="5610006"/>
                <a:ext cx="462573" cy="269908"/>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任意多边形 111"/>
              <p:cNvSpPr/>
              <p:nvPr/>
            </p:nvSpPr>
            <p:spPr>
              <a:xfrm rot="20279529">
                <a:off x="1146912" y="6253029"/>
                <a:ext cx="579869" cy="322704"/>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 name="任意多边形 112"/>
              <p:cNvSpPr/>
              <p:nvPr/>
            </p:nvSpPr>
            <p:spPr>
              <a:xfrm rot="20279529">
                <a:off x="1222399" y="4742194"/>
                <a:ext cx="579869" cy="322704"/>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 name="任意多边形 113"/>
              <p:cNvSpPr/>
              <p:nvPr/>
            </p:nvSpPr>
            <p:spPr>
              <a:xfrm rot="20279529">
                <a:off x="1852689" y="5981128"/>
                <a:ext cx="659913" cy="344796"/>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任意多边形 114"/>
              <p:cNvSpPr/>
              <p:nvPr/>
            </p:nvSpPr>
            <p:spPr>
              <a:xfrm rot="20279529">
                <a:off x="1448254" y="6571381"/>
                <a:ext cx="1126077" cy="613509"/>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6" name="任意多边形 115"/>
              <p:cNvSpPr/>
              <p:nvPr/>
            </p:nvSpPr>
            <p:spPr>
              <a:xfrm rot="20279529">
                <a:off x="1949521" y="7081773"/>
                <a:ext cx="477939" cy="242865"/>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23" name="任意多边形 122"/>
          <p:cNvSpPr/>
          <p:nvPr/>
        </p:nvSpPr>
        <p:spPr>
          <a:xfrm>
            <a:off x="2805271" y="2736324"/>
            <a:ext cx="3240000" cy="36850"/>
          </a:xfrm>
          <a:custGeom>
            <a:avLst/>
            <a:gdLst>
              <a:gd name="connsiteX0" fmla="*/ 0 w 5662863"/>
              <a:gd name="connsiteY0" fmla="*/ 0 h 32085"/>
              <a:gd name="connsiteX1" fmla="*/ 5662863 w 5662863"/>
              <a:gd name="connsiteY1" fmla="*/ 32085 h 32085"/>
            </a:gdLst>
            <a:ahLst/>
            <a:cxnLst>
              <a:cxn ang="0">
                <a:pos x="connsiteX0" y="connsiteY0"/>
              </a:cxn>
              <a:cxn ang="0">
                <a:pos x="connsiteX1" y="connsiteY1"/>
              </a:cxn>
            </a:cxnLst>
            <a:rect l="l" t="t" r="r" b="b"/>
            <a:pathLst>
              <a:path w="5662863" h="32085">
                <a:moveTo>
                  <a:pt x="0" y="0"/>
                </a:moveTo>
                <a:lnTo>
                  <a:pt x="5662863" y="32085"/>
                </a:lnTo>
              </a:path>
            </a:pathLst>
          </a:custGeom>
          <a:noFill/>
          <a:ln w="25400" cap="rnd">
            <a:solidFill>
              <a:schemeClr val="tx1">
                <a:lumMod val="75000"/>
                <a:lumOff val="25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 name="任意多边形 123"/>
          <p:cNvSpPr/>
          <p:nvPr/>
        </p:nvSpPr>
        <p:spPr>
          <a:xfrm>
            <a:off x="2805271" y="4662805"/>
            <a:ext cx="3240000" cy="36850"/>
          </a:xfrm>
          <a:custGeom>
            <a:avLst/>
            <a:gdLst>
              <a:gd name="connsiteX0" fmla="*/ 0 w 5662863"/>
              <a:gd name="connsiteY0" fmla="*/ 0 h 32085"/>
              <a:gd name="connsiteX1" fmla="*/ 5662863 w 5662863"/>
              <a:gd name="connsiteY1" fmla="*/ 32085 h 32085"/>
            </a:gdLst>
            <a:ahLst/>
            <a:cxnLst>
              <a:cxn ang="0">
                <a:pos x="connsiteX0" y="connsiteY0"/>
              </a:cxn>
              <a:cxn ang="0">
                <a:pos x="connsiteX1" y="connsiteY1"/>
              </a:cxn>
            </a:cxnLst>
            <a:rect l="l" t="t" r="r" b="b"/>
            <a:pathLst>
              <a:path w="5662863" h="32085">
                <a:moveTo>
                  <a:pt x="0" y="0"/>
                </a:moveTo>
                <a:lnTo>
                  <a:pt x="5662863" y="32085"/>
                </a:lnTo>
              </a:path>
            </a:pathLst>
          </a:custGeom>
          <a:noFill/>
          <a:ln w="25400" cap="rnd">
            <a:solidFill>
              <a:schemeClr val="tx1">
                <a:lumMod val="75000"/>
                <a:lumOff val="25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5" name="组合 124"/>
          <p:cNvGrpSpPr/>
          <p:nvPr/>
        </p:nvGrpSpPr>
        <p:grpSpPr>
          <a:xfrm>
            <a:off x="2254884" y="3065265"/>
            <a:ext cx="440785" cy="389533"/>
            <a:chOff x="10107722" y="3297303"/>
            <a:chExt cx="691528" cy="780744"/>
          </a:xfrm>
          <a:solidFill>
            <a:srgbClr val="ECEADE"/>
          </a:solidFill>
        </p:grpSpPr>
        <p:sp>
          <p:nvSpPr>
            <p:cNvPr id="126" name="任意多边形 125"/>
            <p:cNvSpPr/>
            <p:nvPr/>
          </p:nvSpPr>
          <p:spPr>
            <a:xfrm rot="10800000">
              <a:off x="10107722" y="3297303"/>
              <a:ext cx="181732" cy="780744"/>
            </a:xfrm>
            <a:custGeom>
              <a:avLst/>
              <a:gdLst>
                <a:gd name="connsiteX0" fmla="*/ 220909 w 3116901"/>
                <a:gd name="connsiteY0" fmla="*/ 465131 h 1901593"/>
                <a:gd name="connsiteX1" fmla="*/ 230434 w 3116901"/>
                <a:gd name="connsiteY1" fmla="*/ 1674806 h 1901593"/>
                <a:gd name="connsiteX2" fmla="*/ 2592634 w 3116901"/>
                <a:gd name="connsiteY2" fmla="*/ 1760531 h 1901593"/>
                <a:gd name="connsiteX3" fmla="*/ 2916484 w 3116901"/>
                <a:gd name="connsiteY3" fmla="*/ 160331 h 1901593"/>
                <a:gd name="connsiteX4" fmla="*/ 97084 w 3116901"/>
                <a:gd name="connsiteY4" fmla="*/ 141281 h 1901593"/>
                <a:gd name="connsiteX0" fmla="*/ 140036 w 3217003"/>
                <a:gd name="connsiteY0" fmla="*/ 227006 h 1913305"/>
                <a:gd name="connsiteX1" fmla="*/ 330536 w 3217003"/>
                <a:gd name="connsiteY1" fmla="*/ 1674806 h 1913305"/>
                <a:gd name="connsiteX2" fmla="*/ 2692736 w 3217003"/>
                <a:gd name="connsiteY2" fmla="*/ 1760531 h 1913305"/>
                <a:gd name="connsiteX3" fmla="*/ 3016586 w 3217003"/>
                <a:gd name="connsiteY3" fmla="*/ 160331 h 1913305"/>
                <a:gd name="connsiteX4" fmla="*/ 197186 w 3217003"/>
                <a:gd name="connsiteY4" fmla="*/ 141281 h 1913305"/>
                <a:gd name="connsiteX0" fmla="*/ 62188 w 3139155"/>
                <a:gd name="connsiteY0" fmla="*/ 227006 h 1913305"/>
                <a:gd name="connsiteX1" fmla="*/ 252688 w 3139155"/>
                <a:gd name="connsiteY1" fmla="*/ 1674806 h 1913305"/>
                <a:gd name="connsiteX2" fmla="*/ 2614888 w 3139155"/>
                <a:gd name="connsiteY2" fmla="*/ 1760531 h 1913305"/>
                <a:gd name="connsiteX3" fmla="*/ 2938738 w 3139155"/>
                <a:gd name="connsiteY3" fmla="*/ 160331 h 1913305"/>
                <a:gd name="connsiteX4" fmla="*/ 119338 w 3139155"/>
                <a:gd name="connsiteY4" fmla="*/ 141281 h 1913305"/>
                <a:gd name="connsiteX0" fmla="*/ 95605 w 3174752"/>
                <a:gd name="connsiteY0" fmla="*/ 227006 h 1967205"/>
                <a:gd name="connsiteX1" fmla="*/ 228955 w 3174752"/>
                <a:gd name="connsiteY1" fmla="*/ 1779581 h 1967205"/>
                <a:gd name="connsiteX2" fmla="*/ 2648305 w 3174752"/>
                <a:gd name="connsiteY2" fmla="*/ 1760531 h 1967205"/>
                <a:gd name="connsiteX3" fmla="*/ 2972155 w 3174752"/>
                <a:gd name="connsiteY3" fmla="*/ 160331 h 1967205"/>
                <a:gd name="connsiteX4" fmla="*/ 152755 w 3174752"/>
                <a:gd name="connsiteY4" fmla="*/ 141281 h 1967205"/>
                <a:gd name="connsiteX0" fmla="*/ 0 w 3079147"/>
                <a:gd name="connsiteY0" fmla="*/ 227006 h 1902586"/>
                <a:gd name="connsiteX1" fmla="*/ 133350 w 3079147"/>
                <a:gd name="connsiteY1" fmla="*/ 1779581 h 1902586"/>
                <a:gd name="connsiteX2" fmla="*/ 2552700 w 3079147"/>
                <a:gd name="connsiteY2" fmla="*/ 1760531 h 1902586"/>
                <a:gd name="connsiteX3" fmla="*/ 2876550 w 3079147"/>
                <a:gd name="connsiteY3" fmla="*/ 160331 h 1902586"/>
                <a:gd name="connsiteX4" fmla="*/ 57150 w 3079147"/>
                <a:gd name="connsiteY4" fmla="*/ 141281 h 1902586"/>
                <a:gd name="connsiteX0" fmla="*/ 9625 w 3090241"/>
                <a:gd name="connsiteY0" fmla="*/ 227006 h 1933691"/>
                <a:gd name="connsiteX1" fmla="*/ 104875 w 3090241"/>
                <a:gd name="connsiteY1" fmla="*/ 1846256 h 1933691"/>
                <a:gd name="connsiteX2" fmla="*/ 2562325 w 3090241"/>
                <a:gd name="connsiteY2" fmla="*/ 1760531 h 1933691"/>
                <a:gd name="connsiteX3" fmla="*/ 2886175 w 3090241"/>
                <a:gd name="connsiteY3" fmla="*/ 160331 h 1933691"/>
                <a:gd name="connsiteX4" fmla="*/ 66775 w 3090241"/>
                <a:gd name="connsiteY4" fmla="*/ 141281 h 1933691"/>
                <a:gd name="connsiteX0" fmla="*/ 145124 w 3382515"/>
                <a:gd name="connsiteY0" fmla="*/ 229650 h 2029685"/>
                <a:gd name="connsiteX1" fmla="*/ 240374 w 3382515"/>
                <a:gd name="connsiteY1" fmla="*/ 1848900 h 2029685"/>
                <a:gd name="connsiteX2" fmla="*/ 3040724 w 3382515"/>
                <a:gd name="connsiteY2" fmla="*/ 1801275 h 2029685"/>
                <a:gd name="connsiteX3" fmla="*/ 3021674 w 3382515"/>
                <a:gd name="connsiteY3" fmla="*/ 162975 h 2029685"/>
                <a:gd name="connsiteX4" fmla="*/ 202274 w 3382515"/>
                <a:gd name="connsiteY4" fmla="*/ 143925 h 2029685"/>
                <a:gd name="connsiteX0" fmla="*/ 145124 w 3267646"/>
                <a:gd name="connsiteY0" fmla="*/ 229650 h 1964648"/>
                <a:gd name="connsiteX1" fmla="*/ 240374 w 3267646"/>
                <a:gd name="connsiteY1" fmla="*/ 1848900 h 1964648"/>
                <a:gd name="connsiteX2" fmla="*/ 3040724 w 3267646"/>
                <a:gd name="connsiteY2" fmla="*/ 1801275 h 1964648"/>
                <a:gd name="connsiteX3" fmla="*/ 3021674 w 3267646"/>
                <a:gd name="connsiteY3" fmla="*/ 162975 h 1964648"/>
                <a:gd name="connsiteX4" fmla="*/ 202274 w 3267646"/>
                <a:gd name="connsiteY4" fmla="*/ 143925 h 1964648"/>
                <a:gd name="connsiteX0" fmla="*/ 0 w 3122522"/>
                <a:gd name="connsiteY0" fmla="*/ 229650 h 1880061"/>
                <a:gd name="connsiteX1" fmla="*/ 95250 w 3122522"/>
                <a:gd name="connsiteY1" fmla="*/ 1848900 h 1880061"/>
                <a:gd name="connsiteX2" fmla="*/ 2895600 w 3122522"/>
                <a:gd name="connsiteY2" fmla="*/ 1801275 h 1880061"/>
                <a:gd name="connsiteX3" fmla="*/ 2876550 w 3122522"/>
                <a:gd name="connsiteY3" fmla="*/ 162975 h 1880061"/>
                <a:gd name="connsiteX4" fmla="*/ 57150 w 3122522"/>
                <a:gd name="connsiteY4" fmla="*/ 143925 h 1880061"/>
                <a:gd name="connsiteX0" fmla="*/ 0 w 3028753"/>
                <a:gd name="connsiteY0" fmla="*/ 170255 h 1820666"/>
                <a:gd name="connsiteX1" fmla="*/ 95250 w 3028753"/>
                <a:gd name="connsiteY1" fmla="*/ 1789505 h 1820666"/>
                <a:gd name="connsiteX2" fmla="*/ 2895600 w 3028753"/>
                <a:gd name="connsiteY2" fmla="*/ 1741880 h 1820666"/>
                <a:gd name="connsiteX3" fmla="*/ 2876550 w 3028753"/>
                <a:gd name="connsiteY3" fmla="*/ 103580 h 1820666"/>
                <a:gd name="connsiteX4" fmla="*/ 57150 w 3028753"/>
                <a:gd name="connsiteY4" fmla="*/ 84530 h 1820666"/>
                <a:gd name="connsiteX0" fmla="*/ 0 w 2990850"/>
                <a:gd name="connsiteY0" fmla="*/ 163901 h 1814312"/>
                <a:gd name="connsiteX1" fmla="*/ 95250 w 2990850"/>
                <a:gd name="connsiteY1" fmla="*/ 1783151 h 1814312"/>
                <a:gd name="connsiteX2" fmla="*/ 2895600 w 2990850"/>
                <a:gd name="connsiteY2" fmla="*/ 1735526 h 1814312"/>
                <a:gd name="connsiteX3" fmla="*/ 2876550 w 2990850"/>
                <a:gd name="connsiteY3" fmla="*/ 97226 h 1814312"/>
                <a:gd name="connsiteX4" fmla="*/ 57150 w 2990850"/>
                <a:gd name="connsiteY4" fmla="*/ 78176 h 1814312"/>
                <a:gd name="connsiteX0" fmla="*/ 0 w 2990850"/>
                <a:gd name="connsiteY0" fmla="*/ 126072 h 1776483"/>
                <a:gd name="connsiteX1" fmla="*/ 95250 w 2990850"/>
                <a:gd name="connsiteY1" fmla="*/ 1745322 h 1776483"/>
                <a:gd name="connsiteX2" fmla="*/ 2895600 w 2990850"/>
                <a:gd name="connsiteY2" fmla="*/ 1697697 h 1776483"/>
                <a:gd name="connsiteX3" fmla="*/ 2876550 w 2990850"/>
                <a:gd name="connsiteY3" fmla="*/ 59397 h 1776483"/>
                <a:gd name="connsiteX4" fmla="*/ 57150 w 2990850"/>
                <a:gd name="connsiteY4" fmla="*/ 40347 h 1776483"/>
                <a:gd name="connsiteX0" fmla="*/ 0 w 2990850"/>
                <a:gd name="connsiteY0" fmla="*/ 143502 h 1793913"/>
                <a:gd name="connsiteX1" fmla="*/ 95250 w 2990850"/>
                <a:gd name="connsiteY1" fmla="*/ 1762752 h 1793913"/>
                <a:gd name="connsiteX2" fmla="*/ 2895600 w 2990850"/>
                <a:gd name="connsiteY2" fmla="*/ 1715127 h 1793913"/>
                <a:gd name="connsiteX3" fmla="*/ 2876550 w 2990850"/>
                <a:gd name="connsiteY3" fmla="*/ 76827 h 1793913"/>
                <a:gd name="connsiteX4" fmla="*/ 57157 w 2990850"/>
                <a:gd name="connsiteY4" fmla="*/ 21960 h 1793913"/>
                <a:gd name="connsiteX0" fmla="*/ 0 w 2990850"/>
                <a:gd name="connsiteY0" fmla="*/ 129425 h 1779836"/>
                <a:gd name="connsiteX1" fmla="*/ 95250 w 2990850"/>
                <a:gd name="connsiteY1" fmla="*/ 1748675 h 1779836"/>
                <a:gd name="connsiteX2" fmla="*/ 2895600 w 2990850"/>
                <a:gd name="connsiteY2" fmla="*/ 1701050 h 1779836"/>
                <a:gd name="connsiteX3" fmla="*/ 2876550 w 2990850"/>
                <a:gd name="connsiteY3" fmla="*/ 62750 h 1779836"/>
                <a:gd name="connsiteX4" fmla="*/ 57157 w 2990850"/>
                <a:gd name="connsiteY4" fmla="*/ 7883 h 17798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0850" h="1779836">
                  <a:moveTo>
                    <a:pt x="0" y="129425"/>
                  </a:moveTo>
                  <a:cubicBezTo>
                    <a:pt x="7143" y="740612"/>
                    <a:pt x="-6350" y="1677237"/>
                    <a:pt x="95250" y="1748675"/>
                  </a:cubicBezTo>
                  <a:cubicBezTo>
                    <a:pt x="196850" y="1820113"/>
                    <a:pt x="2774950" y="1753437"/>
                    <a:pt x="2895600" y="1701050"/>
                  </a:cubicBezTo>
                  <a:cubicBezTo>
                    <a:pt x="3016250" y="1648663"/>
                    <a:pt x="3035300" y="167525"/>
                    <a:pt x="2876550" y="62750"/>
                  </a:cubicBezTo>
                  <a:cubicBezTo>
                    <a:pt x="2717800" y="-42025"/>
                    <a:pt x="1569171" y="18570"/>
                    <a:pt x="57157" y="7883"/>
                  </a:cubicBezTo>
                </a:path>
              </a:pathLst>
            </a:custGeom>
            <a:grp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a:p>
          </p:txBody>
        </p:sp>
        <p:sp>
          <p:nvSpPr>
            <p:cNvPr id="127" name="任意多边形 126"/>
            <p:cNvSpPr/>
            <p:nvPr/>
          </p:nvSpPr>
          <p:spPr>
            <a:xfrm rot="10800000">
              <a:off x="10356421" y="3476255"/>
              <a:ext cx="181732" cy="601792"/>
            </a:xfrm>
            <a:custGeom>
              <a:avLst/>
              <a:gdLst>
                <a:gd name="connsiteX0" fmla="*/ 220909 w 3116901"/>
                <a:gd name="connsiteY0" fmla="*/ 465131 h 1901593"/>
                <a:gd name="connsiteX1" fmla="*/ 230434 w 3116901"/>
                <a:gd name="connsiteY1" fmla="*/ 1674806 h 1901593"/>
                <a:gd name="connsiteX2" fmla="*/ 2592634 w 3116901"/>
                <a:gd name="connsiteY2" fmla="*/ 1760531 h 1901593"/>
                <a:gd name="connsiteX3" fmla="*/ 2916484 w 3116901"/>
                <a:gd name="connsiteY3" fmla="*/ 160331 h 1901593"/>
                <a:gd name="connsiteX4" fmla="*/ 97084 w 3116901"/>
                <a:gd name="connsiteY4" fmla="*/ 141281 h 1901593"/>
                <a:gd name="connsiteX0" fmla="*/ 140036 w 3217003"/>
                <a:gd name="connsiteY0" fmla="*/ 227006 h 1913305"/>
                <a:gd name="connsiteX1" fmla="*/ 330536 w 3217003"/>
                <a:gd name="connsiteY1" fmla="*/ 1674806 h 1913305"/>
                <a:gd name="connsiteX2" fmla="*/ 2692736 w 3217003"/>
                <a:gd name="connsiteY2" fmla="*/ 1760531 h 1913305"/>
                <a:gd name="connsiteX3" fmla="*/ 3016586 w 3217003"/>
                <a:gd name="connsiteY3" fmla="*/ 160331 h 1913305"/>
                <a:gd name="connsiteX4" fmla="*/ 197186 w 3217003"/>
                <a:gd name="connsiteY4" fmla="*/ 141281 h 1913305"/>
                <a:gd name="connsiteX0" fmla="*/ 62188 w 3139155"/>
                <a:gd name="connsiteY0" fmla="*/ 227006 h 1913305"/>
                <a:gd name="connsiteX1" fmla="*/ 252688 w 3139155"/>
                <a:gd name="connsiteY1" fmla="*/ 1674806 h 1913305"/>
                <a:gd name="connsiteX2" fmla="*/ 2614888 w 3139155"/>
                <a:gd name="connsiteY2" fmla="*/ 1760531 h 1913305"/>
                <a:gd name="connsiteX3" fmla="*/ 2938738 w 3139155"/>
                <a:gd name="connsiteY3" fmla="*/ 160331 h 1913305"/>
                <a:gd name="connsiteX4" fmla="*/ 119338 w 3139155"/>
                <a:gd name="connsiteY4" fmla="*/ 141281 h 1913305"/>
                <a:gd name="connsiteX0" fmla="*/ 95605 w 3174752"/>
                <a:gd name="connsiteY0" fmla="*/ 227006 h 1967205"/>
                <a:gd name="connsiteX1" fmla="*/ 228955 w 3174752"/>
                <a:gd name="connsiteY1" fmla="*/ 1779581 h 1967205"/>
                <a:gd name="connsiteX2" fmla="*/ 2648305 w 3174752"/>
                <a:gd name="connsiteY2" fmla="*/ 1760531 h 1967205"/>
                <a:gd name="connsiteX3" fmla="*/ 2972155 w 3174752"/>
                <a:gd name="connsiteY3" fmla="*/ 160331 h 1967205"/>
                <a:gd name="connsiteX4" fmla="*/ 152755 w 3174752"/>
                <a:gd name="connsiteY4" fmla="*/ 141281 h 1967205"/>
                <a:gd name="connsiteX0" fmla="*/ 0 w 3079147"/>
                <a:gd name="connsiteY0" fmla="*/ 227006 h 1902586"/>
                <a:gd name="connsiteX1" fmla="*/ 133350 w 3079147"/>
                <a:gd name="connsiteY1" fmla="*/ 1779581 h 1902586"/>
                <a:gd name="connsiteX2" fmla="*/ 2552700 w 3079147"/>
                <a:gd name="connsiteY2" fmla="*/ 1760531 h 1902586"/>
                <a:gd name="connsiteX3" fmla="*/ 2876550 w 3079147"/>
                <a:gd name="connsiteY3" fmla="*/ 160331 h 1902586"/>
                <a:gd name="connsiteX4" fmla="*/ 57150 w 3079147"/>
                <a:gd name="connsiteY4" fmla="*/ 141281 h 1902586"/>
                <a:gd name="connsiteX0" fmla="*/ 9625 w 3090241"/>
                <a:gd name="connsiteY0" fmla="*/ 227006 h 1933691"/>
                <a:gd name="connsiteX1" fmla="*/ 104875 w 3090241"/>
                <a:gd name="connsiteY1" fmla="*/ 1846256 h 1933691"/>
                <a:gd name="connsiteX2" fmla="*/ 2562325 w 3090241"/>
                <a:gd name="connsiteY2" fmla="*/ 1760531 h 1933691"/>
                <a:gd name="connsiteX3" fmla="*/ 2886175 w 3090241"/>
                <a:gd name="connsiteY3" fmla="*/ 160331 h 1933691"/>
                <a:gd name="connsiteX4" fmla="*/ 66775 w 3090241"/>
                <a:gd name="connsiteY4" fmla="*/ 141281 h 1933691"/>
                <a:gd name="connsiteX0" fmla="*/ 145124 w 3382515"/>
                <a:gd name="connsiteY0" fmla="*/ 229650 h 2029685"/>
                <a:gd name="connsiteX1" fmla="*/ 240374 w 3382515"/>
                <a:gd name="connsiteY1" fmla="*/ 1848900 h 2029685"/>
                <a:gd name="connsiteX2" fmla="*/ 3040724 w 3382515"/>
                <a:gd name="connsiteY2" fmla="*/ 1801275 h 2029685"/>
                <a:gd name="connsiteX3" fmla="*/ 3021674 w 3382515"/>
                <a:gd name="connsiteY3" fmla="*/ 162975 h 2029685"/>
                <a:gd name="connsiteX4" fmla="*/ 202274 w 3382515"/>
                <a:gd name="connsiteY4" fmla="*/ 143925 h 2029685"/>
                <a:gd name="connsiteX0" fmla="*/ 145124 w 3267646"/>
                <a:gd name="connsiteY0" fmla="*/ 229650 h 1964648"/>
                <a:gd name="connsiteX1" fmla="*/ 240374 w 3267646"/>
                <a:gd name="connsiteY1" fmla="*/ 1848900 h 1964648"/>
                <a:gd name="connsiteX2" fmla="*/ 3040724 w 3267646"/>
                <a:gd name="connsiteY2" fmla="*/ 1801275 h 1964648"/>
                <a:gd name="connsiteX3" fmla="*/ 3021674 w 3267646"/>
                <a:gd name="connsiteY3" fmla="*/ 162975 h 1964648"/>
                <a:gd name="connsiteX4" fmla="*/ 202274 w 3267646"/>
                <a:gd name="connsiteY4" fmla="*/ 143925 h 1964648"/>
                <a:gd name="connsiteX0" fmla="*/ 0 w 3122522"/>
                <a:gd name="connsiteY0" fmla="*/ 229650 h 1880061"/>
                <a:gd name="connsiteX1" fmla="*/ 95250 w 3122522"/>
                <a:gd name="connsiteY1" fmla="*/ 1848900 h 1880061"/>
                <a:gd name="connsiteX2" fmla="*/ 2895600 w 3122522"/>
                <a:gd name="connsiteY2" fmla="*/ 1801275 h 1880061"/>
                <a:gd name="connsiteX3" fmla="*/ 2876550 w 3122522"/>
                <a:gd name="connsiteY3" fmla="*/ 162975 h 1880061"/>
                <a:gd name="connsiteX4" fmla="*/ 57150 w 3122522"/>
                <a:gd name="connsiteY4" fmla="*/ 143925 h 1880061"/>
                <a:gd name="connsiteX0" fmla="*/ 0 w 3028753"/>
                <a:gd name="connsiteY0" fmla="*/ 170255 h 1820666"/>
                <a:gd name="connsiteX1" fmla="*/ 95250 w 3028753"/>
                <a:gd name="connsiteY1" fmla="*/ 1789505 h 1820666"/>
                <a:gd name="connsiteX2" fmla="*/ 2895600 w 3028753"/>
                <a:gd name="connsiteY2" fmla="*/ 1741880 h 1820666"/>
                <a:gd name="connsiteX3" fmla="*/ 2876550 w 3028753"/>
                <a:gd name="connsiteY3" fmla="*/ 103580 h 1820666"/>
                <a:gd name="connsiteX4" fmla="*/ 57150 w 3028753"/>
                <a:gd name="connsiteY4" fmla="*/ 84530 h 1820666"/>
                <a:gd name="connsiteX0" fmla="*/ 0 w 2990850"/>
                <a:gd name="connsiteY0" fmla="*/ 163901 h 1814312"/>
                <a:gd name="connsiteX1" fmla="*/ 95250 w 2990850"/>
                <a:gd name="connsiteY1" fmla="*/ 1783151 h 1814312"/>
                <a:gd name="connsiteX2" fmla="*/ 2895600 w 2990850"/>
                <a:gd name="connsiteY2" fmla="*/ 1735526 h 1814312"/>
                <a:gd name="connsiteX3" fmla="*/ 2876550 w 2990850"/>
                <a:gd name="connsiteY3" fmla="*/ 97226 h 1814312"/>
                <a:gd name="connsiteX4" fmla="*/ 57150 w 2990850"/>
                <a:gd name="connsiteY4" fmla="*/ 78176 h 1814312"/>
                <a:gd name="connsiteX0" fmla="*/ 0 w 2990850"/>
                <a:gd name="connsiteY0" fmla="*/ 126072 h 1776483"/>
                <a:gd name="connsiteX1" fmla="*/ 95250 w 2990850"/>
                <a:gd name="connsiteY1" fmla="*/ 1745322 h 1776483"/>
                <a:gd name="connsiteX2" fmla="*/ 2895600 w 2990850"/>
                <a:gd name="connsiteY2" fmla="*/ 1697697 h 1776483"/>
                <a:gd name="connsiteX3" fmla="*/ 2876550 w 2990850"/>
                <a:gd name="connsiteY3" fmla="*/ 59397 h 1776483"/>
                <a:gd name="connsiteX4" fmla="*/ 57150 w 2990850"/>
                <a:gd name="connsiteY4" fmla="*/ 40347 h 1776483"/>
                <a:gd name="connsiteX0" fmla="*/ 0 w 2990850"/>
                <a:gd name="connsiteY0" fmla="*/ 143502 h 1793913"/>
                <a:gd name="connsiteX1" fmla="*/ 95250 w 2990850"/>
                <a:gd name="connsiteY1" fmla="*/ 1762752 h 1793913"/>
                <a:gd name="connsiteX2" fmla="*/ 2895600 w 2990850"/>
                <a:gd name="connsiteY2" fmla="*/ 1715127 h 1793913"/>
                <a:gd name="connsiteX3" fmla="*/ 2876550 w 2990850"/>
                <a:gd name="connsiteY3" fmla="*/ 76827 h 1793913"/>
                <a:gd name="connsiteX4" fmla="*/ 57157 w 2990850"/>
                <a:gd name="connsiteY4" fmla="*/ 21960 h 1793913"/>
                <a:gd name="connsiteX0" fmla="*/ 0 w 2990850"/>
                <a:gd name="connsiteY0" fmla="*/ 129425 h 1779836"/>
                <a:gd name="connsiteX1" fmla="*/ 95250 w 2990850"/>
                <a:gd name="connsiteY1" fmla="*/ 1748675 h 1779836"/>
                <a:gd name="connsiteX2" fmla="*/ 2895600 w 2990850"/>
                <a:gd name="connsiteY2" fmla="*/ 1701050 h 1779836"/>
                <a:gd name="connsiteX3" fmla="*/ 2876550 w 2990850"/>
                <a:gd name="connsiteY3" fmla="*/ 62750 h 1779836"/>
                <a:gd name="connsiteX4" fmla="*/ 57157 w 2990850"/>
                <a:gd name="connsiteY4" fmla="*/ 7883 h 17798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0850" h="1779836">
                  <a:moveTo>
                    <a:pt x="0" y="129425"/>
                  </a:moveTo>
                  <a:cubicBezTo>
                    <a:pt x="7143" y="740612"/>
                    <a:pt x="-6350" y="1677237"/>
                    <a:pt x="95250" y="1748675"/>
                  </a:cubicBezTo>
                  <a:cubicBezTo>
                    <a:pt x="196850" y="1820113"/>
                    <a:pt x="2774950" y="1753437"/>
                    <a:pt x="2895600" y="1701050"/>
                  </a:cubicBezTo>
                  <a:cubicBezTo>
                    <a:pt x="3016250" y="1648663"/>
                    <a:pt x="3035300" y="167525"/>
                    <a:pt x="2876550" y="62750"/>
                  </a:cubicBezTo>
                  <a:cubicBezTo>
                    <a:pt x="2717800" y="-42025"/>
                    <a:pt x="1569171" y="18570"/>
                    <a:pt x="57157" y="7883"/>
                  </a:cubicBezTo>
                </a:path>
              </a:pathLst>
            </a:custGeom>
            <a:grp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a:p>
          </p:txBody>
        </p:sp>
        <p:sp>
          <p:nvSpPr>
            <p:cNvPr id="128" name="任意多边形 127"/>
            <p:cNvSpPr/>
            <p:nvPr/>
          </p:nvSpPr>
          <p:spPr>
            <a:xfrm rot="10800000">
              <a:off x="10617518" y="3705992"/>
              <a:ext cx="181732" cy="372055"/>
            </a:xfrm>
            <a:custGeom>
              <a:avLst/>
              <a:gdLst>
                <a:gd name="connsiteX0" fmla="*/ 220909 w 3116901"/>
                <a:gd name="connsiteY0" fmla="*/ 465131 h 1901593"/>
                <a:gd name="connsiteX1" fmla="*/ 230434 w 3116901"/>
                <a:gd name="connsiteY1" fmla="*/ 1674806 h 1901593"/>
                <a:gd name="connsiteX2" fmla="*/ 2592634 w 3116901"/>
                <a:gd name="connsiteY2" fmla="*/ 1760531 h 1901593"/>
                <a:gd name="connsiteX3" fmla="*/ 2916484 w 3116901"/>
                <a:gd name="connsiteY3" fmla="*/ 160331 h 1901593"/>
                <a:gd name="connsiteX4" fmla="*/ 97084 w 3116901"/>
                <a:gd name="connsiteY4" fmla="*/ 141281 h 1901593"/>
                <a:gd name="connsiteX0" fmla="*/ 140036 w 3217003"/>
                <a:gd name="connsiteY0" fmla="*/ 227006 h 1913305"/>
                <a:gd name="connsiteX1" fmla="*/ 330536 w 3217003"/>
                <a:gd name="connsiteY1" fmla="*/ 1674806 h 1913305"/>
                <a:gd name="connsiteX2" fmla="*/ 2692736 w 3217003"/>
                <a:gd name="connsiteY2" fmla="*/ 1760531 h 1913305"/>
                <a:gd name="connsiteX3" fmla="*/ 3016586 w 3217003"/>
                <a:gd name="connsiteY3" fmla="*/ 160331 h 1913305"/>
                <a:gd name="connsiteX4" fmla="*/ 197186 w 3217003"/>
                <a:gd name="connsiteY4" fmla="*/ 141281 h 1913305"/>
                <a:gd name="connsiteX0" fmla="*/ 62188 w 3139155"/>
                <a:gd name="connsiteY0" fmla="*/ 227006 h 1913305"/>
                <a:gd name="connsiteX1" fmla="*/ 252688 w 3139155"/>
                <a:gd name="connsiteY1" fmla="*/ 1674806 h 1913305"/>
                <a:gd name="connsiteX2" fmla="*/ 2614888 w 3139155"/>
                <a:gd name="connsiteY2" fmla="*/ 1760531 h 1913305"/>
                <a:gd name="connsiteX3" fmla="*/ 2938738 w 3139155"/>
                <a:gd name="connsiteY3" fmla="*/ 160331 h 1913305"/>
                <a:gd name="connsiteX4" fmla="*/ 119338 w 3139155"/>
                <a:gd name="connsiteY4" fmla="*/ 141281 h 1913305"/>
                <a:gd name="connsiteX0" fmla="*/ 95605 w 3174752"/>
                <a:gd name="connsiteY0" fmla="*/ 227006 h 1967205"/>
                <a:gd name="connsiteX1" fmla="*/ 228955 w 3174752"/>
                <a:gd name="connsiteY1" fmla="*/ 1779581 h 1967205"/>
                <a:gd name="connsiteX2" fmla="*/ 2648305 w 3174752"/>
                <a:gd name="connsiteY2" fmla="*/ 1760531 h 1967205"/>
                <a:gd name="connsiteX3" fmla="*/ 2972155 w 3174752"/>
                <a:gd name="connsiteY3" fmla="*/ 160331 h 1967205"/>
                <a:gd name="connsiteX4" fmla="*/ 152755 w 3174752"/>
                <a:gd name="connsiteY4" fmla="*/ 141281 h 1967205"/>
                <a:gd name="connsiteX0" fmla="*/ 0 w 3079147"/>
                <a:gd name="connsiteY0" fmla="*/ 227006 h 1902586"/>
                <a:gd name="connsiteX1" fmla="*/ 133350 w 3079147"/>
                <a:gd name="connsiteY1" fmla="*/ 1779581 h 1902586"/>
                <a:gd name="connsiteX2" fmla="*/ 2552700 w 3079147"/>
                <a:gd name="connsiteY2" fmla="*/ 1760531 h 1902586"/>
                <a:gd name="connsiteX3" fmla="*/ 2876550 w 3079147"/>
                <a:gd name="connsiteY3" fmla="*/ 160331 h 1902586"/>
                <a:gd name="connsiteX4" fmla="*/ 57150 w 3079147"/>
                <a:gd name="connsiteY4" fmla="*/ 141281 h 1902586"/>
                <a:gd name="connsiteX0" fmla="*/ 9625 w 3090241"/>
                <a:gd name="connsiteY0" fmla="*/ 227006 h 1933691"/>
                <a:gd name="connsiteX1" fmla="*/ 104875 w 3090241"/>
                <a:gd name="connsiteY1" fmla="*/ 1846256 h 1933691"/>
                <a:gd name="connsiteX2" fmla="*/ 2562325 w 3090241"/>
                <a:gd name="connsiteY2" fmla="*/ 1760531 h 1933691"/>
                <a:gd name="connsiteX3" fmla="*/ 2886175 w 3090241"/>
                <a:gd name="connsiteY3" fmla="*/ 160331 h 1933691"/>
                <a:gd name="connsiteX4" fmla="*/ 66775 w 3090241"/>
                <a:gd name="connsiteY4" fmla="*/ 141281 h 1933691"/>
                <a:gd name="connsiteX0" fmla="*/ 145124 w 3382515"/>
                <a:gd name="connsiteY0" fmla="*/ 229650 h 2029685"/>
                <a:gd name="connsiteX1" fmla="*/ 240374 w 3382515"/>
                <a:gd name="connsiteY1" fmla="*/ 1848900 h 2029685"/>
                <a:gd name="connsiteX2" fmla="*/ 3040724 w 3382515"/>
                <a:gd name="connsiteY2" fmla="*/ 1801275 h 2029685"/>
                <a:gd name="connsiteX3" fmla="*/ 3021674 w 3382515"/>
                <a:gd name="connsiteY3" fmla="*/ 162975 h 2029685"/>
                <a:gd name="connsiteX4" fmla="*/ 202274 w 3382515"/>
                <a:gd name="connsiteY4" fmla="*/ 143925 h 2029685"/>
                <a:gd name="connsiteX0" fmla="*/ 145124 w 3267646"/>
                <a:gd name="connsiteY0" fmla="*/ 229650 h 1964648"/>
                <a:gd name="connsiteX1" fmla="*/ 240374 w 3267646"/>
                <a:gd name="connsiteY1" fmla="*/ 1848900 h 1964648"/>
                <a:gd name="connsiteX2" fmla="*/ 3040724 w 3267646"/>
                <a:gd name="connsiteY2" fmla="*/ 1801275 h 1964648"/>
                <a:gd name="connsiteX3" fmla="*/ 3021674 w 3267646"/>
                <a:gd name="connsiteY3" fmla="*/ 162975 h 1964648"/>
                <a:gd name="connsiteX4" fmla="*/ 202274 w 3267646"/>
                <a:gd name="connsiteY4" fmla="*/ 143925 h 1964648"/>
                <a:gd name="connsiteX0" fmla="*/ 0 w 3122522"/>
                <a:gd name="connsiteY0" fmla="*/ 229650 h 1880061"/>
                <a:gd name="connsiteX1" fmla="*/ 95250 w 3122522"/>
                <a:gd name="connsiteY1" fmla="*/ 1848900 h 1880061"/>
                <a:gd name="connsiteX2" fmla="*/ 2895600 w 3122522"/>
                <a:gd name="connsiteY2" fmla="*/ 1801275 h 1880061"/>
                <a:gd name="connsiteX3" fmla="*/ 2876550 w 3122522"/>
                <a:gd name="connsiteY3" fmla="*/ 162975 h 1880061"/>
                <a:gd name="connsiteX4" fmla="*/ 57150 w 3122522"/>
                <a:gd name="connsiteY4" fmla="*/ 143925 h 1880061"/>
                <a:gd name="connsiteX0" fmla="*/ 0 w 3028753"/>
                <a:gd name="connsiteY0" fmla="*/ 170255 h 1820666"/>
                <a:gd name="connsiteX1" fmla="*/ 95250 w 3028753"/>
                <a:gd name="connsiteY1" fmla="*/ 1789505 h 1820666"/>
                <a:gd name="connsiteX2" fmla="*/ 2895600 w 3028753"/>
                <a:gd name="connsiteY2" fmla="*/ 1741880 h 1820666"/>
                <a:gd name="connsiteX3" fmla="*/ 2876550 w 3028753"/>
                <a:gd name="connsiteY3" fmla="*/ 103580 h 1820666"/>
                <a:gd name="connsiteX4" fmla="*/ 57150 w 3028753"/>
                <a:gd name="connsiteY4" fmla="*/ 84530 h 1820666"/>
                <a:gd name="connsiteX0" fmla="*/ 0 w 2990850"/>
                <a:gd name="connsiteY0" fmla="*/ 163901 h 1814312"/>
                <a:gd name="connsiteX1" fmla="*/ 95250 w 2990850"/>
                <a:gd name="connsiteY1" fmla="*/ 1783151 h 1814312"/>
                <a:gd name="connsiteX2" fmla="*/ 2895600 w 2990850"/>
                <a:gd name="connsiteY2" fmla="*/ 1735526 h 1814312"/>
                <a:gd name="connsiteX3" fmla="*/ 2876550 w 2990850"/>
                <a:gd name="connsiteY3" fmla="*/ 97226 h 1814312"/>
                <a:gd name="connsiteX4" fmla="*/ 57150 w 2990850"/>
                <a:gd name="connsiteY4" fmla="*/ 78176 h 1814312"/>
                <a:gd name="connsiteX0" fmla="*/ 0 w 2990850"/>
                <a:gd name="connsiteY0" fmla="*/ 126072 h 1776483"/>
                <a:gd name="connsiteX1" fmla="*/ 95250 w 2990850"/>
                <a:gd name="connsiteY1" fmla="*/ 1745322 h 1776483"/>
                <a:gd name="connsiteX2" fmla="*/ 2895600 w 2990850"/>
                <a:gd name="connsiteY2" fmla="*/ 1697697 h 1776483"/>
                <a:gd name="connsiteX3" fmla="*/ 2876550 w 2990850"/>
                <a:gd name="connsiteY3" fmla="*/ 59397 h 1776483"/>
                <a:gd name="connsiteX4" fmla="*/ 57150 w 2990850"/>
                <a:gd name="connsiteY4" fmla="*/ 40347 h 1776483"/>
                <a:gd name="connsiteX0" fmla="*/ 0 w 2990850"/>
                <a:gd name="connsiteY0" fmla="*/ 143502 h 1793913"/>
                <a:gd name="connsiteX1" fmla="*/ 95250 w 2990850"/>
                <a:gd name="connsiteY1" fmla="*/ 1762752 h 1793913"/>
                <a:gd name="connsiteX2" fmla="*/ 2895600 w 2990850"/>
                <a:gd name="connsiteY2" fmla="*/ 1715127 h 1793913"/>
                <a:gd name="connsiteX3" fmla="*/ 2876550 w 2990850"/>
                <a:gd name="connsiteY3" fmla="*/ 76827 h 1793913"/>
                <a:gd name="connsiteX4" fmla="*/ 57157 w 2990850"/>
                <a:gd name="connsiteY4" fmla="*/ 21960 h 1793913"/>
                <a:gd name="connsiteX0" fmla="*/ 0 w 2990850"/>
                <a:gd name="connsiteY0" fmla="*/ 129425 h 1779836"/>
                <a:gd name="connsiteX1" fmla="*/ 95250 w 2990850"/>
                <a:gd name="connsiteY1" fmla="*/ 1748675 h 1779836"/>
                <a:gd name="connsiteX2" fmla="*/ 2895600 w 2990850"/>
                <a:gd name="connsiteY2" fmla="*/ 1701050 h 1779836"/>
                <a:gd name="connsiteX3" fmla="*/ 2876550 w 2990850"/>
                <a:gd name="connsiteY3" fmla="*/ 62750 h 1779836"/>
                <a:gd name="connsiteX4" fmla="*/ 57157 w 2990850"/>
                <a:gd name="connsiteY4" fmla="*/ 7883 h 17798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0850" h="1779836">
                  <a:moveTo>
                    <a:pt x="0" y="129425"/>
                  </a:moveTo>
                  <a:cubicBezTo>
                    <a:pt x="7143" y="740612"/>
                    <a:pt x="-6350" y="1677237"/>
                    <a:pt x="95250" y="1748675"/>
                  </a:cubicBezTo>
                  <a:cubicBezTo>
                    <a:pt x="196850" y="1820113"/>
                    <a:pt x="2774950" y="1753437"/>
                    <a:pt x="2895600" y="1701050"/>
                  </a:cubicBezTo>
                  <a:cubicBezTo>
                    <a:pt x="3016250" y="1648663"/>
                    <a:pt x="3035300" y="167525"/>
                    <a:pt x="2876550" y="62750"/>
                  </a:cubicBezTo>
                  <a:cubicBezTo>
                    <a:pt x="2717800" y="-42025"/>
                    <a:pt x="1569171" y="18570"/>
                    <a:pt x="57157" y="7883"/>
                  </a:cubicBezTo>
                </a:path>
              </a:pathLst>
            </a:custGeom>
            <a:grp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a:p>
          </p:txBody>
        </p:sp>
      </p:grpSp>
      <p:sp>
        <p:nvSpPr>
          <p:cNvPr id="129" name="任意多边形 128"/>
          <p:cNvSpPr/>
          <p:nvPr/>
        </p:nvSpPr>
        <p:spPr>
          <a:xfrm>
            <a:off x="2271683" y="2050466"/>
            <a:ext cx="407186" cy="451498"/>
          </a:xfrm>
          <a:custGeom>
            <a:avLst/>
            <a:gdLst>
              <a:gd name="connsiteX0" fmla="*/ 39242 w 602821"/>
              <a:gd name="connsiteY0" fmla="*/ 582619 h 668045"/>
              <a:gd name="connsiteX1" fmla="*/ 39242 w 602821"/>
              <a:gd name="connsiteY1" fmla="*/ 69272 h 668045"/>
              <a:gd name="connsiteX2" fmla="*/ 552590 w 602821"/>
              <a:gd name="connsiteY2" fmla="*/ 69272 h 668045"/>
              <a:gd name="connsiteX3" fmla="*/ 552590 w 602821"/>
              <a:gd name="connsiteY3" fmla="*/ 662829 h 668045"/>
              <a:gd name="connsiteX4" fmla="*/ 279874 w 602821"/>
              <a:gd name="connsiteY4" fmla="*/ 374072 h 668045"/>
              <a:gd name="connsiteX5" fmla="*/ 71326 w 602821"/>
              <a:gd name="connsiteY5" fmla="*/ 646787 h 668045"/>
              <a:gd name="connsiteX6" fmla="*/ 39242 w 602821"/>
              <a:gd name="connsiteY6" fmla="*/ 582619 h 668045"/>
              <a:gd name="connsiteX0" fmla="*/ 27296 w 610331"/>
              <a:gd name="connsiteY0" fmla="*/ 582619 h 668045"/>
              <a:gd name="connsiteX1" fmla="*/ 46752 w 610331"/>
              <a:gd name="connsiteY1" fmla="*/ 69272 h 668045"/>
              <a:gd name="connsiteX2" fmla="*/ 560100 w 610331"/>
              <a:gd name="connsiteY2" fmla="*/ 69272 h 668045"/>
              <a:gd name="connsiteX3" fmla="*/ 560100 w 610331"/>
              <a:gd name="connsiteY3" fmla="*/ 662829 h 668045"/>
              <a:gd name="connsiteX4" fmla="*/ 287384 w 610331"/>
              <a:gd name="connsiteY4" fmla="*/ 374072 h 668045"/>
              <a:gd name="connsiteX5" fmla="*/ 78836 w 610331"/>
              <a:gd name="connsiteY5" fmla="*/ 646787 h 668045"/>
              <a:gd name="connsiteX6" fmla="*/ 27296 w 610331"/>
              <a:gd name="connsiteY6" fmla="*/ 582619 h 668045"/>
              <a:gd name="connsiteX0" fmla="*/ 28251 w 611286"/>
              <a:gd name="connsiteY0" fmla="*/ 582619 h 668045"/>
              <a:gd name="connsiteX1" fmla="*/ 47707 w 611286"/>
              <a:gd name="connsiteY1" fmla="*/ 69272 h 668045"/>
              <a:gd name="connsiteX2" fmla="*/ 561055 w 611286"/>
              <a:gd name="connsiteY2" fmla="*/ 69272 h 668045"/>
              <a:gd name="connsiteX3" fmla="*/ 561055 w 611286"/>
              <a:gd name="connsiteY3" fmla="*/ 662829 h 668045"/>
              <a:gd name="connsiteX4" fmla="*/ 288339 w 611286"/>
              <a:gd name="connsiteY4" fmla="*/ 374072 h 668045"/>
              <a:gd name="connsiteX5" fmla="*/ 99246 w 611286"/>
              <a:gd name="connsiteY5" fmla="*/ 646787 h 668045"/>
              <a:gd name="connsiteX6" fmla="*/ 28251 w 611286"/>
              <a:gd name="connsiteY6" fmla="*/ 582619 h 668045"/>
              <a:gd name="connsiteX0" fmla="*/ 14102 w 597137"/>
              <a:gd name="connsiteY0" fmla="*/ 569598 h 655024"/>
              <a:gd name="connsiteX1" fmla="*/ 33558 w 597137"/>
              <a:gd name="connsiteY1" fmla="*/ 56251 h 655024"/>
              <a:gd name="connsiteX2" fmla="*/ 546906 w 597137"/>
              <a:gd name="connsiteY2" fmla="*/ 56251 h 655024"/>
              <a:gd name="connsiteX3" fmla="*/ 546906 w 597137"/>
              <a:gd name="connsiteY3" fmla="*/ 649808 h 655024"/>
              <a:gd name="connsiteX4" fmla="*/ 274190 w 597137"/>
              <a:gd name="connsiteY4" fmla="*/ 361051 h 655024"/>
              <a:gd name="connsiteX5" fmla="*/ 85097 w 597137"/>
              <a:gd name="connsiteY5" fmla="*/ 633766 h 655024"/>
              <a:gd name="connsiteX6" fmla="*/ 14102 w 597137"/>
              <a:gd name="connsiteY6" fmla="*/ 569598 h 655024"/>
              <a:gd name="connsiteX0" fmla="*/ 14102 w 576185"/>
              <a:gd name="connsiteY0" fmla="*/ 546090 h 631516"/>
              <a:gd name="connsiteX1" fmla="*/ 33558 w 576185"/>
              <a:gd name="connsiteY1" fmla="*/ 32743 h 631516"/>
              <a:gd name="connsiteX2" fmla="*/ 546906 w 576185"/>
              <a:gd name="connsiteY2" fmla="*/ 32743 h 631516"/>
              <a:gd name="connsiteX3" fmla="*/ 546906 w 576185"/>
              <a:gd name="connsiteY3" fmla="*/ 626300 h 631516"/>
              <a:gd name="connsiteX4" fmla="*/ 274190 w 576185"/>
              <a:gd name="connsiteY4" fmla="*/ 337543 h 631516"/>
              <a:gd name="connsiteX5" fmla="*/ 85097 w 576185"/>
              <a:gd name="connsiteY5" fmla="*/ 610258 h 631516"/>
              <a:gd name="connsiteX6" fmla="*/ 14102 w 576185"/>
              <a:gd name="connsiteY6" fmla="*/ 546090 h 631516"/>
              <a:gd name="connsiteX0" fmla="*/ 14102 w 568734"/>
              <a:gd name="connsiteY0" fmla="*/ 546090 h 630627"/>
              <a:gd name="connsiteX1" fmla="*/ 33558 w 568734"/>
              <a:gd name="connsiteY1" fmla="*/ 32743 h 630627"/>
              <a:gd name="connsiteX2" fmla="*/ 546906 w 568734"/>
              <a:gd name="connsiteY2" fmla="*/ 32743 h 630627"/>
              <a:gd name="connsiteX3" fmla="*/ 546906 w 568734"/>
              <a:gd name="connsiteY3" fmla="*/ 626300 h 630627"/>
              <a:gd name="connsiteX4" fmla="*/ 274190 w 568734"/>
              <a:gd name="connsiteY4" fmla="*/ 337543 h 630627"/>
              <a:gd name="connsiteX5" fmla="*/ 85097 w 568734"/>
              <a:gd name="connsiteY5" fmla="*/ 610258 h 630627"/>
              <a:gd name="connsiteX6" fmla="*/ 14102 w 568734"/>
              <a:gd name="connsiteY6" fmla="*/ 546090 h 630627"/>
              <a:gd name="connsiteX0" fmla="*/ 14102 w 568734"/>
              <a:gd name="connsiteY0" fmla="*/ 546090 h 630627"/>
              <a:gd name="connsiteX1" fmla="*/ 33558 w 568734"/>
              <a:gd name="connsiteY1" fmla="*/ 32743 h 630627"/>
              <a:gd name="connsiteX2" fmla="*/ 546906 w 568734"/>
              <a:gd name="connsiteY2" fmla="*/ 32743 h 630627"/>
              <a:gd name="connsiteX3" fmla="*/ 546906 w 568734"/>
              <a:gd name="connsiteY3" fmla="*/ 626300 h 630627"/>
              <a:gd name="connsiteX4" fmla="*/ 274190 w 568734"/>
              <a:gd name="connsiteY4" fmla="*/ 337543 h 630627"/>
              <a:gd name="connsiteX5" fmla="*/ 85097 w 568734"/>
              <a:gd name="connsiteY5" fmla="*/ 610258 h 630627"/>
              <a:gd name="connsiteX6" fmla="*/ 14102 w 568734"/>
              <a:gd name="connsiteY6" fmla="*/ 546090 h 630627"/>
              <a:gd name="connsiteX0" fmla="*/ 14102 w 568734"/>
              <a:gd name="connsiteY0" fmla="*/ 546090 h 630627"/>
              <a:gd name="connsiteX1" fmla="*/ 33558 w 568734"/>
              <a:gd name="connsiteY1" fmla="*/ 32743 h 630627"/>
              <a:gd name="connsiteX2" fmla="*/ 546906 w 568734"/>
              <a:gd name="connsiteY2" fmla="*/ 32743 h 630627"/>
              <a:gd name="connsiteX3" fmla="*/ 546906 w 568734"/>
              <a:gd name="connsiteY3" fmla="*/ 626300 h 630627"/>
              <a:gd name="connsiteX4" fmla="*/ 274190 w 568734"/>
              <a:gd name="connsiteY4" fmla="*/ 337543 h 630627"/>
              <a:gd name="connsiteX5" fmla="*/ 85097 w 568734"/>
              <a:gd name="connsiteY5" fmla="*/ 610258 h 630627"/>
              <a:gd name="connsiteX6" fmla="*/ 14102 w 568734"/>
              <a:gd name="connsiteY6" fmla="*/ 546090 h 630627"/>
              <a:gd name="connsiteX0" fmla="*/ 14102 w 568734"/>
              <a:gd name="connsiteY0" fmla="*/ 546090 h 630627"/>
              <a:gd name="connsiteX1" fmla="*/ 33558 w 568734"/>
              <a:gd name="connsiteY1" fmla="*/ 32743 h 630627"/>
              <a:gd name="connsiteX2" fmla="*/ 546906 w 568734"/>
              <a:gd name="connsiteY2" fmla="*/ 32743 h 630627"/>
              <a:gd name="connsiteX3" fmla="*/ 546906 w 568734"/>
              <a:gd name="connsiteY3" fmla="*/ 626300 h 630627"/>
              <a:gd name="connsiteX4" fmla="*/ 274190 w 568734"/>
              <a:gd name="connsiteY4" fmla="*/ 337543 h 630627"/>
              <a:gd name="connsiteX5" fmla="*/ 85097 w 568734"/>
              <a:gd name="connsiteY5" fmla="*/ 610258 h 630627"/>
              <a:gd name="connsiteX6" fmla="*/ 14102 w 568734"/>
              <a:gd name="connsiteY6" fmla="*/ 546090 h 630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8734" h="630627">
                <a:moveTo>
                  <a:pt x="14102" y="546090"/>
                </a:moveTo>
                <a:cubicBezTo>
                  <a:pt x="5512" y="449838"/>
                  <a:pt x="-21196" y="79390"/>
                  <a:pt x="33558" y="32743"/>
                </a:cubicBezTo>
                <a:cubicBezTo>
                  <a:pt x="88312" y="-13904"/>
                  <a:pt x="514850" y="-7817"/>
                  <a:pt x="546906" y="32743"/>
                </a:cubicBezTo>
                <a:cubicBezTo>
                  <a:pt x="578962" y="73303"/>
                  <a:pt x="572903" y="604683"/>
                  <a:pt x="546906" y="626300"/>
                </a:cubicBezTo>
                <a:cubicBezTo>
                  <a:pt x="520909" y="647917"/>
                  <a:pt x="325218" y="335353"/>
                  <a:pt x="274190" y="337543"/>
                </a:cubicBezTo>
                <a:cubicBezTo>
                  <a:pt x="223162" y="339733"/>
                  <a:pt x="128445" y="575500"/>
                  <a:pt x="85097" y="610258"/>
                </a:cubicBezTo>
                <a:cubicBezTo>
                  <a:pt x="41749" y="645016"/>
                  <a:pt x="22692" y="642342"/>
                  <a:pt x="14102" y="546090"/>
                </a:cubicBezTo>
                <a:close/>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30" name="组合 129"/>
          <p:cNvGrpSpPr/>
          <p:nvPr/>
        </p:nvGrpSpPr>
        <p:grpSpPr>
          <a:xfrm>
            <a:off x="2301637" y="5019224"/>
            <a:ext cx="347279" cy="363400"/>
            <a:chOff x="2657381" y="4498160"/>
            <a:chExt cx="511894" cy="535656"/>
          </a:xfrm>
        </p:grpSpPr>
        <p:sp>
          <p:nvSpPr>
            <p:cNvPr id="131" name="任意多边形 130"/>
            <p:cNvSpPr/>
            <p:nvPr/>
          </p:nvSpPr>
          <p:spPr>
            <a:xfrm>
              <a:off x="2709774" y="4498160"/>
              <a:ext cx="345041" cy="450836"/>
            </a:xfrm>
            <a:custGeom>
              <a:avLst/>
              <a:gdLst>
                <a:gd name="connsiteX0" fmla="*/ 83483 w 344740"/>
                <a:gd name="connsiteY0" fmla="*/ 439406 h 439406"/>
                <a:gd name="connsiteX1" fmla="*/ 119109 w 344740"/>
                <a:gd name="connsiteY1" fmla="*/ 190025 h 439406"/>
                <a:gd name="connsiteX2" fmla="*/ 356 w 344740"/>
                <a:gd name="connsiteY2" fmla="*/ 190025 h 439406"/>
                <a:gd name="connsiteX3" fmla="*/ 166611 w 344740"/>
                <a:gd name="connsiteY3" fmla="*/ 19 h 439406"/>
                <a:gd name="connsiteX4" fmla="*/ 344740 w 344740"/>
                <a:gd name="connsiteY4" fmla="*/ 178149 h 439406"/>
                <a:gd name="connsiteX5" fmla="*/ 214112 w 344740"/>
                <a:gd name="connsiteY5" fmla="*/ 201900 h 439406"/>
                <a:gd name="connsiteX6" fmla="*/ 225987 w 344740"/>
                <a:gd name="connsiteY6" fmla="*/ 356279 h 439406"/>
                <a:gd name="connsiteX7" fmla="*/ 332865 w 344740"/>
                <a:gd name="connsiteY7" fmla="*/ 403780 h 439406"/>
                <a:gd name="connsiteX0" fmla="*/ 83483 w 344740"/>
                <a:gd name="connsiteY0" fmla="*/ 439406 h 449500"/>
                <a:gd name="connsiteX1" fmla="*/ 119109 w 344740"/>
                <a:gd name="connsiteY1" fmla="*/ 190025 h 449500"/>
                <a:gd name="connsiteX2" fmla="*/ 356 w 344740"/>
                <a:gd name="connsiteY2" fmla="*/ 190025 h 449500"/>
                <a:gd name="connsiteX3" fmla="*/ 166611 w 344740"/>
                <a:gd name="connsiteY3" fmla="*/ 19 h 449500"/>
                <a:gd name="connsiteX4" fmla="*/ 344740 w 344740"/>
                <a:gd name="connsiteY4" fmla="*/ 178149 h 449500"/>
                <a:gd name="connsiteX5" fmla="*/ 214112 w 344740"/>
                <a:gd name="connsiteY5" fmla="*/ 201900 h 449500"/>
                <a:gd name="connsiteX6" fmla="*/ 225987 w 344740"/>
                <a:gd name="connsiteY6" fmla="*/ 356279 h 449500"/>
                <a:gd name="connsiteX7" fmla="*/ 321435 w 344740"/>
                <a:gd name="connsiteY7" fmla="*/ 449500 h 449500"/>
                <a:gd name="connsiteX0" fmla="*/ 83483 w 344740"/>
                <a:gd name="connsiteY0" fmla="*/ 439406 h 449500"/>
                <a:gd name="connsiteX1" fmla="*/ 119109 w 344740"/>
                <a:gd name="connsiteY1" fmla="*/ 190025 h 449500"/>
                <a:gd name="connsiteX2" fmla="*/ 356 w 344740"/>
                <a:gd name="connsiteY2" fmla="*/ 190025 h 449500"/>
                <a:gd name="connsiteX3" fmla="*/ 166611 w 344740"/>
                <a:gd name="connsiteY3" fmla="*/ 19 h 449500"/>
                <a:gd name="connsiteX4" fmla="*/ 344740 w 344740"/>
                <a:gd name="connsiteY4" fmla="*/ 178149 h 449500"/>
                <a:gd name="connsiteX5" fmla="*/ 214112 w 344740"/>
                <a:gd name="connsiteY5" fmla="*/ 201900 h 449500"/>
                <a:gd name="connsiteX6" fmla="*/ 225987 w 344740"/>
                <a:gd name="connsiteY6" fmla="*/ 356279 h 449500"/>
                <a:gd name="connsiteX7" fmla="*/ 321435 w 344740"/>
                <a:gd name="connsiteY7" fmla="*/ 449500 h 449500"/>
                <a:gd name="connsiteX0" fmla="*/ 83483 w 344740"/>
                <a:gd name="connsiteY0" fmla="*/ 439406 h 449500"/>
                <a:gd name="connsiteX1" fmla="*/ 119109 w 344740"/>
                <a:gd name="connsiteY1" fmla="*/ 190025 h 449500"/>
                <a:gd name="connsiteX2" fmla="*/ 356 w 344740"/>
                <a:gd name="connsiteY2" fmla="*/ 190025 h 449500"/>
                <a:gd name="connsiteX3" fmla="*/ 166611 w 344740"/>
                <a:gd name="connsiteY3" fmla="*/ 19 h 449500"/>
                <a:gd name="connsiteX4" fmla="*/ 344740 w 344740"/>
                <a:gd name="connsiteY4" fmla="*/ 178149 h 449500"/>
                <a:gd name="connsiteX5" fmla="*/ 254117 w 344740"/>
                <a:gd name="connsiteY5" fmla="*/ 196185 h 449500"/>
                <a:gd name="connsiteX6" fmla="*/ 225987 w 344740"/>
                <a:gd name="connsiteY6" fmla="*/ 356279 h 449500"/>
                <a:gd name="connsiteX7" fmla="*/ 321435 w 344740"/>
                <a:gd name="connsiteY7" fmla="*/ 449500 h 449500"/>
                <a:gd name="connsiteX0" fmla="*/ 83483 w 344740"/>
                <a:gd name="connsiteY0" fmla="*/ 439406 h 449500"/>
                <a:gd name="connsiteX1" fmla="*/ 119109 w 344740"/>
                <a:gd name="connsiteY1" fmla="*/ 190025 h 449500"/>
                <a:gd name="connsiteX2" fmla="*/ 356 w 344740"/>
                <a:gd name="connsiteY2" fmla="*/ 190025 h 449500"/>
                <a:gd name="connsiteX3" fmla="*/ 166611 w 344740"/>
                <a:gd name="connsiteY3" fmla="*/ 19 h 449500"/>
                <a:gd name="connsiteX4" fmla="*/ 344740 w 344740"/>
                <a:gd name="connsiteY4" fmla="*/ 178149 h 449500"/>
                <a:gd name="connsiteX5" fmla="*/ 254117 w 344740"/>
                <a:gd name="connsiteY5" fmla="*/ 196185 h 449500"/>
                <a:gd name="connsiteX6" fmla="*/ 254562 w 344740"/>
                <a:gd name="connsiteY6" fmla="*/ 353422 h 449500"/>
                <a:gd name="connsiteX7" fmla="*/ 321435 w 344740"/>
                <a:gd name="connsiteY7" fmla="*/ 449500 h 449500"/>
                <a:gd name="connsiteX0" fmla="*/ 83711 w 344968"/>
                <a:gd name="connsiteY0" fmla="*/ 439406 h 449500"/>
                <a:gd name="connsiteX1" fmla="*/ 107907 w 344968"/>
                <a:gd name="connsiteY1" fmla="*/ 198598 h 449500"/>
                <a:gd name="connsiteX2" fmla="*/ 584 w 344968"/>
                <a:gd name="connsiteY2" fmla="*/ 190025 h 449500"/>
                <a:gd name="connsiteX3" fmla="*/ 166839 w 344968"/>
                <a:gd name="connsiteY3" fmla="*/ 19 h 449500"/>
                <a:gd name="connsiteX4" fmla="*/ 344968 w 344968"/>
                <a:gd name="connsiteY4" fmla="*/ 178149 h 449500"/>
                <a:gd name="connsiteX5" fmla="*/ 254345 w 344968"/>
                <a:gd name="connsiteY5" fmla="*/ 196185 h 449500"/>
                <a:gd name="connsiteX6" fmla="*/ 254790 w 344968"/>
                <a:gd name="connsiteY6" fmla="*/ 353422 h 449500"/>
                <a:gd name="connsiteX7" fmla="*/ 321663 w 344968"/>
                <a:gd name="connsiteY7" fmla="*/ 449500 h 449500"/>
                <a:gd name="connsiteX0" fmla="*/ 83784 w 345041"/>
                <a:gd name="connsiteY0" fmla="*/ 450836 h 450836"/>
                <a:gd name="connsiteX1" fmla="*/ 107980 w 345041"/>
                <a:gd name="connsiteY1" fmla="*/ 198598 h 450836"/>
                <a:gd name="connsiteX2" fmla="*/ 657 w 345041"/>
                <a:gd name="connsiteY2" fmla="*/ 190025 h 450836"/>
                <a:gd name="connsiteX3" fmla="*/ 166912 w 345041"/>
                <a:gd name="connsiteY3" fmla="*/ 19 h 450836"/>
                <a:gd name="connsiteX4" fmla="*/ 345041 w 345041"/>
                <a:gd name="connsiteY4" fmla="*/ 178149 h 450836"/>
                <a:gd name="connsiteX5" fmla="*/ 254418 w 345041"/>
                <a:gd name="connsiteY5" fmla="*/ 196185 h 450836"/>
                <a:gd name="connsiteX6" fmla="*/ 254863 w 345041"/>
                <a:gd name="connsiteY6" fmla="*/ 353422 h 450836"/>
                <a:gd name="connsiteX7" fmla="*/ 321736 w 345041"/>
                <a:gd name="connsiteY7" fmla="*/ 449500 h 450836"/>
                <a:gd name="connsiteX0" fmla="*/ 83784 w 345041"/>
                <a:gd name="connsiteY0" fmla="*/ 450836 h 450836"/>
                <a:gd name="connsiteX1" fmla="*/ 107980 w 345041"/>
                <a:gd name="connsiteY1" fmla="*/ 198598 h 450836"/>
                <a:gd name="connsiteX2" fmla="*/ 657 w 345041"/>
                <a:gd name="connsiteY2" fmla="*/ 190025 h 450836"/>
                <a:gd name="connsiteX3" fmla="*/ 166912 w 345041"/>
                <a:gd name="connsiteY3" fmla="*/ 19 h 450836"/>
                <a:gd name="connsiteX4" fmla="*/ 345041 w 345041"/>
                <a:gd name="connsiteY4" fmla="*/ 178149 h 450836"/>
                <a:gd name="connsiteX5" fmla="*/ 254418 w 345041"/>
                <a:gd name="connsiteY5" fmla="*/ 196185 h 450836"/>
                <a:gd name="connsiteX6" fmla="*/ 254863 w 345041"/>
                <a:gd name="connsiteY6" fmla="*/ 353422 h 450836"/>
                <a:gd name="connsiteX7" fmla="*/ 321736 w 345041"/>
                <a:gd name="connsiteY7" fmla="*/ 449500 h 450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041" h="450836">
                  <a:moveTo>
                    <a:pt x="83784" y="450836"/>
                  </a:moveTo>
                  <a:cubicBezTo>
                    <a:pt x="125669" y="352642"/>
                    <a:pt x="121834" y="242066"/>
                    <a:pt x="107980" y="198598"/>
                  </a:cubicBezTo>
                  <a:cubicBezTo>
                    <a:pt x="94126" y="155130"/>
                    <a:pt x="-9165" y="223122"/>
                    <a:pt x="657" y="190025"/>
                  </a:cubicBezTo>
                  <a:cubicBezTo>
                    <a:pt x="10479" y="156928"/>
                    <a:pt x="109515" y="1998"/>
                    <a:pt x="166912" y="19"/>
                  </a:cubicBezTo>
                  <a:cubicBezTo>
                    <a:pt x="224309" y="-1960"/>
                    <a:pt x="337124" y="144502"/>
                    <a:pt x="345041" y="178149"/>
                  </a:cubicBezTo>
                  <a:cubicBezTo>
                    <a:pt x="301498" y="186066"/>
                    <a:pt x="269448" y="166973"/>
                    <a:pt x="254418" y="196185"/>
                  </a:cubicBezTo>
                  <a:cubicBezTo>
                    <a:pt x="239388" y="225397"/>
                    <a:pt x="243643" y="311203"/>
                    <a:pt x="254863" y="353422"/>
                  </a:cubicBezTo>
                  <a:cubicBezTo>
                    <a:pt x="266083" y="395641"/>
                    <a:pt x="283908" y="425428"/>
                    <a:pt x="321736" y="449500"/>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2" name="任意多边形 131"/>
            <p:cNvSpPr/>
            <p:nvPr/>
          </p:nvSpPr>
          <p:spPr>
            <a:xfrm>
              <a:off x="2657381" y="4850543"/>
              <a:ext cx="511894" cy="183273"/>
            </a:xfrm>
            <a:custGeom>
              <a:avLst/>
              <a:gdLst>
                <a:gd name="connsiteX0" fmla="*/ 107423 w 550994"/>
                <a:gd name="connsiteY0" fmla="*/ 11430 h 184354"/>
                <a:gd name="connsiteX1" fmla="*/ 1696 w 550994"/>
                <a:gd name="connsiteY1" fmla="*/ 71437 h 184354"/>
                <a:gd name="connsiteX2" fmla="*/ 73133 w 550994"/>
                <a:gd name="connsiteY2" fmla="*/ 160020 h 184354"/>
                <a:gd name="connsiteX3" fmla="*/ 433178 w 550994"/>
                <a:gd name="connsiteY3" fmla="*/ 177165 h 184354"/>
                <a:gd name="connsiteX4" fmla="*/ 550336 w 550994"/>
                <a:gd name="connsiteY4" fmla="*/ 57150 h 184354"/>
                <a:gd name="connsiteX5" fmla="*/ 393173 w 550994"/>
                <a:gd name="connsiteY5" fmla="*/ 0 h 184354"/>
                <a:gd name="connsiteX0" fmla="*/ 107423 w 517434"/>
                <a:gd name="connsiteY0" fmla="*/ 11430 h 184773"/>
                <a:gd name="connsiteX1" fmla="*/ 1696 w 517434"/>
                <a:gd name="connsiteY1" fmla="*/ 71437 h 184773"/>
                <a:gd name="connsiteX2" fmla="*/ 73133 w 517434"/>
                <a:gd name="connsiteY2" fmla="*/ 160020 h 184773"/>
                <a:gd name="connsiteX3" fmla="*/ 433178 w 517434"/>
                <a:gd name="connsiteY3" fmla="*/ 177165 h 184773"/>
                <a:gd name="connsiteX4" fmla="*/ 516046 w 517434"/>
                <a:gd name="connsiteY4" fmla="*/ 51435 h 184773"/>
                <a:gd name="connsiteX5" fmla="*/ 393173 w 517434"/>
                <a:gd name="connsiteY5" fmla="*/ 0 h 184773"/>
                <a:gd name="connsiteX0" fmla="*/ 107423 w 514704"/>
                <a:gd name="connsiteY0" fmla="*/ 11430 h 183935"/>
                <a:gd name="connsiteX1" fmla="*/ 1696 w 514704"/>
                <a:gd name="connsiteY1" fmla="*/ 71437 h 183935"/>
                <a:gd name="connsiteX2" fmla="*/ 73133 w 514704"/>
                <a:gd name="connsiteY2" fmla="*/ 160020 h 183935"/>
                <a:gd name="connsiteX3" fmla="*/ 433178 w 514704"/>
                <a:gd name="connsiteY3" fmla="*/ 177165 h 183935"/>
                <a:gd name="connsiteX4" fmla="*/ 513188 w 514704"/>
                <a:gd name="connsiteY4" fmla="*/ 62865 h 183935"/>
                <a:gd name="connsiteX5" fmla="*/ 393173 w 514704"/>
                <a:gd name="connsiteY5" fmla="*/ 0 h 183935"/>
                <a:gd name="connsiteX0" fmla="*/ 107217 w 513325"/>
                <a:gd name="connsiteY0" fmla="*/ 11430 h 181624"/>
                <a:gd name="connsiteX1" fmla="*/ 1490 w 513325"/>
                <a:gd name="connsiteY1" fmla="*/ 71437 h 181624"/>
                <a:gd name="connsiteX2" fmla="*/ 72927 w 513325"/>
                <a:gd name="connsiteY2" fmla="*/ 160020 h 181624"/>
                <a:gd name="connsiteX3" fmla="*/ 415827 w 513325"/>
                <a:gd name="connsiteY3" fmla="*/ 174308 h 181624"/>
                <a:gd name="connsiteX4" fmla="*/ 512982 w 513325"/>
                <a:gd name="connsiteY4" fmla="*/ 62865 h 181624"/>
                <a:gd name="connsiteX5" fmla="*/ 392967 w 513325"/>
                <a:gd name="connsiteY5" fmla="*/ 0 h 181624"/>
                <a:gd name="connsiteX0" fmla="*/ 105821 w 511894"/>
                <a:gd name="connsiteY0" fmla="*/ 11430 h 184861"/>
                <a:gd name="connsiteX1" fmla="*/ 94 w 511894"/>
                <a:gd name="connsiteY1" fmla="*/ 71437 h 184861"/>
                <a:gd name="connsiteX2" fmla="*/ 94391 w 511894"/>
                <a:gd name="connsiteY2" fmla="*/ 168592 h 184861"/>
                <a:gd name="connsiteX3" fmla="*/ 414431 w 511894"/>
                <a:gd name="connsiteY3" fmla="*/ 174308 h 184861"/>
                <a:gd name="connsiteX4" fmla="*/ 511586 w 511894"/>
                <a:gd name="connsiteY4" fmla="*/ 62865 h 184861"/>
                <a:gd name="connsiteX5" fmla="*/ 391571 w 511894"/>
                <a:gd name="connsiteY5" fmla="*/ 0 h 184861"/>
                <a:gd name="connsiteX0" fmla="*/ 105821 w 511894"/>
                <a:gd name="connsiteY0" fmla="*/ 11430 h 184861"/>
                <a:gd name="connsiteX1" fmla="*/ 94 w 511894"/>
                <a:gd name="connsiteY1" fmla="*/ 71437 h 184861"/>
                <a:gd name="connsiteX2" fmla="*/ 94391 w 511894"/>
                <a:gd name="connsiteY2" fmla="*/ 168592 h 184861"/>
                <a:gd name="connsiteX3" fmla="*/ 414431 w 511894"/>
                <a:gd name="connsiteY3" fmla="*/ 174308 h 184861"/>
                <a:gd name="connsiteX4" fmla="*/ 511586 w 511894"/>
                <a:gd name="connsiteY4" fmla="*/ 62865 h 184861"/>
                <a:gd name="connsiteX5" fmla="*/ 391571 w 511894"/>
                <a:gd name="connsiteY5" fmla="*/ 0 h 184861"/>
                <a:gd name="connsiteX0" fmla="*/ 105821 w 511894"/>
                <a:gd name="connsiteY0" fmla="*/ 11430 h 184297"/>
                <a:gd name="connsiteX1" fmla="*/ 94 w 511894"/>
                <a:gd name="connsiteY1" fmla="*/ 82867 h 184297"/>
                <a:gd name="connsiteX2" fmla="*/ 94391 w 511894"/>
                <a:gd name="connsiteY2" fmla="*/ 168592 h 184297"/>
                <a:gd name="connsiteX3" fmla="*/ 414431 w 511894"/>
                <a:gd name="connsiteY3" fmla="*/ 174308 h 184297"/>
                <a:gd name="connsiteX4" fmla="*/ 511586 w 511894"/>
                <a:gd name="connsiteY4" fmla="*/ 62865 h 184297"/>
                <a:gd name="connsiteX5" fmla="*/ 391571 w 511894"/>
                <a:gd name="connsiteY5" fmla="*/ 0 h 184297"/>
                <a:gd name="connsiteX0" fmla="*/ 105821 w 511894"/>
                <a:gd name="connsiteY0" fmla="*/ 11430 h 183273"/>
                <a:gd name="connsiteX1" fmla="*/ 94 w 511894"/>
                <a:gd name="connsiteY1" fmla="*/ 82867 h 183273"/>
                <a:gd name="connsiteX2" fmla="*/ 94391 w 511894"/>
                <a:gd name="connsiteY2" fmla="*/ 168592 h 183273"/>
                <a:gd name="connsiteX3" fmla="*/ 414431 w 511894"/>
                <a:gd name="connsiteY3" fmla="*/ 174308 h 183273"/>
                <a:gd name="connsiteX4" fmla="*/ 511586 w 511894"/>
                <a:gd name="connsiteY4" fmla="*/ 77152 h 183273"/>
                <a:gd name="connsiteX5" fmla="*/ 391571 w 511894"/>
                <a:gd name="connsiteY5" fmla="*/ 0 h 183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1894" h="183273">
                  <a:moveTo>
                    <a:pt x="105821" y="11430"/>
                  </a:moveTo>
                  <a:cubicBezTo>
                    <a:pt x="47242" y="11906"/>
                    <a:pt x="1999" y="56673"/>
                    <a:pt x="94" y="82867"/>
                  </a:cubicBezTo>
                  <a:cubicBezTo>
                    <a:pt x="-1811" y="109061"/>
                    <a:pt x="25335" y="153352"/>
                    <a:pt x="94391" y="168592"/>
                  </a:cubicBezTo>
                  <a:cubicBezTo>
                    <a:pt x="163447" y="183832"/>
                    <a:pt x="344898" y="189548"/>
                    <a:pt x="414431" y="174308"/>
                  </a:cubicBezTo>
                  <a:cubicBezTo>
                    <a:pt x="483964" y="159068"/>
                    <a:pt x="515396" y="106203"/>
                    <a:pt x="511586" y="77152"/>
                  </a:cubicBezTo>
                  <a:cubicBezTo>
                    <a:pt x="507776" y="48101"/>
                    <a:pt x="466819" y="13811"/>
                    <a:pt x="391571" y="0"/>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3" name="组合 132"/>
          <p:cNvGrpSpPr/>
          <p:nvPr/>
        </p:nvGrpSpPr>
        <p:grpSpPr>
          <a:xfrm>
            <a:off x="2254160" y="4018099"/>
            <a:ext cx="442233" cy="437823"/>
            <a:chOff x="4952053" y="4386080"/>
            <a:chExt cx="442233" cy="437823"/>
          </a:xfrm>
        </p:grpSpPr>
        <p:sp>
          <p:nvSpPr>
            <p:cNvPr id="134" name="任意多边形 133"/>
            <p:cNvSpPr/>
            <p:nvPr/>
          </p:nvSpPr>
          <p:spPr>
            <a:xfrm rot="495316">
              <a:off x="5130685" y="4469086"/>
              <a:ext cx="104343" cy="149062"/>
            </a:xfrm>
            <a:custGeom>
              <a:avLst/>
              <a:gdLst>
                <a:gd name="connsiteX0" fmla="*/ 76200 w 177800"/>
                <a:gd name="connsiteY0" fmla="*/ 0 h 546100"/>
                <a:gd name="connsiteX1" fmla="*/ 0 w 177800"/>
                <a:gd name="connsiteY1" fmla="*/ 254000 h 546100"/>
                <a:gd name="connsiteX2" fmla="*/ 88900 w 177800"/>
                <a:gd name="connsiteY2" fmla="*/ 546100 h 546100"/>
                <a:gd name="connsiteX3" fmla="*/ 177800 w 177800"/>
                <a:gd name="connsiteY3" fmla="*/ 241300 h 546100"/>
                <a:gd name="connsiteX4" fmla="*/ 76200 w 177800"/>
                <a:gd name="connsiteY4" fmla="*/ 0 h 546100"/>
                <a:gd name="connsiteX0" fmla="*/ 76200 w 177800"/>
                <a:gd name="connsiteY0" fmla="*/ 0 h 254000"/>
                <a:gd name="connsiteX1" fmla="*/ 0 w 177800"/>
                <a:gd name="connsiteY1" fmla="*/ 254000 h 254000"/>
                <a:gd name="connsiteX2" fmla="*/ 177800 w 177800"/>
                <a:gd name="connsiteY2" fmla="*/ 241300 h 254000"/>
                <a:gd name="connsiteX3" fmla="*/ 76200 w 177800"/>
                <a:gd name="connsiteY3" fmla="*/ 0 h 254000"/>
              </a:gdLst>
              <a:ahLst/>
              <a:cxnLst>
                <a:cxn ang="0">
                  <a:pos x="connsiteX0" y="connsiteY0"/>
                </a:cxn>
                <a:cxn ang="0">
                  <a:pos x="connsiteX1" y="connsiteY1"/>
                </a:cxn>
                <a:cxn ang="0">
                  <a:pos x="connsiteX2" y="connsiteY2"/>
                </a:cxn>
                <a:cxn ang="0">
                  <a:pos x="connsiteX3" y="connsiteY3"/>
                </a:cxn>
              </a:cxnLst>
              <a:rect l="l" t="t" r="r" b="b"/>
              <a:pathLst>
                <a:path w="177800" h="254000">
                  <a:moveTo>
                    <a:pt x="76200" y="0"/>
                  </a:moveTo>
                  <a:lnTo>
                    <a:pt x="0" y="254000"/>
                  </a:lnTo>
                  <a:lnTo>
                    <a:pt x="177800" y="241300"/>
                  </a:lnTo>
                  <a:lnTo>
                    <a:pt x="76200" y="0"/>
                  </a:lnTo>
                  <a:close/>
                </a:path>
              </a:pathLst>
            </a:custGeom>
            <a:solidFill>
              <a:schemeClr val="accent1">
                <a:lumMod val="50000"/>
              </a:schemeClr>
            </a:solid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5" name="椭圆 31"/>
            <p:cNvSpPr/>
            <p:nvPr/>
          </p:nvSpPr>
          <p:spPr>
            <a:xfrm>
              <a:off x="4952053" y="4386080"/>
              <a:ext cx="442233" cy="437823"/>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 fmla="*/ 328247 w 656494"/>
                <a:gd name="connsiteY0" fmla="*/ 0 h 633046"/>
                <a:gd name="connsiteX1" fmla="*/ 656494 w 656494"/>
                <a:gd name="connsiteY1" fmla="*/ 316523 h 633046"/>
                <a:gd name="connsiteX2" fmla="*/ 328247 w 656494"/>
                <a:gd name="connsiteY2" fmla="*/ 633046 h 633046"/>
                <a:gd name="connsiteX3" fmla="*/ 0 w 656494"/>
                <a:gd name="connsiteY3" fmla="*/ 316523 h 633046"/>
                <a:gd name="connsiteX4" fmla="*/ 419687 w 656494"/>
                <a:gd name="connsiteY4" fmla="*/ 91440 h 633046"/>
                <a:gd name="connsiteX0" fmla="*/ 402964 w 731211"/>
                <a:gd name="connsiteY0" fmla="*/ 0 h 633046"/>
                <a:gd name="connsiteX1" fmla="*/ 731211 w 731211"/>
                <a:gd name="connsiteY1" fmla="*/ 316523 h 633046"/>
                <a:gd name="connsiteX2" fmla="*/ 402964 w 731211"/>
                <a:gd name="connsiteY2" fmla="*/ 633046 h 633046"/>
                <a:gd name="connsiteX3" fmla="*/ 74717 w 731211"/>
                <a:gd name="connsiteY3" fmla="*/ 316523 h 633046"/>
                <a:gd name="connsiteX4" fmla="*/ 161895 w 731211"/>
                <a:gd name="connsiteY4" fmla="*/ 152400 h 633046"/>
                <a:gd name="connsiteX0" fmla="*/ 353700 w 681947"/>
                <a:gd name="connsiteY0" fmla="*/ 0 h 633046"/>
                <a:gd name="connsiteX1" fmla="*/ 681947 w 681947"/>
                <a:gd name="connsiteY1" fmla="*/ 316523 h 633046"/>
                <a:gd name="connsiteX2" fmla="*/ 353700 w 681947"/>
                <a:gd name="connsiteY2" fmla="*/ 633046 h 633046"/>
                <a:gd name="connsiteX3" fmla="*/ 25453 w 681947"/>
                <a:gd name="connsiteY3" fmla="*/ 316523 h 633046"/>
                <a:gd name="connsiteX4" fmla="*/ 112631 w 681947"/>
                <a:gd name="connsiteY4" fmla="*/ 152400 h 633046"/>
                <a:gd name="connsiteX0" fmla="*/ 341249 w 669496"/>
                <a:gd name="connsiteY0" fmla="*/ 0 h 633046"/>
                <a:gd name="connsiteX1" fmla="*/ 669496 w 669496"/>
                <a:gd name="connsiteY1" fmla="*/ 316523 h 633046"/>
                <a:gd name="connsiteX2" fmla="*/ 341249 w 669496"/>
                <a:gd name="connsiteY2" fmla="*/ 633046 h 633046"/>
                <a:gd name="connsiteX3" fmla="*/ 13002 w 669496"/>
                <a:gd name="connsiteY3" fmla="*/ 316523 h 633046"/>
                <a:gd name="connsiteX4" fmla="*/ 100180 w 669496"/>
                <a:gd name="connsiteY4" fmla="*/ 152400 h 633046"/>
                <a:gd name="connsiteX0" fmla="*/ 347951 w 676198"/>
                <a:gd name="connsiteY0" fmla="*/ 0 h 633046"/>
                <a:gd name="connsiteX1" fmla="*/ 676198 w 676198"/>
                <a:gd name="connsiteY1" fmla="*/ 316523 h 633046"/>
                <a:gd name="connsiteX2" fmla="*/ 347951 w 676198"/>
                <a:gd name="connsiteY2" fmla="*/ 633046 h 633046"/>
                <a:gd name="connsiteX3" fmla="*/ 19704 w 676198"/>
                <a:gd name="connsiteY3" fmla="*/ 316523 h 633046"/>
                <a:gd name="connsiteX4" fmla="*/ 79173 w 676198"/>
                <a:gd name="connsiteY4" fmla="*/ 113607 h 633046"/>
                <a:gd name="connsiteX0" fmla="*/ 333371 w 661618"/>
                <a:gd name="connsiteY0" fmla="*/ 0 h 633046"/>
                <a:gd name="connsiteX1" fmla="*/ 661618 w 661618"/>
                <a:gd name="connsiteY1" fmla="*/ 316523 h 633046"/>
                <a:gd name="connsiteX2" fmla="*/ 333371 w 661618"/>
                <a:gd name="connsiteY2" fmla="*/ 633046 h 633046"/>
                <a:gd name="connsiteX3" fmla="*/ 5124 w 661618"/>
                <a:gd name="connsiteY3" fmla="*/ 316523 h 633046"/>
                <a:gd name="connsiteX4" fmla="*/ 64593 w 661618"/>
                <a:gd name="connsiteY4" fmla="*/ 113607 h 633046"/>
                <a:gd name="connsiteX0" fmla="*/ 178200 w 661618"/>
                <a:gd name="connsiteY0" fmla="*/ 0 h 583170"/>
                <a:gd name="connsiteX1" fmla="*/ 661618 w 661618"/>
                <a:gd name="connsiteY1" fmla="*/ 266647 h 583170"/>
                <a:gd name="connsiteX2" fmla="*/ 333371 w 661618"/>
                <a:gd name="connsiteY2" fmla="*/ 583170 h 583170"/>
                <a:gd name="connsiteX3" fmla="*/ 5124 w 661618"/>
                <a:gd name="connsiteY3" fmla="*/ 266647 h 583170"/>
                <a:gd name="connsiteX4" fmla="*/ 64593 w 661618"/>
                <a:gd name="connsiteY4" fmla="*/ 63731 h 583170"/>
                <a:gd name="connsiteX0" fmla="*/ 178200 w 662133"/>
                <a:gd name="connsiteY0" fmla="*/ 66578 h 649748"/>
                <a:gd name="connsiteX1" fmla="*/ 412660 w 662133"/>
                <a:gd name="connsiteY1" fmla="*/ 10947 h 649748"/>
                <a:gd name="connsiteX2" fmla="*/ 661618 w 662133"/>
                <a:gd name="connsiteY2" fmla="*/ 333225 h 649748"/>
                <a:gd name="connsiteX3" fmla="*/ 333371 w 662133"/>
                <a:gd name="connsiteY3" fmla="*/ 649748 h 649748"/>
                <a:gd name="connsiteX4" fmla="*/ 5124 w 662133"/>
                <a:gd name="connsiteY4" fmla="*/ 333225 h 649748"/>
                <a:gd name="connsiteX5" fmla="*/ 64593 w 662133"/>
                <a:gd name="connsiteY5" fmla="*/ 130309 h 649748"/>
                <a:gd name="connsiteX0" fmla="*/ 178200 w 662148"/>
                <a:gd name="connsiteY0" fmla="*/ 66578 h 649748"/>
                <a:gd name="connsiteX1" fmla="*/ 412660 w 662148"/>
                <a:gd name="connsiteY1" fmla="*/ 10947 h 649748"/>
                <a:gd name="connsiteX2" fmla="*/ 661618 w 662148"/>
                <a:gd name="connsiteY2" fmla="*/ 333225 h 649748"/>
                <a:gd name="connsiteX3" fmla="*/ 333371 w 662148"/>
                <a:gd name="connsiteY3" fmla="*/ 649748 h 649748"/>
                <a:gd name="connsiteX4" fmla="*/ 5124 w 662148"/>
                <a:gd name="connsiteY4" fmla="*/ 333225 h 649748"/>
                <a:gd name="connsiteX5" fmla="*/ 64593 w 662148"/>
                <a:gd name="connsiteY5" fmla="*/ 130309 h 649748"/>
                <a:gd name="connsiteX0" fmla="*/ 178200 w 662148"/>
                <a:gd name="connsiteY0" fmla="*/ 61032 h 644202"/>
                <a:gd name="connsiteX1" fmla="*/ 412660 w 662148"/>
                <a:gd name="connsiteY1" fmla="*/ 5401 h 644202"/>
                <a:gd name="connsiteX2" fmla="*/ 661618 w 662148"/>
                <a:gd name="connsiteY2" fmla="*/ 327679 h 644202"/>
                <a:gd name="connsiteX3" fmla="*/ 333371 w 662148"/>
                <a:gd name="connsiteY3" fmla="*/ 644202 h 644202"/>
                <a:gd name="connsiteX4" fmla="*/ 5124 w 662148"/>
                <a:gd name="connsiteY4" fmla="*/ 327679 h 644202"/>
                <a:gd name="connsiteX5" fmla="*/ 64593 w 662148"/>
                <a:gd name="connsiteY5" fmla="*/ 124763 h 644202"/>
                <a:gd name="connsiteX0" fmla="*/ 178200 w 662148"/>
                <a:gd name="connsiteY0" fmla="*/ 75865 h 659035"/>
                <a:gd name="connsiteX1" fmla="*/ 168819 w 662148"/>
                <a:gd name="connsiteY1" fmla="*/ 31317 h 659035"/>
                <a:gd name="connsiteX2" fmla="*/ 412660 w 662148"/>
                <a:gd name="connsiteY2" fmla="*/ 20234 h 659035"/>
                <a:gd name="connsiteX3" fmla="*/ 661618 w 662148"/>
                <a:gd name="connsiteY3" fmla="*/ 342512 h 659035"/>
                <a:gd name="connsiteX4" fmla="*/ 333371 w 662148"/>
                <a:gd name="connsiteY4" fmla="*/ 659035 h 659035"/>
                <a:gd name="connsiteX5" fmla="*/ 5124 w 662148"/>
                <a:gd name="connsiteY5" fmla="*/ 342512 h 659035"/>
                <a:gd name="connsiteX6" fmla="*/ 64593 w 662148"/>
                <a:gd name="connsiteY6" fmla="*/ 139596 h 659035"/>
                <a:gd name="connsiteX0" fmla="*/ 178200 w 662148"/>
                <a:gd name="connsiteY0" fmla="*/ 68901 h 652071"/>
                <a:gd name="connsiteX1" fmla="*/ 130026 w 662148"/>
                <a:gd name="connsiteY1" fmla="*/ 68688 h 652071"/>
                <a:gd name="connsiteX2" fmla="*/ 412660 w 662148"/>
                <a:gd name="connsiteY2" fmla="*/ 13270 h 652071"/>
                <a:gd name="connsiteX3" fmla="*/ 661618 w 662148"/>
                <a:gd name="connsiteY3" fmla="*/ 335548 h 652071"/>
                <a:gd name="connsiteX4" fmla="*/ 333371 w 662148"/>
                <a:gd name="connsiteY4" fmla="*/ 652071 h 652071"/>
                <a:gd name="connsiteX5" fmla="*/ 5124 w 662148"/>
                <a:gd name="connsiteY5" fmla="*/ 335548 h 652071"/>
                <a:gd name="connsiteX6" fmla="*/ 64593 w 662148"/>
                <a:gd name="connsiteY6" fmla="*/ 132632 h 652071"/>
                <a:gd name="connsiteX0" fmla="*/ 178200 w 662220"/>
                <a:gd name="connsiteY0" fmla="*/ 68901 h 652071"/>
                <a:gd name="connsiteX1" fmla="*/ 130026 w 662220"/>
                <a:gd name="connsiteY1" fmla="*/ 68688 h 652071"/>
                <a:gd name="connsiteX2" fmla="*/ 412660 w 662220"/>
                <a:gd name="connsiteY2" fmla="*/ 13270 h 652071"/>
                <a:gd name="connsiteX3" fmla="*/ 661618 w 662220"/>
                <a:gd name="connsiteY3" fmla="*/ 335548 h 652071"/>
                <a:gd name="connsiteX4" fmla="*/ 333371 w 662220"/>
                <a:gd name="connsiteY4" fmla="*/ 652071 h 652071"/>
                <a:gd name="connsiteX5" fmla="*/ 5124 w 662220"/>
                <a:gd name="connsiteY5" fmla="*/ 335548 h 652071"/>
                <a:gd name="connsiteX6" fmla="*/ 64593 w 662220"/>
                <a:gd name="connsiteY6" fmla="*/ 132632 h 652071"/>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6252 w 660272"/>
                <a:gd name="connsiteY0" fmla="*/ 58449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272"/>
                <a:gd name="connsiteY0" fmla="*/ 30740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191"/>
                <a:gd name="connsiteY0" fmla="*/ 41069 h 651948"/>
                <a:gd name="connsiteX1" fmla="*/ 161329 w 660191"/>
                <a:gd name="connsiteY1" fmla="*/ 63023 h 651948"/>
                <a:gd name="connsiteX2" fmla="*/ 410712 w 660191"/>
                <a:gd name="connsiteY2" fmla="*/ 13147 h 651948"/>
                <a:gd name="connsiteX3" fmla="*/ 659670 w 660191"/>
                <a:gd name="connsiteY3" fmla="*/ 335425 h 651948"/>
                <a:gd name="connsiteX4" fmla="*/ 331423 w 660191"/>
                <a:gd name="connsiteY4" fmla="*/ 651948 h 651948"/>
                <a:gd name="connsiteX5" fmla="*/ 3176 w 660191"/>
                <a:gd name="connsiteY5" fmla="*/ 335425 h 651948"/>
                <a:gd name="connsiteX6" fmla="*/ 62645 w 660191"/>
                <a:gd name="connsiteY6" fmla="*/ 132509 h 651948"/>
                <a:gd name="connsiteX0" fmla="*/ 253837 w 660897"/>
                <a:gd name="connsiteY0" fmla="*/ 45475 h 656354"/>
                <a:gd name="connsiteX1" fmla="*/ 161329 w 660897"/>
                <a:gd name="connsiteY1" fmla="*/ 67429 h 656354"/>
                <a:gd name="connsiteX2" fmla="*/ 410712 w 660897"/>
                <a:gd name="connsiteY2" fmla="*/ 17553 h 656354"/>
                <a:gd name="connsiteX3" fmla="*/ 659670 w 660897"/>
                <a:gd name="connsiteY3" fmla="*/ 339831 h 656354"/>
                <a:gd name="connsiteX4" fmla="*/ 331423 w 660897"/>
                <a:gd name="connsiteY4" fmla="*/ 656354 h 656354"/>
                <a:gd name="connsiteX5" fmla="*/ 3176 w 660897"/>
                <a:gd name="connsiteY5" fmla="*/ 339831 h 656354"/>
                <a:gd name="connsiteX6" fmla="*/ 62645 w 660897"/>
                <a:gd name="connsiteY6" fmla="*/ 136915 h 656354"/>
                <a:gd name="connsiteX0" fmla="*/ 253837 w 660406"/>
                <a:gd name="connsiteY0" fmla="*/ 41070 h 651949"/>
                <a:gd name="connsiteX1" fmla="*/ 161329 w 660406"/>
                <a:gd name="connsiteY1" fmla="*/ 63024 h 651949"/>
                <a:gd name="connsiteX2" fmla="*/ 410712 w 660406"/>
                <a:gd name="connsiteY2" fmla="*/ 13148 h 651949"/>
                <a:gd name="connsiteX3" fmla="*/ 659670 w 660406"/>
                <a:gd name="connsiteY3" fmla="*/ 335426 h 651949"/>
                <a:gd name="connsiteX4" fmla="*/ 331423 w 660406"/>
                <a:gd name="connsiteY4" fmla="*/ 651949 h 651949"/>
                <a:gd name="connsiteX5" fmla="*/ 3176 w 660406"/>
                <a:gd name="connsiteY5" fmla="*/ 335426 h 651949"/>
                <a:gd name="connsiteX6" fmla="*/ 62645 w 660406"/>
                <a:gd name="connsiteY6" fmla="*/ 132510 h 651949"/>
                <a:gd name="connsiteX0" fmla="*/ 161329 w 660406"/>
                <a:gd name="connsiteY0" fmla="*/ 63024 h 651949"/>
                <a:gd name="connsiteX1" fmla="*/ 410712 w 660406"/>
                <a:gd name="connsiteY1" fmla="*/ 13148 h 651949"/>
                <a:gd name="connsiteX2" fmla="*/ 659670 w 660406"/>
                <a:gd name="connsiteY2" fmla="*/ 335426 h 651949"/>
                <a:gd name="connsiteX3" fmla="*/ 331423 w 660406"/>
                <a:gd name="connsiteY3" fmla="*/ 651949 h 651949"/>
                <a:gd name="connsiteX4" fmla="*/ 3176 w 660406"/>
                <a:gd name="connsiteY4" fmla="*/ 335426 h 651949"/>
                <a:gd name="connsiteX5" fmla="*/ 62645 w 660406"/>
                <a:gd name="connsiteY5" fmla="*/ 132510 h 651949"/>
                <a:gd name="connsiteX0" fmla="*/ 128078 w 660207"/>
                <a:gd name="connsiteY0" fmla="*/ 63024 h 651949"/>
                <a:gd name="connsiteX1" fmla="*/ 410712 w 660207"/>
                <a:gd name="connsiteY1" fmla="*/ 13148 h 651949"/>
                <a:gd name="connsiteX2" fmla="*/ 659670 w 660207"/>
                <a:gd name="connsiteY2" fmla="*/ 335426 h 651949"/>
                <a:gd name="connsiteX3" fmla="*/ 331423 w 660207"/>
                <a:gd name="connsiteY3" fmla="*/ 651949 h 651949"/>
                <a:gd name="connsiteX4" fmla="*/ 3176 w 660207"/>
                <a:gd name="connsiteY4" fmla="*/ 335426 h 651949"/>
                <a:gd name="connsiteX5" fmla="*/ 62645 w 660207"/>
                <a:gd name="connsiteY5" fmla="*/ 132510 h 651949"/>
                <a:gd name="connsiteX0" fmla="*/ 128078 w 660438"/>
                <a:gd name="connsiteY0" fmla="*/ 60888 h 649813"/>
                <a:gd name="connsiteX1" fmla="*/ 410712 w 660438"/>
                <a:gd name="connsiteY1" fmla="*/ 11012 h 649813"/>
                <a:gd name="connsiteX2" fmla="*/ 659670 w 660438"/>
                <a:gd name="connsiteY2" fmla="*/ 333290 h 649813"/>
                <a:gd name="connsiteX3" fmla="*/ 331423 w 660438"/>
                <a:gd name="connsiteY3" fmla="*/ 649813 h 649813"/>
                <a:gd name="connsiteX4" fmla="*/ 3176 w 660438"/>
                <a:gd name="connsiteY4" fmla="*/ 333290 h 649813"/>
                <a:gd name="connsiteX5" fmla="*/ 62645 w 660438"/>
                <a:gd name="connsiteY5" fmla="*/ 130374 h 649813"/>
                <a:gd name="connsiteX0" fmla="*/ 128078 w 660438"/>
                <a:gd name="connsiteY0" fmla="*/ 64927 h 653852"/>
                <a:gd name="connsiteX1" fmla="*/ 410712 w 660438"/>
                <a:gd name="connsiteY1" fmla="*/ 15051 h 653852"/>
                <a:gd name="connsiteX2" fmla="*/ 659670 w 660438"/>
                <a:gd name="connsiteY2" fmla="*/ 337329 h 653852"/>
                <a:gd name="connsiteX3" fmla="*/ 331423 w 660438"/>
                <a:gd name="connsiteY3" fmla="*/ 653852 h 653852"/>
                <a:gd name="connsiteX4" fmla="*/ 3176 w 660438"/>
                <a:gd name="connsiteY4" fmla="*/ 337329 h 653852"/>
                <a:gd name="connsiteX5" fmla="*/ 62645 w 660438"/>
                <a:gd name="connsiteY5" fmla="*/ 134413 h 653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438" h="653852">
                  <a:moveTo>
                    <a:pt x="128078" y="64927"/>
                  </a:moveTo>
                  <a:cubicBezTo>
                    <a:pt x="200406" y="22404"/>
                    <a:pt x="266694" y="-24807"/>
                    <a:pt x="410712" y="15051"/>
                  </a:cubicBezTo>
                  <a:cubicBezTo>
                    <a:pt x="554730" y="54909"/>
                    <a:pt x="671038" y="190221"/>
                    <a:pt x="659670" y="337329"/>
                  </a:cubicBezTo>
                  <a:cubicBezTo>
                    <a:pt x="648302" y="484437"/>
                    <a:pt x="512709" y="653852"/>
                    <a:pt x="331423" y="653852"/>
                  </a:cubicBezTo>
                  <a:cubicBezTo>
                    <a:pt x="150137" y="653852"/>
                    <a:pt x="14721" y="457153"/>
                    <a:pt x="3176" y="337329"/>
                  </a:cubicBezTo>
                  <a:cubicBezTo>
                    <a:pt x="-8369" y="217505"/>
                    <a:pt x="11590" y="209227"/>
                    <a:pt x="62645" y="134413"/>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136" name="任意多边形 135"/>
            <p:cNvSpPr/>
            <p:nvPr/>
          </p:nvSpPr>
          <p:spPr>
            <a:xfrm flipV="1">
              <a:off x="5120911" y="4613329"/>
              <a:ext cx="104343" cy="149062"/>
            </a:xfrm>
            <a:custGeom>
              <a:avLst/>
              <a:gdLst>
                <a:gd name="connsiteX0" fmla="*/ 76200 w 177800"/>
                <a:gd name="connsiteY0" fmla="*/ 0 h 546100"/>
                <a:gd name="connsiteX1" fmla="*/ 0 w 177800"/>
                <a:gd name="connsiteY1" fmla="*/ 254000 h 546100"/>
                <a:gd name="connsiteX2" fmla="*/ 88900 w 177800"/>
                <a:gd name="connsiteY2" fmla="*/ 546100 h 546100"/>
                <a:gd name="connsiteX3" fmla="*/ 177800 w 177800"/>
                <a:gd name="connsiteY3" fmla="*/ 241300 h 546100"/>
                <a:gd name="connsiteX4" fmla="*/ 76200 w 177800"/>
                <a:gd name="connsiteY4" fmla="*/ 0 h 546100"/>
                <a:gd name="connsiteX0" fmla="*/ 76200 w 177800"/>
                <a:gd name="connsiteY0" fmla="*/ 0 h 254000"/>
                <a:gd name="connsiteX1" fmla="*/ 0 w 177800"/>
                <a:gd name="connsiteY1" fmla="*/ 254000 h 254000"/>
                <a:gd name="connsiteX2" fmla="*/ 177800 w 177800"/>
                <a:gd name="connsiteY2" fmla="*/ 241300 h 254000"/>
                <a:gd name="connsiteX3" fmla="*/ 76200 w 177800"/>
                <a:gd name="connsiteY3" fmla="*/ 0 h 254000"/>
              </a:gdLst>
              <a:ahLst/>
              <a:cxnLst>
                <a:cxn ang="0">
                  <a:pos x="connsiteX0" y="connsiteY0"/>
                </a:cxn>
                <a:cxn ang="0">
                  <a:pos x="connsiteX1" y="connsiteY1"/>
                </a:cxn>
                <a:cxn ang="0">
                  <a:pos x="connsiteX2" y="connsiteY2"/>
                </a:cxn>
                <a:cxn ang="0">
                  <a:pos x="connsiteX3" y="connsiteY3"/>
                </a:cxn>
              </a:cxnLst>
              <a:rect l="l" t="t" r="r" b="b"/>
              <a:pathLst>
                <a:path w="177800" h="254000">
                  <a:moveTo>
                    <a:pt x="76200" y="0"/>
                  </a:moveTo>
                  <a:lnTo>
                    <a:pt x="0" y="254000"/>
                  </a:lnTo>
                  <a:lnTo>
                    <a:pt x="177800" y="241300"/>
                  </a:lnTo>
                  <a:lnTo>
                    <a:pt x="76200" y="0"/>
                  </a:lnTo>
                  <a:close/>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7" name="文本框 136"/>
          <p:cNvSpPr txBox="1"/>
          <p:nvPr/>
        </p:nvSpPr>
        <p:spPr>
          <a:xfrm>
            <a:off x="4021967" y="2953699"/>
            <a:ext cx="2393045" cy="630942"/>
          </a:xfrm>
          <a:prstGeom prst="rect">
            <a:avLst/>
          </a:prstGeom>
          <a:noFill/>
        </p:spPr>
        <p:txBody>
          <a:bodyPr wrap="square" rtlCol="0">
            <a:spAutoFit/>
          </a:bodyPr>
          <a:lstStyle/>
          <a:p>
            <a:pPr>
              <a:lnSpc>
                <a:spcPct val="125000"/>
              </a:lnSpc>
            </a:pPr>
            <a:r>
              <a:rPr lang="zh-CN" altLang="en-US" sz="14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a:t>
            </a:r>
            <a:r>
              <a:rPr lang="zh-CN" altLang="en-US" sz="14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en-US" altLang="zh-CN" sz="1400" dirty="0" smtClean="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38" name="文本框 137"/>
          <p:cNvSpPr txBox="1"/>
          <p:nvPr/>
        </p:nvSpPr>
        <p:spPr>
          <a:xfrm>
            <a:off x="2807007" y="3064848"/>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39" name="文本框 138"/>
          <p:cNvSpPr txBox="1"/>
          <p:nvPr/>
        </p:nvSpPr>
        <p:spPr>
          <a:xfrm>
            <a:off x="2807007" y="2121601"/>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40" name="文本框 139"/>
          <p:cNvSpPr txBox="1"/>
          <p:nvPr/>
        </p:nvSpPr>
        <p:spPr>
          <a:xfrm>
            <a:off x="2807007" y="4008095"/>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41" name="文本框 140"/>
          <p:cNvSpPr txBox="1"/>
          <p:nvPr/>
        </p:nvSpPr>
        <p:spPr>
          <a:xfrm>
            <a:off x="2807007" y="4951341"/>
            <a:ext cx="1117614" cy="461665"/>
          </a:xfrm>
          <a:prstGeom prst="rect">
            <a:avLst/>
          </a:prstGeom>
          <a:noFill/>
          <a:effectLst/>
        </p:spPr>
        <p:txBody>
          <a:bodyPr wrap="non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42" name="文本框 141"/>
          <p:cNvSpPr txBox="1"/>
          <p:nvPr/>
        </p:nvSpPr>
        <p:spPr>
          <a:xfrm>
            <a:off x="4021967" y="3853377"/>
            <a:ext cx="2393045" cy="630942"/>
          </a:xfrm>
          <a:prstGeom prst="rect">
            <a:avLst/>
          </a:prstGeom>
          <a:noFill/>
        </p:spPr>
        <p:txBody>
          <a:bodyPr wrap="square" rtlCol="0">
            <a:spAutoFit/>
          </a:bodyPr>
          <a:lstStyle/>
          <a:p>
            <a:pPr>
              <a:lnSpc>
                <a:spcPct val="125000"/>
              </a:lnSpc>
            </a:pPr>
            <a:r>
              <a:rPr lang="zh-CN" altLang="en-US" sz="14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a:t>
            </a:r>
            <a:r>
              <a:rPr lang="zh-CN" altLang="en-US" sz="14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en-US" altLang="zh-CN" sz="1400" dirty="0" smtClean="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43" name="文本框 142"/>
          <p:cNvSpPr txBox="1"/>
          <p:nvPr/>
        </p:nvSpPr>
        <p:spPr>
          <a:xfrm>
            <a:off x="5628896" y="4938508"/>
            <a:ext cx="2393045" cy="630942"/>
          </a:xfrm>
          <a:prstGeom prst="rect">
            <a:avLst/>
          </a:prstGeom>
          <a:noFill/>
        </p:spPr>
        <p:txBody>
          <a:bodyPr wrap="square" rtlCol="0">
            <a:spAutoFit/>
          </a:bodyPr>
          <a:lstStyle/>
          <a:p>
            <a:pPr>
              <a:lnSpc>
                <a:spcPct val="125000"/>
              </a:lnSpc>
            </a:pPr>
            <a:r>
              <a:rPr lang="zh-CN" altLang="en-US" sz="14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a:t>
            </a:r>
            <a:r>
              <a:rPr lang="zh-CN" altLang="en-US" sz="14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en-US" altLang="zh-CN" sz="1400" dirty="0" smtClean="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44" name="文本框 143"/>
          <p:cNvSpPr txBox="1"/>
          <p:nvPr/>
        </p:nvSpPr>
        <p:spPr>
          <a:xfrm>
            <a:off x="5628896" y="1926157"/>
            <a:ext cx="2393045" cy="630942"/>
          </a:xfrm>
          <a:prstGeom prst="rect">
            <a:avLst/>
          </a:prstGeom>
          <a:noFill/>
        </p:spPr>
        <p:txBody>
          <a:bodyPr wrap="square" rtlCol="0">
            <a:spAutoFit/>
          </a:bodyPr>
          <a:lstStyle/>
          <a:p>
            <a:pPr>
              <a:lnSpc>
                <a:spcPct val="125000"/>
              </a:lnSpc>
            </a:pPr>
            <a:r>
              <a:rPr lang="zh-CN" altLang="en-US" sz="14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a:t>
            </a:r>
            <a:r>
              <a:rPr lang="zh-CN" altLang="en-US" sz="14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en-US" altLang="zh-CN" sz="1400" dirty="0" smtClean="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pic>
        <p:nvPicPr>
          <p:cNvPr id="145" name="图片 144"/>
          <p:cNvPicPr>
            <a:picLocks noChangeAspect="1"/>
          </p:cNvPicPr>
          <p:nvPr/>
        </p:nvPicPr>
        <p:blipFill>
          <a:blip r:embed="rId2"/>
          <a:stretch>
            <a:fillRect/>
          </a:stretch>
        </p:blipFill>
        <p:spPr>
          <a:xfrm>
            <a:off x="307848" y="237744"/>
            <a:ext cx="355722" cy="299555"/>
          </a:xfrm>
          <a:prstGeom prst="rect">
            <a:avLst/>
          </a:prstGeom>
        </p:spPr>
      </p:pic>
      <p:sp>
        <p:nvSpPr>
          <p:cNvPr id="146" name="文本框 145"/>
          <p:cNvSpPr txBox="1"/>
          <p:nvPr/>
        </p:nvSpPr>
        <p:spPr>
          <a:xfrm>
            <a:off x="852272" y="141299"/>
            <a:ext cx="2557110" cy="492443"/>
          </a:xfrm>
          <a:prstGeom prst="rect">
            <a:avLst/>
          </a:prstGeom>
          <a:noFill/>
        </p:spPr>
        <p:txBody>
          <a:bodyPr wrap="none" rtlCol="0">
            <a:spAutoFit/>
          </a:bodyPr>
          <a:lstStyle/>
          <a:p>
            <a:r>
              <a:rPr lang="zh-CN" altLang="en-US" sz="26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请添加您的小标题</a:t>
            </a:r>
            <a:endParaRPr lang="zh-CN" altLang="en-US" sz="26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extLst>
      <p:ext uri="{BB962C8B-B14F-4D97-AF65-F5344CB8AC3E}">
        <p14:creationId xmlns:p14="http://schemas.microsoft.com/office/powerpoint/2010/main" val="3406186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sp>
        <p:nvSpPr>
          <p:cNvPr id="13" name="文本框 12"/>
          <p:cNvSpPr txBox="1"/>
          <p:nvPr/>
        </p:nvSpPr>
        <p:spPr>
          <a:xfrm>
            <a:off x="1363141" y="3770686"/>
            <a:ext cx="1421207" cy="830997"/>
          </a:xfrm>
          <a:prstGeom prst="rect">
            <a:avLst/>
          </a:prstGeom>
          <a:noFill/>
        </p:spPr>
        <p:txBody>
          <a:bodyPr wrap="square" rtlCol="0">
            <a:spAutoFit/>
          </a:bodyPr>
          <a:lstStyle/>
          <a:p>
            <a:pPr algn="dist"/>
            <a:r>
              <a:rPr lang="zh-CN" altLang="en-US" sz="48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目录</a:t>
            </a:r>
            <a:endParaRPr lang="zh-CN" altLang="en-US" sz="4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pic>
        <p:nvPicPr>
          <p:cNvPr id="2" name="图片 1"/>
          <p:cNvPicPr>
            <a:picLocks noChangeAspect="1"/>
          </p:cNvPicPr>
          <p:nvPr/>
        </p:nvPicPr>
        <p:blipFill>
          <a:blip r:embed="rId2"/>
          <a:stretch>
            <a:fillRect/>
          </a:stretch>
        </p:blipFill>
        <p:spPr>
          <a:xfrm>
            <a:off x="1500301" y="2160518"/>
            <a:ext cx="2551176" cy="1610168"/>
          </a:xfrm>
          <a:prstGeom prst="rect">
            <a:avLst/>
          </a:prstGeom>
        </p:spPr>
      </p:pic>
      <p:sp>
        <p:nvSpPr>
          <p:cNvPr id="10" name="文本框 9"/>
          <p:cNvSpPr txBox="1"/>
          <p:nvPr/>
        </p:nvSpPr>
        <p:spPr>
          <a:xfrm>
            <a:off x="2805264" y="3980712"/>
            <a:ext cx="1705091" cy="646331"/>
          </a:xfrm>
          <a:prstGeom prst="rect">
            <a:avLst/>
          </a:prstGeom>
          <a:noFill/>
        </p:spPr>
        <p:txBody>
          <a:bodyPr wrap="square" rtlCol="0">
            <a:spAutoFit/>
          </a:bodyPr>
          <a:lstStyle/>
          <a:p>
            <a:pPr algn="dist"/>
            <a:r>
              <a:rPr lang="en-US" altLang="zh-CN" sz="36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CONTENT </a:t>
            </a:r>
            <a:endParaRPr lang="zh-CN" altLang="en-US" sz="36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pic>
        <p:nvPicPr>
          <p:cNvPr id="3" name="图片 2"/>
          <p:cNvPicPr>
            <a:picLocks noChangeAspect="1"/>
          </p:cNvPicPr>
          <p:nvPr/>
        </p:nvPicPr>
        <p:blipFill>
          <a:blip r:embed="rId3"/>
          <a:stretch>
            <a:fillRect/>
          </a:stretch>
        </p:blipFill>
        <p:spPr>
          <a:xfrm>
            <a:off x="6096000" y="2176272"/>
            <a:ext cx="355722" cy="299555"/>
          </a:xfrm>
          <a:prstGeom prst="rect">
            <a:avLst/>
          </a:prstGeom>
        </p:spPr>
      </p:pic>
      <p:sp>
        <p:nvSpPr>
          <p:cNvPr id="17" name="文本框 16"/>
          <p:cNvSpPr txBox="1"/>
          <p:nvPr/>
        </p:nvSpPr>
        <p:spPr>
          <a:xfrm>
            <a:off x="6640949" y="2095216"/>
            <a:ext cx="3335156" cy="461665"/>
          </a:xfrm>
          <a:prstGeom prst="rect">
            <a:avLst/>
          </a:prstGeom>
          <a:noFill/>
        </p:spPr>
        <p:txBody>
          <a:bodyPr wrap="square" rtlCol="0">
            <a:spAutoFit/>
          </a:bodyPr>
          <a:lstStyle/>
          <a:p>
            <a:pPr algn="dist"/>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请添加您的精彩文本</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pic>
        <p:nvPicPr>
          <p:cNvPr id="18" name="图片 17"/>
          <p:cNvPicPr>
            <a:picLocks noChangeAspect="1"/>
          </p:cNvPicPr>
          <p:nvPr/>
        </p:nvPicPr>
        <p:blipFill>
          <a:blip r:embed="rId3"/>
          <a:stretch>
            <a:fillRect/>
          </a:stretch>
        </p:blipFill>
        <p:spPr>
          <a:xfrm>
            <a:off x="6096000" y="2877312"/>
            <a:ext cx="355722" cy="299555"/>
          </a:xfrm>
          <a:prstGeom prst="rect">
            <a:avLst/>
          </a:prstGeom>
        </p:spPr>
      </p:pic>
      <p:sp>
        <p:nvSpPr>
          <p:cNvPr id="19" name="文本框 18"/>
          <p:cNvSpPr txBox="1"/>
          <p:nvPr/>
        </p:nvSpPr>
        <p:spPr>
          <a:xfrm>
            <a:off x="6640949" y="2796256"/>
            <a:ext cx="3335156" cy="461665"/>
          </a:xfrm>
          <a:prstGeom prst="rect">
            <a:avLst/>
          </a:prstGeom>
          <a:noFill/>
        </p:spPr>
        <p:txBody>
          <a:bodyPr wrap="square" rtlCol="0">
            <a:spAutoFit/>
          </a:bodyPr>
          <a:lstStyle/>
          <a:p>
            <a:pPr algn="dist"/>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请添加您的精彩文本</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pic>
        <p:nvPicPr>
          <p:cNvPr id="20" name="图片 19"/>
          <p:cNvPicPr>
            <a:picLocks noChangeAspect="1"/>
          </p:cNvPicPr>
          <p:nvPr/>
        </p:nvPicPr>
        <p:blipFill>
          <a:blip r:embed="rId3"/>
          <a:stretch>
            <a:fillRect/>
          </a:stretch>
        </p:blipFill>
        <p:spPr>
          <a:xfrm>
            <a:off x="6096000" y="3659408"/>
            <a:ext cx="355722" cy="299555"/>
          </a:xfrm>
          <a:prstGeom prst="rect">
            <a:avLst/>
          </a:prstGeom>
        </p:spPr>
      </p:pic>
      <p:sp>
        <p:nvSpPr>
          <p:cNvPr id="21" name="文本框 20"/>
          <p:cNvSpPr txBox="1"/>
          <p:nvPr/>
        </p:nvSpPr>
        <p:spPr>
          <a:xfrm>
            <a:off x="6640949" y="3578352"/>
            <a:ext cx="3335156" cy="461665"/>
          </a:xfrm>
          <a:prstGeom prst="rect">
            <a:avLst/>
          </a:prstGeom>
          <a:noFill/>
        </p:spPr>
        <p:txBody>
          <a:bodyPr wrap="square" rtlCol="0">
            <a:spAutoFit/>
          </a:bodyPr>
          <a:lstStyle/>
          <a:p>
            <a:pPr algn="dist"/>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请添加您的精彩文本</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pic>
        <p:nvPicPr>
          <p:cNvPr id="22" name="图片 21"/>
          <p:cNvPicPr>
            <a:picLocks noChangeAspect="1"/>
          </p:cNvPicPr>
          <p:nvPr/>
        </p:nvPicPr>
        <p:blipFill>
          <a:blip r:embed="rId3"/>
          <a:stretch>
            <a:fillRect/>
          </a:stretch>
        </p:blipFill>
        <p:spPr>
          <a:xfrm>
            <a:off x="6096000" y="4360448"/>
            <a:ext cx="355722" cy="299555"/>
          </a:xfrm>
          <a:prstGeom prst="rect">
            <a:avLst/>
          </a:prstGeom>
        </p:spPr>
      </p:pic>
      <p:sp>
        <p:nvSpPr>
          <p:cNvPr id="23" name="文本框 22"/>
          <p:cNvSpPr txBox="1"/>
          <p:nvPr/>
        </p:nvSpPr>
        <p:spPr>
          <a:xfrm>
            <a:off x="6640949" y="4279392"/>
            <a:ext cx="3335156" cy="461665"/>
          </a:xfrm>
          <a:prstGeom prst="rect">
            <a:avLst/>
          </a:prstGeom>
          <a:noFill/>
        </p:spPr>
        <p:txBody>
          <a:bodyPr wrap="square" rtlCol="0">
            <a:spAutoFit/>
          </a:bodyPr>
          <a:lstStyle/>
          <a:p>
            <a:pPr algn="dist"/>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请添加您的精彩文本</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24" name="Shape 138"/>
          <p:cNvSpPr/>
          <p:nvPr/>
        </p:nvSpPr>
        <p:spPr>
          <a:xfrm rot="1905815">
            <a:off x="10747369" y="1434228"/>
            <a:ext cx="522769" cy="394469"/>
          </a:xfrm>
          <a:custGeom>
            <a:avLst/>
            <a:gdLst/>
            <a:ahLst/>
            <a:cxnLst>
              <a:cxn ang="0">
                <a:pos x="wd2" y="hd2"/>
              </a:cxn>
              <a:cxn ang="5400000">
                <a:pos x="wd2" y="hd2"/>
              </a:cxn>
              <a:cxn ang="10800000">
                <a:pos x="wd2" y="hd2"/>
              </a:cxn>
              <a:cxn ang="16200000">
                <a:pos x="wd2" y="hd2"/>
              </a:cxn>
            </a:cxnLst>
            <a:rect l="0" t="0" r="r" b="b"/>
            <a:pathLst>
              <a:path w="20771" h="17044" extrusionOk="0">
                <a:moveTo>
                  <a:pt x="20712" y="4368"/>
                </a:moveTo>
                <a:cubicBezTo>
                  <a:pt x="19332" y="-4556"/>
                  <a:pt x="12710" y="2620"/>
                  <a:pt x="9384" y="4695"/>
                </a:cubicBezTo>
                <a:cubicBezTo>
                  <a:pt x="7033" y="548"/>
                  <a:pt x="225" y="-2310"/>
                  <a:pt x="2" y="4874"/>
                </a:cubicBezTo>
                <a:cubicBezTo>
                  <a:pt x="-162" y="10152"/>
                  <a:pt x="9292" y="14380"/>
                  <a:pt x="12560" y="17044"/>
                </a:cubicBezTo>
                <a:cubicBezTo>
                  <a:pt x="15309" y="14383"/>
                  <a:pt x="21438" y="9078"/>
                  <a:pt x="20712" y="4368"/>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algn="r" defTabSz="457200">
              <a:defRPr sz="3000">
                <a:solidFill>
                  <a:srgbClr val="FFFFFF"/>
                </a:solidFill>
                <a:effectLst>
                  <a:outerShdw blurRad="38100" dist="12700" dir="5400000" rotWithShape="0">
                    <a:srgbClr val="000000">
                      <a:alpha val="50000"/>
                    </a:srgbClr>
                  </a:outerShdw>
                </a:effectLst>
              </a:defRPr>
            </a:pPr>
            <a:endParaRPr/>
          </a:p>
        </p:txBody>
      </p:sp>
    </p:spTree>
    <p:extLst>
      <p:ext uri="{BB962C8B-B14F-4D97-AF65-F5344CB8AC3E}">
        <p14:creationId xmlns:p14="http://schemas.microsoft.com/office/powerpoint/2010/main" val="2017344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grpSp>
        <p:nvGrpSpPr>
          <p:cNvPr id="57" name="Group 4"/>
          <p:cNvGrpSpPr>
            <a:grpSpLocks noChangeAspect="1"/>
          </p:cNvGrpSpPr>
          <p:nvPr/>
        </p:nvGrpSpPr>
        <p:grpSpPr bwMode="auto">
          <a:xfrm>
            <a:off x="4959300" y="2950663"/>
            <a:ext cx="2192173" cy="2370734"/>
            <a:chOff x="3173" y="1433"/>
            <a:chExt cx="1596" cy="1726"/>
          </a:xfrm>
          <a:solidFill>
            <a:schemeClr val="tx1">
              <a:lumMod val="75000"/>
              <a:lumOff val="25000"/>
            </a:schemeClr>
          </a:solidFill>
        </p:grpSpPr>
        <p:sp>
          <p:nvSpPr>
            <p:cNvPr id="58" name="Freeform 5"/>
            <p:cNvSpPr>
              <a:spLocks noEditPoints="1"/>
            </p:cNvSpPr>
            <p:nvPr/>
          </p:nvSpPr>
          <p:spPr bwMode="auto">
            <a:xfrm>
              <a:off x="3479" y="1728"/>
              <a:ext cx="995" cy="994"/>
            </a:xfrm>
            <a:custGeom>
              <a:avLst/>
              <a:gdLst>
                <a:gd name="T0" fmla="*/ 149 w 182"/>
                <a:gd name="T1" fmla="*/ 161 h 182"/>
                <a:gd name="T2" fmla="*/ 150 w 182"/>
                <a:gd name="T3" fmla="*/ 160 h 182"/>
                <a:gd name="T4" fmla="*/ 159 w 182"/>
                <a:gd name="T5" fmla="*/ 152 h 182"/>
                <a:gd name="T6" fmla="*/ 160 w 182"/>
                <a:gd name="T7" fmla="*/ 150 h 182"/>
                <a:gd name="T8" fmla="*/ 182 w 182"/>
                <a:gd name="T9" fmla="*/ 94 h 182"/>
                <a:gd name="T10" fmla="*/ 88 w 182"/>
                <a:gd name="T11" fmla="*/ 0 h 182"/>
                <a:gd name="T12" fmla="*/ 0 w 182"/>
                <a:gd name="T13" fmla="*/ 88 h 182"/>
                <a:gd name="T14" fmla="*/ 94 w 182"/>
                <a:gd name="T15" fmla="*/ 182 h 182"/>
                <a:gd name="T16" fmla="*/ 7 w 182"/>
                <a:gd name="T17" fmla="*/ 91 h 182"/>
                <a:gd name="T18" fmla="*/ 29 w 182"/>
                <a:gd name="T19" fmla="*/ 58 h 182"/>
                <a:gd name="T20" fmla="*/ 143 w 182"/>
                <a:gd name="T21" fmla="*/ 58 h 182"/>
                <a:gd name="T22" fmla="*/ 172 w 182"/>
                <a:gd name="T23" fmla="*/ 114 h 182"/>
                <a:gd name="T24" fmla="*/ 150 w 182"/>
                <a:gd name="T25" fmla="*/ 151 h 182"/>
                <a:gd name="T26" fmla="*/ 34 w 182"/>
                <a:gd name="T27" fmla="*/ 148 h 182"/>
                <a:gd name="T28" fmla="*/ 11 w 182"/>
                <a:gd name="T29" fmla="*/ 66 h 182"/>
                <a:gd name="T30" fmla="*/ 35 w 182"/>
                <a:gd name="T31" fmla="*/ 28 h 182"/>
                <a:gd name="T32" fmla="*/ 19 w 182"/>
                <a:gd name="T33" fmla="*/ 59 h 182"/>
                <a:gd name="T34" fmla="*/ 10 w 182"/>
                <a:gd name="T35" fmla="*/ 67 h 182"/>
                <a:gd name="T36" fmla="*/ 38 w 182"/>
                <a:gd name="T37" fmla="*/ 41 h 182"/>
                <a:gd name="T38" fmla="*/ 27 w 182"/>
                <a:gd name="T39" fmla="*/ 51 h 182"/>
                <a:gd name="T40" fmla="*/ 59 w 182"/>
                <a:gd name="T41" fmla="*/ 13 h 182"/>
                <a:gd name="T42" fmla="*/ 51 w 182"/>
                <a:gd name="T43" fmla="*/ 33 h 182"/>
                <a:gd name="T44" fmla="*/ 45 w 182"/>
                <a:gd name="T45" fmla="*/ 37 h 182"/>
                <a:gd name="T46" fmla="*/ 70 w 182"/>
                <a:gd name="T47" fmla="*/ 9 h 182"/>
                <a:gd name="T48" fmla="*/ 64 w 182"/>
                <a:gd name="T49" fmla="*/ 30 h 182"/>
                <a:gd name="T50" fmla="*/ 75 w 182"/>
                <a:gd name="T51" fmla="*/ 8 h 182"/>
                <a:gd name="T52" fmla="*/ 88 w 182"/>
                <a:gd name="T53" fmla="*/ 7 h 182"/>
                <a:gd name="T54" fmla="*/ 79 w 182"/>
                <a:gd name="T55" fmla="*/ 27 h 182"/>
                <a:gd name="T56" fmla="*/ 85 w 182"/>
                <a:gd name="T57" fmla="*/ 7 h 182"/>
                <a:gd name="T58" fmla="*/ 104 w 182"/>
                <a:gd name="T59" fmla="*/ 9 h 182"/>
                <a:gd name="T60" fmla="*/ 90 w 182"/>
                <a:gd name="T61" fmla="*/ 27 h 182"/>
                <a:gd name="T62" fmla="*/ 85 w 182"/>
                <a:gd name="T63" fmla="*/ 27 h 182"/>
                <a:gd name="T64" fmla="*/ 98 w 182"/>
                <a:gd name="T65" fmla="*/ 8 h 182"/>
                <a:gd name="T66" fmla="*/ 116 w 182"/>
                <a:gd name="T67" fmla="*/ 13 h 182"/>
                <a:gd name="T68" fmla="*/ 94 w 182"/>
                <a:gd name="T69" fmla="*/ 27 h 182"/>
                <a:gd name="T70" fmla="*/ 108 w 182"/>
                <a:gd name="T71" fmla="*/ 10 h 182"/>
                <a:gd name="T72" fmla="*/ 124 w 182"/>
                <a:gd name="T73" fmla="*/ 16 h 182"/>
                <a:gd name="T74" fmla="*/ 106 w 182"/>
                <a:gd name="T75" fmla="*/ 30 h 182"/>
                <a:gd name="T76" fmla="*/ 124 w 182"/>
                <a:gd name="T77" fmla="*/ 16 h 182"/>
                <a:gd name="T78" fmla="*/ 132 w 182"/>
                <a:gd name="T79" fmla="*/ 41 h 182"/>
                <a:gd name="T80" fmla="*/ 137 w 182"/>
                <a:gd name="T81" fmla="*/ 24 h 182"/>
                <a:gd name="T82" fmla="*/ 148 w 182"/>
                <a:gd name="T83" fmla="*/ 34 h 182"/>
                <a:gd name="T84" fmla="*/ 141 w 182"/>
                <a:gd name="T85" fmla="*/ 47 h 182"/>
                <a:gd name="T86" fmla="*/ 147 w 182"/>
                <a:gd name="T87" fmla="*/ 32 h 182"/>
                <a:gd name="T88" fmla="*/ 158 w 182"/>
                <a:gd name="T89" fmla="*/ 45 h 182"/>
                <a:gd name="T90" fmla="*/ 143 w 182"/>
                <a:gd name="T91" fmla="*/ 49 h 182"/>
                <a:gd name="T92" fmla="*/ 158 w 182"/>
                <a:gd name="T93" fmla="*/ 45 h 182"/>
                <a:gd name="T94" fmla="*/ 152 w 182"/>
                <a:gd name="T95" fmla="*/ 57 h 182"/>
                <a:gd name="T96" fmla="*/ 160 w 182"/>
                <a:gd name="T97" fmla="*/ 47 h 182"/>
                <a:gd name="T98" fmla="*/ 166 w 182"/>
                <a:gd name="T99" fmla="*/ 59 h 182"/>
                <a:gd name="T100" fmla="*/ 155 w 182"/>
                <a:gd name="T101" fmla="*/ 60 h 182"/>
                <a:gd name="T102" fmla="*/ 166 w 182"/>
                <a:gd name="T103" fmla="*/ 59 h 182"/>
                <a:gd name="T104" fmla="*/ 167 w 182"/>
                <a:gd name="T105" fmla="*/ 78 h 182"/>
                <a:gd name="T106" fmla="*/ 171 w 182"/>
                <a:gd name="T107" fmla="*/ 69 h 182"/>
                <a:gd name="T108" fmla="*/ 169 w 182"/>
                <a:gd name="T109" fmla="*/ 66 h 182"/>
                <a:gd name="T110" fmla="*/ 161 w 182"/>
                <a:gd name="T111" fmla="*/ 68 h 182"/>
                <a:gd name="T112" fmla="*/ 169 w 182"/>
                <a:gd name="T113" fmla="*/ 66 h 182"/>
                <a:gd name="T114" fmla="*/ 113 w 182"/>
                <a:gd name="T115" fmla="*/ 32 h 182"/>
                <a:gd name="T116" fmla="*/ 128 w 182"/>
                <a:gd name="T117" fmla="*/ 18 h 182"/>
                <a:gd name="T118" fmla="*/ 120 w 182"/>
                <a:gd name="T119" fmla="*/ 35 h 182"/>
                <a:gd name="T120" fmla="*/ 169 w 182"/>
                <a:gd name="T121" fmla="*/ 81 h 182"/>
                <a:gd name="T122" fmla="*/ 175 w 182"/>
                <a:gd name="T123" fmla="*/ 9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2" h="182">
                  <a:moveTo>
                    <a:pt x="94" y="182"/>
                  </a:moveTo>
                  <a:cubicBezTo>
                    <a:pt x="113" y="182"/>
                    <a:pt x="132" y="175"/>
                    <a:pt x="149" y="161"/>
                  </a:cubicBezTo>
                  <a:cubicBezTo>
                    <a:pt x="150" y="160"/>
                    <a:pt x="150" y="160"/>
                    <a:pt x="150" y="160"/>
                  </a:cubicBezTo>
                  <a:cubicBezTo>
                    <a:pt x="150" y="160"/>
                    <a:pt x="150" y="160"/>
                    <a:pt x="150" y="160"/>
                  </a:cubicBezTo>
                  <a:cubicBezTo>
                    <a:pt x="151" y="159"/>
                    <a:pt x="152" y="158"/>
                    <a:pt x="155" y="155"/>
                  </a:cubicBezTo>
                  <a:cubicBezTo>
                    <a:pt x="157" y="153"/>
                    <a:pt x="158" y="152"/>
                    <a:pt x="159" y="152"/>
                  </a:cubicBezTo>
                  <a:cubicBezTo>
                    <a:pt x="159" y="151"/>
                    <a:pt x="159" y="151"/>
                    <a:pt x="159" y="151"/>
                  </a:cubicBezTo>
                  <a:cubicBezTo>
                    <a:pt x="160" y="150"/>
                    <a:pt x="160" y="150"/>
                    <a:pt x="160" y="150"/>
                  </a:cubicBezTo>
                  <a:cubicBezTo>
                    <a:pt x="160" y="150"/>
                    <a:pt x="160" y="150"/>
                    <a:pt x="160" y="149"/>
                  </a:cubicBezTo>
                  <a:cubicBezTo>
                    <a:pt x="175" y="132"/>
                    <a:pt x="182" y="113"/>
                    <a:pt x="182" y="94"/>
                  </a:cubicBezTo>
                  <a:cubicBezTo>
                    <a:pt x="182" y="70"/>
                    <a:pt x="170" y="46"/>
                    <a:pt x="153" y="29"/>
                  </a:cubicBezTo>
                  <a:cubicBezTo>
                    <a:pt x="136" y="12"/>
                    <a:pt x="112" y="0"/>
                    <a:pt x="88" y="0"/>
                  </a:cubicBezTo>
                  <a:cubicBezTo>
                    <a:pt x="67" y="0"/>
                    <a:pt x="46" y="8"/>
                    <a:pt x="27" y="27"/>
                  </a:cubicBezTo>
                  <a:cubicBezTo>
                    <a:pt x="8" y="46"/>
                    <a:pt x="0" y="67"/>
                    <a:pt x="0" y="88"/>
                  </a:cubicBezTo>
                  <a:cubicBezTo>
                    <a:pt x="0" y="112"/>
                    <a:pt x="12" y="136"/>
                    <a:pt x="29" y="153"/>
                  </a:cubicBezTo>
                  <a:cubicBezTo>
                    <a:pt x="46" y="171"/>
                    <a:pt x="70" y="182"/>
                    <a:pt x="94" y="182"/>
                  </a:cubicBezTo>
                  <a:close/>
                  <a:moveTo>
                    <a:pt x="34" y="148"/>
                  </a:moveTo>
                  <a:cubicBezTo>
                    <a:pt x="18" y="133"/>
                    <a:pt x="8" y="112"/>
                    <a:pt x="7" y="91"/>
                  </a:cubicBezTo>
                  <a:cubicBezTo>
                    <a:pt x="8" y="91"/>
                    <a:pt x="8" y="90"/>
                    <a:pt x="9" y="89"/>
                  </a:cubicBezTo>
                  <a:cubicBezTo>
                    <a:pt x="13" y="79"/>
                    <a:pt x="19" y="68"/>
                    <a:pt x="29" y="58"/>
                  </a:cubicBezTo>
                  <a:cubicBezTo>
                    <a:pt x="47" y="41"/>
                    <a:pt x="66" y="33"/>
                    <a:pt x="85" y="33"/>
                  </a:cubicBezTo>
                  <a:cubicBezTo>
                    <a:pt x="106" y="33"/>
                    <a:pt x="127" y="43"/>
                    <a:pt x="143" y="58"/>
                  </a:cubicBezTo>
                  <a:cubicBezTo>
                    <a:pt x="159" y="72"/>
                    <a:pt x="170" y="93"/>
                    <a:pt x="172" y="114"/>
                  </a:cubicBezTo>
                  <a:cubicBezTo>
                    <a:pt x="172" y="114"/>
                    <a:pt x="172" y="114"/>
                    <a:pt x="172" y="114"/>
                  </a:cubicBezTo>
                  <a:cubicBezTo>
                    <a:pt x="169" y="127"/>
                    <a:pt x="162" y="139"/>
                    <a:pt x="151" y="150"/>
                  </a:cubicBezTo>
                  <a:cubicBezTo>
                    <a:pt x="150" y="150"/>
                    <a:pt x="150" y="150"/>
                    <a:pt x="150" y="151"/>
                  </a:cubicBezTo>
                  <a:cubicBezTo>
                    <a:pt x="132" y="168"/>
                    <a:pt x="113" y="175"/>
                    <a:pt x="94" y="175"/>
                  </a:cubicBezTo>
                  <a:cubicBezTo>
                    <a:pt x="72" y="175"/>
                    <a:pt x="50" y="165"/>
                    <a:pt x="34" y="148"/>
                  </a:cubicBezTo>
                  <a:close/>
                  <a:moveTo>
                    <a:pt x="10" y="67"/>
                  </a:moveTo>
                  <a:cubicBezTo>
                    <a:pt x="10" y="66"/>
                    <a:pt x="11" y="66"/>
                    <a:pt x="11" y="66"/>
                  </a:cubicBezTo>
                  <a:cubicBezTo>
                    <a:pt x="17" y="57"/>
                    <a:pt x="23" y="47"/>
                    <a:pt x="29" y="38"/>
                  </a:cubicBezTo>
                  <a:cubicBezTo>
                    <a:pt x="31" y="35"/>
                    <a:pt x="33" y="32"/>
                    <a:pt x="35" y="28"/>
                  </a:cubicBezTo>
                  <a:cubicBezTo>
                    <a:pt x="37" y="27"/>
                    <a:pt x="38" y="26"/>
                    <a:pt x="39" y="25"/>
                  </a:cubicBezTo>
                  <a:cubicBezTo>
                    <a:pt x="32" y="36"/>
                    <a:pt x="25" y="47"/>
                    <a:pt x="19" y="59"/>
                  </a:cubicBezTo>
                  <a:cubicBezTo>
                    <a:pt x="15" y="64"/>
                    <a:pt x="11" y="69"/>
                    <a:pt x="8" y="74"/>
                  </a:cubicBezTo>
                  <a:cubicBezTo>
                    <a:pt x="9" y="72"/>
                    <a:pt x="9" y="69"/>
                    <a:pt x="10" y="67"/>
                  </a:cubicBezTo>
                  <a:close/>
                  <a:moveTo>
                    <a:pt x="59" y="13"/>
                  </a:moveTo>
                  <a:cubicBezTo>
                    <a:pt x="52" y="22"/>
                    <a:pt x="45" y="32"/>
                    <a:pt x="38" y="41"/>
                  </a:cubicBezTo>
                  <a:cubicBezTo>
                    <a:pt x="38" y="42"/>
                    <a:pt x="38" y="42"/>
                    <a:pt x="38" y="42"/>
                  </a:cubicBezTo>
                  <a:cubicBezTo>
                    <a:pt x="34" y="44"/>
                    <a:pt x="31" y="47"/>
                    <a:pt x="27" y="51"/>
                  </a:cubicBezTo>
                  <a:cubicBezTo>
                    <a:pt x="33" y="40"/>
                    <a:pt x="40" y="29"/>
                    <a:pt x="48" y="19"/>
                  </a:cubicBezTo>
                  <a:cubicBezTo>
                    <a:pt x="51" y="17"/>
                    <a:pt x="55" y="15"/>
                    <a:pt x="59" y="13"/>
                  </a:cubicBezTo>
                  <a:close/>
                  <a:moveTo>
                    <a:pt x="70" y="9"/>
                  </a:moveTo>
                  <a:cubicBezTo>
                    <a:pt x="64" y="17"/>
                    <a:pt x="58" y="25"/>
                    <a:pt x="51" y="33"/>
                  </a:cubicBezTo>
                  <a:cubicBezTo>
                    <a:pt x="51" y="34"/>
                    <a:pt x="51" y="34"/>
                    <a:pt x="51" y="34"/>
                  </a:cubicBezTo>
                  <a:cubicBezTo>
                    <a:pt x="49" y="35"/>
                    <a:pt x="47" y="36"/>
                    <a:pt x="45" y="37"/>
                  </a:cubicBezTo>
                  <a:cubicBezTo>
                    <a:pt x="52" y="29"/>
                    <a:pt x="58" y="20"/>
                    <a:pt x="65" y="11"/>
                  </a:cubicBezTo>
                  <a:cubicBezTo>
                    <a:pt x="66" y="10"/>
                    <a:pt x="68" y="10"/>
                    <a:pt x="70" y="9"/>
                  </a:cubicBezTo>
                  <a:close/>
                  <a:moveTo>
                    <a:pt x="81" y="7"/>
                  </a:moveTo>
                  <a:cubicBezTo>
                    <a:pt x="75" y="15"/>
                    <a:pt x="69" y="22"/>
                    <a:pt x="64" y="30"/>
                  </a:cubicBezTo>
                  <a:cubicBezTo>
                    <a:pt x="62" y="30"/>
                    <a:pt x="59" y="31"/>
                    <a:pt x="57" y="32"/>
                  </a:cubicBezTo>
                  <a:cubicBezTo>
                    <a:pt x="63" y="24"/>
                    <a:pt x="69" y="16"/>
                    <a:pt x="75" y="8"/>
                  </a:cubicBezTo>
                  <a:cubicBezTo>
                    <a:pt x="77" y="8"/>
                    <a:pt x="79" y="8"/>
                    <a:pt x="81" y="7"/>
                  </a:cubicBezTo>
                  <a:close/>
                  <a:moveTo>
                    <a:pt x="88" y="7"/>
                  </a:moveTo>
                  <a:cubicBezTo>
                    <a:pt x="90" y="7"/>
                    <a:pt x="92" y="7"/>
                    <a:pt x="94" y="7"/>
                  </a:cubicBezTo>
                  <a:cubicBezTo>
                    <a:pt x="88" y="14"/>
                    <a:pt x="84" y="20"/>
                    <a:pt x="79" y="27"/>
                  </a:cubicBezTo>
                  <a:cubicBezTo>
                    <a:pt x="76" y="27"/>
                    <a:pt x="73" y="28"/>
                    <a:pt x="69" y="28"/>
                  </a:cubicBezTo>
                  <a:cubicBezTo>
                    <a:pt x="74" y="21"/>
                    <a:pt x="80" y="14"/>
                    <a:pt x="85" y="7"/>
                  </a:cubicBezTo>
                  <a:cubicBezTo>
                    <a:pt x="86" y="7"/>
                    <a:pt x="87" y="7"/>
                    <a:pt x="88" y="7"/>
                  </a:cubicBezTo>
                  <a:close/>
                  <a:moveTo>
                    <a:pt x="104" y="9"/>
                  </a:moveTo>
                  <a:cubicBezTo>
                    <a:pt x="103" y="10"/>
                    <a:pt x="102" y="12"/>
                    <a:pt x="100" y="13"/>
                  </a:cubicBezTo>
                  <a:cubicBezTo>
                    <a:pt x="97" y="17"/>
                    <a:pt x="93" y="21"/>
                    <a:pt x="90" y="27"/>
                  </a:cubicBezTo>
                  <a:cubicBezTo>
                    <a:pt x="90" y="27"/>
                    <a:pt x="90" y="27"/>
                    <a:pt x="90" y="27"/>
                  </a:cubicBezTo>
                  <a:cubicBezTo>
                    <a:pt x="89" y="27"/>
                    <a:pt x="87" y="27"/>
                    <a:pt x="85" y="27"/>
                  </a:cubicBezTo>
                  <a:cubicBezTo>
                    <a:pt x="84" y="27"/>
                    <a:pt x="84" y="27"/>
                    <a:pt x="83" y="27"/>
                  </a:cubicBezTo>
                  <a:cubicBezTo>
                    <a:pt x="88" y="20"/>
                    <a:pt x="93" y="14"/>
                    <a:pt x="98" y="8"/>
                  </a:cubicBezTo>
                  <a:cubicBezTo>
                    <a:pt x="100" y="8"/>
                    <a:pt x="102" y="8"/>
                    <a:pt x="104" y="9"/>
                  </a:cubicBezTo>
                  <a:close/>
                  <a:moveTo>
                    <a:pt x="116" y="13"/>
                  </a:moveTo>
                  <a:cubicBezTo>
                    <a:pt x="111" y="18"/>
                    <a:pt x="107" y="23"/>
                    <a:pt x="102" y="29"/>
                  </a:cubicBezTo>
                  <a:cubicBezTo>
                    <a:pt x="100" y="28"/>
                    <a:pt x="97" y="28"/>
                    <a:pt x="94" y="27"/>
                  </a:cubicBezTo>
                  <a:cubicBezTo>
                    <a:pt x="96" y="23"/>
                    <a:pt x="99" y="19"/>
                    <a:pt x="103" y="15"/>
                  </a:cubicBezTo>
                  <a:cubicBezTo>
                    <a:pt x="105" y="14"/>
                    <a:pt x="106" y="12"/>
                    <a:pt x="108" y="10"/>
                  </a:cubicBezTo>
                  <a:cubicBezTo>
                    <a:pt x="111" y="11"/>
                    <a:pt x="113" y="12"/>
                    <a:pt x="116" y="13"/>
                  </a:cubicBezTo>
                  <a:close/>
                  <a:moveTo>
                    <a:pt x="124" y="16"/>
                  </a:moveTo>
                  <a:cubicBezTo>
                    <a:pt x="119" y="21"/>
                    <a:pt x="115" y="26"/>
                    <a:pt x="110" y="31"/>
                  </a:cubicBezTo>
                  <a:cubicBezTo>
                    <a:pt x="109" y="30"/>
                    <a:pt x="107" y="30"/>
                    <a:pt x="106" y="30"/>
                  </a:cubicBezTo>
                  <a:cubicBezTo>
                    <a:pt x="110" y="24"/>
                    <a:pt x="115" y="19"/>
                    <a:pt x="120" y="14"/>
                  </a:cubicBezTo>
                  <a:cubicBezTo>
                    <a:pt x="121" y="15"/>
                    <a:pt x="123" y="16"/>
                    <a:pt x="124" y="16"/>
                  </a:cubicBezTo>
                  <a:close/>
                  <a:moveTo>
                    <a:pt x="144" y="30"/>
                  </a:moveTo>
                  <a:cubicBezTo>
                    <a:pt x="140" y="33"/>
                    <a:pt x="136" y="37"/>
                    <a:pt x="132" y="41"/>
                  </a:cubicBezTo>
                  <a:cubicBezTo>
                    <a:pt x="129" y="39"/>
                    <a:pt x="127" y="38"/>
                    <a:pt x="124" y="36"/>
                  </a:cubicBezTo>
                  <a:cubicBezTo>
                    <a:pt x="128" y="32"/>
                    <a:pt x="133" y="28"/>
                    <a:pt x="137" y="24"/>
                  </a:cubicBezTo>
                  <a:cubicBezTo>
                    <a:pt x="140" y="26"/>
                    <a:pt x="142" y="28"/>
                    <a:pt x="144" y="30"/>
                  </a:cubicBezTo>
                  <a:close/>
                  <a:moveTo>
                    <a:pt x="148" y="34"/>
                  </a:moveTo>
                  <a:cubicBezTo>
                    <a:pt x="150" y="35"/>
                    <a:pt x="151" y="36"/>
                    <a:pt x="152" y="38"/>
                  </a:cubicBezTo>
                  <a:cubicBezTo>
                    <a:pt x="148" y="41"/>
                    <a:pt x="144" y="44"/>
                    <a:pt x="141" y="47"/>
                  </a:cubicBezTo>
                  <a:cubicBezTo>
                    <a:pt x="139" y="45"/>
                    <a:pt x="137" y="44"/>
                    <a:pt x="135" y="43"/>
                  </a:cubicBezTo>
                  <a:cubicBezTo>
                    <a:pt x="139" y="39"/>
                    <a:pt x="143" y="35"/>
                    <a:pt x="147" y="32"/>
                  </a:cubicBezTo>
                  <a:cubicBezTo>
                    <a:pt x="147" y="33"/>
                    <a:pt x="148" y="33"/>
                    <a:pt x="148" y="34"/>
                  </a:cubicBezTo>
                  <a:close/>
                  <a:moveTo>
                    <a:pt x="158" y="45"/>
                  </a:moveTo>
                  <a:cubicBezTo>
                    <a:pt x="154" y="47"/>
                    <a:pt x="151" y="50"/>
                    <a:pt x="148" y="53"/>
                  </a:cubicBezTo>
                  <a:cubicBezTo>
                    <a:pt x="146" y="51"/>
                    <a:pt x="145" y="50"/>
                    <a:pt x="143" y="49"/>
                  </a:cubicBezTo>
                  <a:cubicBezTo>
                    <a:pt x="147" y="46"/>
                    <a:pt x="151" y="43"/>
                    <a:pt x="154" y="40"/>
                  </a:cubicBezTo>
                  <a:cubicBezTo>
                    <a:pt x="155" y="42"/>
                    <a:pt x="156" y="43"/>
                    <a:pt x="158" y="45"/>
                  </a:cubicBezTo>
                  <a:close/>
                  <a:moveTo>
                    <a:pt x="161" y="50"/>
                  </a:moveTo>
                  <a:cubicBezTo>
                    <a:pt x="158" y="52"/>
                    <a:pt x="155" y="55"/>
                    <a:pt x="152" y="57"/>
                  </a:cubicBezTo>
                  <a:cubicBezTo>
                    <a:pt x="152" y="57"/>
                    <a:pt x="151" y="56"/>
                    <a:pt x="150" y="55"/>
                  </a:cubicBezTo>
                  <a:cubicBezTo>
                    <a:pt x="153" y="52"/>
                    <a:pt x="156" y="50"/>
                    <a:pt x="160" y="47"/>
                  </a:cubicBezTo>
                  <a:cubicBezTo>
                    <a:pt x="160" y="48"/>
                    <a:pt x="161" y="49"/>
                    <a:pt x="161" y="50"/>
                  </a:cubicBezTo>
                  <a:close/>
                  <a:moveTo>
                    <a:pt x="166" y="59"/>
                  </a:moveTo>
                  <a:cubicBezTo>
                    <a:pt x="164" y="61"/>
                    <a:pt x="161" y="63"/>
                    <a:pt x="159" y="65"/>
                  </a:cubicBezTo>
                  <a:cubicBezTo>
                    <a:pt x="158" y="63"/>
                    <a:pt x="156" y="62"/>
                    <a:pt x="155" y="60"/>
                  </a:cubicBezTo>
                  <a:cubicBezTo>
                    <a:pt x="157" y="57"/>
                    <a:pt x="160" y="55"/>
                    <a:pt x="163" y="53"/>
                  </a:cubicBezTo>
                  <a:cubicBezTo>
                    <a:pt x="164" y="55"/>
                    <a:pt x="165" y="57"/>
                    <a:pt x="166" y="59"/>
                  </a:cubicBezTo>
                  <a:close/>
                  <a:moveTo>
                    <a:pt x="172" y="74"/>
                  </a:moveTo>
                  <a:cubicBezTo>
                    <a:pt x="170" y="75"/>
                    <a:pt x="169" y="77"/>
                    <a:pt x="167" y="78"/>
                  </a:cubicBezTo>
                  <a:cubicBezTo>
                    <a:pt x="167" y="76"/>
                    <a:pt x="166" y="75"/>
                    <a:pt x="165" y="74"/>
                  </a:cubicBezTo>
                  <a:cubicBezTo>
                    <a:pt x="167" y="72"/>
                    <a:pt x="169" y="71"/>
                    <a:pt x="171" y="69"/>
                  </a:cubicBezTo>
                  <a:cubicBezTo>
                    <a:pt x="171" y="71"/>
                    <a:pt x="172" y="72"/>
                    <a:pt x="172" y="74"/>
                  </a:cubicBezTo>
                  <a:close/>
                  <a:moveTo>
                    <a:pt x="169" y="66"/>
                  </a:moveTo>
                  <a:cubicBezTo>
                    <a:pt x="167" y="68"/>
                    <a:pt x="165" y="69"/>
                    <a:pt x="163" y="71"/>
                  </a:cubicBezTo>
                  <a:cubicBezTo>
                    <a:pt x="163" y="70"/>
                    <a:pt x="162" y="69"/>
                    <a:pt x="161" y="68"/>
                  </a:cubicBezTo>
                  <a:cubicBezTo>
                    <a:pt x="163" y="66"/>
                    <a:pt x="166" y="64"/>
                    <a:pt x="168" y="62"/>
                  </a:cubicBezTo>
                  <a:cubicBezTo>
                    <a:pt x="168" y="63"/>
                    <a:pt x="169" y="64"/>
                    <a:pt x="169" y="66"/>
                  </a:cubicBezTo>
                  <a:close/>
                  <a:moveTo>
                    <a:pt x="120" y="35"/>
                  </a:moveTo>
                  <a:cubicBezTo>
                    <a:pt x="118" y="34"/>
                    <a:pt x="116" y="33"/>
                    <a:pt x="113" y="32"/>
                  </a:cubicBezTo>
                  <a:cubicBezTo>
                    <a:pt x="118" y="28"/>
                    <a:pt x="122" y="23"/>
                    <a:pt x="127" y="19"/>
                  </a:cubicBezTo>
                  <a:cubicBezTo>
                    <a:pt x="127" y="19"/>
                    <a:pt x="127" y="18"/>
                    <a:pt x="128" y="18"/>
                  </a:cubicBezTo>
                  <a:cubicBezTo>
                    <a:pt x="130" y="19"/>
                    <a:pt x="132" y="21"/>
                    <a:pt x="135" y="22"/>
                  </a:cubicBezTo>
                  <a:cubicBezTo>
                    <a:pt x="130" y="26"/>
                    <a:pt x="125" y="31"/>
                    <a:pt x="120" y="35"/>
                  </a:cubicBezTo>
                  <a:close/>
                  <a:moveTo>
                    <a:pt x="175" y="95"/>
                  </a:moveTo>
                  <a:cubicBezTo>
                    <a:pt x="173" y="90"/>
                    <a:pt x="171" y="85"/>
                    <a:pt x="169" y="81"/>
                  </a:cubicBezTo>
                  <a:cubicBezTo>
                    <a:pt x="173" y="77"/>
                    <a:pt x="173" y="77"/>
                    <a:pt x="173" y="77"/>
                  </a:cubicBezTo>
                  <a:cubicBezTo>
                    <a:pt x="174" y="83"/>
                    <a:pt x="175" y="89"/>
                    <a:pt x="175" y="94"/>
                  </a:cubicBezTo>
                  <a:cubicBezTo>
                    <a:pt x="175" y="95"/>
                    <a:pt x="175" y="95"/>
                    <a:pt x="175" y="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 name="Freeform 6"/>
            <p:cNvSpPr>
              <a:spLocks noEditPoints="1"/>
            </p:cNvSpPr>
            <p:nvPr/>
          </p:nvSpPr>
          <p:spPr bwMode="auto">
            <a:xfrm>
              <a:off x="3173" y="1433"/>
              <a:ext cx="1596" cy="1726"/>
            </a:xfrm>
            <a:custGeom>
              <a:avLst/>
              <a:gdLst>
                <a:gd name="T0" fmla="*/ 292 w 292"/>
                <a:gd name="T1" fmla="*/ 145 h 316"/>
                <a:gd name="T2" fmla="*/ 265 w 292"/>
                <a:gd name="T3" fmla="*/ 87 h 316"/>
                <a:gd name="T4" fmla="*/ 264 w 292"/>
                <a:gd name="T5" fmla="*/ 60 h 316"/>
                <a:gd name="T6" fmla="*/ 232 w 292"/>
                <a:gd name="T7" fmla="*/ 27 h 316"/>
                <a:gd name="T8" fmla="*/ 174 w 292"/>
                <a:gd name="T9" fmla="*/ 5 h 316"/>
                <a:gd name="T10" fmla="*/ 82 w 292"/>
                <a:gd name="T11" fmla="*/ 42 h 316"/>
                <a:gd name="T12" fmla="*/ 27 w 292"/>
                <a:gd name="T13" fmla="*/ 84 h 316"/>
                <a:gd name="T14" fmla="*/ 35 w 292"/>
                <a:gd name="T15" fmla="*/ 99 h 316"/>
                <a:gd name="T16" fmla="*/ 0 w 292"/>
                <a:gd name="T17" fmla="*/ 167 h 316"/>
                <a:gd name="T18" fmla="*/ 28 w 292"/>
                <a:gd name="T19" fmla="*/ 227 h 316"/>
                <a:gd name="T20" fmla="*/ 58 w 292"/>
                <a:gd name="T21" fmla="*/ 288 h 316"/>
                <a:gd name="T22" fmla="*/ 120 w 292"/>
                <a:gd name="T23" fmla="*/ 314 h 316"/>
                <a:gd name="T24" fmla="*/ 224 w 292"/>
                <a:gd name="T25" fmla="*/ 289 h 316"/>
                <a:gd name="T26" fmla="*/ 266 w 292"/>
                <a:gd name="T27" fmla="*/ 226 h 316"/>
                <a:gd name="T28" fmla="*/ 267 w 292"/>
                <a:gd name="T29" fmla="*/ 192 h 316"/>
                <a:gd name="T30" fmla="*/ 267 w 292"/>
                <a:gd name="T31" fmla="*/ 192 h 316"/>
                <a:gd name="T32" fmla="*/ 274 w 292"/>
                <a:gd name="T33" fmla="*/ 191 h 316"/>
                <a:gd name="T34" fmla="*/ 249 w 292"/>
                <a:gd name="T35" fmla="*/ 80 h 316"/>
                <a:gd name="T36" fmla="*/ 35 w 292"/>
                <a:gd name="T37" fmla="*/ 71 h 316"/>
                <a:gd name="T38" fmla="*/ 40 w 292"/>
                <a:gd name="T39" fmla="*/ 75 h 316"/>
                <a:gd name="T40" fmla="*/ 38 w 292"/>
                <a:gd name="T41" fmla="*/ 92 h 316"/>
                <a:gd name="T42" fmla="*/ 51 w 292"/>
                <a:gd name="T43" fmla="*/ 77 h 316"/>
                <a:gd name="T44" fmla="*/ 127 w 292"/>
                <a:gd name="T45" fmla="*/ 29 h 316"/>
                <a:gd name="T46" fmla="*/ 210 w 292"/>
                <a:gd name="T47" fmla="*/ 49 h 316"/>
                <a:gd name="T48" fmla="*/ 257 w 292"/>
                <a:gd name="T49" fmla="*/ 61 h 316"/>
                <a:gd name="T50" fmla="*/ 284 w 292"/>
                <a:gd name="T51" fmla="*/ 125 h 316"/>
                <a:gd name="T52" fmla="*/ 243 w 292"/>
                <a:gd name="T53" fmla="*/ 208 h 316"/>
                <a:gd name="T54" fmla="*/ 170 w 292"/>
                <a:gd name="T55" fmla="*/ 258 h 316"/>
                <a:gd name="T56" fmla="*/ 124 w 292"/>
                <a:gd name="T57" fmla="*/ 258 h 316"/>
                <a:gd name="T58" fmla="*/ 51 w 292"/>
                <a:gd name="T59" fmla="*/ 208 h 316"/>
                <a:gd name="T60" fmla="*/ 31 w 292"/>
                <a:gd name="T61" fmla="*/ 125 h 316"/>
                <a:gd name="T62" fmla="*/ 257 w 292"/>
                <a:gd name="T63" fmla="*/ 252 h 316"/>
                <a:gd name="T64" fmla="*/ 215 w 292"/>
                <a:gd name="T65" fmla="*/ 270 h 316"/>
                <a:gd name="T66" fmla="*/ 174 w 292"/>
                <a:gd name="T67" fmla="*/ 281 h 316"/>
                <a:gd name="T68" fmla="*/ 164 w 292"/>
                <a:gd name="T69" fmla="*/ 308 h 316"/>
                <a:gd name="T70" fmla="*/ 150 w 292"/>
                <a:gd name="T71" fmla="*/ 309 h 316"/>
                <a:gd name="T72" fmla="*/ 174 w 292"/>
                <a:gd name="T73" fmla="*/ 264 h 316"/>
                <a:gd name="T74" fmla="*/ 203 w 292"/>
                <a:gd name="T75" fmla="*/ 253 h 316"/>
                <a:gd name="T76" fmla="*/ 219 w 292"/>
                <a:gd name="T77" fmla="*/ 254 h 316"/>
                <a:gd name="T78" fmla="*/ 208 w 292"/>
                <a:gd name="T79" fmla="*/ 261 h 316"/>
                <a:gd name="T80" fmla="*/ 239 w 292"/>
                <a:gd name="T81" fmla="*/ 257 h 316"/>
                <a:gd name="T82" fmla="*/ 113 w 292"/>
                <a:gd name="T83" fmla="*/ 262 h 316"/>
                <a:gd name="T84" fmla="*/ 97 w 292"/>
                <a:gd name="T85" fmla="*/ 276 h 316"/>
                <a:gd name="T86" fmla="*/ 89 w 292"/>
                <a:gd name="T87" fmla="*/ 272 h 316"/>
                <a:gd name="T88" fmla="*/ 83 w 292"/>
                <a:gd name="T89" fmla="*/ 268 h 316"/>
                <a:gd name="T90" fmla="*/ 127 w 292"/>
                <a:gd name="T91" fmla="*/ 306 h 316"/>
                <a:gd name="T92" fmla="*/ 129 w 292"/>
                <a:gd name="T93" fmla="*/ 309 h 316"/>
                <a:gd name="T94" fmla="*/ 37 w 292"/>
                <a:gd name="T95" fmla="*/ 258 h 316"/>
                <a:gd name="T96" fmla="*/ 7 w 292"/>
                <a:gd name="T97" fmla="*/ 171 h 316"/>
                <a:gd name="T98" fmla="*/ 23 w 292"/>
                <a:gd name="T99" fmla="*/ 171 h 316"/>
                <a:gd name="T100" fmla="*/ 23 w 292"/>
                <a:gd name="T101" fmla="*/ 191 h 316"/>
                <a:gd name="T102" fmla="*/ 33 w 292"/>
                <a:gd name="T103" fmla="*/ 199 h 316"/>
                <a:gd name="T104" fmla="*/ 37 w 292"/>
                <a:gd name="T105" fmla="*/ 197 h 316"/>
                <a:gd name="T106" fmla="*/ 37 w 292"/>
                <a:gd name="T107" fmla="*/ 239 h 316"/>
                <a:gd name="T108" fmla="*/ 34 w 292"/>
                <a:gd name="T109" fmla="*/ 255 h 316"/>
                <a:gd name="T110" fmla="*/ 41 w 292"/>
                <a:gd name="T111" fmla="*/ 263 h 316"/>
                <a:gd name="T112" fmla="*/ 64 w 292"/>
                <a:gd name="T113" fmla="*/ 279 h 316"/>
                <a:gd name="T114" fmla="*/ 109 w 292"/>
                <a:gd name="T115" fmla="*/ 281 h 316"/>
                <a:gd name="T116" fmla="*/ 118 w 292"/>
                <a:gd name="T117" fmla="*/ 283 h 316"/>
                <a:gd name="T118" fmla="*/ 144 w 292"/>
                <a:gd name="T119" fmla="*/ 310 h 316"/>
                <a:gd name="T120" fmla="*/ 252 w 292"/>
                <a:gd name="T121" fmla="*/ 212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2" h="316">
                  <a:moveTo>
                    <a:pt x="270" y="198"/>
                  </a:moveTo>
                  <a:cubicBezTo>
                    <a:pt x="271" y="198"/>
                    <a:pt x="273" y="197"/>
                    <a:pt x="276" y="197"/>
                  </a:cubicBezTo>
                  <a:cubicBezTo>
                    <a:pt x="278" y="197"/>
                    <a:pt x="280" y="197"/>
                    <a:pt x="284" y="198"/>
                  </a:cubicBezTo>
                  <a:cubicBezTo>
                    <a:pt x="286" y="198"/>
                    <a:pt x="287" y="197"/>
                    <a:pt x="287" y="195"/>
                  </a:cubicBezTo>
                  <a:cubicBezTo>
                    <a:pt x="289" y="185"/>
                    <a:pt x="289" y="178"/>
                    <a:pt x="290" y="168"/>
                  </a:cubicBezTo>
                  <a:cubicBezTo>
                    <a:pt x="291" y="160"/>
                    <a:pt x="292" y="153"/>
                    <a:pt x="292" y="145"/>
                  </a:cubicBezTo>
                  <a:cubicBezTo>
                    <a:pt x="292" y="137"/>
                    <a:pt x="291" y="129"/>
                    <a:pt x="290" y="121"/>
                  </a:cubicBezTo>
                  <a:cubicBezTo>
                    <a:pt x="290" y="119"/>
                    <a:pt x="288" y="118"/>
                    <a:pt x="287" y="118"/>
                  </a:cubicBezTo>
                  <a:cubicBezTo>
                    <a:pt x="279" y="118"/>
                    <a:pt x="272" y="118"/>
                    <a:pt x="265" y="118"/>
                  </a:cubicBezTo>
                  <a:cubicBezTo>
                    <a:pt x="263" y="110"/>
                    <a:pt x="261" y="102"/>
                    <a:pt x="257" y="94"/>
                  </a:cubicBezTo>
                  <a:cubicBezTo>
                    <a:pt x="259" y="93"/>
                    <a:pt x="260" y="91"/>
                    <a:pt x="262" y="90"/>
                  </a:cubicBezTo>
                  <a:cubicBezTo>
                    <a:pt x="264" y="90"/>
                    <a:pt x="265" y="88"/>
                    <a:pt x="265" y="87"/>
                  </a:cubicBezTo>
                  <a:cubicBezTo>
                    <a:pt x="265" y="84"/>
                    <a:pt x="265" y="81"/>
                    <a:pt x="265" y="79"/>
                  </a:cubicBezTo>
                  <a:cubicBezTo>
                    <a:pt x="265" y="75"/>
                    <a:pt x="265" y="71"/>
                    <a:pt x="265" y="67"/>
                  </a:cubicBezTo>
                  <a:cubicBezTo>
                    <a:pt x="265" y="66"/>
                    <a:pt x="265" y="66"/>
                    <a:pt x="265" y="65"/>
                  </a:cubicBezTo>
                  <a:cubicBezTo>
                    <a:pt x="265" y="64"/>
                    <a:pt x="265" y="64"/>
                    <a:pt x="265" y="64"/>
                  </a:cubicBezTo>
                  <a:cubicBezTo>
                    <a:pt x="266" y="63"/>
                    <a:pt x="265" y="61"/>
                    <a:pt x="264" y="60"/>
                  </a:cubicBezTo>
                  <a:cubicBezTo>
                    <a:pt x="264" y="60"/>
                    <a:pt x="264" y="60"/>
                    <a:pt x="264" y="60"/>
                  </a:cubicBezTo>
                  <a:cubicBezTo>
                    <a:pt x="263" y="59"/>
                    <a:pt x="263" y="58"/>
                    <a:pt x="262" y="57"/>
                  </a:cubicBezTo>
                  <a:cubicBezTo>
                    <a:pt x="261" y="55"/>
                    <a:pt x="259" y="53"/>
                    <a:pt x="257" y="51"/>
                  </a:cubicBezTo>
                  <a:cubicBezTo>
                    <a:pt x="256" y="50"/>
                    <a:pt x="255" y="48"/>
                    <a:pt x="252" y="46"/>
                  </a:cubicBezTo>
                  <a:cubicBezTo>
                    <a:pt x="249" y="42"/>
                    <a:pt x="244" y="38"/>
                    <a:pt x="240" y="34"/>
                  </a:cubicBezTo>
                  <a:cubicBezTo>
                    <a:pt x="238" y="32"/>
                    <a:pt x="236" y="30"/>
                    <a:pt x="235" y="29"/>
                  </a:cubicBezTo>
                  <a:cubicBezTo>
                    <a:pt x="234" y="28"/>
                    <a:pt x="233" y="28"/>
                    <a:pt x="232" y="27"/>
                  </a:cubicBezTo>
                  <a:cubicBezTo>
                    <a:pt x="231" y="27"/>
                    <a:pt x="231" y="27"/>
                    <a:pt x="231" y="27"/>
                  </a:cubicBezTo>
                  <a:cubicBezTo>
                    <a:pt x="231" y="26"/>
                    <a:pt x="230" y="26"/>
                    <a:pt x="229" y="26"/>
                  </a:cubicBezTo>
                  <a:cubicBezTo>
                    <a:pt x="229" y="26"/>
                    <a:pt x="227" y="26"/>
                    <a:pt x="227" y="27"/>
                  </a:cubicBezTo>
                  <a:cubicBezTo>
                    <a:pt x="222" y="32"/>
                    <a:pt x="217" y="37"/>
                    <a:pt x="212" y="42"/>
                  </a:cubicBezTo>
                  <a:cubicBezTo>
                    <a:pt x="200" y="35"/>
                    <a:pt x="187" y="30"/>
                    <a:pt x="174" y="27"/>
                  </a:cubicBezTo>
                  <a:cubicBezTo>
                    <a:pt x="174" y="20"/>
                    <a:pt x="174" y="13"/>
                    <a:pt x="174" y="5"/>
                  </a:cubicBezTo>
                  <a:cubicBezTo>
                    <a:pt x="174" y="4"/>
                    <a:pt x="173" y="2"/>
                    <a:pt x="171" y="2"/>
                  </a:cubicBezTo>
                  <a:cubicBezTo>
                    <a:pt x="163" y="1"/>
                    <a:pt x="155" y="0"/>
                    <a:pt x="147" y="0"/>
                  </a:cubicBezTo>
                  <a:cubicBezTo>
                    <a:pt x="139" y="0"/>
                    <a:pt x="131" y="1"/>
                    <a:pt x="123" y="2"/>
                  </a:cubicBezTo>
                  <a:cubicBezTo>
                    <a:pt x="122" y="2"/>
                    <a:pt x="120" y="4"/>
                    <a:pt x="120" y="5"/>
                  </a:cubicBezTo>
                  <a:cubicBezTo>
                    <a:pt x="120" y="13"/>
                    <a:pt x="120" y="20"/>
                    <a:pt x="120" y="27"/>
                  </a:cubicBezTo>
                  <a:cubicBezTo>
                    <a:pt x="107" y="30"/>
                    <a:pt x="94" y="35"/>
                    <a:pt x="82" y="42"/>
                  </a:cubicBezTo>
                  <a:cubicBezTo>
                    <a:pt x="77" y="37"/>
                    <a:pt x="72" y="32"/>
                    <a:pt x="67" y="27"/>
                  </a:cubicBezTo>
                  <a:cubicBezTo>
                    <a:pt x="66" y="26"/>
                    <a:pt x="64" y="26"/>
                    <a:pt x="63" y="27"/>
                  </a:cubicBezTo>
                  <a:cubicBezTo>
                    <a:pt x="50" y="36"/>
                    <a:pt x="39" y="48"/>
                    <a:pt x="29" y="61"/>
                  </a:cubicBezTo>
                  <a:cubicBezTo>
                    <a:pt x="29" y="62"/>
                    <a:pt x="28" y="63"/>
                    <a:pt x="29" y="64"/>
                  </a:cubicBezTo>
                  <a:cubicBezTo>
                    <a:pt x="28" y="71"/>
                    <a:pt x="28" y="77"/>
                    <a:pt x="27" y="83"/>
                  </a:cubicBezTo>
                  <a:cubicBezTo>
                    <a:pt x="27" y="84"/>
                    <a:pt x="27" y="84"/>
                    <a:pt x="27" y="84"/>
                  </a:cubicBezTo>
                  <a:cubicBezTo>
                    <a:pt x="26" y="84"/>
                    <a:pt x="26" y="84"/>
                    <a:pt x="26" y="84"/>
                  </a:cubicBezTo>
                  <a:cubicBezTo>
                    <a:pt x="26" y="85"/>
                    <a:pt x="26" y="85"/>
                    <a:pt x="26" y="85"/>
                  </a:cubicBezTo>
                  <a:cubicBezTo>
                    <a:pt x="26" y="86"/>
                    <a:pt x="26" y="86"/>
                    <a:pt x="26" y="87"/>
                  </a:cubicBezTo>
                  <a:cubicBezTo>
                    <a:pt x="26" y="87"/>
                    <a:pt x="26" y="88"/>
                    <a:pt x="26" y="88"/>
                  </a:cubicBezTo>
                  <a:cubicBezTo>
                    <a:pt x="26" y="89"/>
                    <a:pt x="26" y="91"/>
                    <a:pt x="27" y="91"/>
                  </a:cubicBezTo>
                  <a:cubicBezTo>
                    <a:pt x="30" y="94"/>
                    <a:pt x="32" y="96"/>
                    <a:pt x="35" y="99"/>
                  </a:cubicBezTo>
                  <a:cubicBezTo>
                    <a:pt x="32" y="105"/>
                    <a:pt x="30" y="111"/>
                    <a:pt x="29" y="118"/>
                  </a:cubicBezTo>
                  <a:cubicBezTo>
                    <a:pt x="22" y="118"/>
                    <a:pt x="15" y="118"/>
                    <a:pt x="7" y="118"/>
                  </a:cubicBezTo>
                  <a:cubicBezTo>
                    <a:pt x="6" y="118"/>
                    <a:pt x="4" y="119"/>
                    <a:pt x="4" y="121"/>
                  </a:cubicBezTo>
                  <a:cubicBezTo>
                    <a:pt x="4" y="122"/>
                    <a:pt x="4" y="123"/>
                    <a:pt x="4" y="125"/>
                  </a:cubicBezTo>
                  <a:cubicBezTo>
                    <a:pt x="3" y="125"/>
                    <a:pt x="2" y="126"/>
                    <a:pt x="2" y="127"/>
                  </a:cubicBezTo>
                  <a:cubicBezTo>
                    <a:pt x="1" y="136"/>
                    <a:pt x="0" y="153"/>
                    <a:pt x="0" y="167"/>
                  </a:cubicBezTo>
                  <a:cubicBezTo>
                    <a:pt x="0" y="178"/>
                    <a:pt x="0" y="188"/>
                    <a:pt x="1" y="195"/>
                  </a:cubicBezTo>
                  <a:cubicBezTo>
                    <a:pt x="2" y="196"/>
                    <a:pt x="3" y="198"/>
                    <a:pt x="5" y="198"/>
                  </a:cubicBezTo>
                  <a:cubicBezTo>
                    <a:pt x="12" y="198"/>
                    <a:pt x="19" y="198"/>
                    <a:pt x="26" y="198"/>
                  </a:cubicBezTo>
                  <a:cubicBezTo>
                    <a:pt x="28" y="206"/>
                    <a:pt x="30" y="213"/>
                    <a:pt x="33" y="221"/>
                  </a:cubicBezTo>
                  <a:cubicBezTo>
                    <a:pt x="32" y="222"/>
                    <a:pt x="31" y="223"/>
                    <a:pt x="30" y="224"/>
                  </a:cubicBezTo>
                  <a:cubicBezTo>
                    <a:pt x="29" y="225"/>
                    <a:pt x="28" y="226"/>
                    <a:pt x="28" y="227"/>
                  </a:cubicBezTo>
                  <a:cubicBezTo>
                    <a:pt x="28" y="228"/>
                    <a:pt x="28" y="228"/>
                    <a:pt x="28" y="228"/>
                  </a:cubicBezTo>
                  <a:cubicBezTo>
                    <a:pt x="28" y="236"/>
                    <a:pt x="27" y="245"/>
                    <a:pt x="26" y="253"/>
                  </a:cubicBezTo>
                  <a:cubicBezTo>
                    <a:pt x="26" y="253"/>
                    <a:pt x="26" y="254"/>
                    <a:pt x="25" y="254"/>
                  </a:cubicBezTo>
                  <a:cubicBezTo>
                    <a:pt x="25" y="256"/>
                    <a:pt x="26" y="258"/>
                    <a:pt x="28" y="258"/>
                  </a:cubicBezTo>
                  <a:cubicBezTo>
                    <a:pt x="28" y="258"/>
                    <a:pt x="28" y="258"/>
                    <a:pt x="28" y="258"/>
                  </a:cubicBezTo>
                  <a:cubicBezTo>
                    <a:pt x="37" y="270"/>
                    <a:pt x="47" y="279"/>
                    <a:pt x="58" y="288"/>
                  </a:cubicBezTo>
                  <a:cubicBezTo>
                    <a:pt x="58" y="289"/>
                    <a:pt x="59" y="289"/>
                    <a:pt x="60" y="289"/>
                  </a:cubicBezTo>
                  <a:cubicBezTo>
                    <a:pt x="62" y="290"/>
                    <a:pt x="63" y="290"/>
                    <a:pt x="64" y="289"/>
                  </a:cubicBezTo>
                  <a:cubicBezTo>
                    <a:pt x="69" y="284"/>
                    <a:pt x="74" y="279"/>
                    <a:pt x="79" y="274"/>
                  </a:cubicBezTo>
                  <a:cubicBezTo>
                    <a:pt x="91" y="281"/>
                    <a:pt x="101" y="286"/>
                    <a:pt x="114" y="289"/>
                  </a:cubicBezTo>
                  <a:cubicBezTo>
                    <a:pt x="115" y="297"/>
                    <a:pt x="116" y="302"/>
                    <a:pt x="118" y="312"/>
                  </a:cubicBezTo>
                  <a:cubicBezTo>
                    <a:pt x="118" y="313"/>
                    <a:pt x="119" y="314"/>
                    <a:pt x="120" y="314"/>
                  </a:cubicBezTo>
                  <a:cubicBezTo>
                    <a:pt x="128" y="316"/>
                    <a:pt x="136" y="316"/>
                    <a:pt x="144" y="316"/>
                  </a:cubicBezTo>
                  <a:cubicBezTo>
                    <a:pt x="152" y="316"/>
                    <a:pt x="160" y="316"/>
                    <a:pt x="168" y="314"/>
                  </a:cubicBezTo>
                  <a:cubicBezTo>
                    <a:pt x="170" y="314"/>
                    <a:pt x="171" y="313"/>
                    <a:pt x="171" y="311"/>
                  </a:cubicBezTo>
                  <a:cubicBezTo>
                    <a:pt x="171" y="305"/>
                    <a:pt x="173" y="297"/>
                    <a:pt x="174" y="288"/>
                  </a:cubicBezTo>
                  <a:cubicBezTo>
                    <a:pt x="187" y="285"/>
                    <a:pt x="198" y="281"/>
                    <a:pt x="210" y="274"/>
                  </a:cubicBezTo>
                  <a:cubicBezTo>
                    <a:pt x="215" y="279"/>
                    <a:pt x="219" y="284"/>
                    <a:pt x="224" y="289"/>
                  </a:cubicBezTo>
                  <a:cubicBezTo>
                    <a:pt x="226" y="290"/>
                    <a:pt x="227" y="290"/>
                    <a:pt x="229" y="289"/>
                  </a:cubicBezTo>
                  <a:cubicBezTo>
                    <a:pt x="242" y="280"/>
                    <a:pt x="253" y="269"/>
                    <a:pt x="262" y="255"/>
                  </a:cubicBezTo>
                  <a:cubicBezTo>
                    <a:pt x="263" y="254"/>
                    <a:pt x="263" y="254"/>
                    <a:pt x="263" y="254"/>
                  </a:cubicBezTo>
                  <a:cubicBezTo>
                    <a:pt x="265" y="245"/>
                    <a:pt x="265" y="239"/>
                    <a:pt x="266" y="227"/>
                  </a:cubicBezTo>
                  <a:cubicBezTo>
                    <a:pt x="266" y="227"/>
                    <a:pt x="266" y="227"/>
                    <a:pt x="266" y="226"/>
                  </a:cubicBezTo>
                  <a:cubicBezTo>
                    <a:pt x="266" y="226"/>
                    <a:pt x="266" y="226"/>
                    <a:pt x="266" y="226"/>
                  </a:cubicBezTo>
                  <a:cubicBezTo>
                    <a:pt x="265" y="226"/>
                    <a:pt x="265" y="225"/>
                    <a:pt x="265" y="225"/>
                  </a:cubicBezTo>
                  <a:cubicBezTo>
                    <a:pt x="265" y="225"/>
                    <a:pt x="265" y="225"/>
                    <a:pt x="265" y="225"/>
                  </a:cubicBezTo>
                  <a:cubicBezTo>
                    <a:pt x="262" y="222"/>
                    <a:pt x="259" y="219"/>
                    <a:pt x="257" y="217"/>
                  </a:cubicBezTo>
                  <a:cubicBezTo>
                    <a:pt x="262" y="208"/>
                    <a:pt x="264" y="203"/>
                    <a:pt x="266" y="200"/>
                  </a:cubicBezTo>
                  <a:cubicBezTo>
                    <a:pt x="268" y="199"/>
                    <a:pt x="268" y="199"/>
                    <a:pt x="270" y="198"/>
                  </a:cubicBezTo>
                  <a:close/>
                  <a:moveTo>
                    <a:pt x="267" y="192"/>
                  </a:moveTo>
                  <a:cubicBezTo>
                    <a:pt x="267" y="192"/>
                    <a:pt x="267" y="192"/>
                    <a:pt x="266" y="192"/>
                  </a:cubicBezTo>
                  <a:cubicBezTo>
                    <a:pt x="267" y="190"/>
                    <a:pt x="267" y="189"/>
                    <a:pt x="267" y="187"/>
                  </a:cubicBezTo>
                  <a:cubicBezTo>
                    <a:pt x="270" y="182"/>
                    <a:pt x="272" y="177"/>
                    <a:pt x="273" y="172"/>
                  </a:cubicBezTo>
                  <a:cubicBezTo>
                    <a:pt x="275" y="172"/>
                    <a:pt x="276" y="171"/>
                    <a:pt x="278" y="171"/>
                  </a:cubicBezTo>
                  <a:cubicBezTo>
                    <a:pt x="275" y="178"/>
                    <a:pt x="272" y="184"/>
                    <a:pt x="270" y="191"/>
                  </a:cubicBezTo>
                  <a:cubicBezTo>
                    <a:pt x="269" y="191"/>
                    <a:pt x="268" y="191"/>
                    <a:pt x="267" y="192"/>
                  </a:cubicBezTo>
                  <a:close/>
                  <a:moveTo>
                    <a:pt x="267" y="175"/>
                  </a:moveTo>
                  <a:cubicBezTo>
                    <a:pt x="267" y="174"/>
                    <a:pt x="268" y="174"/>
                    <a:pt x="268" y="174"/>
                  </a:cubicBezTo>
                  <a:cubicBezTo>
                    <a:pt x="268" y="174"/>
                    <a:pt x="269" y="173"/>
                    <a:pt x="269" y="173"/>
                  </a:cubicBezTo>
                  <a:cubicBezTo>
                    <a:pt x="269" y="175"/>
                    <a:pt x="268" y="177"/>
                    <a:pt x="267" y="179"/>
                  </a:cubicBezTo>
                  <a:cubicBezTo>
                    <a:pt x="267" y="177"/>
                    <a:pt x="267" y="176"/>
                    <a:pt x="267" y="175"/>
                  </a:cubicBezTo>
                  <a:close/>
                  <a:moveTo>
                    <a:pt x="274" y="191"/>
                  </a:moveTo>
                  <a:cubicBezTo>
                    <a:pt x="276" y="184"/>
                    <a:pt x="279" y="177"/>
                    <a:pt x="282" y="171"/>
                  </a:cubicBezTo>
                  <a:cubicBezTo>
                    <a:pt x="282" y="171"/>
                    <a:pt x="283" y="171"/>
                    <a:pt x="283" y="171"/>
                  </a:cubicBezTo>
                  <a:cubicBezTo>
                    <a:pt x="283" y="178"/>
                    <a:pt x="282" y="184"/>
                    <a:pt x="281" y="191"/>
                  </a:cubicBezTo>
                  <a:cubicBezTo>
                    <a:pt x="279" y="191"/>
                    <a:pt x="277" y="191"/>
                    <a:pt x="276" y="191"/>
                  </a:cubicBezTo>
                  <a:cubicBezTo>
                    <a:pt x="275" y="191"/>
                    <a:pt x="274" y="191"/>
                    <a:pt x="274" y="191"/>
                  </a:cubicBezTo>
                  <a:close/>
                  <a:moveTo>
                    <a:pt x="249" y="80"/>
                  </a:moveTo>
                  <a:cubicBezTo>
                    <a:pt x="252" y="77"/>
                    <a:pt x="255" y="74"/>
                    <a:pt x="258" y="71"/>
                  </a:cubicBezTo>
                  <a:cubicBezTo>
                    <a:pt x="258" y="74"/>
                    <a:pt x="258" y="76"/>
                    <a:pt x="258" y="79"/>
                  </a:cubicBezTo>
                  <a:cubicBezTo>
                    <a:pt x="258" y="81"/>
                    <a:pt x="258" y="83"/>
                    <a:pt x="258" y="84"/>
                  </a:cubicBezTo>
                  <a:cubicBezTo>
                    <a:pt x="257" y="85"/>
                    <a:pt x="255" y="87"/>
                    <a:pt x="254" y="88"/>
                  </a:cubicBezTo>
                  <a:cubicBezTo>
                    <a:pt x="253" y="85"/>
                    <a:pt x="251" y="82"/>
                    <a:pt x="249" y="80"/>
                  </a:cubicBezTo>
                  <a:close/>
                  <a:moveTo>
                    <a:pt x="35" y="71"/>
                  </a:moveTo>
                  <a:cubicBezTo>
                    <a:pt x="36" y="71"/>
                    <a:pt x="37" y="72"/>
                    <a:pt x="37" y="73"/>
                  </a:cubicBezTo>
                  <a:cubicBezTo>
                    <a:pt x="36" y="73"/>
                    <a:pt x="36" y="74"/>
                    <a:pt x="35" y="75"/>
                  </a:cubicBezTo>
                  <a:cubicBezTo>
                    <a:pt x="35" y="74"/>
                    <a:pt x="35" y="72"/>
                    <a:pt x="35" y="71"/>
                  </a:cubicBezTo>
                  <a:close/>
                  <a:moveTo>
                    <a:pt x="33" y="86"/>
                  </a:moveTo>
                  <a:cubicBezTo>
                    <a:pt x="34" y="84"/>
                    <a:pt x="34" y="82"/>
                    <a:pt x="34" y="81"/>
                  </a:cubicBezTo>
                  <a:cubicBezTo>
                    <a:pt x="36" y="79"/>
                    <a:pt x="38" y="77"/>
                    <a:pt x="40" y="75"/>
                  </a:cubicBezTo>
                  <a:cubicBezTo>
                    <a:pt x="40" y="75"/>
                    <a:pt x="41" y="76"/>
                    <a:pt x="41" y="76"/>
                  </a:cubicBezTo>
                  <a:cubicBezTo>
                    <a:pt x="39" y="80"/>
                    <a:pt x="36" y="83"/>
                    <a:pt x="33" y="86"/>
                  </a:cubicBezTo>
                  <a:close/>
                  <a:moveTo>
                    <a:pt x="35" y="89"/>
                  </a:moveTo>
                  <a:cubicBezTo>
                    <a:pt x="38" y="86"/>
                    <a:pt x="41" y="82"/>
                    <a:pt x="44" y="79"/>
                  </a:cubicBezTo>
                  <a:cubicBezTo>
                    <a:pt x="44" y="79"/>
                    <a:pt x="44" y="80"/>
                    <a:pt x="45" y="80"/>
                  </a:cubicBezTo>
                  <a:cubicBezTo>
                    <a:pt x="42" y="84"/>
                    <a:pt x="40" y="88"/>
                    <a:pt x="38" y="92"/>
                  </a:cubicBezTo>
                  <a:cubicBezTo>
                    <a:pt x="37" y="91"/>
                    <a:pt x="36" y="90"/>
                    <a:pt x="35" y="89"/>
                  </a:cubicBezTo>
                  <a:close/>
                  <a:moveTo>
                    <a:pt x="35" y="122"/>
                  </a:moveTo>
                  <a:cubicBezTo>
                    <a:pt x="36" y="115"/>
                    <a:pt x="38" y="107"/>
                    <a:pt x="41" y="101"/>
                  </a:cubicBezTo>
                  <a:cubicBezTo>
                    <a:pt x="42" y="100"/>
                    <a:pt x="42" y="100"/>
                    <a:pt x="42" y="99"/>
                  </a:cubicBezTo>
                  <a:cubicBezTo>
                    <a:pt x="45" y="93"/>
                    <a:pt x="48" y="87"/>
                    <a:pt x="52" y="81"/>
                  </a:cubicBezTo>
                  <a:cubicBezTo>
                    <a:pt x="53" y="80"/>
                    <a:pt x="52" y="78"/>
                    <a:pt x="51" y="77"/>
                  </a:cubicBezTo>
                  <a:cubicBezTo>
                    <a:pt x="46" y="72"/>
                    <a:pt x="41" y="67"/>
                    <a:pt x="37" y="62"/>
                  </a:cubicBezTo>
                  <a:cubicBezTo>
                    <a:pt x="45" y="52"/>
                    <a:pt x="54" y="42"/>
                    <a:pt x="65" y="34"/>
                  </a:cubicBezTo>
                  <a:cubicBezTo>
                    <a:pt x="70" y="39"/>
                    <a:pt x="75" y="44"/>
                    <a:pt x="80" y="49"/>
                  </a:cubicBezTo>
                  <a:cubicBezTo>
                    <a:pt x="81" y="50"/>
                    <a:pt x="82" y="50"/>
                    <a:pt x="84" y="49"/>
                  </a:cubicBezTo>
                  <a:cubicBezTo>
                    <a:pt x="96" y="41"/>
                    <a:pt x="110" y="36"/>
                    <a:pt x="124" y="33"/>
                  </a:cubicBezTo>
                  <a:cubicBezTo>
                    <a:pt x="126" y="32"/>
                    <a:pt x="127" y="31"/>
                    <a:pt x="127" y="29"/>
                  </a:cubicBezTo>
                  <a:cubicBezTo>
                    <a:pt x="127" y="22"/>
                    <a:pt x="127" y="15"/>
                    <a:pt x="127" y="8"/>
                  </a:cubicBezTo>
                  <a:cubicBezTo>
                    <a:pt x="134" y="7"/>
                    <a:pt x="140" y="7"/>
                    <a:pt x="147" y="7"/>
                  </a:cubicBezTo>
                  <a:cubicBezTo>
                    <a:pt x="154" y="7"/>
                    <a:pt x="160" y="7"/>
                    <a:pt x="167" y="8"/>
                  </a:cubicBezTo>
                  <a:cubicBezTo>
                    <a:pt x="167" y="15"/>
                    <a:pt x="167" y="22"/>
                    <a:pt x="167" y="29"/>
                  </a:cubicBezTo>
                  <a:cubicBezTo>
                    <a:pt x="167" y="31"/>
                    <a:pt x="168" y="32"/>
                    <a:pt x="170" y="33"/>
                  </a:cubicBezTo>
                  <a:cubicBezTo>
                    <a:pt x="184" y="36"/>
                    <a:pt x="198" y="41"/>
                    <a:pt x="210" y="49"/>
                  </a:cubicBezTo>
                  <a:cubicBezTo>
                    <a:pt x="212" y="50"/>
                    <a:pt x="213" y="50"/>
                    <a:pt x="214" y="49"/>
                  </a:cubicBezTo>
                  <a:cubicBezTo>
                    <a:pt x="220" y="44"/>
                    <a:pt x="225" y="39"/>
                    <a:pt x="230" y="34"/>
                  </a:cubicBezTo>
                  <a:cubicBezTo>
                    <a:pt x="231" y="35"/>
                    <a:pt x="232" y="36"/>
                    <a:pt x="234" y="38"/>
                  </a:cubicBezTo>
                  <a:cubicBezTo>
                    <a:pt x="238" y="41"/>
                    <a:pt x="242" y="45"/>
                    <a:pt x="245" y="48"/>
                  </a:cubicBezTo>
                  <a:cubicBezTo>
                    <a:pt x="248" y="52"/>
                    <a:pt x="251" y="54"/>
                    <a:pt x="252" y="55"/>
                  </a:cubicBezTo>
                  <a:cubicBezTo>
                    <a:pt x="254" y="57"/>
                    <a:pt x="255" y="59"/>
                    <a:pt x="257" y="61"/>
                  </a:cubicBezTo>
                  <a:cubicBezTo>
                    <a:pt x="257" y="62"/>
                    <a:pt x="257" y="62"/>
                    <a:pt x="258" y="62"/>
                  </a:cubicBezTo>
                  <a:cubicBezTo>
                    <a:pt x="253" y="67"/>
                    <a:pt x="248" y="72"/>
                    <a:pt x="243" y="77"/>
                  </a:cubicBezTo>
                  <a:cubicBezTo>
                    <a:pt x="242" y="78"/>
                    <a:pt x="241" y="80"/>
                    <a:pt x="242" y="81"/>
                  </a:cubicBezTo>
                  <a:cubicBezTo>
                    <a:pt x="251" y="94"/>
                    <a:pt x="256" y="107"/>
                    <a:pt x="259" y="122"/>
                  </a:cubicBezTo>
                  <a:cubicBezTo>
                    <a:pt x="260" y="124"/>
                    <a:pt x="261" y="125"/>
                    <a:pt x="263" y="125"/>
                  </a:cubicBezTo>
                  <a:cubicBezTo>
                    <a:pt x="270" y="125"/>
                    <a:pt x="277" y="125"/>
                    <a:pt x="284" y="125"/>
                  </a:cubicBezTo>
                  <a:cubicBezTo>
                    <a:pt x="285" y="131"/>
                    <a:pt x="285" y="138"/>
                    <a:pt x="285" y="145"/>
                  </a:cubicBezTo>
                  <a:cubicBezTo>
                    <a:pt x="285" y="152"/>
                    <a:pt x="285" y="158"/>
                    <a:pt x="284" y="164"/>
                  </a:cubicBezTo>
                  <a:cubicBezTo>
                    <a:pt x="283" y="164"/>
                    <a:pt x="282" y="164"/>
                    <a:pt x="281" y="164"/>
                  </a:cubicBezTo>
                  <a:cubicBezTo>
                    <a:pt x="274" y="164"/>
                    <a:pt x="269" y="166"/>
                    <a:pt x="264" y="168"/>
                  </a:cubicBezTo>
                  <a:cubicBezTo>
                    <a:pt x="261" y="170"/>
                    <a:pt x="259" y="173"/>
                    <a:pt x="257" y="176"/>
                  </a:cubicBezTo>
                  <a:cubicBezTo>
                    <a:pt x="253" y="184"/>
                    <a:pt x="251" y="195"/>
                    <a:pt x="243" y="208"/>
                  </a:cubicBezTo>
                  <a:cubicBezTo>
                    <a:pt x="242" y="210"/>
                    <a:pt x="242" y="211"/>
                    <a:pt x="243" y="213"/>
                  </a:cubicBezTo>
                  <a:cubicBezTo>
                    <a:pt x="248" y="217"/>
                    <a:pt x="253" y="222"/>
                    <a:pt x="258" y="227"/>
                  </a:cubicBezTo>
                  <a:cubicBezTo>
                    <a:pt x="250" y="238"/>
                    <a:pt x="241" y="248"/>
                    <a:pt x="230" y="256"/>
                  </a:cubicBezTo>
                  <a:cubicBezTo>
                    <a:pt x="225" y="251"/>
                    <a:pt x="220" y="246"/>
                    <a:pt x="215" y="241"/>
                  </a:cubicBezTo>
                  <a:cubicBezTo>
                    <a:pt x="214" y="240"/>
                    <a:pt x="212" y="240"/>
                    <a:pt x="211" y="240"/>
                  </a:cubicBezTo>
                  <a:cubicBezTo>
                    <a:pt x="198" y="249"/>
                    <a:pt x="185" y="255"/>
                    <a:pt x="170" y="258"/>
                  </a:cubicBezTo>
                  <a:cubicBezTo>
                    <a:pt x="168" y="258"/>
                    <a:pt x="167" y="259"/>
                    <a:pt x="167" y="261"/>
                  </a:cubicBezTo>
                  <a:cubicBezTo>
                    <a:pt x="167" y="268"/>
                    <a:pt x="167" y="275"/>
                    <a:pt x="167" y="282"/>
                  </a:cubicBezTo>
                  <a:cubicBezTo>
                    <a:pt x="160" y="283"/>
                    <a:pt x="154" y="283"/>
                    <a:pt x="147" y="283"/>
                  </a:cubicBezTo>
                  <a:cubicBezTo>
                    <a:pt x="140" y="283"/>
                    <a:pt x="134" y="283"/>
                    <a:pt x="127" y="282"/>
                  </a:cubicBezTo>
                  <a:cubicBezTo>
                    <a:pt x="127" y="275"/>
                    <a:pt x="127" y="268"/>
                    <a:pt x="127" y="261"/>
                  </a:cubicBezTo>
                  <a:cubicBezTo>
                    <a:pt x="127" y="259"/>
                    <a:pt x="126" y="258"/>
                    <a:pt x="124" y="258"/>
                  </a:cubicBezTo>
                  <a:cubicBezTo>
                    <a:pt x="110" y="255"/>
                    <a:pt x="96" y="249"/>
                    <a:pt x="83" y="240"/>
                  </a:cubicBezTo>
                  <a:cubicBezTo>
                    <a:pt x="82" y="240"/>
                    <a:pt x="80" y="240"/>
                    <a:pt x="79" y="241"/>
                  </a:cubicBezTo>
                  <a:cubicBezTo>
                    <a:pt x="74" y="246"/>
                    <a:pt x="69" y="251"/>
                    <a:pt x="64" y="255"/>
                  </a:cubicBezTo>
                  <a:cubicBezTo>
                    <a:pt x="53" y="247"/>
                    <a:pt x="44" y="238"/>
                    <a:pt x="36" y="227"/>
                  </a:cubicBezTo>
                  <a:cubicBezTo>
                    <a:pt x="41" y="222"/>
                    <a:pt x="46" y="217"/>
                    <a:pt x="51" y="213"/>
                  </a:cubicBezTo>
                  <a:cubicBezTo>
                    <a:pt x="52" y="211"/>
                    <a:pt x="52" y="210"/>
                    <a:pt x="51" y="208"/>
                  </a:cubicBezTo>
                  <a:cubicBezTo>
                    <a:pt x="43" y="196"/>
                    <a:pt x="37" y="182"/>
                    <a:pt x="34" y="167"/>
                  </a:cubicBezTo>
                  <a:cubicBezTo>
                    <a:pt x="34" y="166"/>
                    <a:pt x="33" y="165"/>
                    <a:pt x="31" y="165"/>
                  </a:cubicBezTo>
                  <a:cubicBezTo>
                    <a:pt x="24" y="165"/>
                    <a:pt x="17" y="165"/>
                    <a:pt x="10" y="165"/>
                  </a:cubicBezTo>
                  <a:cubicBezTo>
                    <a:pt x="9" y="158"/>
                    <a:pt x="9" y="152"/>
                    <a:pt x="9" y="145"/>
                  </a:cubicBezTo>
                  <a:cubicBezTo>
                    <a:pt x="9" y="138"/>
                    <a:pt x="9" y="131"/>
                    <a:pt x="10" y="125"/>
                  </a:cubicBezTo>
                  <a:cubicBezTo>
                    <a:pt x="17" y="125"/>
                    <a:pt x="24" y="125"/>
                    <a:pt x="31" y="125"/>
                  </a:cubicBezTo>
                  <a:cubicBezTo>
                    <a:pt x="33" y="125"/>
                    <a:pt x="34" y="124"/>
                    <a:pt x="35" y="122"/>
                  </a:cubicBezTo>
                  <a:close/>
                  <a:moveTo>
                    <a:pt x="257" y="252"/>
                  </a:moveTo>
                  <a:cubicBezTo>
                    <a:pt x="254" y="255"/>
                    <a:pt x="252" y="258"/>
                    <a:pt x="249" y="261"/>
                  </a:cubicBezTo>
                  <a:cubicBezTo>
                    <a:pt x="251" y="255"/>
                    <a:pt x="253" y="248"/>
                    <a:pt x="255" y="241"/>
                  </a:cubicBezTo>
                  <a:cubicBezTo>
                    <a:pt x="256" y="240"/>
                    <a:pt x="257" y="239"/>
                    <a:pt x="258" y="238"/>
                  </a:cubicBezTo>
                  <a:cubicBezTo>
                    <a:pt x="258" y="243"/>
                    <a:pt x="257" y="247"/>
                    <a:pt x="257" y="252"/>
                  </a:cubicBezTo>
                  <a:close/>
                  <a:moveTo>
                    <a:pt x="236" y="274"/>
                  </a:moveTo>
                  <a:cubicBezTo>
                    <a:pt x="239" y="267"/>
                    <a:pt x="241" y="260"/>
                    <a:pt x="244" y="253"/>
                  </a:cubicBezTo>
                  <a:cubicBezTo>
                    <a:pt x="246" y="251"/>
                    <a:pt x="248" y="249"/>
                    <a:pt x="250" y="247"/>
                  </a:cubicBezTo>
                  <a:cubicBezTo>
                    <a:pt x="248" y="254"/>
                    <a:pt x="246" y="260"/>
                    <a:pt x="244" y="267"/>
                  </a:cubicBezTo>
                  <a:cubicBezTo>
                    <a:pt x="242" y="270"/>
                    <a:pt x="239" y="272"/>
                    <a:pt x="236" y="274"/>
                  </a:cubicBezTo>
                  <a:close/>
                  <a:moveTo>
                    <a:pt x="215" y="270"/>
                  </a:moveTo>
                  <a:cubicBezTo>
                    <a:pt x="218" y="266"/>
                    <a:pt x="220" y="262"/>
                    <a:pt x="222" y="257"/>
                  </a:cubicBezTo>
                  <a:cubicBezTo>
                    <a:pt x="222" y="258"/>
                    <a:pt x="223" y="258"/>
                    <a:pt x="224" y="259"/>
                  </a:cubicBezTo>
                  <a:cubicBezTo>
                    <a:pt x="224" y="259"/>
                    <a:pt x="224" y="259"/>
                    <a:pt x="224" y="259"/>
                  </a:cubicBezTo>
                  <a:cubicBezTo>
                    <a:pt x="222" y="264"/>
                    <a:pt x="219" y="268"/>
                    <a:pt x="217" y="272"/>
                  </a:cubicBezTo>
                  <a:cubicBezTo>
                    <a:pt x="217" y="272"/>
                    <a:pt x="216" y="271"/>
                    <a:pt x="215" y="270"/>
                  </a:cubicBezTo>
                  <a:close/>
                  <a:moveTo>
                    <a:pt x="174" y="281"/>
                  </a:moveTo>
                  <a:cubicBezTo>
                    <a:pt x="174" y="279"/>
                    <a:pt x="174" y="277"/>
                    <a:pt x="174" y="275"/>
                  </a:cubicBezTo>
                  <a:cubicBezTo>
                    <a:pt x="177" y="271"/>
                    <a:pt x="180" y="266"/>
                    <a:pt x="182" y="261"/>
                  </a:cubicBezTo>
                  <a:cubicBezTo>
                    <a:pt x="184" y="261"/>
                    <a:pt x="185" y="260"/>
                    <a:pt x="187" y="260"/>
                  </a:cubicBezTo>
                  <a:cubicBezTo>
                    <a:pt x="183" y="267"/>
                    <a:pt x="180" y="274"/>
                    <a:pt x="176" y="281"/>
                  </a:cubicBezTo>
                  <a:cubicBezTo>
                    <a:pt x="175" y="281"/>
                    <a:pt x="175" y="281"/>
                    <a:pt x="174" y="281"/>
                  </a:cubicBezTo>
                  <a:close/>
                  <a:moveTo>
                    <a:pt x="164" y="308"/>
                  </a:moveTo>
                  <a:cubicBezTo>
                    <a:pt x="163" y="308"/>
                    <a:pt x="162" y="308"/>
                    <a:pt x="160" y="309"/>
                  </a:cubicBezTo>
                  <a:cubicBezTo>
                    <a:pt x="162" y="304"/>
                    <a:pt x="164" y="299"/>
                    <a:pt x="166" y="294"/>
                  </a:cubicBezTo>
                  <a:cubicBezTo>
                    <a:pt x="166" y="299"/>
                    <a:pt x="165" y="304"/>
                    <a:pt x="164" y="308"/>
                  </a:cubicBezTo>
                  <a:close/>
                  <a:moveTo>
                    <a:pt x="165" y="289"/>
                  </a:moveTo>
                  <a:cubicBezTo>
                    <a:pt x="162" y="295"/>
                    <a:pt x="159" y="302"/>
                    <a:pt x="156" y="309"/>
                  </a:cubicBezTo>
                  <a:cubicBezTo>
                    <a:pt x="154" y="309"/>
                    <a:pt x="152" y="309"/>
                    <a:pt x="150" y="309"/>
                  </a:cubicBezTo>
                  <a:cubicBezTo>
                    <a:pt x="152" y="303"/>
                    <a:pt x="155" y="296"/>
                    <a:pt x="158" y="290"/>
                  </a:cubicBezTo>
                  <a:cubicBezTo>
                    <a:pt x="160" y="289"/>
                    <a:pt x="163" y="289"/>
                    <a:pt x="165" y="289"/>
                  </a:cubicBezTo>
                  <a:close/>
                  <a:moveTo>
                    <a:pt x="174" y="264"/>
                  </a:moveTo>
                  <a:cubicBezTo>
                    <a:pt x="175" y="263"/>
                    <a:pt x="176" y="263"/>
                    <a:pt x="178" y="263"/>
                  </a:cubicBezTo>
                  <a:cubicBezTo>
                    <a:pt x="176" y="265"/>
                    <a:pt x="175" y="267"/>
                    <a:pt x="174" y="269"/>
                  </a:cubicBezTo>
                  <a:cubicBezTo>
                    <a:pt x="174" y="267"/>
                    <a:pt x="174" y="265"/>
                    <a:pt x="174" y="264"/>
                  </a:cubicBezTo>
                  <a:close/>
                  <a:moveTo>
                    <a:pt x="192" y="258"/>
                  </a:moveTo>
                  <a:cubicBezTo>
                    <a:pt x="194" y="257"/>
                    <a:pt x="197" y="256"/>
                    <a:pt x="199" y="255"/>
                  </a:cubicBezTo>
                  <a:cubicBezTo>
                    <a:pt x="196" y="262"/>
                    <a:pt x="193" y="269"/>
                    <a:pt x="191" y="276"/>
                  </a:cubicBezTo>
                  <a:cubicBezTo>
                    <a:pt x="187" y="278"/>
                    <a:pt x="184" y="279"/>
                    <a:pt x="181" y="280"/>
                  </a:cubicBezTo>
                  <a:cubicBezTo>
                    <a:pt x="184" y="272"/>
                    <a:pt x="188" y="265"/>
                    <a:pt x="192" y="258"/>
                  </a:cubicBezTo>
                  <a:close/>
                  <a:moveTo>
                    <a:pt x="203" y="253"/>
                  </a:moveTo>
                  <a:cubicBezTo>
                    <a:pt x="205" y="252"/>
                    <a:pt x="207" y="251"/>
                    <a:pt x="209" y="250"/>
                  </a:cubicBezTo>
                  <a:cubicBezTo>
                    <a:pt x="206" y="257"/>
                    <a:pt x="203" y="264"/>
                    <a:pt x="200" y="272"/>
                  </a:cubicBezTo>
                  <a:cubicBezTo>
                    <a:pt x="198" y="273"/>
                    <a:pt x="197" y="274"/>
                    <a:pt x="195" y="274"/>
                  </a:cubicBezTo>
                  <a:cubicBezTo>
                    <a:pt x="198" y="267"/>
                    <a:pt x="201" y="260"/>
                    <a:pt x="203" y="253"/>
                  </a:cubicBezTo>
                  <a:close/>
                  <a:moveTo>
                    <a:pt x="215" y="251"/>
                  </a:moveTo>
                  <a:cubicBezTo>
                    <a:pt x="217" y="252"/>
                    <a:pt x="218" y="253"/>
                    <a:pt x="219" y="254"/>
                  </a:cubicBezTo>
                  <a:cubicBezTo>
                    <a:pt x="218" y="258"/>
                    <a:pt x="216" y="262"/>
                    <a:pt x="214" y="266"/>
                  </a:cubicBezTo>
                  <a:cubicBezTo>
                    <a:pt x="214" y="261"/>
                    <a:pt x="215" y="256"/>
                    <a:pt x="215" y="251"/>
                  </a:cubicBezTo>
                  <a:close/>
                  <a:moveTo>
                    <a:pt x="208" y="261"/>
                  </a:moveTo>
                  <a:cubicBezTo>
                    <a:pt x="207" y="263"/>
                    <a:pt x="207" y="265"/>
                    <a:pt x="207" y="267"/>
                  </a:cubicBezTo>
                  <a:cubicBezTo>
                    <a:pt x="206" y="268"/>
                    <a:pt x="205" y="269"/>
                    <a:pt x="205" y="269"/>
                  </a:cubicBezTo>
                  <a:cubicBezTo>
                    <a:pt x="206" y="266"/>
                    <a:pt x="207" y="264"/>
                    <a:pt x="208" y="261"/>
                  </a:cubicBezTo>
                  <a:close/>
                  <a:moveTo>
                    <a:pt x="224" y="266"/>
                  </a:moveTo>
                  <a:cubicBezTo>
                    <a:pt x="224" y="270"/>
                    <a:pt x="223" y="274"/>
                    <a:pt x="223" y="278"/>
                  </a:cubicBezTo>
                  <a:cubicBezTo>
                    <a:pt x="222" y="277"/>
                    <a:pt x="221" y="276"/>
                    <a:pt x="220" y="275"/>
                  </a:cubicBezTo>
                  <a:cubicBezTo>
                    <a:pt x="221" y="272"/>
                    <a:pt x="223" y="269"/>
                    <a:pt x="224" y="266"/>
                  </a:cubicBezTo>
                  <a:close/>
                  <a:moveTo>
                    <a:pt x="232" y="263"/>
                  </a:moveTo>
                  <a:cubicBezTo>
                    <a:pt x="234" y="261"/>
                    <a:pt x="236" y="259"/>
                    <a:pt x="239" y="257"/>
                  </a:cubicBezTo>
                  <a:cubicBezTo>
                    <a:pt x="236" y="264"/>
                    <a:pt x="234" y="271"/>
                    <a:pt x="231" y="279"/>
                  </a:cubicBezTo>
                  <a:cubicBezTo>
                    <a:pt x="231" y="279"/>
                    <a:pt x="230" y="279"/>
                    <a:pt x="230" y="280"/>
                  </a:cubicBezTo>
                  <a:cubicBezTo>
                    <a:pt x="230" y="274"/>
                    <a:pt x="231" y="268"/>
                    <a:pt x="232" y="263"/>
                  </a:cubicBezTo>
                  <a:close/>
                  <a:moveTo>
                    <a:pt x="106" y="280"/>
                  </a:moveTo>
                  <a:cubicBezTo>
                    <a:pt x="104" y="279"/>
                    <a:pt x="102" y="279"/>
                    <a:pt x="100" y="278"/>
                  </a:cubicBezTo>
                  <a:cubicBezTo>
                    <a:pt x="104" y="272"/>
                    <a:pt x="108" y="267"/>
                    <a:pt x="113" y="262"/>
                  </a:cubicBezTo>
                  <a:cubicBezTo>
                    <a:pt x="115" y="262"/>
                    <a:pt x="117" y="263"/>
                    <a:pt x="119" y="263"/>
                  </a:cubicBezTo>
                  <a:cubicBezTo>
                    <a:pt x="115" y="269"/>
                    <a:pt x="110" y="274"/>
                    <a:pt x="106" y="280"/>
                  </a:cubicBezTo>
                  <a:close/>
                  <a:moveTo>
                    <a:pt x="92" y="274"/>
                  </a:moveTo>
                  <a:cubicBezTo>
                    <a:pt x="96" y="269"/>
                    <a:pt x="101" y="264"/>
                    <a:pt x="105" y="259"/>
                  </a:cubicBezTo>
                  <a:cubicBezTo>
                    <a:pt x="107" y="260"/>
                    <a:pt x="108" y="260"/>
                    <a:pt x="110" y="261"/>
                  </a:cubicBezTo>
                  <a:cubicBezTo>
                    <a:pt x="105" y="266"/>
                    <a:pt x="101" y="271"/>
                    <a:pt x="97" y="276"/>
                  </a:cubicBezTo>
                  <a:cubicBezTo>
                    <a:pt x="95" y="276"/>
                    <a:pt x="94" y="275"/>
                    <a:pt x="92" y="274"/>
                  </a:cubicBezTo>
                  <a:close/>
                  <a:moveTo>
                    <a:pt x="86" y="270"/>
                  </a:moveTo>
                  <a:cubicBezTo>
                    <a:pt x="89" y="265"/>
                    <a:pt x="93" y="261"/>
                    <a:pt x="97" y="256"/>
                  </a:cubicBezTo>
                  <a:cubicBezTo>
                    <a:pt x="97" y="256"/>
                    <a:pt x="97" y="256"/>
                    <a:pt x="97" y="256"/>
                  </a:cubicBezTo>
                  <a:cubicBezTo>
                    <a:pt x="98" y="256"/>
                    <a:pt x="100" y="257"/>
                    <a:pt x="102" y="258"/>
                  </a:cubicBezTo>
                  <a:cubicBezTo>
                    <a:pt x="97" y="262"/>
                    <a:pt x="93" y="267"/>
                    <a:pt x="89" y="272"/>
                  </a:cubicBezTo>
                  <a:cubicBezTo>
                    <a:pt x="88" y="272"/>
                    <a:pt x="87" y="271"/>
                    <a:pt x="86" y="270"/>
                  </a:cubicBezTo>
                  <a:close/>
                  <a:moveTo>
                    <a:pt x="87" y="251"/>
                  </a:moveTo>
                  <a:cubicBezTo>
                    <a:pt x="86" y="252"/>
                    <a:pt x="85" y="253"/>
                    <a:pt x="84" y="255"/>
                  </a:cubicBezTo>
                  <a:cubicBezTo>
                    <a:pt x="84" y="253"/>
                    <a:pt x="84" y="251"/>
                    <a:pt x="84" y="249"/>
                  </a:cubicBezTo>
                  <a:cubicBezTo>
                    <a:pt x="85" y="249"/>
                    <a:pt x="86" y="250"/>
                    <a:pt x="87" y="251"/>
                  </a:cubicBezTo>
                  <a:close/>
                  <a:moveTo>
                    <a:pt x="83" y="268"/>
                  </a:moveTo>
                  <a:cubicBezTo>
                    <a:pt x="83" y="266"/>
                    <a:pt x="83" y="263"/>
                    <a:pt x="83" y="261"/>
                  </a:cubicBezTo>
                  <a:cubicBezTo>
                    <a:pt x="85" y="258"/>
                    <a:pt x="88" y="255"/>
                    <a:pt x="90" y="252"/>
                  </a:cubicBezTo>
                  <a:cubicBezTo>
                    <a:pt x="91" y="253"/>
                    <a:pt x="92" y="253"/>
                    <a:pt x="94" y="254"/>
                  </a:cubicBezTo>
                  <a:cubicBezTo>
                    <a:pt x="90" y="259"/>
                    <a:pt x="87" y="264"/>
                    <a:pt x="83" y="268"/>
                  </a:cubicBezTo>
                  <a:close/>
                  <a:moveTo>
                    <a:pt x="134" y="289"/>
                  </a:moveTo>
                  <a:cubicBezTo>
                    <a:pt x="132" y="295"/>
                    <a:pt x="129" y="300"/>
                    <a:pt x="127" y="306"/>
                  </a:cubicBezTo>
                  <a:cubicBezTo>
                    <a:pt x="127" y="300"/>
                    <a:pt x="127" y="295"/>
                    <a:pt x="128" y="289"/>
                  </a:cubicBezTo>
                  <a:cubicBezTo>
                    <a:pt x="130" y="289"/>
                    <a:pt x="132" y="289"/>
                    <a:pt x="134" y="289"/>
                  </a:cubicBezTo>
                  <a:close/>
                  <a:moveTo>
                    <a:pt x="138" y="290"/>
                  </a:moveTo>
                  <a:cubicBezTo>
                    <a:pt x="140" y="290"/>
                    <a:pt x="142" y="290"/>
                    <a:pt x="143" y="290"/>
                  </a:cubicBezTo>
                  <a:cubicBezTo>
                    <a:pt x="141" y="296"/>
                    <a:pt x="138" y="303"/>
                    <a:pt x="136" y="309"/>
                  </a:cubicBezTo>
                  <a:cubicBezTo>
                    <a:pt x="134" y="309"/>
                    <a:pt x="131" y="309"/>
                    <a:pt x="129" y="309"/>
                  </a:cubicBezTo>
                  <a:cubicBezTo>
                    <a:pt x="132" y="302"/>
                    <a:pt x="135" y="296"/>
                    <a:pt x="138" y="290"/>
                  </a:cubicBezTo>
                  <a:close/>
                  <a:moveTo>
                    <a:pt x="60" y="261"/>
                  </a:moveTo>
                  <a:cubicBezTo>
                    <a:pt x="60" y="267"/>
                    <a:pt x="58" y="272"/>
                    <a:pt x="57" y="279"/>
                  </a:cubicBezTo>
                  <a:cubicBezTo>
                    <a:pt x="56" y="277"/>
                    <a:pt x="54" y="276"/>
                    <a:pt x="53" y="275"/>
                  </a:cubicBezTo>
                  <a:cubicBezTo>
                    <a:pt x="55" y="270"/>
                    <a:pt x="58" y="266"/>
                    <a:pt x="60" y="261"/>
                  </a:cubicBezTo>
                  <a:close/>
                  <a:moveTo>
                    <a:pt x="37" y="258"/>
                  </a:moveTo>
                  <a:cubicBezTo>
                    <a:pt x="39" y="254"/>
                    <a:pt x="41" y="250"/>
                    <a:pt x="44" y="247"/>
                  </a:cubicBezTo>
                  <a:cubicBezTo>
                    <a:pt x="45" y="248"/>
                    <a:pt x="46" y="248"/>
                    <a:pt x="46" y="249"/>
                  </a:cubicBezTo>
                  <a:cubicBezTo>
                    <a:pt x="44" y="253"/>
                    <a:pt x="41" y="257"/>
                    <a:pt x="39" y="260"/>
                  </a:cubicBezTo>
                  <a:cubicBezTo>
                    <a:pt x="38" y="260"/>
                    <a:pt x="37" y="259"/>
                    <a:pt x="37" y="258"/>
                  </a:cubicBezTo>
                  <a:close/>
                  <a:moveTo>
                    <a:pt x="7" y="171"/>
                  </a:moveTo>
                  <a:cubicBezTo>
                    <a:pt x="7" y="171"/>
                    <a:pt x="7" y="171"/>
                    <a:pt x="7" y="171"/>
                  </a:cubicBezTo>
                  <a:cubicBezTo>
                    <a:pt x="9" y="171"/>
                    <a:pt x="10" y="171"/>
                    <a:pt x="12" y="171"/>
                  </a:cubicBezTo>
                  <a:cubicBezTo>
                    <a:pt x="10" y="175"/>
                    <a:pt x="9" y="179"/>
                    <a:pt x="7" y="183"/>
                  </a:cubicBezTo>
                  <a:cubicBezTo>
                    <a:pt x="7" y="179"/>
                    <a:pt x="7" y="175"/>
                    <a:pt x="7" y="171"/>
                  </a:cubicBezTo>
                  <a:close/>
                  <a:moveTo>
                    <a:pt x="7" y="190"/>
                  </a:moveTo>
                  <a:cubicBezTo>
                    <a:pt x="10" y="184"/>
                    <a:pt x="13" y="177"/>
                    <a:pt x="15" y="171"/>
                  </a:cubicBezTo>
                  <a:cubicBezTo>
                    <a:pt x="18" y="171"/>
                    <a:pt x="20" y="171"/>
                    <a:pt x="23" y="171"/>
                  </a:cubicBezTo>
                  <a:cubicBezTo>
                    <a:pt x="20" y="178"/>
                    <a:pt x="17" y="184"/>
                    <a:pt x="15" y="191"/>
                  </a:cubicBezTo>
                  <a:cubicBezTo>
                    <a:pt x="12" y="191"/>
                    <a:pt x="10" y="191"/>
                    <a:pt x="8" y="191"/>
                  </a:cubicBezTo>
                  <a:cubicBezTo>
                    <a:pt x="8" y="191"/>
                    <a:pt x="8" y="190"/>
                    <a:pt x="7" y="190"/>
                  </a:cubicBezTo>
                  <a:close/>
                  <a:moveTo>
                    <a:pt x="26" y="172"/>
                  </a:moveTo>
                  <a:cubicBezTo>
                    <a:pt x="26" y="175"/>
                    <a:pt x="26" y="179"/>
                    <a:pt x="26" y="182"/>
                  </a:cubicBezTo>
                  <a:cubicBezTo>
                    <a:pt x="25" y="185"/>
                    <a:pt x="24" y="188"/>
                    <a:pt x="23" y="191"/>
                  </a:cubicBezTo>
                  <a:cubicBezTo>
                    <a:pt x="21" y="191"/>
                    <a:pt x="20" y="191"/>
                    <a:pt x="18" y="191"/>
                  </a:cubicBezTo>
                  <a:cubicBezTo>
                    <a:pt x="21" y="184"/>
                    <a:pt x="23" y="178"/>
                    <a:pt x="26" y="172"/>
                  </a:cubicBezTo>
                  <a:close/>
                  <a:moveTo>
                    <a:pt x="32" y="195"/>
                  </a:moveTo>
                  <a:cubicBezTo>
                    <a:pt x="32" y="192"/>
                    <a:pt x="32" y="189"/>
                    <a:pt x="33" y="185"/>
                  </a:cubicBezTo>
                  <a:cubicBezTo>
                    <a:pt x="33" y="188"/>
                    <a:pt x="34" y="190"/>
                    <a:pt x="35" y="192"/>
                  </a:cubicBezTo>
                  <a:cubicBezTo>
                    <a:pt x="34" y="194"/>
                    <a:pt x="34" y="196"/>
                    <a:pt x="33" y="199"/>
                  </a:cubicBezTo>
                  <a:cubicBezTo>
                    <a:pt x="33" y="198"/>
                    <a:pt x="32" y="196"/>
                    <a:pt x="32" y="195"/>
                  </a:cubicBezTo>
                  <a:close/>
                  <a:moveTo>
                    <a:pt x="37" y="197"/>
                  </a:moveTo>
                  <a:cubicBezTo>
                    <a:pt x="38" y="199"/>
                    <a:pt x="39" y="201"/>
                    <a:pt x="40" y="203"/>
                  </a:cubicBezTo>
                  <a:cubicBezTo>
                    <a:pt x="39" y="206"/>
                    <a:pt x="38" y="209"/>
                    <a:pt x="37" y="212"/>
                  </a:cubicBezTo>
                  <a:cubicBezTo>
                    <a:pt x="36" y="210"/>
                    <a:pt x="35" y="207"/>
                    <a:pt x="35" y="205"/>
                  </a:cubicBezTo>
                  <a:cubicBezTo>
                    <a:pt x="36" y="202"/>
                    <a:pt x="36" y="199"/>
                    <a:pt x="37" y="197"/>
                  </a:cubicBezTo>
                  <a:close/>
                  <a:moveTo>
                    <a:pt x="44" y="210"/>
                  </a:moveTo>
                  <a:cubicBezTo>
                    <a:pt x="43" y="211"/>
                    <a:pt x="42" y="212"/>
                    <a:pt x="41" y="213"/>
                  </a:cubicBezTo>
                  <a:cubicBezTo>
                    <a:pt x="41" y="211"/>
                    <a:pt x="42" y="209"/>
                    <a:pt x="43" y="207"/>
                  </a:cubicBezTo>
                  <a:cubicBezTo>
                    <a:pt x="43" y="208"/>
                    <a:pt x="44" y="209"/>
                    <a:pt x="44" y="210"/>
                  </a:cubicBezTo>
                  <a:close/>
                  <a:moveTo>
                    <a:pt x="34" y="236"/>
                  </a:moveTo>
                  <a:cubicBezTo>
                    <a:pt x="35" y="237"/>
                    <a:pt x="36" y="238"/>
                    <a:pt x="37" y="239"/>
                  </a:cubicBezTo>
                  <a:cubicBezTo>
                    <a:pt x="36" y="241"/>
                    <a:pt x="35" y="243"/>
                    <a:pt x="34" y="245"/>
                  </a:cubicBezTo>
                  <a:cubicBezTo>
                    <a:pt x="34" y="242"/>
                    <a:pt x="34" y="239"/>
                    <a:pt x="34" y="236"/>
                  </a:cubicBezTo>
                  <a:close/>
                  <a:moveTo>
                    <a:pt x="33" y="253"/>
                  </a:moveTo>
                  <a:cubicBezTo>
                    <a:pt x="35" y="249"/>
                    <a:pt x="37" y="246"/>
                    <a:pt x="39" y="242"/>
                  </a:cubicBezTo>
                  <a:cubicBezTo>
                    <a:pt x="40" y="243"/>
                    <a:pt x="41" y="243"/>
                    <a:pt x="41" y="244"/>
                  </a:cubicBezTo>
                  <a:cubicBezTo>
                    <a:pt x="39" y="248"/>
                    <a:pt x="37" y="251"/>
                    <a:pt x="34" y="255"/>
                  </a:cubicBezTo>
                  <a:cubicBezTo>
                    <a:pt x="34" y="254"/>
                    <a:pt x="33" y="254"/>
                    <a:pt x="33" y="253"/>
                  </a:cubicBezTo>
                  <a:close/>
                  <a:moveTo>
                    <a:pt x="41" y="263"/>
                  </a:moveTo>
                  <a:cubicBezTo>
                    <a:pt x="44" y="259"/>
                    <a:pt x="46" y="255"/>
                    <a:pt x="49" y="252"/>
                  </a:cubicBezTo>
                  <a:cubicBezTo>
                    <a:pt x="50" y="252"/>
                    <a:pt x="51" y="253"/>
                    <a:pt x="51" y="254"/>
                  </a:cubicBezTo>
                  <a:cubicBezTo>
                    <a:pt x="49" y="258"/>
                    <a:pt x="46" y="262"/>
                    <a:pt x="44" y="266"/>
                  </a:cubicBezTo>
                  <a:cubicBezTo>
                    <a:pt x="43" y="265"/>
                    <a:pt x="42" y="264"/>
                    <a:pt x="41" y="263"/>
                  </a:cubicBezTo>
                  <a:close/>
                  <a:moveTo>
                    <a:pt x="46" y="269"/>
                  </a:moveTo>
                  <a:cubicBezTo>
                    <a:pt x="49" y="265"/>
                    <a:pt x="51" y="260"/>
                    <a:pt x="54" y="256"/>
                  </a:cubicBezTo>
                  <a:cubicBezTo>
                    <a:pt x="55" y="257"/>
                    <a:pt x="56" y="258"/>
                    <a:pt x="58" y="259"/>
                  </a:cubicBezTo>
                  <a:cubicBezTo>
                    <a:pt x="55" y="263"/>
                    <a:pt x="53" y="268"/>
                    <a:pt x="50" y="272"/>
                  </a:cubicBezTo>
                  <a:cubicBezTo>
                    <a:pt x="49" y="271"/>
                    <a:pt x="48" y="270"/>
                    <a:pt x="46" y="269"/>
                  </a:cubicBezTo>
                  <a:close/>
                  <a:moveTo>
                    <a:pt x="64" y="279"/>
                  </a:moveTo>
                  <a:cubicBezTo>
                    <a:pt x="65" y="274"/>
                    <a:pt x="66" y="269"/>
                    <a:pt x="67" y="262"/>
                  </a:cubicBezTo>
                  <a:cubicBezTo>
                    <a:pt x="70" y="259"/>
                    <a:pt x="74" y="256"/>
                    <a:pt x="77" y="252"/>
                  </a:cubicBezTo>
                  <a:cubicBezTo>
                    <a:pt x="77" y="257"/>
                    <a:pt x="76" y="262"/>
                    <a:pt x="76" y="268"/>
                  </a:cubicBezTo>
                  <a:cubicBezTo>
                    <a:pt x="72" y="272"/>
                    <a:pt x="68" y="275"/>
                    <a:pt x="64" y="279"/>
                  </a:cubicBezTo>
                  <a:close/>
                  <a:moveTo>
                    <a:pt x="118" y="283"/>
                  </a:moveTo>
                  <a:cubicBezTo>
                    <a:pt x="115" y="283"/>
                    <a:pt x="112" y="282"/>
                    <a:pt x="109" y="281"/>
                  </a:cubicBezTo>
                  <a:cubicBezTo>
                    <a:pt x="113" y="276"/>
                    <a:pt x="117" y="272"/>
                    <a:pt x="120" y="267"/>
                  </a:cubicBezTo>
                  <a:cubicBezTo>
                    <a:pt x="120" y="273"/>
                    <a:pt x="120" y="279"/>
                    <a:pt x="120" y="285"/>
                  </a:cubicBezTo>
                  <a:cubicBezTo>
                    <a:pt x="120" y="286"/>
                    <a:pt x="121" y="286"/>
                    <a:pt x="121" y="287"/>
                  </a:cubicBezTo>
                  <a:cubicBezTo>
                    <a:pt x="121" y="288"/>
                    <a:pt x="121" y="289"/>
                    <a:pt x="121" y="289"/>
                  </a:cubicBezTo>
                  <a:cubicBezTo>
                    <a:pt x="121" y="288"/>
                    <a:pt x="121" y="287"/>
                    <a:pt x="121" y="286"/>
                  </a:cubicBezTo>
                  <a:cubicBezTo>
                    <a:pt x="120" y="285"/>
                    <a:pt x="119" y="284"/>
                    <a:pt x="118" y="283"/>
                  </a:cubicBezTo>
                  <a:close/>
                  <a:moveTo>
                    <a:pt x="139" y="309"/>
                  </a:moveTo>
                  <a:cubicBezTo>
                    <a:pt x="142" y="303"/>
                    <a:pt x="144" y="296"/>
                    <a:pt x="147" y="290"/>
                  </a:cubicBezTo>
                  <a:cubicBezTo>
                    <a:pt x="149" y="290"/>
                    <a:pt x="152" y="290"/>
                    <a:pt x="154" y="290"/>
                  </a:cubicBezTo>
                  <a:cubicBezTo>
                    <a:pt x="151" y="296"/>
                    <a:pt x="149" y="303"/>
                    <a:pt x="147" y="309"/>
                  </a:cubicBezTo>
                  <a:cubicBezTo>
                    <a:pt x="147" y="309"/>
                    <a:pt x="146" y="309"/>
                    <a:pt x="146" y="310"/>
                  </a:cubicBezTo>
                  <a:cubicBezTo>
                    <a:pt x="146" y="310"/>
                    <a:pt x="145" y="310"/>
                    <a:pt x="144" y="310"/>
                  </a:cubicBezTo>
                  <a:cubicBezTo>
                    <a:pt x="143" y="310"/>
                    <a:pt x="141" y="310"/>
                    <a:pt x="139" y="309"/>
                  </a:cubicBezTo>
                  <a:close/>
                  <a:moveTo>
                    <a:pt x="250" y="210"/>
                  </a:moveTo>
                  <a:cubicBezTo>
                    <a:pt x="255" y="201"/>
                    <a:pt x="258" y="193"/>
                    <a:pt x="260" y="187"/>
                  </a:cubicBezTo>
                  <a:cubicBezTo>
                    <a:pt x="260" y="190"/>
                    <a:pt x="260" y="194"/>
                    <a:pt x="259" y="197"/>
                  </a:cubicBezTo>
                  <a:cubicBezTo>
                    <a:pt x="259" y="198"/>
                    <a:pt x="259" y="198"/>
                    <a:pt x="260" y="199"/>
                  </a:cubicBezTo>
                  <a:cubicBezTo>
                    <a:pt x="257" y="202"/>
                    <a:pt x="255" y="206"/>
                    <a:pt x="252" y="212"/>
                  </a:cubicBezTo>
                  <a:cubicBezTo>
                    <a:pt x="251" y="211"/>
                    <a:pt x="251" y="210"/>
                    <a:pt x="250" y="2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61" name="文本框 60"/>
          <p:cNvSpPr txBox="1"/>
          <p:nvPr/>
        </p:nvSpPr>
        <p:spPr>
          <a:xfrm>
            <a:off x="3148204" y="2529043"/>
            <a:ext cx="1468271" cy="523220"/>
          </a:xfrm>
          <a:prstGeom prst="rect">
            <a:avLst/>
          </a:prstGeom>
          <a:noFill/>
        </p:spPr>
        <p:txBody>
          <a:bodyPr wrap="square" rtlCol="0">
            <a:spAutoFit/>
          </a:bodyPr>
          <a:lstStyle/>
          <a:p>
            <a:r>
              <a:rPr lang="zh-CN" altLang="en-US" sz="2800" b="1" spc="-300" dirty="0">
                <a:solidFill>
                  <a:schemeClr val="tx1">
                    <a:lumMod val="85000"/>
                    <a:lumOff val="15000"/>
                  </a:schemeClr>
                </a:solidFill>
                <a:latin typeface="方正静蕾简体" panose="02000000000000000000" pitchFamily="2" charset="-122"/>
                <a:ea typeface="方正静蕾简体" panose="02000000000000000000" pitchFamily="2" charset="-122"/>
              </a:rPr>
              <a:t>这</a:t>
            </a:r>
            <a:r>
              <a:rPr lang="zh-CN" altLang="en-US" sz="28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是文字</a:t>
            </a:r>
            <a:endParaRPr lang="zh-CN" altLang="en-US" sz="28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66" name="文本框 65"/>
          <p:cNvSpPr txBox="1"/>
          <p:nvPr/>
        </p:nvSpPr>
        <p:spPr>
          <a:xfrm>
            <a:off x="1289738" y="3159945"/>
            <a:ext cx="3407290" cy="707886"/>
          </a:xfrm>
          <a:prstGeom prst="rect">
            <a:avLst/>
          </a:prstGeom>
          <a:noFill/>
        </p:spPr>
        <p:txBody>
          <a:bodyPr wrap="square" rtlCol="0">
            <a:spAutoFit/>
          </a:bodyPr>
          <a:lstStyle/>
          <a:p>
            <a:pPr>
              <a:lnSpc>
                <a:spcPct val="125000"/>
              </a:lnSpc>
            </a:pP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输入</a:t>
            </a: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67" name="任意多边形 66"/>
          <p:cNvSpPr/>
          <p:nvPr/>
        </p:nvSpPr>
        <p:spPr>
          <a:xfrm>
            <a:off x="1388214" y="3073544"/>
            <a:ext cx="3036018" cy="18000"/>
          </a:xfrm>
          <a:custGeom>
            <a:avLst/>
            <a:gdLst>
              <a:gd name="connsiteX0" fmla="*/ 0 w 3513221"/>
              <a:gd name="connsiteY0" fmla="*/ 32084 h 64281"/>
              <a:gd name="connsiteX1" fmla="*/ 930442 w 3513221"/>
              <a:gd name="connsiteY1" fmla="*/ 16042 h 64281"/>
              <a:gd name="connsiteX2" fmla="*/ 1892968 w 3513221"/>
              <a:gd name="connsiteY2" fmla="*/ 64168 h 64281"/>
              <a:gd name="connsiteX3" fmla="*/ 3513221 w 3513221"/>
              <a:gd name="connsiteY3" fmla="*/ 0 h 64281"/>
            </a:gdLst>
            <a:ahLst/>
            <a:cxnLst>
              <a:cxn ang="0">
                <a:pos x="connsiteX0" y="connsiteY0"/>
              </a:cxn>
              <a:cxn ang="0">
                <a:pos x="connsiteX1" y="connsiteY1"/>
              </a:cxn>
              <a:cxn ang="0">
                <a:pos x="connsiteX2" y="connsiteY2"/>
              </a:cxn>
              <a:cxn ang="0">
                <a:pos x="connsiteX3" y="connsiteY3"/>
              </a:cxn>
            </a:cxnLst>
            <a:rect l="l" t="t" r="r" b="b"/>
            <a:pathLst>
              <a:path w="3513221" h="6428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w="25400" cap="rnd">
            <a:solidFill>
              <a:schemeClr val="tx1">
                <a:lumMod val="75000"/>
                <a:lumOff val="25000"/>
              </a:schemeClr>
            </a:solidFill>
            <a:prstDash val="lg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文本框 67"/>
          <p:cNvSpPr txBox="1"/>
          <p:nvPr/>
        </p:nvSpPr>
        <p:spPr>
          <a:xfrm>
            <a:off x="3148204" y="4345239"/>
            <a:ext cx="1468271" cy="523220"/>
          </a:xfrm>
          <a:prstGeom prst="rect">
            <a:avLst/>
          </a:prstGeom>
          <a:noFill/>
        </p:spPr>
        <p:txBody>
          <a:bodyPr wrap="square" rtlCol="0">
            <a:spAutoFit/>
          </a:bodyPr>
          <a:lstStyle/>
          <a:p>
            <a:r>
              <a:rPr lang="zh-CN" altLang="en-US" sz="2800" b="1" spc="-300" dirty="0">
                <a:solidFill>
                  <a:schemeClr val="tx1">
                    <a:lumMod val="85000"/>
                    <a:lumOff val="15000"/>
                  </a:schemeClr>
                </a:solidFill>
                <a:latin typeface="方正静蕾简体" panose="02000000000000000000" pitchFamily="2" charset="-122"/>
                <a:ea typeface="方正静蕾简体" panose="02000000000000000000" pitchFamily="2" charset="-122"/>
              </a:rPr>
              <a:t>这</a:t>
            </a:r>
            <a:r>
              <a:rPr lang="zh-CN" altLang="en-US" sz="28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是文字</a:t>
            </a:r>
            <a:endParaRPr lang="zh-CN" altLang="en-US" sz="28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69" name="文本框 68"/>
          <p:cNvSpPr txBox="1"/>
          <p:nvPr/>
        </p:nvSpPr>
        <p:spPr>
          <a:xfrm>
            <a:off x="1289738" y="4976141"/>
            <a:ext cx="3407290" cy="707886"/>
          </a:xfrm>
          <a:prstGeom prst="rect">
            <a:avLst/>
          </a:prstGeom>
          <a:noFill/>
        </p:spPr>
        <p:txBody>
          <a:bodyPr wrap="square" rtlCol="0">
            <a:spAutoFit/>
          </a:bodyPr>
          <a:lstStyle/>
          <a:p>
            <a:pPr>
              <a:lnSpc>
                <a:spcPct val="125000"/>
              </a:lnSpc>
            </a:pP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输入</a:t>
            </a: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70" name="任意多边形 69"/>
          <p:cNvSpPr/>
          <p:nvPr/>
        </p:nvSpPr>
        <p:spPr>
          <a:xfrm>
            <a:off x="1388214" y="4889740"/>
            <a:ext cx="3036018" cy="18000"/>
          </a:xfrm>
          <a:custGeom>
            <a:avLst/>
            <a:gdLst>
              <a:gd name="connsiteX0" fmla="*/ 0 w 3513221"/>
              <a:gd name="connsiteY0" fmla="*/ 32084 h 64281"/>
              <a:gd name="connsiteX1" fmla="*/ 930442 w 3513221"/>
              <a:gd name="connsiteY1" fmla="*/ 16042 h 64281"/>
              <a:gd name="connsiteX2" fmla="*/ 1892968 w 3513221"/>
              <a:gd name="connsiteY2" fmla="*/ 64168 h 64281"/>
              <a:gd name="connsiteX3" fmla="*/ 3513221 w 3513221"/>
              <a:gd name="connsiteY3" fmla="*/ 0 h 64281"/>
            </a:gdLst>
            <a:ahLst/>
            <a:cxnLst>
              <a:cxn ang="0">
                <a:pos x="connsiteX0" y="connsiteY0"/>
              </a:cxn>
              <a:cxn ang="0">
                <a:pos x="connsiteX1" y="connsiteY1"/>
              </a:cxn>
              <a:cxn ang="0">
                <a:pos x="connsiteX2" y="connsiteY2"/>
              </a:cxn>
              <a:cxn ang="0">
                <a:pos x="connsiteX3" y="connsiteY3"/>
              </a:cxn>
            </a:cxnLst>
            <a:rect l="l" t="t" r="r" b="b"/>
            <a:pathLst>
              <a:path w="3513221" h="6428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w="25400" cap="rnd">
            <a:solidFill>
              <a:schemeClr val="tx1">
                <a:lumMod val="75000"/>
                <a:lumOff val="25000"/>
              </a:schemeClr>
            </a:solidFill>
            <a:prstDash val="lg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文本框 70"/>
          <p:cNvSpPr txBox="1"/>
          <p:nvPr/>
        </p:nvSpPr>
        <p:spPr>
          <a:xfrm>
            <a:off x="7686542" y="2568324"/>
            <a:ext cx="1468271" cy="523220"/>
          </a:xfrm>
          <a:prstGeom prst="rect">
            <a:avLst/>
          </a:prstGeom>
          <a:noFill/>
        </p:spPr>
        <p:txBody>
          <a:bodyPr wrap="square" rtlCol="0">
            <a:spAutoFit/>
          </a:bodyPr>
          <a:lstStyle/>
          <a:p>
            <a:r>
              <a:rPr lang="zh-CN" altLang="en-US" sz="2800" b="1" spc="-300" dirty="0">
                <a:solidFill>
                  <a:schemeClr val="tx1">
                    <a:lumMod val="85000"/>
                    <a:lumOff val="15000"/>
                  </a:schemeClr>
                </a:solidFill>
                <a:latin typeface="方正静蕾简体" panose="02000000000000000000" pitchFamily="2" charset="-122"/>
                <a:ea typeface="方正静蕾简体" panose="02000000000000000000" pitchFamily="2" charset="-122"/>
              </a:rPr>
              <a:t>这</a:t>
            </a:r>
            <a:r>
              <a:rPr lang="zh-CN" altLang="en-US" sz="28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是文字</a:t>
            </a:r>
            <a:endParaRPr lang="zh-CN" altLang="en-US" sz="28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72" name="文本框 71"/>
          <p:cNvSpPr txBox="1"/>
          <p:nvPr/>
        </p:nvSpPr>
        <p:spPr>
          <a:xfrm>
            <a:off x="7686542" y="3242788"/>
            <a:ext cx="3407290" cy="707886"/>
          </a:xfrm>
          <a:prstGeom prst="rect">
            <a:avLst/>
          </a:prstGeom>
          <a:noFill/>
        </p:spPr>
        <p:txBody>
          <a:bodyPr wrap="square" rtlCol="0">
            <a:spAutoFit/>
          </a:bodyPr>
          <a:lstStyle/>
          <a:p>
            <a:pPr>
              <a:lnSpc>
                <a:spcPct val="125000"/>
              </a:lnSpc>
            </a:pP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输入</a:t>
            </a: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73" name="任意多边形 72"/>
          <p:cNvSpPr/>
          <p:nvPr/>
        </p:nvSpPr>
        <p:spPr>
          <a:xfrm>
            <a:off x="7785018" y="3156387"/>
            <a:ext cx="3036018" cy="18000"/>
          </a:xfrm>
          <a:custGeom>
            <a:avLst/>
            <a:gdLst>
              <a:gd name="connsiteX0" fmla="*/ 0 w 3513221"/>
              <a:gd name="connsiteY0" fmla="*/ 32084 h 64281"/>
              <a:gd name="connsiteX1" fmla="*/ 930442 w 3513221"/>
              <a:gd name="connsiteY1" fmla="*/ 16042 h 64281"/>
              <a:gd name="connsiteX2" fmla="*/ 1892968 w 3513221"/>
              <a:gd name="connsiteY2" fmla="*/ 64168 h 64281"/>
              <a:gd name="connsiteX3" fmla="*/ 3513221 w 3513221"/>
              <a:gd name="connsiteY3" fmla="*/ 0 h 64281"/>
            </a:gdLst>
            <a:ahLst/>
            <a:cxnLst>
              <a:cxn ang="0">
                <a:pos x="connsiteX0" y="connsiteY0"/>
              </a:cxn>
              <a:cxn ang="0">
                <a:pos x="connsiteX1" y="connsiteY1"/>
              </a:cxn>
              <a:cxn ang="0">
                <a:pos x="connsiteX2" y="connsiteY2"/>
              </a:cxn>
              <a:cxn ang="0">
                <a:pos x="connsiteX3" y="connsiteY3"/>
              </a:cxn>
            </a:cxnLst>
            <a:rect l="l" t="t" r="r" b="b"/>
            <a:pathLst>
              <a:path w="3513221" h="6428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w="25400" cap="rnd">
            <a:solidFill>
              <a:schemeClr val="tx1">
                <a:lumMod val="75000"/>
                <a:lumOff val="25000"/>
              </a:schemeClr>
            </a:solidFill>
            <a:prstDash val="lg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文本框 73"/>
          <p:cNvSpPr txBox="1"/>
          <p:nvPr/>
        </p:nvSpPr>
        <p:spPr>
          <a:xfrm>
            <a:off x="7686542" y="4384520"/>
            <a:ext cx="1468271" cy="523220"/>
          </a:xfrm>
          <a:prstGeom prst="rect">
            <a:avLst/>
          </a:prstGeom>
          <a:noFill/>
        </p:spPr>
        <p:txBody>
          <a:bodyPr wrap="square" rtlCol="0">
            <a:spAutoFit/>
          </a:bodyPr>
          <a:lstStyle/>
          <a:p>
            <a:r>
              <a:rPr lang="zh-CN" altLang="en-US" sz="2800" b="1" spc="-300" dirty="0">
                <a:solidFill>
                  <a:schemeClr val="tx1">
                    <a:lumMod val="85000"/>
                    <a:lumOff val="15000"/>
                  </a:schemeClr>
                </a:solidFill>
                <a:latin typeface="方正静蕾简体" panose="02000000000000000000" pitchFamily="2" charset="-122"/>
                <a:ea typeface="方正静蕾简体" panose="02000000000000000000" pitchFamily="2" charset="-122"/>
              </a:rPr>
              <a:t>这</a:t>
            </a:r>
            <a:r>
              <a:rPr lang="zh-CN" altLang="en-US" sz="28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是文字</a:t>
            </a:r>
            <a:endParaRPr lang="zh-CN" altLang="en-US" sz="28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75" name="文本框 74"/>
          <p:cNvSpPr txBox="1"/>
          <p:nvPr/>
        </p:nvSpPr>
        <p:spPr>
          <a:xfrm>
            <a:off x="7686542" y="5058984"/>
            <a:ext cx="3407290" cy="707886"/>
          </a:xfrm>
          <a:prstGeom prst="rect">
            <a:avLst/>
          </a:prstGeom>
          <a:noFill/>
        </p:spPr>
        <p:txBody>
          <a:bodyPr wrap="square" rtlCol="0">
            <a:spAutoFit/>
          </a:bodyPr>
          <a:lstStyle/>
          <a:p>
            <a:pPr>
              <a:lnSpc>
                <a:spcPct val="125000"/>
              </a:lnSpc>
            </a:pP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输入</a:t>
            </a: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76" name="任意多边形 75"/>
          <p:cNvSpPr/>
          <p:nvPr/>
        </p:nvSpPr>
        <p:spPr>
          <a:xfrm>
            <a:off x="7785018" y="4972583"/>
            <a:ext cx="3036018" cy="18000"/>
          </a:xfrm>
          <a:custGeom>
            <a:avLst/>
            <a:gdLst>
              <a:gd name="connsiteX0" fmla="*/ 0 w 3513221"/>
              <a:gd name="connsiteY0" fmla="*/ 32084 h 64281"/>
              <a:gd name="connsiteX1" fmla="*/ 930442 w 3513221"/>
              <a:gd name="connsiteY1" fmla="*/ 16042 h 64281"/>
              <a:gd name="connsiteX2" fmla="*/ 1892968 w 3513221"/>
              <a:gd name="connsiteY2" fmla="*/ 64168 h 64281"/>
              <a:gd name="connsiteX3" fmla="*/ 3513221 w 3513221"/>
              <a:gd name="connsiteY3" fmla="*/ 0 h 64281"/>
            </a:gdLst>
            <a:ahLst/>
            <a:cxnLst>
              <a:cxn ang="0">
                <a:pos x="connsiteX0" y="connsiteY0"/>
              </a:cxn>
              <a:cxn ang="0">
                <a:pos x="connsiteX1" y="connsiteY1"/>
              </a:cxn>
              <a:cxn ang="0">
                <a:pos x="connsiteX2" y="connsiteY2"/>
              </a:cxn>
              <a:cxn ang="0">
                <a:pos x="connsiteX3" y="connsiteY3"/>
              </a:cxn>
            </a:cxnLst>
            <a:rect l="l" t="t" r="r" b="b"/>
            <a:pathLst>
              <a:path w="3513221" h="6428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w="25400" cap="rnd">
            <a:solidFill>
              <a:schemeClr val="tx1">
                <a:lumMod val="75000"/>
                <a:lumOff val="25000"/>
              </a:schemeClr>
            </a:solidFill>
            <a:prstDash val="lg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7" name="图片 76"/>
          <p:cNvPicPr>
            <a:picLocks noChangeAspect="1"/>
          </p:cNvPicPr>
          <p:nvPr/>
        </p:nvPicPr>
        <p:blipFill>
          <a:blip r:embed="rId2"/>
          <a:stretch>
            <a:fillRect/>
          </a:stretch>
        </p:blipFill>
        <p:spPr>
          <a:xfrm>
            <a:off x="307848" y="237744"/>
            <a:ext cx="355722" cy="299555"/>
          </a:xfrm>
          <a:prstGeom prst="rect">
            <a:avLst/>
          </a:prstGeom>
        </p:spPr>
      </p:pic>
      <p:sp>
        <p:nvSpPr>
          <p:cNvPr id="78" name="文本框 77"/>
          <p:cNvSpPr txBox="1"/>
          <p:nvPr/>
        </p:nvSpPr>
        <p:spPr>
          <a:xfrm>
            <a:off x="852272" y="141299"/>
            <a:ext cx="2557110" cy="492443"/>
          </a:xfrm>
          <a:prstGeom prst="rect">
            <a:avLst/>
          </a:prstGeom>
          <a:noFill/>
        </p:spPr>
        <p:txBody>
          <a:bodyPr wrap="none" rtlCol="0">
            <a:spAutoFit/>
          </a:bodyPr>
          <a:lstStyle/>
          <a:p>
            <a:r>
              <a:rPr lang="zh-CN" altLang="en-US" sz="26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请添加您的小标题</a:t>
            </a:r>
            <a:endParaRPr lang="zh-CN" altLang="en-US" sz="26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extLst>
      <p:ext uri="{BB962C8B-B14F-4D97-AF65-F5344CB8AC3E}">
        <p14:creationId xmlns:p14="http://schemas.microsoft.com/office/powerpoint/2010/main" val="21600277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sp>
        <p:nvSpPr>
          <p:cNvPr id="17" name="任意多边形 16"/>
          <p:cNvSpPr/>
          <p:nvPr/>
        </p:nvSpPr>
        <p:spPr>
          <a:xfrm>
            <a:off x="2998539" y="2818058"/>
            <a:ext cx="1926336" cy="1286715"/>
          </a:xfrm>
          <a:custGeom>
            <a:avLst/>
            <a:gdLst>
              <a:gd name="connsiteX0" fmla="*/ 73152 w 2036310"/>
              <a:gd name="connsiteY0" fmla="*/ 112982 h 1598944"/>
              <a:gd name="connsiteX1" fmla="*/ 1341120 w 2036310"/>
              <a:gd name="connsiteY1" fmla="*/ 64214 h 1598944"/>
              <a:gd name="connsiteX2" fmla="*/ 2036064 w 2036310"/>
              <a:gd name="connsiteY2" fmla="*/ 881078 h 1598944"/>
              <a:gd name="connsiteX3" fmla="*/ 1402080 w 2036310"/>
              <a:gd name="connsiteY3" fmla="*/ 1539446 h 1598944"/>
              <a:gd name="connsiteX4" fmla="*/ 0 w 2036310"/>
              <a:gd name="connsiteY4" fmla="*/ 1527254 h 1598944"/>
              <a:gd name="connsiteX0" fmla="*/ 219456 w 2182635"/>
              <a:gd name="connsiteY0" fmla="*/ 112982 h 1631346"/>
              <a:gd name="connsiteX1" fmla="*/ 1487424 w 2182635"/>
              <a:gd name="connsiteY1" fmla="*/ 64214 h 1631346"/>
              <a:gd name="connsiteX2" fmla="*/ 2182368 w 2182635"/>
              <a:gd name="connsiteY2" fmla="*/ 881078 h 1631346"/>
              <a:gd name="connsiteX3" fmla="*/ 1548384 w 2182635"/>
              <a:gd name="connsiteY3" fmla="*/ 1539446 h 1631346"/>
              <a:gd name="connsiteX4" fmla="*/ 0 w 2182635"/>
              <a:gd name="connsiteY4" fmla="*/ 1588214 h 1631346"/>
              <a:gd name="connsiteX0" fmla="*/ 0 w 2207019"/>
              <a:gd name="connsiteY0" fmla="*/ 98319 h 1641067"/>
              <a:gd name="connsiteX1" fmla="*/ 1511808 w 2207019"/>
              <a:gd name="connsiteY1" fmla="*/ 73935 h 1641067"/>
              <a:gd name="connsiteX2" fmla="*/ 2206752 w 2207019"/>
              <a:gd name="connsiteY2" fmla="*/ 890799 h 1641067"/>
              <a:gd name="connsiteX3" fmla="*/ 1572768 w 2207019"/>
              <a:gd name="connsiteY3" fmla="*/ 1549167 h 1641067"/>
              <a:gd name="connsiteX4" fmla="*/ 24384 w 2207019"/>
              <a:gd name="connsiteY4" fmla="*/ 1597935 h 1641067"/>
              <a:gd name="connsiteX0" fmla="*/ 0 w 2207019"/>
              <a:gd name="connsiteY0" fmla="*/ 88505 h 1631253"/>
              <a:gd name="connsiteX1" fmla="*/ 1511808 w 2207019"/>
              <a:gd name="connsiteY1" fmla="*/ 64121 h 1631253"/>
              <a:gd name="connsiteX2" fmla="*/ 2206752 w 2207019"/>
              <a:gd name="connsiteY2" fmla="*/ 880985 h 1631253"/>
              <a:gd name="connsiteX3" fmla="*/ 1572768 w 2207019"/>
              <a:gd name="connsiteY3" fmla="*/ 1539353 h 1631253"/>
              <a:gd name="connsiteX4" fmla="*/ 24384 w 2207019"/>
              <a:gd name="connsiteY4" fmla="*/ 1588121 h 1631253"/>
              <a:gd name="connsiteX0" fmla="*/ 0 w 2206925"/>
              <a:gd name="connsiteY0" fmla="*/ 50699 h 1593447"/>
              <a:gd name="connsiteX1" fmla="*/ 1524000 w 2206925"/>
              <a:gd name="connsiteY1" fmla="*/ 87275 h 1593447"/>
              <a:gd name="connsiteX2" fmla="*/ 2206752 w 2206925"/>
              <a:gd name="connsiteY2" fmla="*/ 843179 h 1593447"/>
              <a:gd name="connsiteX3" fmla="*/ 1572768 w 2206925"/>
              <a:gd name="connsiteY3" fmla="*/ 1501547 h 1593447"/>
              <a:gd name="connsiteX4" fmla="*/ 24384 w 2206925"/>
              <a:gd name="connsiteY4" fmla="*/ 1550315 h 1593447"/>
              <a:gd name="connsiteX0" fmla="*/ 0 w 2206790"/>
              <a:gd name="connsiteY0" fmla="*/ 50699 h 1593447"/>
              <a:gd name="connsiteX1" fmla="*/ 1524000 w 2206790"/>
              <a:gd name="connsiteY1" fmla="*/ 87275 h 1593447"/>
              <a:gd name="connsiteX2" fmla="*/ 2206752 w 2206790"/>
              <a:gd name="connsiteY2" fmla="*/ 843179 h 1593447"/>
              <a:gd name="connsiteX3" fmla="*/ 1572768 w 2206790"/>
              <a:gd name="connsiteY3" fmla="*/ 1501547 h 1593447"/>
              <a:gd name="connsiteX4" fmla="*/ 24384 w 2206790"/>
              <a:gd name="connsiteY4" fmla="*/ 1550315 h 15934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6790" h="1593447">
                <a:moveTo>
                  <a:pt x="0" y="50699"/>
                </a:moveTo>
                <a:cubicBezTo>
                  <a:pt x="580136" y="-1117"/>
                  <a:pt x="1156208" y="-44805"/>
                  <a:pt x="1524000" y="87275"/>
                </a:cubicBezTo>
                <a:cubicBezTo>
                  <a:pt x="1891792" y="219355"/>
                  <a:pt x="2210816" y="534315"/>
                  <a:pt x="2206752" y="843179"/>
                </a:cubicBezTo>
                <a:cubicBezTo>
                  <a:pt x="2202688" y="1152043"/>
                  <a:pt x="1936496" y="1383691"/>
                  <a:pt x="1572768" y="1501547"/>
                </a:cubicBezTo>
                <a:cubicBezTo>
                  <a:pt x="1209040" y="1619403"/>
                  <a:pt x="555752" y="1610259"/>
                  <a:pt x="24384" y="1550315"/>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a:off x="4624139" y="2818058"/>
            <a:ext cx="1926336" cy="1286715"/>
          </a:xfrm>
          <a:custGeom>
            <a:avLst/>
            <a:gdLst>
              <a:gd name="connsiteX0" fmla="*/ 73152 w 2036310"/>
              <a:gd name="connsiteY0" fmla="*/ 112982 h 1598944"/>
              <a:gd name="connsiteX1" fmla="*/ 1341120 w 2036310"/>
              <a:gd name="connsiteY1" fmla="*/ 64214 h 1598944"/>
              <a:gd name="connsiteX2" fmla="*/ 2036064 w 2036310"/>
              <a:gd name="connsiteY2" fmla="*/ 881078 h 1598944"/>
              <a:gd name="connsiteX3" fmla="*/ 1402080 w 2036310"/>
              <a:gd name="connsiteY3" fmla="*/ 1539446 h 1598944"/>
              <a:gd name="connsiteX4" fmla="*/ 0 w 2036310"/>
              <a:gd name="connsiteY4" fmla="*/ 1527254 h 1598944"/>
              <a:gd name="connsiteX0" fmla="*/ 219456 w 2182635"/>
              <a:gd name="connsiteY0" fmla="*/ 112982 h 1631346"/>
              <a:gd name="connsiteX1" fmla="*/ 1487424 w 2182635"/>
              <a:gd name="connsiteY1" fmla="*/ 64214 h 1631346"/>
              <a:gd name="connsiteX2" fmla="*/ 2182368 w 2182635"/>
              <a:gd name="connsiteY2" fmla="*/ 881078 h 1631346"/>
              <a:gd name="connsiteX3" fmla="*/ 1548384 w 2182635"/>
              <a:gd name="connsiteY3" fmla="*/ 1539446 h 1631346"/>
              <a:gd name="connsiteX4" fmla="*/ 0 w 2182635"/>
              <a:gd name="connsiteY4" fmla="*/ 1588214 h 1631346"/>
              <a:gd name="connsiteX0" fmla="*/ 0 w 2207019"/>
              <a:gd name="connsiteY0" fmla="*/ 98319 h 1641067"/>
              <a:gd name="connsiteX1" fmla="*/ 1511808 w 2207019"/>
              <a:gd name="connsiteY1" fmla="*/ 73935 h 1641067"/>
              <a:gd name="connsiteX2" fmla="*/ 2206752 w 2207019"/>
              <a:gd name="connsiteY2" fmla="*/ 890799 h 1641067"/>
              <a:gd name="connsiteX3" fmla="*/ 1572768 w 2207019"/>
              <a:gd name="connsiteY3" fmla="*/ 1549167 h 1641067"/>
              <a:gd name="connsiteX4" fmla="*/ 24384 w 2207019"/>
              <a:gd name="connsiteY4" fmla="*/ 1597935 h 1641067"/>
              <a:gd name="connsiteX0" fmla="*/ 0 w 2207019"/>
              <a:gd name="connsiteY0" fmla="*/ 88505 h 1631253"/>
              <a:gd name="connsiteX1" fmla="*/ 1511808 w 2207019"/>
              <a:gd name="connsiteY1" fmla="*/ 64121 h 1631253"/>
              <a:gd name="connsiteX2" fmla="*/ 2206752 w 2207019"/>
              <a:gd name="connsiteY2" fmla="*/ 880985 h 1631253"/>
              <a:gd name="connsiteX3" fmla="*/ 1572768 w 2207019"/>
              <a:gd name="connsiteY3" fmla="*/ 1539353 h 1631253"/>
              <a:gd name="connsiteX4" fmla="*/ 24384 w 2207019"/>
              <a:gd name="connsiteY4" fmla="*/ 1588121 h 1631253"/>
              <a:gd name="connsiteX0" fmla="*/ 0 w 2206925"/>
              <a:gd name="connsiteY0" fmla="*/ 50699 h 1593447"/>
              <a:gd name="connsiteX1" fmla="*/ 1524000 w 2206925"/>
              <a:gd name="connsiteY1" fmla="*/ 87275 h 1593447"/>
              <a:gd name="connsiteX2" fmla="*/ 2206752 w 2206925"/>
              <a:gd name="connsiteY2" fmla="*/ 843179 h 1593447"/>
              <a:gd name="connsiteX3" fmla="*/ 1572768 w 2206925"/>
              <a:gd name="connsiteY3" fmla="*/ 1501547 h 1593447"/>
              <a:gd name="connsiteX4" fmla="*/ 24384 w 2206925"/>
              <a:gd name="connsiteY4" fmla="*/ 1550315 h 1593447"/>
              <a:gd name="connsiteX0" fmla="*/ 0 w 2206790"/>
              <a:gd name="connsiteY0" fmla="*/ 50699 h 1593447"/>
              <a:gd name="connsiteX1" fmla="*/ 1524000 w 2206790"/>
              <a:gd name="connsiteY1" fmla="*/ 87275 h 1593447"/>
              <a:gd name="connsiteX2" fmla="*/ 2206752 w 2206790"/>
              <a:gd name="connsiteY2" fmla="*/ 843179 h 1593447"/>
              <a:gd name="connsiteX3" fmla="*/ 1572768 w 2206790"/>
              <a:gd name="connsiteY3" fmla="*/ 1501547 h 1593447"/>
              <a:gd name="connsiteX4" fmla="*/ 24384 w 2206790"/>
              <a:gd name="connsiteY4" fmla="*/ 1550315 h 15934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6790" h="1593447">
                <a:moveTo>
                  <a:pt x="0" y="50699"/>
                </a:moveTo>
                <a:cubicBezTo>
                  <a:pt x="580136" y="-1117"/>
                  <a:pt x="1156208" y="-44805"/>
                  <a:pt x="1524000" y="87275"/>
                </a:cubicBezTo>
                <a:cubicBezTo>
                  <a:pt x="1891792" y="219355"/>
                  <a:pt x="2210816" y="534315"/>
                  <a:pt x="2206752" y="843179"/>
                </a:cubicBezTo>
                <a:cubicBezTo>
                  <a:pt x="2202688" y="1152043"/>
                  <a:pt x="1936496" y="1383691"/>
                  <a:pt x="1572768" y="1501547"/>
                </a:cubicBezTo>
                <a:cubicBezTo>
                  <a:pt x="1209040" y="1619403"/>
                  <a:pt x="555752" y="1610259"/>
                  <a:pt x="24384" y="1550315"/>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6249739" y="2818058"/>
            <a:ext cx="1926336" cy="1286715"/>
          </a:xfrm>
          <a:custGeom>
            <a:avLst/>
            <a:gdLst>
              <a:gd name="connsiteX0" fmla="*/ 73152 w 2036310"/>
              <a:gd name="connsiteY0" fmla="*/ 112982 h 1598944"/>
              <a:gd name="connsiteX1" fmla="*/ 1341120 w 2036310"/>
              <a:gd name="connsiteY1" fmla="*/ 64214 h 1598944"/>
              <a:gd name="connsiteX2" fmla="*/ 2036064 w 2036310"/>
              <a:gd name="connsiteY2" fmla="*/ 881078 h 1598944"/>
              <a:gd name="connsiteX3" fmla="*/ 1402080 w 2036310"/>
              <a:gd name="connsiteY3" fmla="*/ 1539446 h 1598944"/>
              <a:gd name="connsiteX4" fmla="*/ 0 w 2036310"/>
              <a:gd name="connsiteY4" fmla="*/ 1527254 h 1598944"/>
              <a:gd name="connsiteX0" fmla="*/ 219456 w 2182635"/>
              <a:gd name="connsiteY0" fmla="*/ 112982 h 1631346"/>
              <a:gd name="connsiteX1" fmla="*/ 1487424 w 2182635"/>
              <a:gd name="connsiteY1" fmla="*/ 64214 h 1631346"/>
              <a:gd name="connsiteX2" fmla="*/ 2182368 w 2182635"/>
              <a:gd name="connsiteY2" fmla="*/ 881078 h 1631346"/>
              <a:gd name="connsiteX3" fmla="*/ 1548384 w 2182635"/>
              <a:gd name="connsiteY3" fmla="*/ 1539446 h 1631346"/>
              <a:gd name="connsiteX4" fmla="*/ 0 w 2182635"/>
              <a:gd name="connsiteY4" fmla="*/ 1588214 h 1631346"/>
              <a:gd name="connsiteX0" fmla="*/ 0 w 2207019"/>
              <a:gd name="connsiteY0" fmla="*/ 98319 h 1641067"/>
              <a:gd name="connsiteX1" fmla="*/ 1511808 w 2207019"/>
              <a:gd name="connsiteY1" fmla="*/ 73935 h 1641067"/>
              <a:gd name="connsiteX2" fmla="*/ 2206752 w 2207019"/>
              <a:gd name="connsiteY2" fmla="*/ 890799 h 1641067"/>
              <a:gd name="connsiteX3" fmla="*/ 1572768 w 2207019"/>
              <a:gd name="connsiteY3" fmla="*/ 1549167 h 1641067"/>
              <a:gd name="connsiteX4" fmla="*/ 24384 w 2207019"/>
              <a:gd name="connsiteY4" fmla="*/ 1597935 h 1641067"/>
              <a:gd name="connsiteX0" fmla="*/ 0 w 2207019"/>
              <a:gd name="connsiteY0" fmla="*/ 88505 h 1631253"/>
              <a:gd name="connsiteX1" fmla="*/ 1511808 w 2207019"/>
              <a:gd name="connsiteY1" fmla="*/ 64121 h 1631253"/>
              <a:gd name="connsiteX2" fmla="*/ 2206752 w 2207019"/>
              <a:gd name="connsiteY2" fmla="*/ 880985 h 1631253"/>
              <a:gd name="connsiteX3" fmla="*/ 1572768 w 2207019"/>
              <a:gd name="connsiteY3" fmla="*/ 1539353 h 1631253"/>
              <a:gd name="connsiteX4" fmla="*/ 24384 w 2207019"/>
              <a:gd name="connsiteY4" fmla="*/ 1588121 h 1631253"/>
              <a:gd name="connsiteX0" fmla="*/ 0 w 2206925"/>
              <a:gd name="connsiteY0" fmla="*/ 50699 h 1593447"/>
              <a:gd name="connsiteX1" fmla="*/ 1524000 w 2206925"/>
              <a:gd name="connsiteY1" fmla="*/ 87275 h 1593447"/>
              <a:gd name="connsiteX2" fmla="*/ 2206752 w 2206925"/>
              <a:gd name="connsiteY2" fmla="*/ 843179 h 1593447"/>
              <a:gd name="connsiteX3" fmla="*/ 1572768 w 2206925"/>
              <a:gd name="connsiteY3" fmla="*/ 1501547 h 1593447"/>
              <a:gd name="connsiteX4" fmla="*/ 24384 w 2206925"/>
              <a:gd name="connsiteY4" fmla="*/ 1550315 h 1593447"/>
              <a:gd name="connsiteX0" fmla="*/ 0 w 2206790"/>
              <a:gd name="connsiteY0" fmla="*/ 50699 h 1593447"/>
              <a:gd name="connsiteX1" fmla="*/ 1524000 w 2206790"/>
              <a:gd name="connsiteY1" fmla="*/ 87275 h 1593447"/>
              <a:gd name="connsiteX2" fmla="*/ 2206752 w 2206790"/>
              <a:gd name="connsiteY2" fmla="*/ 843179 h 1593447"/>
              <a:gd name="connsiteX3" fmla="*/ 1572768 w 2206790"/>
              <a:gd name="connsiteY3" fmla="*/ 1501547 h 1593447"/>
              <a:gd name="connsiteX4" fmla="*/ 24384 w 2206790"/>
              <a:gd name="connsiteY4" fmla="*/ 1550315 h 15934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6790" h="1593447">
                <a:moveTo>
                  <a:pt x="0" y="50699"/>
                </a:moveTo>
                <a:cubicBezTo>
                  <a:pt x="580136" y="-1117"/>
                  <a:pt x="1156208" y="-44805"/>
                  <a:pt x="1524000" y="87275"/>
                </a:cubicBezTo>
                <a:cubicBezTo>
                  <a:pt x="1891792" y="219355"/>
                  <a:pt x="2210816" y="534315"/>
                  <a:pt x="2206752" y="843179"/>
                </a:cubicBezTo>
                <a:cubicBezTo>
                  <a:pt x="2202688" y="1152043"/>
                  <a:pt x="1936496" y="1383691"/>
                  <a:pt x="1572768" y="1501547"/>
                </a:cubicBezTo>
                <a:cubicBezTo>
                  <a:pt x="1209040" y="1619403"/>
                  <a:pt x="555752" y="1610259"/>
                  <a:pt x="24384" y="1550315"/>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a:off x="7875339" y="2818058"/>
            <a:ext cx="1926336" cy="1286715"/>
          </a:xfrm>
          <a:custGeom>
            <a:avLst/>
            <a:gdLst>
              <a:gd name="connsiteX0" fmla="*/ 73152 w 2036310"/>
              <a:gd name="connsiteY0" fmla="*/ 112982 h 1598944"/>
              <a:gd name="connsiteX1" fmla="*/ 1341120 w 2036310"/>
              <a:gd name="connsiteY1" fmla="*/ 64214 h 1598944"/>
              <a:gd name="connsiteX2" fmla="*/ 2036064 w 2036310"/>
              <a:gd name="connsiteY2" fmla="*/ 881078 h 1598944"/>
              <a:gd name="connsiteX3" fmla="*/ 1402080 w 2036310"/>
              <a:gd name="connsiteY3" fmla="*/ 1539446 h 1598944"/>
              <a:gd name="connsiteX4" fmla="*/ 0 w 2036310"/>
              <a:gd name="connsiteY4" fmla="*/ 1527254 h 1598944"/>
              <a:gd name="connsiteX0" fmla="*/ 219456 w 2182635"/>
              <a:gd name="connsiteY0" fmla="*/ 112982 h 1631346"/>
              <a:gd name="connsiteX1" fmla="*/ 1487424 w 2182635"/>
              <a:gd name="connsiteY1" fmla="*/ 64214 h 1631346"/>
              <a:gd name="connsiteX2" fmla="*/ 2182368 w 2182635"/>
              <a:gd name="connsiteY2" fmla="*/ 881078 h 1631346"/>
              <a:gd name="connsiteX3" fmla="*/ 1548384 w 2182635"/>
              <a:gd name="connsiteY3" fmla="*/ 1539446 h 1631346"/>
              <a:gd name="connsiteX4" fmla="*/ 0 w 2182635"/>
              <a:gd name="connsiteY4" fmla="*/ 1588214 h 1631346"/>
              <a:gd name="connsiteX0" fmla="*/ 0 w 2207019"/>
              <a:gd name="connsiteY0" fmla="*/ 98319 h 1641067"/>
              <a:gd name="connsiteX1" fmla="*/ 1511808 w 2207019"/>
              <a:gd name="connsiteY1" fmla="*/ 73935 h 1641067"/>
              <a:gd name="connsiteX2" fmla="*/ 2206752 w 2207019"/>
              <a:gd name="connsiteY2" fmla="*/ 890799 h 1641067"/>
              <a:gd name="connsiteX3" fmla="*/ 1572768 w 2207019"/>
              <a:gd name="connsiteY3" fmla="*/ 1549167 h 1641067"/>
              <a:gd name="connsiteX4" fmla="*/ 24384 w 2207019"/>
              <a:gd name="connsiteY4" fmla="*/ 1597935 h 1641067"/>
              <a:gd name="connsiteX0" fmla="*/ 0 w 2207019"/>
              <a:gd name="connsiteY0" fmla="*/ 88505 h 1631253"/>
              <a:gd name="connsiteX1" fmla="*/ 1511808 w 2207019"/>
              <a:gd name="connsiteY1" fmla="*/ 64121 h 1631253"/>
              <a:gd name="connsiteX2" fmla="*/ 2206752 w 2207019"/>
              <a:gd name="connsiteY2" fmla="*/ 880985 h 1631253"/>
              <a:gd name="connsiteX3" fmla="*/ 1572768 w 2207019"/>
              <a:gd name="connsiteY3" fmla="*/ 1539353 h 1631253"/>
              <a:gd name="connsiteX4" fmla="*/ 24384 w 2207019"/>
              <a:gd name="connsiteY4" fmla="*/ 1588121 h 1631253"/>
              <a:gd name="connsiteX0" fmla="*/ 0 w 2206925"/>
              <a:gd name="connsiteY0" fmla="*/ 50699 h 1593447"/>
              <a:gd name="connsiteX1" fmla="*/ 1524000 w 2206925"/>
              <a:gd name="connsiteY1" fmla="*/ 87275 h 1593447"/>
              <a:gd name="connsiteX2" fmla="*/ 2206752 w 2206925"/>
              <a:gd name="connsiteY2" fmla="*/ 843179 h 1593447"/>
              <a:gd name="connsiteX3" fmla="*/ 1572768 w 2206925"/>
              <a:gd name="connsiteY3" fmla="*/ 1501547 h 1593447"/>
              <a:gd name="connsiteX4" fmla="*/ 24384 w 2206925"/>
              <a:gd name="connsiteY4" fmla="*/ 1550315 h 1593447"/>
              <a:gd name="connsiteX0" fmla="*/ 0 w 2206790"/>
              <a:gd name="connsiteY0" fmla="*/ 50699 h 1593447"/>
              <a:gd name="connsiteX1" fmla="*/ 1524000 w 2206790"/>
              <a:gd name="connsiteY1" fmla="*/ 87275 h 1593447"/>
              <a:gd name="connsiteX2" fmla="*/ 2206752 w 2206790"/>
              <a:gd name="connsiteY2" fmla="*/ 843179 h 1593447"/>
              <a:gd name="connsiteX3" fmla="*/ 1572768 w 2206790"/>
              <a:gd name="connsiteY3" fmla="*/ 1501547 h 1593447"/>
              <a:gd name="connsiteX4" fmla="*/ 24384 w 2206790"/>
              <a:gd name="connsiteY4" fmla="*/ 1550315 h 15934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6790" h="1593447">
                <a:moveTo>
                  <a:pt x="0" y="50699"/>
                </a:moveTo>
                <a:cubicBezTo>
                  <a:pt x="580136" y="-1117"/>
                  <a:pt x="1156208" y="-44805"/>
                  <a:pt x="1524000" y="87275"/>
                </a:cubicBezTo>
                <a:cubicBezTo>
                  <a:pt x="1891792" y="219355"/>
                  <a:pt x="2210816" y="534315"/>
                  <a:pt x="2206752" y="843179"/>
                </a:cubicBezTo>
                <a:cubicBezTo>
                  <a:pt x="2202688" y="1152043"/>
                  <a:pt x="1936496" y="1383691"/>
                  <a:pt x="1572768" y="1501547"/>
                </a:cubicBezTo>
                <a:cubicBezTo>
                  <a:pt x="1209040" y="1619403"/>
                  <a:pt x="555752" y="1610259"/>
                  <a:pt x="24384" y="1550315"/>
                </a:cubicBezTo>
              </a:path>
            </a:pathLst>
          </a:custGeom>
          <a:noFill/>
          <a:ln w="381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a:off x="2913820" y="2852928"/>
            <a:ext cx="97604" cy="1243584"/>
          </a:xfrm>
          <a:custGeom>
            <a:avLst/>
            <a:gdLst>
              <a:gd name="connsiteX0" fmla="*/ 97604 w 97604"/>
              <a:gd name="connsiteY0" fmla="*/ 1243584 h 1243584"/>
              <a:gd name="connsiteX1" fmla="*/ 68 w 97604"/>
              <a:gd name="connsiteY1" fmla="*/ 585216 h 1243584"/>
              <a:gd name="connsiteX2" fmla="*/ 85412 w 97604"/>
              <a:gd name="connsiteY2" fmla="*/ 0 h 1243584"/>
            </a:gdLst>
            <a:ahLst/>
            <a:cxnLst>
              <a:cxn ang="0">
                <a:pos x="connsiteX0" y="connsiteY0"/>
              </a:cxn>
              <a:cxn ang="0">
                <a:pos x="connsiteX1" y="connsiteY1"/>
              </a:cxn>
              <a:cxn ang="0">
                <a:pos x="connsiteX2" y="connsiteY2"/>
              </a:cxn>
            </a:cxnLst>
            <a:rect l="l" t="t" r="r" b="b"/>
            <a:pathLst>
              <a:path w="97604" h="1243584">
                <a:moveTo>
                  <a:pt x="97604" y="1243584"/>
                </a:moveTo>
                <a:cubicBezTo>
                  <a:pt x="49852" y="1018032"/>
                  <a:pt x="2100" y="792480"/>
                  <a:pt x="68" y="585216"/>
                </a:cubicBezTo>
                <a:cubicBezTo>
                  <a:pt x="-1964" y="377952"/>
                  <a:pt x="41724" y="188976"/>
                  <a:pt x="85412" y="0"/>
                </a:cubicBezTo>
              </a:path>
            </a:pathLst>
          </a:custGeom>
          <a:noFill/>
          <a:ln w="25400"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2861256" y="2801478"/>
            <a:ext cx="1677539" cy="650691"/>
          </a:xfrm>
          <a:prstGeom prst="rect">
            <a:avLst/>
          </a:prstGeom>
          <a:noFill/>
          <a:ln>
            <a:noFill/>
          </a:ln>
        </p:spPr>
        <p:txBody>
          <a:bodyPr wrap="square" rtlCol="0">
            <a:spAutoFit/>
          </a:bodyPr>
          <a:lstStyle/>
          <a:p>
            <a:pPr algn="ctr">
              <a:lnSpc>
                <a:spcPct val="125000"/>
              </a:lnSpc>
            </a:pPr>
            <a:r>
              <a:rPr lang="en-US" altLang="zh-CN" sz="32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STEP 01</a:t>
            </a:r>
          </a:p>
        </p:txBody>
      </p:sp>
      <p:sp>
        <p:nvSpPr>
          <p:cNvPr id="23" name="文本框 22"/>
          <p:cNvSpPr txBox="1"/>
          <p:nvPr/>
        </p:nvSpPr>
        <p:spPr>
          <a:xfrm>
            <a:off x="3116834" y="3599647"/>
            <a:ext cx="1117614" cy="461665"/>
          </a:xfrm>
          <a:prstGeom prst="rect">
            <a:avLst/>
          </a:prstGeom>
          <a:noFill/>
          <a:effectLst/>
        </p:spPr>
        <p:txBody>
          <a:bodyPr wrap="none" rtlCol="0">
            <a:spAutoFit/>
          </a:bodyPr>
          <a:lstStyle/>
          <a:p>
            <a:r>
              <a:rPr lang="zh-CN" altLang="en-US" sz="2400"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24" name="任意多边形 23"/>
          <p:cNvSpPr/>
          <p:nvPr/>
        </p:nvSpPr>
        <p:spPr>
          <a:xfrm>
            <a:off x="3171947" y="3522580"/>
            <a:ext cx="1440000" cy="10800"/>
          </a:xfrm>
          <a:custGeom>
            <a:avLst/>
            <a:gdLst>
              <a:gd name="connsiteX0" fmla="*/ 0 w 5662863"/>
              <a:gd name="connsiteY0" fmla="*/ 0 h 32085"/>
              <a:gd name="connsiteX1" fmla="*/ 5662863 w 5662863"/>
              <a:gd name="connsiteY1" fmla="*/ 32085 h 32085"/>
            </a:gdLst>
            <a:ahLst/>
            <a:cxnLst>
              <a:cxn ang="0">
                <a:pos x="connsiteX0" y="connsiteY0"/>
              </a:cxn>
              <a:cxn ang="0">
                <a:pos x="connsiteX1" y="connsiteY1"/>
              </a:cxn>
            </a:cxnLst>
            <a:rect l="l" t="t" r="r" b="b"/>
            <a:pathLst>
              <a:path w="5662863" h="32085">
                <a:moveTo>
                  <a:pt x="0" y="0"/>
                </a:moveTo>
                <a:lnTo>
                  <a:pt x="5662863" y="32085"/>
                </a:lnTo>
              </a:path>
            </a:pathLst>
          </a:custGeom>
          <a:noFill/>
          <a:ln w="25400" cap="rnd">
            <a:solidFill>
              <a:schemeClr val="tx1">
                <a:lumMod val="75000"/>
                <a:lumOff val="25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4629421" y="2801478"/>
            <a:ext cx="1677539" cy="650691"/>
          </a:xfrm>
          <a:prstGeom prst="rect">
            <a:avLst/>
          </a:prstGeom>
          <a:noFill/>
          <a:ln>
            <a:noFill/>
          </a:ln>
        </p:spPr>
        <p:txBody>
          <a:bodyPr wrap="square" rtlCol="0">
            <a:spAutoFit/>
          </a:bodyPr>
          <a:lstStyle/>
          <a:p>
            <a:pPr algn="ctr">
              <a:lnSpc>
                <a:spcPct val="125000"/>
              </a:lnSpc>
            </a:pPr>
            <a:r>
              <a:rPr lang="en-US" altLang="zh-CN" sz="32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STEP 02</a:t>
            </a:r>
          </a:p>
        </p:txBody>
      </p:sp>
      <p:sp>
        <p:nvSpPr>
          <p:cNvPr id="26" name="文本框 25"/>
          <p:cNvSpPr txBox="1"/>
          <p:nvPr/>
        </p:nvSpPr>
        <p:spPr>
          <a:xfrm>
            <a:off x="4884999" y="3599647"/>
            <a:ext cx="1117614" cy="461665"/>
          </a:xfrm>
          <a:prstGeom prst="rect">
            <a:avLst/>
          </a:prstGeom>
          <a:noFill/>
          <a:effectLst/>
        </p:spPr>
        <p:txBody>
          <a:bodyPr wrap="none" rtlCol="0">
            <a:spAutoFit/>
          </a:bodyPr>
          <a:lstStyle/>
          <a:p>
            <a:r>
              <a:rPr lang="zh-CN" altLang="en-US" sz="2400"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27" name="任意多边形 26"/>
          <p:cNvSpPr/>
          <p:nvPr/>
        </p:nvSpPr>
        <p:spPr>
          <a:xfrm>
            <a:off x="4866960" y="3522580"/>
            <a:ext cx="1440000" cy="10800"/>
          </a:xfrm>
          <a:custGeom>
            <a:avLst/>
            <a:gdLst>
              <a:gd name="connsiteX0" fmla="*/ 0 w 5662863"/>
              <a:gd name="connsiteY0" fmla="*/ 0 h 32085"/>
              <a:gd name="connsiteX1" fmla="*/ 5662863 w 5662863"/>
              <a:gd name="connsiteY1" fmla="*/ 32085 h 32085"/>
            </a:gdLst>
            <a:ahLst/>
            <a:cxnLst>
              <a:cxn ang="0">
                <a:pos x="connsiteX0" y="connsiteY0"/>
              </a:cxn>
              <a:cxn ang="0">
                <a:pos x="connsiteX1" y="connsiteY1"/>
              </a:cxn>
            </a:cxnLst>
            <a:rect l="l" t="t" r="r" b="b"/>
            <a:pathLst>
              <a:path w="5662863" h="32085">
                <a:moveTo>
                  <a:pt x="0" y="0"/>
                </a:moveTo>
                <a:lnTo>
                  <a:pt x="5662863" y="32085"/>
                </a:lnTo>
              </a:path>
            </a:pathLst>
          </a:custGeom>
          <a:noFill/>
          <a:ln w="25400" cap="rnd">
            <a:solidFill>
              <a:schemeClr val="tx1">
                <a:lumMod val="75000"/>
                <a:lumOff val="25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6251282" y="2801478"/>
            <a:ext cx="1677539" cy="650691"/>
          </a:xfrm>
          <a:prstGeom prst="rect">
            <a:avLst/>
          </a:prstGeom>
          <a:noFill/>
        </p:spPr>
        <p:txBody>
          <a:bodyPr wrap="square" rtlCol="0">
            <a:spAutoFit/>
          </a:bodyPr>
          <a:lstStyle/>
          <a:p>
            <a:pPr algn="ctr">
              <a:lnSpc>
                <a:spcPct val="125000"/>
              </a:lnSpc>
            </a:pPr>
            <a:r>
              <a:rPr lang="en-US" altLang="zh-CN" sz="32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STEP 03</a:t>
            </a:r>
          </a:p>
        </p:txBody>
      </p:sp>
      <p:sp>
        <p:nvSpPr>
          <p:cNvPr id="29" name="文本框 28"/>
          <p:cNvSpPr txBox="1"/>
          <p:nvPr/>
        </p:nvSpPr>
        <p:spPr>
          <a:xfrm>
            <a:off x="6506860" y="3599647"/>
            <a:ext cx="1117614" cy="461665"/>
          </a:xfrm>
          <a:prstGeom prst="rect">
            <a:avLst/>
          </a:prstGeom>
          <a:noFill/>
          <a:effectLst/>
        </p:spPr>
        <p:txBody>
          <a:bodyPr wrap="none" rtlCol="0">
            <a:spAutoFit/>
          </a:bodyPr>
          <a:lstStyle/>
          <a:p>
            <a:r>
              <a:rPr lang="zh-CN" altLang="en-US" sz="2400"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30" name="任意多边形 29"/>
          <p:cNvSpPr/>
          <p:nvPr/>
        </p:nvSpPr>
        <p:spPr>
          <a:xfrm>
            <a:off x="6561973" y="3522580"/>
            <a:ext cx="1440000" cy="10800"/>
          </a:xfrm>
          <a:custGeom>
            <a:avLst/>
            <a:gdLst>
              <a:gd name="connsiteX0" fmla="*/ 0 w 5662863"/>
              <a:gd name="connsiteY0" fmla="*/ 0 h 32085"/>
              <a:gd name="connsiteX1" fmla="*/ 5662863 w 5662863"/>
              <a:gd name="connsiteY1" fmla="*/ 32085 h 32085"/>
            </a:gdLst>
            <a:ahLst/>
            <a:cxnLst>
              <a:cxn ang="0">
                <a:pos x="connsiteX0" y="connsiteY0"/>
              </a:cxn>
              <a:cxn ang="0">
                <a:pos x="connsiteX1" y="connsiteY1"/>
              </a:cxn>
            </a:cxnLst>
            <a:rect l="l" t="t" r="r" b="b"/>
            <a:pathLst>
              <a:path w="5662863" h="32085">
                <a:moveTo>
                  <a:pt x="0" y="0"/>
                </a:moveTo>
                <a:lnTo>
                  <a:pt x="5662863" y="32085"/>
                </a:lnTo>
              </a:path>
            </a:pathLst>
          </a:custGeom>
          <a:noFill/>
          <a:ln w="25400" cap="rnd">
            <a:solidFill>
              <a:schemeClr val="tx1">
                <a:lumMod val="75000"/>
                <a:lumOff val="25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7946294" y="2801478"/>
            <a:ext cx="1677539" cy="650691"/>
          </a:xfrm>
          <a:prstGeom prst="rect">
            <a:avLst/>
          </a:prstGeom>
          <a:noFill/>
          <a:ln>
            <a:noFill/>
          </a:ln>
        </p:spPr>
        <p:txBody>
          <a:bodyPr wrap="square" rtlCol="0">
            <a:spAutoFit/>
          </a:bodyPr>
          <a:lstStyle/>
          <a:p>
            <a:pPr algn="ctr">
              <a:lnSpc>
                <a:spcPct val="125000"/>
              </a:lnSpc>
            </a:pPr>
            <a:r>
              <a:rPr lang="en-US" altLang="zh-CN" sz="32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STEP 04</a:t>
            </a:r>
          </a:p>
        </p:txBody>
      </p:sp>
      <p:sp>
        <p:nvSpPr>
          <p:cNvPr id="32" name="文本框 31"/>
          <p:cNvSpPr txBox="1"/>
          <p:nvPr/>
        </p:nvSpPr>
        <p:spPr>
          <a:xfrm>
            <a:off x="8201872" y="3599647"/>
            <a:ext cx="1117614" cy="461665"/>
          </a:xfrm>
          <a:prstGeom prst="rect">
            <a:avLst/>
          </a:prstGeom>
          <a:noFill/>
          <a:effectLst/>
        </p:spPr>
        <p:txBody>
          <a:bodyPr wrap="none" rtlCol="0">
            <a:spAutoFit/>
          </a:bodyPr>
          <a:lstStyle/>
          <a:p>
            <a:r>
              <a:rPr lang="zh-CN" altLang="en-US" sz="2400"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4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33" name="任意多边形 32"/>
          <p:cNvSpPr/>
          <p:nvPr/>
        </p:nvSpPr>
        <p:spPr>
          <a:xfrm>
            <a:off x="8256985" y="3522580"/>
            <a:ext cx="1440000" cy="10800"/>
          </a:xfrm>
          <a:custGeom>
            <a:avLst/>
            <a:gdLst>
              <a:gd name="connsiteX0" fmla="*/ 0 w 5662863"/>
              <a:gd name="connsiteY0" fmla="*/ 0 h 32085"/>
              <a:gd name="connsiteX1" fmla="*/ 5662863 w 5662863"/>
              <a:gd name="connsiteY1" fmla="*/ 32085 h 32085"/>
            </a:gdLst>
            <a:ahLst/>
            <a:cxnLst>
              <a:cxn ang="0">
                <a:pos x="connsiteX0" y="connsiteY0"/>
              </a:cxn>
              <a:cxn ang="0">
                <a:pos x="connsiteX1" y="connsiteY1"/>
              </a:cxn>
            </a:cxnLst>
            <a:rect l="l" t="t" r="r" b="b"/>
            <a:pathLst>
              <a:path w="5662863" h="32085">
                <a:moveTo>
                  <a:pt x="0" y="0"/>
                </a:moveTo>
                <a:lnTo>
                  <a:pt x="5662863" y="32085"/>
                </a:lnTo>
              </a:path>
            </a:pathLst>
          </a:custGeom>
          <a:noFill/>
          <a:ln w="25400" cap="rnd">
            <a:solidFill>
              <a:schemeClr val="tx1">
                <a:lumMod val="75000"/>
                <a:lumOff val="25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1862228" y="4810359"/>
            <a:ext cx="1850925" cy="630942"/>
          </a:xfrm>
          <a:prstGeom prst="rect">
            <a:avLst/>
          </a:prstGeom>
          <a:noFill/>
        </p:spPr>
        <p:txBody>
          <a:bodyPr wrap="square" rtlCol="0">
            <a:spAutoFit/>
          </a:bodyPr>
          <a:lstStyle/>
          <a:p>
            <a:pPr>
              <a:lnSpc>
                <a:spcPct val="125000"/>
              </a:lnSpc>
            </a:pPr>
            <a:r>
              <a:rPr lang="zh-CN" altLang="en-US" sz="14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a:t>
            </a:r>
            <a:r>
              <a:rPr lang="zh-CN" altLang="en-US" sz="1400" dirty="0" smtClean="0">
                <a:solidFill>
                  <a:schemeClr val="tx1">
                    <a:lumMod val="85000"/>
                    <a:lumOff val="15000"/>
                  </a:schemeClr>
                </a:solidFill>
                <a:latin typeface="方正静蕾简体" panose="02000000000000000000" pitchFamily="2" charset="-122"/>
                <a:ea typeface="方正静蕾简体" panose="02000000000000000000" pitchFamily="2" charset="-122"/>
              </a:rPr>
              <a:t>在</a:t>
            </a:r>
            <a:endParaRPr lang="en-US" altLang="zh-CN" sz="1400" dirty="0" smtClean="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35" name="文本框 34"/>
          <p:cNvSpPr txBox="1"/>
          <p:nvPr/>
        </p:nvSpPr>
        <p:spPr>
          <a:xfrm>
            <a:off x="4117372" y="4810359"/>
            <a:ext cx="1850925" cy="630942"/>
          </a:xfrm>
          <a:prstGeom prst="rect">
            <a:avLst/>
          </a:prstGeom>
          <a:noFill/>
        </p:spPr>
        <p:txBody>
          <a:bodyPr wrap="square" rtlCol="0">
            <a:spAutoFit/>
          </a:bodyPr>
          <a:lstStyle/>
          <a:p>
            <a:pPr>
              <a:lnSpc>
                <a:spcPct val="125000"/>
              </a:lnSpc>
            </a:pPr>
            <a:r>
              <a:rPr lang="zh-CN" altLang="en-US" sz="14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a:t>
            </a:r>
            <a:r>
              <a:rPr lang="zh-CN" altLang="en-US" sz="1400" dirty="0" smtClean="0">
                <a:solidFill>
                  <a:schemeClr val="tx1">
                    <a:lumMod val="85000"/>
                    <a:lumOff val="15000"/>
                  </a:schemeClr>
                </a:solidFill>
                <a:latin typeface="方正静蕾简体" panose="02000000000000000000" pitchFamily="2" charset="-122"/>
                <a:ea typeface="方正静蕾简体" panose="02000000000000000000" pitchFamily="2" charset="-122"/>
              </a:rPr>
              <a:t>在</a:t>
            </a:r>
            <a:endParaRPr lang="en-US" altLang="zh-CN" sz="1400" dirty="0" smtClean="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36" name="文本框 35"/>
          <p:cNvSpPr txBox="1"/>
          <p:nvPr/>
        </p:nvSpPr>
        <p:spPr>
          <a:xfrm>
            <a:off x="6372516" y="4810359"/>
            <a:ext cx="1850925" cy="630942"/>
          </a:xfrm>
          <a:prstGeom prst="rect">
            <a:avLst/>
          </a:prstGeom>
          <a:noFill/>
        </p:spPr>
        <p:txBody>
          <a:bodyPr wrap="square" rtlCol="0">
            <a:spAutoFit/>
          </a:bodyPr>
          <a:lstStyle/>
          <a:p>
            <a:pPr>
              <a:lnSpc>
                <a:spcPct val="125000"/>
              </a:lnSpc>
            </a:pPr>
            <a:r>
              <a:rPr lang="zh-CN" altLang="en-US" sz="14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a:t>
            </a:r>
            <a:r>
              <a:rPr lang="zh-CN" altLang="en-US" sz="1400" dirty="0" smtClean="0">
                <a:solidFill>
                  <a:schemeClr val="tx1">
                    <a:lumMod val="85000"/>
                    <a:lumOff val="15000"/>
                  </a:schemeClr>
                </a:solidFill>
                <a:latin typeface="方正静蕾简体" panose="02000000000000000000" pitchFamily="2" charset="-122"/>
                <a:ea typeface="方正静蕾简体" panose="02000000000000000000" pitchFamily="2" charset="-122"/>
              </a:rPr>
              <a:t>在</a:t>
            </a:r>
            <a:endParaRPr lang="en-US" altLang="zh-CN" sz="1400" dirty="0" smtClean="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37" name="文本框 36"/>
          <p:cNvSpPr txBox="1"/>
          <p:nvPr/>
        </p:nvSpPr>
        <p:spPr>
          <a:xfrm>
            <a:off x="8627659" y="4810359"/>
            <a:ext cx="1850925" cy="630942"/>
          </a:xfrm>
          <a:prstGeom prst="rect">
            <a:avLst/>
          </a:prstGeom>
          <a:noFill/>
        </p:spPr>
        <p:txBody>
          <a:bodyPr wrap="square" rtlCol="0">
            <a:spAutoFit/>
          </a:bodyPr>
          <a:lstStyle/>
          <a:p>
            <a:pPr>
              <a:lnSpc>
                <a:spcPct val="125000"/>
              </a:lnSpc>
            </a:pPr>
            <a:r>
              <a:rPr lang="zh-CN" altLang="en-US" sz="14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a:t>
            </a:r>
            <a:r>
              <a:rPr lang="zh-CN" altLang="en-US" sz="1400" dirty="0" smtClean="0">
                <a:solidFill>
                  <a:schemeClr val="tx1">
                    <a:lumMod val="85000"/>
                    <a:lumOff val="15000"/>
                  </a:schemeClr>
                </a:solidFill>
                <a:latin typeface="方正静蕾简体" panose="02000000000000000000" pitchFamily="2" charset="-122"/>
                <a:ea typeface="方正静蕾简体" panose="02000000000000000000" pitchFamily="2" charset="-122"/>
              </a:rPr>
              <a:t>在</a:t>
            </a:r>
            <a:endParaRPr lang="en-US" altLang="zh-CN" sz="1400" dirty="0" smtClean="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38" name="任意多边形 37"/>
          <p:cNvSpPr/>
          <p:nvPr/>
        </p:nvSpPr>
        <p:spPr>
          <a:xfrm rot="5400000" flipH="1" flipV="1">
            <a:off x="8821914" y="4158553"/>
            <a:ext cx="595408" cy="780291"/>
          </a:xfrm>
          <a:custGeom>
            <a:avLst/>
            <a:gdLst>
              <a:gd name="connsiteX0" fmla="*/ 836909 w 836909"/>
              <a:gd name="connsiteY0" fmla="*/ 0 h 852407"/>
              <a:gd name="connsiteX1" fmla="*/ 635431 w 836909"/>
              <a:gd name="connsiteY1" fmla="*/ 0 h 852407"/>
              <a:gd name="connsiteX2" fmla="*/ 635431 w 836909"/>
              <a:gd name="connsiteY2" fmla="*/ 852407 h 852407"/>
              <a:gd name="connsiteX3" fmla="*/ 0 w 836909"/>
              <a:gd name="connsiteY3" fmla="*/ 852407 h 852407"/>
              <a:gd name="connsiteX0" fmla="*/ 836909 w 836909"/>
              <a:gd name="connsiteY0" fmla="*/ 0 h 852407"/>
              <a:gd name="connsiteX1" fmla="*/ 635431 w 836909"/>
              <a:gd name="connsiteY1" fmla="*/ 0 h 852407"/>
              <a:gd name="connsiteX2" fmla="*/ 528032 w 836909"/>
              <a:gd name="connsiteY2" fmla="*/ 852407 h 852407"/>
              <a:gd name="connsiteX3" fmla="*/ 0 w 836909"/>
              <a:gd name="connsiteY3" fmla="*/ 852407 h 852407"/>
              <a:gd name="connsiteX0" fmla="*/ 836909 w 836909"/>
              <a:gd name="connsiteY0" fmla="*/ 4254 h 856661"/>
              <a:gd name="connsiteX1" fmla="*/ 530181 w 836909"/>
              <a:gd name="connsiteY1" fmla="*/ 0 h 856661"/>
              <a:gd name="connsiteX2" fmla="*/ 528032 w 836909"/>
              <a:gd name="connsiteY2" fmla="*/ 856661 h 856661"/>
              <a:gd name="connsiteX3" fmla="*/ 0 w 836909"/>
              <a:gd name="connsiteY3" fmla="*/ 856661 h 856661"/>
            </a:gdLst>
            <a:ahLst/>
            <a:cxnLst>
              <a:cxn ang="0">
                <a:pos x="connsiteX0" y="connsiteY0"/>
              </a:cxn>
              <a:cxn ang="0">
                <a:pos x="connsiteX1" y="connsiteY1"/>
              </a:cxn>
              <a:cxn ang="0">
                <a:pos x="connsiteX2" y="connsiteY2"/>
              </a:cxn>
              <a:cxn ang="0">
                <a:pos x="connsiteX3" y="connsiteY3"/>
              </a:cxn>
            </a:cxnLst>
            <a:rect l="l" t="t" r="r" b="b"/>
            <a:pathLst>
              <a:path w="836909" h="856661">
                <a:moveTo>
                  <a:pt x="836909" y="4254"/>
                </a:moveTo>
                <a:lnTo>
                  <a:pt x="530181" y="0"/>
                </a:lnTo>
                <a:cubicBezTo>
                  <a:pt x="529465" y="285554"/>
                  <a:pt x="528748" y="571107"/>
                  <a:pt x="528032" y="856661"/>
                </a:cubicBezTo>
                <a:lnTo>
                  <a:pt x="0" y="856661"/>
                </a:lnTo>
              </a:path>
            </a:pathLst>
          </a:custGeom>
          <a:noFill/>
          <a:ln w="15875"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38"/>
          <p:cNvSpPr/>
          <p:nvPr/>
        </p:nvSpPr>
        <p:spPr>
          <a:xfrm rot="5400000" flipH="1" flipV="1">
            <a:off x="6853859" y="4409442"/>
            <a:ext cx="595408" cy="278513"/>
          </a:xfrm>
          <a:custGeom>
            <a:avLst/>
            <a:gdLst>
              <a:gd name="connsiteX0" fmla="*/ 836909 w 836909"/>
              <a:gd name="connsiteY0" fmla="*/ 0 h 852407"/>
              <a:gd name="connsiteX1" fmla="*/ 635431 w 836909"/>
              <a:gd name="connsiteY1" fmla="*/ 0 h 852407"/>
              <a:gd name="connsiteX2" fmla="*/ 635431 w 836909"/>
              <a:gd name="connsiteY2" fmla="*/ 852407 h 852407"/>
              <a:gd name="connsiteX3" fmla="*/ 0 w 836909"/>
              <a:gd name="connsiteY3" fmla="*/ 852407 h 852407"/>
              <a:gd name="connsiteX0" fmla="*/ 836909 w 836909"/>
              <a:gd name="connsiteY0" fmla="*/ 0 h 852407"/>
              <a:gd name="connsiteX1" fmla="*/ 635431 w 836909"/>
              <a:gd name="connsiteY1" fmla="*/ 0 h 852407"/>
              <a:gd name="connsiteX2" fmla="*/ 528032 w 836909"/>
              <a:gd name="connsiteY2" fmla="*/ 852407 h 852407"/>
              <a:gd name="connsiteX3" fmla="*/ 0 w 836909"/>
              <a:gd name="connsiteY3" fmla="*/ 852407 h 852407"/>
              <a:gd name="connsiteX0" fmla="*/ 836909 w 836909"/>
              <a:gd name="connsiteY0" fmla="*/ 4254 h 856661"/>
              <a:gd name="connsiteX1" fmla="*/ 530181 w 836909"/>
              <a:gd name="connsiteY1" fmla="*/ 0 h 856661"/>
              <a:gd name="connsiteX2" fmla="*/ 528032 w 836909"/>
              <a:gd name="connsiteY2" fmla="*/ 856661 h 856661"/>
              <a:gd name="connsiteX3" fmla="*/ 0 w 836909"/>
              <a:gd name="connsiteY3" fmla="*/ 856661 h 856661"/>
            </a:gdLst>
            <a:ahLst/>
            <a:cxnLst>
              <a:cxn ang="0">
                <a:pos x="connsiteX0" y="connsiteY0"/>
              </a:cxn>
              <a:cxn ang="0">
                <a:pos x="connsiteX1" y="connsiteY1"/>
              </a:cxn>
              <a:cxn ang="0">
                <a:pos x="connsiteX2" y="connsiteY2"/>
              </a:cxn>
              <a:cxn ang="0">
                <a:pos x="connsiteX3" y="connsiteY3"/>
              </a:cxn>
            </a:cxnLst>
            <a:rect l="l" t="t" r="r" b="b"/>
            <a:pathLst>
              <a:path w="836909" h="856661">
                <a:moveTo>
                  <a:pt x="836909" y="4254"/>
                </a:moveTo>
                <a:lnTo>
                  <a:pt x="530181" y="0"/>
                </a:lnTo>
                <a:cubicBezTo>
                  <a:pt x="529465" y="285554"/>
                  <a:pt x="528748" y="571107"/>
                  <a:pt x="528032" y="856661"/>
                </a:cubicBezTo>
                <a:lnTo>
                  <a:pt x="0" y="856661"/>
                </a:lnTo>
              </a:path>
            </a:pathLst>
          </a:custGeom>
          <a:noFill/>
          <a:ln w="15875"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任意多边形 39"/>
          <p:cNvSpPr/>
          <p:nvPr/>
        </p:nvSpPr>
        <p:spPr>
          <a:xfrm rot="16200000" flipV="1">
            <a:off x="4854100" y="4409442"/>
            <a:ext cx="595408" cy="278513"/>
          </a:xfrm>
          <a:custGeom>
            <a:avLst/>
            <a:gdLst>
              <a:gd name="connsiteX0" fmla="*/ 836909 w 836909"/>
              <a:gd name="connsiteY0" fmla="*/ 0 h 852407"/>
              <a:gd name="connsiteX1" fmla="*/ 635431 w 836909"/>
              <a:gd name="connsiteY1" fmla="*/ 0 h 852407"/>
              <a:gd name="connsiteX2" fmla="*/ 635431 w 836909"/>
              <a:gd name="connsiteY2" fmla="*/ 852407 h 852407"/>
              <a:gd name="connsiteX3" fmla="*/ 0 w 836909"/>
              <a:gd name="connsiteY3" fmla="*/ 852407 h 852407"/>
              <a:gd name="connsiteX0" fmla="*/ 836909 w 836909"/>
              <a:gd name="connsiteY0" fmla="*/ 0 h 852407"/>
              <a:gd name="connsiteX1" fmla="*/ 635431 w 836909"/>
              <a:gd name="connsiteY1" fmla="*/ 0 h 852407"/>
              <a:gd name="connsiteX2" fmla="*/ 528032 w 836909"/>
              <a:gd name="connsiteY2" fmla="*/ 852407 h 852407"/>
              <a:gd name="connsiteX3" fmla="*/ 0 w 836909"/>
              <a:gd name="connsiteY3" fmla="*/ 852407 h 852407"/>
              <a:gd name="connsiteX0" fmla="*/ 836909 w 836909"/>
              <a:gd name="connsiteY0" fmla="*/ 4254 h 856661"/>
              <a:gd name="connsiteX1" fmla="*/ 530181 w 836909"/>
              <a:gd name="connsiteY1" fmla="*/ 0 h 856661"/>
              <a:gd name="connsiteX2" fmla="*/ 528032 w 836909"/>
              <a:gd name="connsiteY2" fmla="*/ 856661 h 856661"/>
              <a:gd name="connsiteX3" fmla="*/ 0 w 836909"/>
              <a:gd name="connsiteY3" fmla="*/ 856661 h 856661"/>
            </a:gdLst>
            <a:ahLst/>
            <a:cxnLst>
              <a:cxn ang="0">
                <a:pos x="connsiteX0" y="connsiteY0"/>
              </a:cxn>
              <a:cxn ang="0">
                <a:pos x="connsiteX1" y="connsiteY1"/>
              </a:cxn>
              <a:cxn ang="0">
                <a:pos x="connsiteX2" y="connsiteY2"/>
              </a:cxn>
              <a:cxn ang="0">
                <a:pos x="connsiteX3" y="connsiteY3"/>
              </a:cxn>
            </a:cxnLst>
            <a:rect l="l" t="t" r="r" b="b"/>
            <a:pathLst>
              <a:path w="836909" h="856661">
                <a:moveTo>
                  <a:pt x="836909" y="4254"/>
                </a:moveTo>
                <a:lnTo>
                  <a:pt x="530181" y="0"/>
                </a:lnTo>
                <a:cubicBezTo>
                  <a:pt x="529465" y="285554"/>
                  <a:pt x="528748" y="571107"/>
                  <a:pt x="528032" y="856661"/>
                </a:cubicBezTo>
                <a:lnTo>
                  <a:pt x="0" y="856661"/>
                </a:lnTo>
              </a:path>
            </a:pathLst>
          </a:custGeom>
          <a:noFill/>
          <a:ln w="15875"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任意多边形 40"/>
          <p:cNvSpPr/>
          <p:nvPr/>
        </p:nvSpPr>
        <p:spPr>
          <a:xfrm rot="16200000" flipV="1">
            <a:off x="2755697" y="4176660"/>
            <a:ext cx="595408" cy="744076"/>
          </a:xfrm>
          <a:custGeom>
            <a:avLst/>
            <a:gdLst>
              <a:gd name="connsiteX0" fmla="*/ 836909 w 836909"/>
              <a:gd name="connsiteY0" fmla="*/ 0 h 852407"/>
              <a:gd name="connsiteX1" fmla="*/ 635431 w 836909"/>
              <a:gd name="connsiteY1" fmla="*/ 0 h 852407"/>
              <a:gd name="connsiteX2" fmla="*/ 635431 w 836909"/>
              <a:gd name="connsiteY2" fmla="*/ 852407 h 852407"/>
              <a:gd name="connsiteX3" fmla="*/ 0 w 836909"/>
              <a:gd name="connsiteY3" fmla="*/ 852407 h 852407"/>
              <a:gd name="connsiteX0" fmla="*/ 836909 w 836909"/>
              <a:gd name="connsiteY0" fmla="*/ 0 h 852407"/>
              <a:gd name="connsiteX1" fmla="*/ 635431 w 836909"/>
              <a:gd name="connsiteY1" fmla="*/ 0 h 852407"/>
              <a:gd name="connsiteX2" fmla="*/ 528032 w 836909"/>
              <a:gd name="connsiteY2" fmla="*/ 852407 h 852407"/>
              <a:gd name="connsiteX3" fmla="*/ 0 w 836909"/>
              <a:gd name="connsiteY3" fmla="*/ 852407 h 852407"/>
              <a:gd name="connsiteX0" fmla="*/ 836909 w 836909"/>
              <a:gd name="connsiteY0" fmla="*/ 4254 h 856661"/>
              <a:gd name="connsiteX1" fmla="*/ 530181 w 836909"/>
              <a:gd name="connsiteY1" fmla="*/ 0 h 856661"/>
              <a:gd name="connsiteX2" fmla="*/ 528032 w 836909"/>
              <a:gd name="connsiteY2" fmla="*/ 856661 h 856661"/>
              <a:gd name="connsiteX3" fmla="*/ 0 w 836909"/>
              <a:gd name="connsiteY3" fmla="*/ 856661 h 856661"/>
            </a:gdLst>
            <a:ahLst/>
            <a:cxnLst>
              <a:cxn ang="0">
                <a:pos x="connsiteX0" y="connsiteY0"/>
              </a:cxn>
              <a:cxn ang="0">
                <a:pos x="connsiteX1" y="connsiteY1"/>
              </a:cxn>
              <a:cxn ang="0">
                <a:pos x="connsiteX2" y="connsiteY2"/>
              </a:cxn>
              <a:cxn ang="0">
                <a:pos x="connsiteX3" y="connsiteY3"/>
              </a:cxn>
            </a:cxnLst>
            <a:rect l="l" t="t" r="r" b="b"/>
            <a:pathLst>
              <a:path w="836909" h="856661">
                <a:moveTo>
                  <a:pt x="836909" y="4254"/>
                </a:moveTo>
                <a:lnTo>
                  <a:pt x="530181" y="0"/>
                </a:lnTo>
                <a:cubicBezTo>
                  <a:pt x="529465" y="285554"/>
                  <a:pt x="528748" y="571107"/>
                  <a:pt x="528032" y="856661"/>
                </a:cubicBezTo>
                <a:lnTo>
                  <a:pt x="0" y="856661"/>
                </a:lnTo>
              </a:path>
            </a:pathLst>
          </a:custGeom>
          <a:noFill/>
          <a:ln w="15875" cap="rnd">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2" name="图片 41"/>
          <p:cNvPicPr>
            <a:picLocks noChangeAspect="1"/>
          </p:cNvPicPr>
          <p:nvPr/>
        </p:nvPicPr>
        <p:blipFill>
          <a:blip r:embed="rId2"/>
          <a:stretch>
            <a:fillRect/>
          </a:stretch>
        </p:blipFill>
        <p:spPr>
          <a:xfrm>
            <a:off x="307848" y="237744"/>
            <a:ext cx="355722" cy="299555"/>
          </a:xfrm>
          <a:prstGeom prst="rect">
            <a:avLst/>
          </a:prstGeom>
        </p:spPr>
      </p:pic>
      <p:sp>
        <p:nvSpPr>
          <p:cNvPr id="43" name="文本框 42"/>
          <p:cNvSpPr txBox="1"/>
          <p:nvPr/>
        </p:nvSpPr>
        <p:spPr>
          <a:xfrm>
            <a:off x="852272" y="141299"/>
            <a:ext cx="2557110" cy="492443"/>
          </a:xfrm>
          <a:prstGeom prst="rect">
            <a:avLst/>
          </a:prstGeom>
          <a:noFill/>
        </p:spPr>
        <p:txBody>
          <a:bodyPr wrap="none" rtlCol="0">
            <a:spAutoFit/>
          </a:bodyPr>
          <a:lstStyle/>
          <a:p>
            <a:r>
              <a:rPr lang="zh-CN" altLang="en-US" sz="26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请添加您的小标题</a:t>
            </a:r>
            <a:endParaRPr lang="zh-CN" altLang="en-US" sz="26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extLst>
      <p:ext uri="{BB962C8B-B14F-4D97-AF65-F5344CB8AC3E}">
        <p14:creationId xmlns:p14="http://schemas.microsoft.com/office/powerpoint/2010/main" val="21128758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sp>
        <p:nvSpPr>
          <p:cNvPr id="42" name="文本框 41"/>
          <p:cNvSpPr txBox="1"/>
          <p:nvPr/>
        </p:nvSpPr>
        <p:spPr>
          <a:xfrm>
            <a:off x="8401810" y="2497608"/>
            <a:ext cx="2727979" cy="830997"/>
          </a:xfrm>
          <a:prstGeom prst="rect">
            <a:avLst/>
          </a:prstGeom>
          <a:noFill/>
        </p:spPr>
        <p:txBody>
          <a:bodyPr wrap="square" rtlCol="0">
            <a:spAutoFit/>
          </a:bodyPr>
          <a:lstStyle/>
          <a:p>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请在此添加文字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文字请</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请在此添加文字</a:t>
            </a:r>
          </a:p>
        </p:txBody>
      </p:sp>
      <p:sp>
        <p:nvSpPr>
          <p:cNvPr id="43" name="文本框 42"/>
          <p:cNvSpPr txBox="1"/>
          <p:nvPr/>
        </p:nvSpPr>
        <p:spPr>
          <a:xfrm>
            <a:off x="8423916" y="4816399"/>
            <a:ext cx="2727979" cy="830997"/>
          </a:xfrm>
          <a:prstGeom prst="rect">
            <a:avLst/>
          </a:prstGeom>
          <a:noFill/>
        </p:spPr>
        <p:txBody>
          <a:bodyPr wrap="square" rtlCol="0">
            <a:spAutoFit/>
          </a:bodyPr>
          <a:lstStyle/>
          <a:p>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请在此添加文字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文字请</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请在此添加文字</a:t>
            </a:r>
          </a:p>
        </p:txBody>
      </p:sp>
      <p:sp>
        <p:nvSpPr>
          <p:cNvPr id="44" name="文本框 43"/>
          <p:cNvSpPr txBox="1"/>
          <p:nvPr/>
        </p:nvSpPr>
        <p:spPr>
          <a:xfrm>
            <a:off x="1412633" y="2421158"/>
            <a:ext cx="2727979" cy="830997"/>
          </a:xfrm>
          <a:prstGeom prst="rect">
            <a:avLst/>
          </a:prstGeom>
          <a:noFill/>
        </p:spPr>
        <p:txBody>
          <a:bodyPr wrap="square" rtlCol="0">
            <a:spAutoFit/>
          </a:bodyPr>
          <a:lstStyle/>
          <a:p>
            <a:pPr algn="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请在此添加文字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文字请</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请在此添加文字</a:t>
            </a:r>
          </a:p>
        </p:txBody>
      </p:sp>
      <p:sp>
        <p:nvSpPr>
          <p:cNvPr id="45" name="文本框 44"/>
          <p:cNvSpPr txBox="1"/>
          <p:nvPr/>
        </p:nvSpPr>
        <p:spPr>
          <a:xfrm>
            <a:off x="1392124" y="4816399"/>
            <a:ext cx="2727979" cy="830997"/>
          </a:xfrm>
          <a:prstGeom prst="rect">
            <a:avLst/>
          </a:prstGeom>
          <a:noFill/>
        </p:spPr>
        <p:txBody>
          <a:bodyPr wrap="square" rtlCol="0">
            <a:spAutoFit/>
          </a:bodyPr>
          <a:lstStyle/>
          <a:p>
            <a:pPr algn="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请在此添加文字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文字请</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请在此添加文字</a:t>
            </a:r>
          </a:p>
        </p:txBody>
      </p:sp>
      <p:sp>
        <p:nvSpPr>
          <p:cNvPr id="46" name="文本框 45"/>
          <p:cNvSpPr txBox="1"/>
          <p:nvPr/>
        </p:nvSpPr>
        <p:spPr>
          <a:xfrm>
            <a:off x="9144411" y="2062493"/>
            <a:ext cx="1985378" cy="461665"/>
          </a:xfrm>
          <a:prstGeom prst="rect">
            <a:avLst/>
          </a:prstGeom>
          <a:noFill/>
        </p:spPr>
        <p:txBody>
          <a:bodyPr wrap="squar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输入小标题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47" name="文本框 46"/>
          <p:cNvSpPr txBox="1"/>
          <p:nvPr/>
        </p:nvSpPr>
        <p:spPr>
          <a:xfrm>
            <a:off x="2386892" y="4407842"/>
            <a:ext cx="1985378" cy="461665"/>
          </a:xfrm>
          <a:prstGeom prst="rect">
            <a:avLst/>
          </a:prstGeom>
          <a:noFill/>
        </p:spPr>
        <p:txBody>
          <a:bodyPr wrap="squar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输入小标题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48" name="文本框 47"/>
          <p:cNvSpPr txBox="1"/>
          <p:nvPr/>
        </p:nvSpPr>
        <p:spPr>
          <a:xfrm>
            <a:off x="9144411" y="4432797"/>
            <a:ext cx="1985378" cy="461665"/>
          </a:xfrm>
          <a:prstGeom prst="rect">
            <a:avLst/>
          </a:prstGeom>
          <a:noFill/>
        </p:spPr>
        <p:txBody>
          <a:bodyPr wrap="squar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输入小标题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49" name="文本框 48"/>
          <p:cNvSpPr txBox="1"/>
          <p:nvPr/>
        </p:nvSpPr>
        <p:spPr>
          <a:xfrm>
            <a:off x="2399579" y="2038319"/>
            <a:ext cx="1985378" cy="461665"/>
          </a:xfrm>
          <a:prstGeom prst="rect">
            <a:avLst/>
          </a:prstGeom>
          <a:noFill/>
        </p:spPr>
        <p:txBody>
          <a:bodyPr wrap="square" rtlCol="0">
            <a:spAutoFit/>
          </a:bodyPr>
          <a:lstStyle/>
          <a:p>
            <a:r>
              <a:rPr lang="zh-CN" altLang="en-US" sz="24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输入小标题</a:t>
            </a:r>
            <a:endParaRPr lang="zh-CN" altLang="en-US" sz="24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grpSp>
        <p:nvGrpSpPr>
          <p:cNvPr id="50" name="Group 4"/>
          <p:cNvGrpSpPr>
            <a:grpSpLocks noChangeAspect="1"/>
          </p:cNvGrpSpPr>
          <p:nvPr/>
        </p:nvGrpSpPr>
        <p:grpSpPr bwMode="auto">
          <a:xfrm>
            <a:off x="5412938" y="2475837"/>
            <a:ext cx="1372885" cy="3251862"/>
            <a:chOff x="3326" y="1282"/>
            <a:chExt cx="982" cy="2326"/>
          </a:xfrm>
          <a:solidFill>
            <a:schemeClr val="tx1">
              <a:lumMod val="75000"/>
              <a:lumOff val="25000"/>
            </a:schemeClr>
          </a:solidFill>
        </p:grpSpPr>
        <p:sp>
          <p:nvSpPr>
            <p:cNvPr id="51" name="Freeform 5"/>
            <p:cNvSpPr>
              <a:spLocks noEditPoints="1"/>
            </p:cNvSpPr>
            <p:nvPr/>
          </p:nvSpPr>
          <p:spPr bwMode="auto">
            <a:xfrm>
              <a:off x="3346" y="1445"/>
              <a:ext cx="853" cy="910"/>
            </a:xfrm>
            <a:custGeom>
              <a:avLst/>
              <a:gdLst>
                <a:gd name="T0" fmla="*/ 0 w 759"/>
                <a:gd name="T1" fmla="*/ 406 h 812"/>
                <a:gd name="T2" fmla="*/ 380 w 759"/>
                <a:gd name="T3" fmla="*/ 0 h 812"/>
                <a:gd name="T4" fmla="*/ 380 w 759"/>
                <a:gd name="T5" fmla="*/ 0 h 812"/>
                <a:gd name="T6" fmla="*/ 759 w 759"/>
                <a:gd name="T7" fmla="*/ 406 h 812"/>
                <a:gd name="T8" fmla="*/ 759 w 759"/>
                <a:gd name="T9" fmla="*/ 406 h 812"/>
                <a:gd name="T10" fmla="*/ 380 w 759"/>
                <a:gd name="T11" fmla="*/ 812 h 812"/>
                <a:gd name="T12" fmla="*/ 380 w 759"/>
                <a:gd name="T13" fmla="*/ 812 h 812"/>
                <a:gd name="T14" fmla="*/ 0 w 759"/>
                <a:gd name="T15" fmla="*/ 406 h 812"/>
                <a:gd name="T16" fmla="*/ 20 w 759"/>
                <a:gd name="T17" fmla="*/ 406 h 812"/>
                <a:gd name="T18" fmla="*/ 380 w 759"/>
                <a:gd name="T19" fmla="*/ 792 h 812"/>
                <a:gd name="T20" fmla="*/ 380 w 759"/>
                <a:gd name="T21" fmla="*/ 792 h 812"/>
                <a:gd name="T22" fmla="*/ 739 w 759"/>
                <a:gd name="T23" fmla="*/ 406 h 812"/>
                <a:gd name="T24" fmla="*/ 739 w 759"/>
                <a:gd name="T25" fmla="*/ 406 h 812"/>
                <a:gd name="T26" fmla="*/ 380 w 759"/>
                <a:gd name="T27" fmla="*/ 20 h 812"/>
                <a:gd name="T28" fmla="*/ 380 w 759"/>
                <a:gd name="T29" fmla="*/ 20 h 812"/>
                <a:gd name="T30" fmla="*/ 20 w 759"/>
                <a:gd name="T31" fmla="*/ 406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59" h="812">
                  <a:moveTo>
                    <a:pt x="0" y="406"/>
                  </a:moveTo>
                  <a:cubicBezTo>
                    <a:pt x="0" y="182"/>
                    <a:pt x="169" y="0"/>
                    <a:pt x="380" y="0"/>
                  </a:cubicBezTo>
                  <a:cubicBezTo>
                    <a:pt x="380" y="0"/>
                    <a:pt x="380" y="0"/>
                    <a:pt x="380" y="0"/>
                  </a:cubicBezTo>
                  <a:cubicBezTo>
                    <a:pt x="590" y="0"/>
                    <a:pt x="759" y="182"/>
                    <a:pt x="759" y="406"/>
                  </a:cubicBezTo>
                  <a:cubicBezTo>
                    <a:pt x="759" y="406"/>
                    <a:pt x="759" y="406"/>
                    <a:pt x="759" y="406"/>
                  </a:cubicBezTo>
                  <a:cubicBezTo>
                    <a:pt x="759" y="630"/>
                    <a:pt x="590" y="812"/>
                    <a:pt x="380" y="812"/>
                  </a:cubicBezTo>
                  <a:cubicBezTo>
                    <a:pt x="380" y="812"/>
                    <a:pt x="380" y="812"/>
                    <a:pt x="380" y="812"/>
                  </a:cubicBezTo>
                  <a:cubicBezTo>
                    <a:pt x="169" y="812"/>
                    <a:pt x="0" y="630"/>
                    <a:pt x="0" y="406"/>
                  </a:cubicBezTo>
                  <a:close/>
                  <a:moveTo>
                    <a:pt x="20" y="406"/>
                  </a:moveTo>
                  <a:cubicBezTo>
                    <a:pt x="20" y="620"/>
                    <a:pt x="182" y="792"/>
                    <a:pt x="380" y="792"/>
                  </a:cubicBezTo>
                  <a:cubicBezTo>
                    <a:pt x="380" y="792"/>
                    <a:pt x="380" y="792"/>
                    <a:pt x="380" y="792"/>
                  </a:cubicBezTo>
                  <a:cubicBezTo>
                    <a:pt x="578" y="792"/>
                    <a:pt x="739" y="620"/>
                    <a:pt x="739" y="406"/>
                  </a:cubicBezTo>
                  <a:cubicBezTo>
                    <a:pt x="739" y="406"/>
                    <a:pt x="739" y="406"/>
                    <a:pt x="739" y="406"/>
                  </a:cubicBezTo>
                  <a:cubicBezTo>
                    <a:pt x="739" y="192"/>
                    <a:pt x="578" y="20"/>
                    <a:pt x="380" y="20"/>
                  </a:cubicBezTo>
                  <a:cubicBezTo>
                    <a:pt x="380" y="20"/>
                    <a:pt x="380" y="20"/>
                    <a:pt x="380" y="20"/>
                  </a:cubicBezTo>
                  <a:cubicBezTo>
                    <a:pt x="182" y="20"/>
                    <a:pt x="20" y="192"/>
                    <a:pt x="20" y="40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6"/>
            <p:cNvSpPr>
              <a:spLocks noEditPoints="1"/>
            </p:cNvSpPr>
            <p:nvPr/>
          </p:nvSpPr>
          <p:spPr bwMode="auto">
            <a:xfrm>
              <a:off x="3340" y="1438"/>
              <a:ext cx="866" cy="923"/>
            </a:xfrm>
            <a:custGeom>
              <a:avLst/>
              <a:gdLst>
                <a:gd name="T0" fmla="*/ 0 w 771"/>
                <a:gd name="T1" fmla="*/ 412 h 824"/>
                <a:gd name="T2" fmla="*/ 6 w 771"/>
                <a:gd name="T3" fmla="*/ 412 h 824"/>
                <a:gd name="T4" fmla="*/ 0 w 771"/>
                <a:gd name="T5" fmla="*/ 412 h 824"/>
                <a:gd name="T6" fmla="*/ 386 w 771"/>
                <a:gd name="T7" fmla="*/ 0 h 824"/>
                <a:gd name="T8" fmla="*/ 386 w 771"/>
                <a:gd name="T9" fmla="*/ 0 h 824"/>
                <a:gd name="T10" fmla="*/ 771 w 771"/>
                <a:gd name="T11" fmla="*/ 412 h 824"/>
                <a:gd name="T12" fmla="*/ 771 w 771"/>
                <a:gd name="T13" fmla="*/ 412 h 824"/>
                <a:gd name="T14" fmla="*/ 386 w 771"/>
                <a:gd name="T15" fmla="*/ 824 h 824"/>
                <a:gd name="T16" fmla="*/ 386 w 771"/>
                <a:gd name="T17" fmla="*/ 824 h 824"/>
                <a:gd name="T18" fmla="*/ 0 w 771"/>
                <a:gd name="T19" fmla="*/ 412 h 824"/>
                <a:gd name="T20" fmla="*/ 386 w 771"/>
                <a:gd name="T21" fmla="*/ 812 h 824"/>
                <a:gd name="T22" fmla="*/ 759 w 771"/>
                <a:gd name="T23" fmla="*/ 412 h 824"/>
                <a:gd name="T24" fmla="*/ 759 w 771"/>
                <a:gd name="T25" fmla="*/ 412 h 824"/>
                <a:gd name="T26" fmla="*/ 386 w 771"/>
                <a:gd name="T27" fmla="*/ 12 h 824"/>
                <a:gd name="T28" fmla="*/ 386 w 771"/>
                <a:gd name="T29" fmla="*/ 12 h 824"/>
                <a:gd name="T30" fmla="*/ 12 w 771"/>
                <a:gd name="T31" fmla="*/ 412 h 824"/>
                <a:gd name="T32" fmla="*/ 12 w 771"/>
                <a:gd name="T33" fmla="*/ 412 h 824"/>
                <a:gd name="T34" fmla="*/ 386 w 771"/>
                <a:gd name="T35" fmla="*/ 812 h 824"/>
                <a:gd name="T36" fmla="*/ 20 w 771"/>
                <a:gd name="T37" fmla="*/ 412 h 824"/>
                <a:gd name="T38" fmla="*/ 26 w 771"/>
                <a:gd name="T39" fmla="*/ 412 h 824"/>
                <a:gd name="T40" fmla="*/ 20 w 771"/>
                <a:gd name="T41" fmla="*/ 412 h 824"/>
                <a:gd name="T42" fmla="*/ 386 w 771"/>
                <a:gd name="T43" fmla="*/ 20 h 824"/>
                <a:gd name="T44" fmla="*/ 386 w 771"/>
                <a:gd name="T45" fmla="*/ 20 h 824"/>
                <a:gd name="T46" fmla="*/ 751 w 771"/>
                <a:gd name="T47" fmla="*/ 412 h 824"/>
                <a:gd name="T48" fmla="*/ 751 w 771"/>
                <a:gd name="T49" fmla="*/ 412 h 824"/>
                <a:gd name="T50" fmla="*/ 386 w 771"/>
                <a:gd name="T51" fmla="*/ 804 h 824"/>
                <a:gd name="T52" fmla="*/ 386 w 771"/>
                <a:gd name="T53" fmla="*/ 804 h 824"/>
                <a:gd name="T54" fmla="*/ 20 w 771"/>
                <a:gd name="T55" fmla="*/ 412 h 824"/>
                <a:gd name="T56" fmla="*/ 386 w 771"/>
                <a:gd name="T57" fmla="*/ 792 h 824"/>
                <a:gd name="T58" fmla="*/ 739 w 771"/>
                <a:gd name="T59" fmla="*/ 412 h 824"/>
                <a:gd name="T60" fmla="*/ 739 w 771"/>
                <a:gd name="T61" fmla="*/ 412 h 824"/>
                <a:gd name="T62" fmla="*/ 386 w 771"/>
                <a:gd name="T63" fmla="*/ 32 h 824"/>
                <a:gd name="T64" fmla="*/ 386 w 771"/>
                <a:gd name="T65" fmla="*/ 32 h 824"/>
                <a:gd name="T66" fmla="*/ 32 w 771"/>
                <a:gd name="T67" fmla="*/ 412 h 824"/>
                <a:gd name="T68" fmla="*/ 32 w 771"/>
                <a:gd name="T69" fmla="*/ 412 h 824"/>
                <a:gd name="T70" fmla="*/ 386 w 771"/>
                <a:gd name="T71" fmla="*/ 792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1" h="824">
                  <a:moveTo>
                    <a:pt x="0" y="412"/>
                  </a:moveTo>
                  <a:cubicBezTo>
                    <a:pt x="6" y="412"/>
                    <a:pt x="6" y="412"/>
                    <a:pt x="6" y="412"/>
                  </a:cubicBezTo>
                  <a:cubicBezTo>
                    <a:pt x="0" y="412"/>
                    <a:pt x="0" y="412"/>
                    <a:pt x="0" y="412"/>
                  </a:cubicBezTo>
                  <a:cubicBezTo>
                    <a:pt x="0" y="185"/>
                    <a:pt x="172" y="0"/>
                    <a:pt x="386" y="0"/>
                  </a:cubicBezTo>
                  <a:cubicBezTo>
                    <a:pt x="386" y="0"/>
                    <a:pt x="386" y="0"/>
                    <a:pt x="386" y="0"/>
                  </a:cubicBezTo>
                  <a:cubicBezTo>
                    <a:pt x="599" y="0"/>
                    <a:pt x="771" y="185"/>
                    <a:pt x="771" y="412"/>
                  </a:cubicBezTo>
                  <a:cubicBezTo>
                    <a:pt x="771" y="412"/>
                    <a:pt x="771" y="412"/>
                    <a:pt x="771" y="412"/>
                  </a:cubicBezTo>
                  <a:cubicBezTo>
                    <a:pt x="771" y="639"/>
                    <a:pt x="599" y="824"/>
                    <a:pt x="386" y="824"/>
                  </a:cubicBezTo>
                  <a:cubicBezTo>
                    <a:pt x="386" y="824"/>
                    <a:pt x="386" y="824"/>
                    <a:pt x="386" y="824"/>
                  </a:cubicBezTo>
                  <a:cubicBezTo>
                    <a:pt x="172" y="824"/>
                    <a:pt x="0" y="639"/>
                    <a:pt x="0" y="412"/>
                  </a:cubicBezTo>
                  <a:close/>
                  <a:moveTo>
                    <a:pt x="386" y="812"/>
                  </a:moveTo>
                  <a:cubicBezTo>
                    <a:pt x="592" y="812"/>
                    <a:pt x="759" y="633"/>
                    <a:pt x="759" y="412"/>
                  </a:cubicBezTo>
                  <a:cubicBezTo>
                    <a:pt x="759" y="412"/>
                    <a:pt x="759" y="412"/>
                    <a:pt x="759" y="412"/>
                  </a:cubicBezTo>
                  <a:cubicBezTo>
                    <a:pt x="759" y="191"/>
                    <a:pt x="592" y="12"/>
                    <a:pt x="386" y="12"/>
                  </a:cubicBezTo>
                  <a:cubicBezTo>
                    <a:pt x="386" y="12"/>
                    <a:pt x="386" y="12"/>
                    <a:pt x="386" y="12"/>
                  </a:cubicBezTo>
                  <a:cubicBezTo>
                    <a:pt x="179" y="12"/>
                    <a:pt x="12" y="191"/>
                    <a:pt x="12" y="412"/>
                  </a:cubicBezTo>
                  <a:cubicBezTo>
                    <a:pt x="12" y="412"/>
                    <a:pt x="12" y="412"/>
                    <a:pt x="12" y="412"/>
                  </a:cubicBezTo>
                  <a:cubicBezTo>
                    <a:pt x="12" y="633"/>
                    <a:pt x="179" y="812"/>
                    <a:pt x="386" y="812"/>
                  </a:cubicBezTo>
                  <a:close/>
                  <a:moveTo>
                    <a:pt x="20" y="412"/>
                  </a:moveTo>
                  <a:cubicBezTo>
                    <a:pt x="26" y="412"/>
                    <a:pt x="26" y="412"/>
                    <a:pt x="26" y="412"/>
                  </a:cubicBezTo>
                  <a:cubicBezTo>
                    <a:pt x="20" y="412"/>
                    <a:pt x="20" y="412"/>
                    <a:pt x="20" y="412"/>
                  </a:cubicBezTo>
                  <a:cubicBezTo>
                    <a:pt x="20" y="195"/>
                    <a:pt x="184" y="20"/>
                    <a:pt x="386" y="20"/>
                  </a:cubicBezTo>
                  <a:cubicBezTo>
                    <a:pt x="386" y="20"/>
                    <a:pt x="386" y="20"/>
                    <a:pt x="386" y="20"/>
                  </a:cubicBezTo>
                  <a:cubicBezTo>
                    <a:pt x="587" y="20"/>
                    <a:pt x="751" y="195"/>
                    <a:pt x="751" y="412"/>
                  </a:cubicBezTo>
                  <a:cubicBezTo>
                    <a:pt x="751" y="412"/>
                    <a:pt x="751" y="412"/>
                    <a:pt x="751" y="412"/>
                  </a:cubicBezTo>
                  <a:cubicBezTo>
                    <a:pt x="751" y="629"/>
                    <a:pt x="587" y="804"/>
                    <a:pt x="386" y="804"/>
                  </a:cubicBezTo>
                  <a:cubicBezTo>
                    <a:pt x="386" y="804"/>
                    <a:pt x="386" y="804"/>
                    <a:pt x="386" y="804"/>
                  </a:cubicBezTo>
                  <a:cubicBezTo>
                    <a:pt x="184" y="804"/>
                    <a:pt x="20" y="629"/>
                    <a:pt x="20" y="412"/>
                  </a:cubicBezTo>
                  <a:close/>
                  <a:moveTo>
                    <a:pt x="386" y="792"/>
                  </a:moveTo>
                  <a:cubicBezTo>
                    <a:pt x="580" y="792"/>
                    <a:pt x="739" y="623"/>
                    <a:pt x="739" y="412"/>
                  </a:cubicBezTo>
                  <a:cubicBezTo>
                    <a:pt x="739" y="412"/>
                    <a:pt x="739" y="412"/>
                    <a:pt x="739" y="412"/>
                  </a:cubicBezTo>
                  <a:cubicBezTo>
                    <a:pt x="739" y="201"/>
                    <a:pt x="580" y="32"/>
                    <a:pt x="386" y="32"/>
                  </a:cubicBezTo>
                  <a:cubicBezTo>
                    <a:pt x="386" y="32"/>
                    <a:pt x="386" y="32"/>
                    <a:pt x="386" y="32"/>
                  </a:cubicBezTo>
                  <a:cubicBezTo>
                    <a:pt x="191" y="32"/>
                    <a:pt x="32" y="201"/>
                    <a:pt x="32" y="412"/>
                  </a:cubicBezTo>
                  <a:cubicBezTo>
                    <a:pt x="32" y="412"/>
                    <a:pt x="32" y="412"/>
                    <a:pt x="32" y="412"/>
                  </a:cubicBezTo>
                  <a:cubicBezTo>
                    <a:pt x="32" y="623"/>
                    <a:pt x="191" y="792"/>
                    <a:pt x="386" y="79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7"/>
            <p:cNvSpPr>
              <a:spLocks/>
            </p:cNvSpPr>
            <p:nvPr/>
          </p:nvSpPr>
          <p:spPr bwMode="auto">
            <a:xfrm>
              <a:off x="3589" y="1729"/>
              <a:ext cx="28" cy="23"/>
            </a:xfrm>
            <a:custGeom>
              <a:avLst/>
              <a:gdLst>
                <a:gd name="T0" fmla="*/ 0 w 28"/>
                <a:gd name="T1" fmla="*/ 23 h 23"/>
                <a:gd name="T2" fmla="*/ 0 w 28"/>
                <a:gd name="T3" fmla="*/ 0 h 23"/>
                <a:gd name="T4" fmla="*/ 28 w 28"/>
                <a:gd name="T5" fmla="*/ 0 h 23"/>
                <a:gd name="T6" fmla="*/ 28 w 28"/>
                <a:gd name="T7" fmla="*/ 23 h 23"/>
                <a:gd name="T8" fmla="*/ 0 w 28"/>
                <a:gd name="T9" fmla="*/ 23 h 23"/>
                <a:gd name="T10" fmla="*/ 0 w 28"/>
                <a:gd name="T11" fmla="*/ 23 h 23"/>
              </a:gdLst>
              <a:ahLst/>
              <a:cxnLst>
                <a:cxn ang="0">
                  <a:pos x="T0" y="T1"/>
                </a:cxn>
                <a:cxn ang="0">
                  <a:pos x="T2" y="T3"/>
                </a:cxn>
                <a:cxn ang="0">
                  <a:pos x="T4" y="T5"/>
                </a:cxn>
                <a:cxn ang="0">
                  <a:pos x="T6" y="T7"/>
                </a:cxn>
                <a:cxn ang="0">
                  <a:pos x="T8" y="T9"/>
                </a:cxn>
                <a:cxn ang="0">
                  <a:pos x="T10" y="T11"/>
                </a:cxn>
              </a:cxnLst>
              <a:rect l="0" t="0" r="r" b="b"/>
              <a:pathLst>
                <a:path w="28" h="23">
                  <a:moveTo>
                    <a:pt x="0" y="23"/>
                  </a:moveTo>
                  <a:lnTo>
                    <a:pt x="0" y="0"/>
                  </a:lnTo>
                  <a:lnTo>
                    <a:pt x="28" y="0"/>
                  </a:lnTo>
                  <a:lnTo>
                    <a:pt x="28" y="23"/>
                  </a:lnTo>
                  <a:lnTo>
                    <a:pt x="0" y="23"/>
                  </a:lnTo>
                  <a:lnTo>
                    <a:pt x="0"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8"/>
            <p:cNvSpPr>
              <a:spLocks noEditPoints="1"/>
            </p:cNvSpPr>
            <p:nvPr/>
          </p:nvSpPr>
          <p:spPr bwMode="auto">
            <a:xfrm>
              <a:off x="3582" y="1723"/>
              <a:ext cx="42" cy="35"/>
            </a:xfrm>
            <a:custGeom>
              <a:avLst/>
              <a:gdLst>
                <a:gd name="T0" fmla="*/ 7 w 42"/>
                <a:gd name="T1" fmla="*/ 35 h 35"/>
                <a:gd name="T2" fmla="*/ 7 w 42"/>
                <a:gd name="T3" fmla="*/ 29 h 35"/>
                <a:gd name="T4" fmla="*/ 14 w 42"/>
                <a:gd name="T5" fmla="*/ 29 h 35"/>
                <a:gd name="T6" fmla="*/ 7 w 42"/>
                <a:gd name="T7" fmla="*/ 29 h 35"/>
                <a:gd name="T8" fmla="*/ 7 w 42"/>
                <a:gd name="T9" fmla="*/ 35 h 35"/>
                <a:gd name="T10" fmla="*/ 0 w 42"/>
                <a:gd name="T11" fmla="*/ 35 h 35"/>
                <a:gd name="T12" fmla="*/ 0 w 42"/>
                <a:gd name="T13" fmla="*/ 0 h 35"/>
                <a:gd name="T14" fmla="*/ 42 w 42"/>
                <a:gd name="T15" fmla="*/ 0 h 35"/>
                <a:gd name="T16" fmla="*/ 42 w 42"/>
                <a:gd name="T17" fmla="*/ 35 h 35"/>
                <a:gd name="T18" fmla="*/ 7 w 42"/>
                <a:gd name="T19" fmla="*/ 35 h 35"/>
                <a:gd name="T20" fmla="*/ 7 w 42"/>
                <a:gd name="T21" fmla="*/ 35 h 35"/>
                <a:gd name="T22" fmla="*/ 28 w 42"/>
                <a:gd name="T23" fmla="*/ 22 h 35"/>
                <a:gd name="T24" fmla="*/ 28 w 42"/>
                <a:gd name="T25" fmla="*/ 13 h 35"/>
                <a:gd name="T26" fmla="*/ 14 w 42"/>
                <a:gd name="T27" fmla="*/ 13 h 35"/>
                <a:gd name="T28" fmla="*/ 14 w 42"/>
                <a:gd name="T29" fmla="*/ 22 h 35"/>
                <a:gd name="T30" fmla="*/ 28 w 42"/>
                <a:gd name="T31" fmla="*/ 22 h 35"/>
                <a:gd name="T32" fmla="*/ 28 w 42"/>
                <a:gd name="T33" fmla="*/ 2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35">
                  <a:moveTo>
                    <a:pt x="7" y="35"/>
                  </a:moveTo>
                  <a:lnTo>
                    <a:pt x="7" y="29"/>
                  </a:lnTo>
                  <a:lnTo>
                    <a:pt x="14" y="29"/>
                  </a:lnTo>
                  <a:lnTo>
                    <a:pt x="7" y="29"/>
                  </a:lnTo>
                  <a:lnTo>
                    <a:pt x="7" y="35"/>
                  </a:lnTo>
                  <a:lnTo>
                    <a:pt x="0" y="35"/>
                  </a:lnTo>
                  <a:lnTo>
                    <a:pt x="0" y="0"/>
                  </a:lnTo>
                  <a:lnTo>
                    <a:pt x="42" y="0"/>
                  </a:lnTo>
                  <a:lnTo>
                    <a:pt x="42" y="35"/>
                  </a:lnTo>
                  <a:lnTo>
                    <a:pt x="7" y="35"/>
                  </a:lnTo>
                  <a:lnTo>
                    <a:pt x="7" y="35"/>
                  </a:lnTo>
                  <a:close/>
                  <a:moveTo>
                    <a:pt x="28" y="22"/>
                  </a:moveTo>
                  <a:lnTo>
                    <a:pt x="28" y="13"/>
                  </a:lnTo>
                  <a:lnTo>
                    <a:pt x="14" y="13"/>
                  </a:lnTo>
                  <a:lnTo>
                    <a:pt x="14" y="22"/>
                  </a:lnTo>
                  <a:lnTo>
                    <a:pt x="28" y="22"/>
                  </a:lnTo>
                  <a:lnTo>
                    <a:pt x="28" y="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9"/>
            <p:cNvSpPr>
              <a:spLocks/>
            </p:cNvSpPr>
            <p:nvPr/>
          </p:nvSpPr>
          <p:spPr bwMode="auto">
            <a:xfrm>
              <a:off x="3951" y="1716"/>
              <a:ext cx="37" cy="35"/>
            </a:xfrm>
            <a:custGeom>
              <a:avLst/>
              <a:gdLst>
                <a:gd name="T0" fmla="*/ 0 w 37"/>
                <a:gd name="T1" fmla="*/ 14 h 35"/>
                <a:gd name="T2" fmla="*/ 26 w 37"/>
                <a:gd name="T3" fmla="*/ 0 h 35"/>
                <a:gd name="T4" fmla="*/ 37 w 37"/>
                <a:gd name="T5" fmla="*/ 20 h 35"/>
                <a:gd name="T6" fmla="*/ 11 w 37"/>
                <a:gd name="T7" fmla="*/ 35 h 35"/>
                <a:gd name="T8" fmla="*/ 0 w 37"/>
                <a:gd name="T9" fmla="*/ 14 h 35"/>
                <a:gd name="T10" fmla="*/ 0 w 37"/>
                <a:gd name="T11" fmla="*/ 14 h 35"/>
              </a:gdLst>
              <a:ahLst/>
              <a:cxnLst>
                <a:cxn ang="0">
                  <a:pos x="T0" y="T1"/>
                </a:cxn>
                <a:cxn ang="0">
                  <a:pos x="T2" y="T3"/>
                </a:cxn>
                <a:cxn ang="0">
                  <a:pos x="T4" y="T5"/>
                </a:cxn>
                <a:cxn ang="0">
                  <a:pos x="T6" y="T7"/>
                </a:cxn>
                <a:cxn ang="0">
                  <a:pos x="T8" y="T9"/>
                </a:cxn>
                <a:cxn ang="0">
                  <a:pos x="T10" y="T11"/>
                </a:cxn>
              </a:cxnLst>
              <a:rect l="0" t="0" r="r" b="b"/>
              <a:pathLst>
                <a:path w="37" h="35">
                  <a:moveTo>
                    <a:pt x="0" y="14"/>
                  </a:moveTo>
                  <a:lnTo>
                    <a:pt x="26" y="0"/>
                  </a:lnTo>
                  <a:lnTo>
                    <a:pt x="37" y="20"/>
                  </a:lnTo>
                  <a:lnTo>
                    <a:pt x="11" y="35"/>
                  </a:lnTo>
                  <a:lnTo>
                    <a:pt x="0" y="14"/>
                  </a:lnTo>
                  <a:lnTo>
                    <a:pt x="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Freeform 10"/>
            <p:cNvSpPr>
              <a:spLocks noEditPoints="1"/>
            </p:cNvSpPr>
            <p:nvPr/>
          </p:nvSpPr>
          <p:spPr bwMode="auto">
            <a:xfrm>
              <a:off x="3942" y="1707"/>
              <a:ext cx="55" cy="53"/>
            </a:xfrm>
            <a:custGeom>
              <a:avLst/>
              <a:gdLst>
                <a:gd name="T0" fmla="*/ 3 w 55"/>
                <a:gd name="T1" fmla="*/ 27 h 53"/>
                <a:gd name="T2" fmla="*/ 9 w 55"/>
                <a:gd name="T3" fmla="*/ 23 h 53"/>
                <a:gd name="T4" fmla="*/ 12 w 55"/>
                <a:gd name="T5" fmla="*/ 29 h 53"/>
                <a:gd name="T6" fmla="*/ 9 w 55"/>
                <a:gd name="T7" fmla="*/ 23 h 53"/>
                <a:gd name="T8" fmla="*/ 3 w 55"/>
                <a:gd name="T9" fmla="*/ 27 h 53"/>
                <a:gd name="T10" fmla="*/ 0 w 55"/>
                <a:gd name="T11" fmla="*/ 21 h 53"/>
                <a:gd name="T12" fmla="*/ 37 w 55"/>
                <a:gd name="T13" fmla="*/ 0 h 53"/>
                <a:gd name="T14" fmla="*/ 55 w 55"/>
                <a:gd name="T15" fmla="*/ 31 h 53"/>
                <a:gd name="T16" fmla="*/ 18 w 55"/>
                <a:gd name="T17" fmla="*/ 53 h 53"/>
                <a:gd name="T18" fmla="*/ 3 w 55"/>
                <a:gd name="T19" fmla="*/ 27 h 53"/>
                <a:gd name="T20" fmla="*/ 3 w 55"/>
                <a:gd name="T21" fmla="*/ 27 h 53"/>
                <a:gd name="T22" fmla="*/ 22 w 55"/>
                <a:gd name="T23" fmla="*/ 33 h 53"/>
                <a:gd name="T24" fmla="*/ 36 w 55"/>
                <a:gd name="T25" fmla="*/ 27 h 53"/>
                <a:gd name="T26" fmla="*/ 31 w 55"/>
                <a:gd name="T27" fmla="*/ 19 h 53"/>
                <a:gd name="T28" fmla="*/ 18 w 55"/>
                <a:gd name="T29" fmla="*/ 26 h 53"/>
                <a:gd name="T30" fmla="*/ 22 w 55"/>
                <a:gd name="T31" fmla="*/ 33 h 53"/>
                <a:gd name="T32" fmla="*/ 22 w 55"/>
                <a:gd name="T33" fmla="*/ 3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 h="53">
                  <a:moveTo>
                    <a:pt x="3" y="27"/>
                  </a:moveTo>
                  <a:lnTo>
                    <a:pt x="9" y="23"/>
                  </a:lnTo>
                  <a:lnTo>
                    <a:pt x="12" y="29"/>
                  </a:lnTo>
                  <a:lnTo>
                    <a:pt x="9" y="23"/>
                  </a:lnTo>
                  <a:lnTo>
                    <a:pt x="3" y="27"/>
                  </a:lnTo>
                  <a:lnTo>
                    <a:pt x="0" y="21"/>
                  </a:lnTo>
                  <a:lnTo>
                    <a:pt x="37" y="0"/>
                  </a:lnTo>
                  <a:lnTo>
                    <a:pt x="55" y="31"/>
                  </a:lnTo>
                  <a:lnTo>
                    <a:pt x="18" y="53"/>
                  </a:lnTo>
                  <a:lnTo>
                    <a:pt x="3" y="27"/>
                  </a:lnTo>
                  <a:lnTo>
                    <a:pt x="3" y="27"/>
                  </a:lnTo>
                  <a:close/>
                  <a:moveTo>
                    <a:pt x="22" y="33"/>
                  </a:moveTo>
                  <a:lnTo>
                    <a:pt x="36" y="27"/>
                  </a:lnTo>
                  <a:lnTo>
                    <a:pt x="31" y="19"/>
                  </a:lnTo>
                  <a:lnTo>
                    <a:pt x="18" y="26"/>
                  </a:lnTo>
                  <a:lnTo>
                    <a:pt x="22" y="33"/>
                  </a:lnTo>
                  <a:lnTo>
                    <a:pt x="22"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Freeform 11"/>
            <p:cNvSpPr>
              <a:spLocks/>
            </p:cNvSpPr>
            <p:nvPr/>
          </p:nvSpPr>
          <p:spPr bwMode="auto">
            <a:xfrm>
              <a:off x="3731" y="1289"/>
              <a:ext cx="98" cy="163"/>
            </a:xfrm>
            <a:custGeom>
              <a:avLst/>
              <a:gdLst>
                <a:gd name="T0" fmla="*/ 29 w 88"/>
                <a:gd name="T1" fmla="*/ 137 h 146"/>
                <a:gd name="T2" fmla="*/ 49 w 88"/>
                <a:gd name="T3" fmla="*/ 96 h 146"/>
                <a:gd name="T4" fmla="*/ 49 w 88"/>
                <a:gd name="T5" fmla="*/ 96 h 146"/>
                <a:gd name="T6" fmla="*/ 68 w 88"/>
                <a:gd name="T7" fmla="*/ 45 h 146"/>
                <a:gd name="T8" fmla="*/ 68 w 88"/>
                <a:gd name="T9" fmla="*/ 45 h 146"/>
                <a:gd name="T10" fmla="*/ 68 w 88"/>
                <a:gd name="T11" fmla="*/ 45 h 146"/>
                <a:gd name="T12" fmla="*/ 68 w 88"/>
                <a:gd name="T13" fmla="*/ 45 h 146"/>
                <a:gd name="T14" fmla="*/ 46 w 88"/>
                <a:gd name="T15" fmla="*/ 20 h 146"/>
                <a:gd name="T16" fmla="*/ 46 w 88"/>
                <a:gd name="T17" fmla="*/ 20 h 146"/>
                <a:gd name="T18" fmla="*/ 39 w 88"/>
                <a:gd name="T19" fmla="*/ 20 h 146"/>
                <a:gd name="T20" fmla="*/ 39 w 88"/>
                <a:gd name="T21" fmla="*/ 20 h 146"/>
                <a:gd name="T22" fmla="*/ 22 w 88"/>
                <a:gd name="T23" fmla="*/ 32 h 146"/>
                <a:gd name="T24" fmla="*/ 22 w 88"/>
                <a:gd name="T25" fmla="*/ 32 h 146"/>
                <a:gd name="T26" fmla="*/ 20 w 88"/>
                <a:gd name="T27" fmla="*/ 41 h 146"/>
                <a:gd name="T28" fmla="*/ 20 w 88"/>
                <a:gd name="T29" fmla="*/ 41 h 146"/>
                <a:gd name="T30" fmla="*/ 0 w 88"/>
                <a:gd name="T31" fmla="*/ 41 h 146"/>
                <a:gd name="T32" fmla="*/ 36 w 88"/>
                <a:gd name="T33" fmla="*/ 1 h 146"/>
                <a:gd name="T34" fmla="*/ 36 w 88"/>
                <a:gd name="T35" fmla="*/ 1 h 146"/>
                <a:gd name="T36" fmla="*/ 46 w 88"/>
                <a:gd name="T37" fmla="*/ 0 h 146"/>
                <a:gd name="T38" fmla="*/ 46 w 88"/>
                <a:gd name="T39" fmla="*/ 0 h 146"/>
                <a:gd name="T40" fmla="*/ 88 w 88"/>
                <a:gd name="T41" fmla="*/ 42 h 146"/>
                <a:gd name="T42" fmla="*/ 88 w 88"/>
                <a:gd name="T43" fmla="*/ 42 h 146"/>
                <a:gd name="T44" fmla="*/ 88 w 88"/>
                <a:gd name="T45" fmla="*/ 45 h 146"/>
                <a:gd name="T46" fmla="*/ 88 w 88"/>
                <a:gd name="T47" fmla="*/ 45 h 146"/>
                <a:gd name="T48" fmla="*/ 46 w 88"/>
                <a:gd name="T49" fmla="*/ 146 h 146"/>
                <a:gd name="T50" fmla="*/ 46 w 88"/>
                <a:gd name="T51" fmla="*/ 146 h 146"/>
                <a:gd name="T52" fmla="*/ 46 w 88"/>
                <a:gd name="T53" fmla="*/ 146 h 146"/>
                <a:gd name="T54" fmla="*/ 29 w 88"/>
                <a:gd name="T55" fmla="*/ 13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8" h="146">
                  <a:moveTo>
                    <a:pt x="29" y="137"/>
                  </a:moveTo>
                  <a:cubicBezTo>
                    <a:pt x="29" y="137"/>
                    <a:pt x="39" y="118"/>
                    <a:pt x="49" y="96"/>
                  </a:cubicBezTo>
                  <a:cubicBezTo>
                    <a:pt x="49" y="96"/>
                    <a:pt x="49" y="96"/>
                    <a:pt x="49" y="96"/>
                  </a:cubicBezTo>
                  <a:cubicBezTo>
                    <a:pt x="59" y="76"/>
                    <a:pt x="68" y="50"/>
                    <a:pt x="68" y="45"/>
                  </a:cubicBezTo>
                  <a:cubicBezTo>
                    <a:pt x="68" y="45"/>
                    <a:pt x="68" y="45"/>
                    <a:pt x="68" y="45"/>
                  </a:cubicBezTo>
                  <a:cubicBezTo>
                    <a:pt x="68" y="45"/>
                    <a:pt x="68" y="45"/>
                    <a:pt x="68" y="45"/>
                  </a:cubicBezTo>
                  <a:cubicBezTo>
                    <a:pt x="68" y="45"/>
                    <a:pt x="68" y="45"/>
                    <a:pt x="68" y="45"/>
                  </a:cubicBezTo>
                  <a:cubicBezTo>
                    <a:pt x="65" y="30"/>
                    <a:pt x="60" y="20"/>
                    <a:pt x="46" y="20"/>
                  </a:cubicBezTo>
                  <a:cubicBezTo>
                    <a:pt x="46" y="20"/>
                    <a:pt x="46" y="20"/>
                    <a:pt x="46" y="20"/>
                  </a:cubicBezTo>
                  <a:cubicBezTo>
                    <a:pt x="44" y="20"/>
                    <a:pt x="42" y="20"/>
                    <a:pt x="39" y="20"/>
                  </a:cubicBezTo>
                  <a:cubicBezTo>
                    <a:pt x="39" y="20"/>
                    <a:pt x="39" y="20"/>
                    <a:pt x="39" y="20"/>
                  </a:cubicBezTo>
                  <a:cubicBezTo>
                    <a:pt x="29" y="23"/>
                    <a:pt x="25" y="27"/>
                    <a:pt x="22" y="32"/>
                  </a:cubicBezTo>
                  <a:cubicBezTo>
                    <a:pt x="22" y="32"/>
                    <a:pt x="22" y="32"/>
                    <a:pt x="22" y="32"/>
                  </a:cubicBezTo>
                  <a:cubicBezTo>
                    <a:pt x="20" y="37"/>
                    <a:pt x="20" y="41"/>
                    <a:pt x="20" y="41"/>
                  </a:cubicBezTo>
                  <a:cubicBezTo>
                    <a:pt x="20" y="41"/>
                    <a:pt x="20" y="41"/>
                    <a:pt x="20" y="41"/>
                  </a:cubicBezTo>
                  <a:cubicBezTo>
                    <a:pt x="0" y="41"/>
                    <a:pt x="0" y="41"/>
                    <a:pt x="0" y="41"/>
                  </a:cubicBezTo>
                  <a:cubicBezTo>
                    <a:pt x="0" y="40"/>
                    <a:pt x="1" y="7"/>
                    <a:pt x="36" y="1"/>
                  </a:cubicBezTo>
                  <a:cubicBezTo>
                    <a:pt x="36" y="1"/>
                    <a:pt x="36" y="1"/>
                    <a:pt x="36" y="1"/>
                  </a:cubicBezTo>
                  <a:cubicBezTo>
                    <a:pt x="39" y="0"/>
                    <a:pt x="43" y="0"/>
                    <a:pt x="46" y="0"/>
                  </a:cubicBezTo>
                  <a:cubicBezTo>
                    <a:pt x="46" y="0"/>
                    <a:pt x="46" y="0"/>
                    <a:pt x="46" y="0"/>
                  </a:cubicBezTo>
                  <a:cubicBezTo>
                    <a:pt x="74" y="0"/>
                    <a:pt x="86" y="25"/>
                    <a:pt x="88" y="42"/>
                  </a:cubicBezTo>
                  <a:cubicBezTo>
                    <a:pt x="88" y="42"/>
                    <a:pt x="88" y="42"/>
                    <a:pt x="88" y="42"/>
                  </a:cubicBezTo>
                  <a:cubicBezTo>
                    <a:pt x="88" y="43"/>
                    <a:pt x="88" y="44"/>
                    <a:pt x="88" y="45"/>
                  </a:cubicBezTo>
                  <a:cubicBezTo>
                    <a:pt x="88" y="45"/>
                    <a:pt x="88" y="45"/>
                    <a:pt x="88" y="45"/>
                  </a:cubicBezTo>
                  <a:cubicBezTo>
                    <a:pt x="87" y="72"/>
                    <a:pt x="47" y="145"/>
                    <a:pt x="46" y="146"/>
                  </a:cubicBezTo>
                  <a:cubicBezTo>
                    <a:pt x="46" y="146"/>
                    <a:pt x="46" y="146"/>
                    <a:pt x="46" y="146"/>
                  </a:cubicBezTo>
                  <a:cubicBezTo>
                    <a:pt x="46" y="146"/>
                    <a:pt x="46" y="146"/>
                    <a:pt x="46" y="146"/>
                  </a:cubicBezTo>
                  <a:cubicBezTo>
                    <a:pt x="29" y="137"/>
                    <a:pt x="29" y="137"/>
                    <a:pt x="29" y="1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Freeform 12"/>
            <p:cNvSpPr>
              <a:spLocks noEditPoints="1"/>
            </p:cNvSpPr>
            <p:nvPr/>
          </p:nvSpPr>
          <p:spPr bwMode="auto">
            <a:xfrm>
              <a:off x="3724" y="1282"/>
              <a:ext cx="112" cy="182"/>
            </a:xfrm>
            <a:custGeom>
              <a:avLst/>
              <a:gdLst>
                <a:gd name="T0" fmla="*/ 35 w 100"/>
                <a:gd name="T1" fmla="*/ 143 h 162"/>
                <a:gd name="T2" fmla="*/ 35 w 100"/>
                <a:gd name="T3" fmla="*/ 143 h 162"/>
                <a:gd name="T4" fmla="*/ 23 w 100"/>
                <a:gd name="T5" fmla="*/ 143 h 162"/>
                <a:gd name="T6" fmla="*/ 31 w 100"/>
                <a:gd name="T7" fmla="*/ 136 h 162"/>
                <a:gd name="T8" fmla="*/ 36 w 100"/>
                <a:gd name="T9" fmla="*/ 128 h 162"/>
                <a:gd name="T10" fmla="*/ 49 w 100"/>
                <a:gd name="T11" fmla="*/ 100 h 162"/>
                <a:gd name="T12" fmla="*/ 62 w 100"/>
                <a:gd name="T13" fmla="*/ 70 h 162"/>
                <a:gd name="T14" fmla="*/ 68 w 100"/>
                <a:gd name="T15" fmla="*/ 51 h 162"/>
                <a:gd name="T16" fmla="*/ 68 w 100"/>
                <a:gd name="T17" fmla="*/ 51 h 162"/>
                <a:gd name="T18" fmla="*/ 63 w 100"/>
                <a:gd name="T19" fmla="*/ 37 h 162"/>
                <a:gd name="T20" fmla="*/ 52 w 100"/>
                <a:gd name="T21" fmla="*/ 32 h 162"/>
                <a:gd name="T22" fmla="*/ 47 w 100"/>
                <a:gd name="T23" fmla="*/ 32 h 162"/>
                <a:gd name="T24" fmla="*/ 34 w 100"/>
                <a:gd name="T25" fmla="*/ 41 h 162"/>
                <a:gd name="T26" fmla="*/ 32 w 100"/>
                <a:gd name="T27" fmla="*/ 44 h 162"/>
                <a:gd name="T28" fmla="*/ 46 w 100"/>
                <a:gd name="T29" fmla="*/ 53 h 162"/>
                <a:gd name="T30" fmla="*/ 0 w 100"/>
                <a:gd name="T31" fmla="*/ 48 h 162"/>
                <a:gd name="T32" fmla="*/ 0 w 100"/>
                <a:gd name="T33" fmla="*/ 46 h 162"/>
                <a:gd name="T34" fmla="*/ 6 w 100"/>
                <a:gd name="T35" fmla="*/ 25 h 162"/>
                <a:gd name="T36" fmla="*/ 40 w 100"/>
                <a:gd name="T37" fmla="*/ 1 h 162"/>
                <a:gd name="T38" fmla="*/ 51 w 100"/>
                <a:gd name="T39" fmla="*/ 0 h 162"/>
                <a:gd name="T40" fmla="*/ 52 w 100"/>
                <a:gd name="T41" fmla="*/ 0 h 162"/>
                <a:gd name="T42" fmla="*/ 87 w 100"/>
                <a:gd name="T43" fmla="*/ 17 h 162"/>
                <a:gd name="T44" fmla="*/ 100 w 100"/>
                <a:gd name="T45" fmla="*/ 48 h 162"/>
                <a:gd name="T46" fmla="*/ 100 w 100"/>
                <a:gd name="T47" fmla="*/ 48 h 162"/>
                <a:gd name="T48" fmla="*/ 100 w 100"/>
                <a:gd name="T49" fmla="*/ 51 h 162"/>
                <a:gd name="T50" fmla="*/ 100 w 100"/>
                <a:gd name="T51" fmla="*/ 51 h 162"/>
                <a:gd name="T52" fmla="*/ 79 w 100"/>
                <a:gd name="T53" fmla="*/ 112 h 162"/>
                <a:gd name="T54" fmla="*/ 58 w 100"/>
                <a:gd name="T55" fmla="*/ 153 h 162"/>
                <a:gd name="T56" fmla="*/ 32 w 100"/>
                <a:gd name="T57" fmla="*/ 148 h 162"/>
                <a:gd name="T58" fmla="*/ 54 w 100"/>
                <a:gd name="T59" fmla="*/ 137 h 162"/>
                <a:gd name="T60" fmla="*/ 67 w 100"/>
                <a:gd name="T61" fmla="*/ 109 h 162"/>
                <a:gd name="T62" fmla="*/ 88 w 100"/>
                <a:gd name="T63" fmla="*/ 51 h 162"/>
                <a:gd name="T64" fmla="*/ 88 w 100"/>
                <a:gd name="T65" fmla="*/ 49 h 162"/>
                <a:gd name="T66" fmla="*/ 78 w 100"/>
                <a:gd name="T67" fmla="*/ 24 h 162"/>
                <a:gd name="T68" fmla="*/ 52 w 100"/>
                <a:gd name="T69" fmla="*/ 12 h 162"/>
                <a:gd name="T70" fmla="*/ 52 w 100"/>
                <a:gd name="T71" fmla="*/ 12 h 162"/>
                <a:gd name="T72" fmla="*/ 51 w 100"/>
                <a:gd name="T73" fmla="*/ 12 h 162"/>
                <a:gd name="T74" fmla="*/ 43 w 100"/>
                <a:gd name="T75" fmla="*/ 13 h 162"/>
                <a:gd name="T76" fmla="*/ 16 w 100"/>
                <a:gd name="T77" fmla="*/ 31 h 162"/>
                <a:gd name="T78" fmla="*/ 13 w 100"/>
                <a:gd name="T79" fmla="*/ 41 h 162"/>
                <a:gd name="T80" fmla="*/ 21 w 100"/>
                <a:gd name="T81" fmla="*/ 41 h 162"/>
                <a:gd name="T82" fmla="*/ 23 w 100"/>
                <a:gd name="T83" fmla="*/ 35 h 162"/>
                <a:gd name="T84" fmla="*/ 44 w 100"/>
                <a:gd name="T85" fmla="*/ 21 h 162"/>
                <a:gd name="T86" fmla="*/ 52 w 100"/>
                <a:gd name="T87" fmla="*/ 20 h 162"/>
                <a:gd name="T88" fmla="*/ 72 w 100"/>
                <a:gd name="T89" fmla="*/ 29 h 162"/>
                <a:gd name="T90" fmla="*/ 80 w 100"/>
                <a:gd name="T91" fmla="*/ 50 h 162"/>
                <a:gd name="T92" fmla="*/ 80 w 100"/>
                <a:gd name="T93" fmla="*/ 51 h 162"/>
                <a:gd name="T94" fmla="*/ 80 w 100"/>
                <a:gd name="T95" fmla="*/ 51 h 162"/>
                <a:gd name="T96" fmla="*/ 74 w 100"/>
                <a:gd name="T97" fmla="*/ 74 h 162"/>
                <a:gd name="T98" fmla="*/ 60 w 100"/>
                <a:gd name="T99" fmla="*/ 105 h 162"/>
                <a:gd name="T100" fmla="*/ 43 w 100"/>
                <a:gd name="T101" fmla="*/ 14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 h="162">
                  <a:moveTo>
                    <a:pt x="32" y="148"/>
                  </a:moveTo>
                  <a:cubicBezTo>
                    <a:pt x="35" y="143"/>
                    <a:pt x="35" y="143"/>
                    <a:pt x="35" y="143"/>
                  </a:cubicBezTo>
                  <a:cubicBezTo>
                    <a:pt x="38" y="148"/>
                    <a:pt x="38" y="148"/>
                    <a:pt x="38" y="148"/>
                  </a:cubicBezTo>
                  <a:cubicBezTo>
                    <a:pt x="35" y="143"/>
                    <a:pt x="35" y="143"/>
                    <a:pt x="35" y="143"/>
                  </a:cubicBezTo>
                  <a:cubicBezTo>
                    <a:pt x="32" y="148"/>
                    <a:pt x="32" y="148"/>
                    <a:pt x="32" y="148"/>
                  </a:cubicBezTo>
                  <a:cubicBezTo>
                    <a:pt x="23" y="143"/>
                    <a:pt x="23" y="143"/>
                    <a:pt x="23" y="143"/>
                  </a:cubicBezTo>
                  <a:cubicBezTo>
                    <a:pt x="30" y="138"/>
                    <a:pt x="30" y="138"/>
                    <a:pt x="30" y="138"/>
                  </a:cubicBezTo>
                  <a:cubicBezTo>
                    <a:pt x="30" y="138"/>
                    <a:pt x="31" y="137"/>
                    <a:pt x="31" y="136"/>
                  </a:cubicBezTo>
                  <a:cubicBezTo>
                    <a:pt x="31" y="136"/>
                    <a:pt x="31" y="136"/>
                    <a:pt x="31" y="136"/>
                  </a:cubicBezTo>
                  <a:cubicBezTo>
                    <a:pt x="32" y="134"/>
                    <a:pt x="34" y="131"/>
                    <a:pt x="36" y="128"/>
                  </a:cubicBezTo>
                  <a:cubicBezTo>
                    <a:pt x="36" y="128"/>
                    <a:pt x="36" y="128"/>
                    <a:pt x="36" y="128"/>
                  </a:cubicBezTo>
                  <a:cubicBezTo>
                    <a:pt x="39" y="120"/>
                    <a:pt x="44" y="111"/>
                    <a:pt x="49" y="100"/>
                  </a:cubicBezTo>
                  <a:cubicBezTo>
                    <a:pt x="49" y="100"/>
                    <a:pt x="49" y="100"/>
                    <a:pt x="49" y="100"/>
                  </a:cubicBezTo>
                  <a:cubicBezTo>
                    <a:pt x="54" y="90"/>
                    <a:pt x="59" y="79"/>
                    <a:pt x="62" y="70"/>
                  </a:cubicBezTo>
                  <a:cubicBezTo>
                    <a:pt x="62" y="70"/>
                    <a:pt x="62" y="70"/>
                    <a:pt x="62" y="70"/>
                  </a:cubicBezTo>
                  <a:cubicBezTo>
                    <a:pt x="66" y="61"/>
                    <a:pt x="68" y="52"/>
                    <a:pt x="68" y="51"/>
                  </a:cubicBezTo>
                  <a:cubicBezTo>
                    <a:pt x="68" y="51"/>
                    <a:pt x="68" y="51"/>
                    <a:pt x="68" y="51"/>
                  </a:cubicBezTo>
                  <a:cubicBezTo>
                    <a:pt x="68" y="51"/>
                    <a:pt x="68" y="51"/>
                    <a:pt x="68" y="51"/>
                  </a:cubicBezTo>
                  <a:cubicBezTo>
                    <a:pt x="68" y="51"/>
                    <a:pt x="68" y="51"/>
                    <a:pt x="68" y="51"/>
                  </a:cubicBezTo>
                  <a:cubicBezTo>
                    <a:pt x="67" y="45"/>
                    <a:pt x="65" y="40"/>
                    <a:pt x="63" y="37"/>
                  </a:cubicBezTo>
                  <a:cubicBezTo>
                    <a:pt x="63" y="37"/>
                    <a:pt x="63" y="37"/>
                    <a:pt x="63" y="37"/>
                  </a:cubicBezTo>
                  <a:cubicBezTo>
                    <a:pt x="60" y="33"/>
                    <a:pt x="58" y="32"/>
                    <a:pt x="52" y="32"/>
                  </a:cubicBezTo>
                  <a:cubicBezTo>
                    <a:pt x="52" y="32"/>
                    <a:pt x="52" y="32"/>
                    <a:pt x="52" y="32"/>
                  </a:cubicBezTo>
                  <a:cubicBezTo>
                    <a:pt x="50" y="32"/>
                    <a:pt x="49" y="32"/>
                    <a:pt x="47" y="32"/>
                  </a:cubicBezTo>
                  <a:cubicBezTo>
                    <a:pt x="47" y="32"/>
                    <a:pt x="47" y="32"/>
                    <a:pt x="47" y="32"/>
                  </a:cubicBezTo>
                  <a:cubicBezTo>
                    <a:pt x="37" y="34"/>
                    <a:pt x="36" y="37"/>
                    <a:pt x="34" y="41"/>
                  </a:cubicBezTo>
                  <a:cubicBezTo>
                    <a:pt x="34" y="41"/>
                    <a:pt x="34" y="41"/>
                    <a:pt x="34" y="41"/>
                  </a:cubicBezTo>
                  <a:cubicBezTo>
                    <a:pt x="33" y="42"/>
                    <a:pt x="33" y="43"/>
                    <a:pt x="32" y="44"/>
                  </a:cubicBezTo>
                  <a:cubicBezTo>
                    <a:pt x="32" y="44"/>
                    <a:pt x="32" y="44"/>
                    <a:pt x="32" y="44"/>
                  </a:cubicBezTo>
                  <a:cubicBezTo>
                    <a:pt x="46" y="53"/>
                    <a:pt x="46" y="53"/>
                    <a:pt x="46" y="53"/>
                  </a:cubicBezTo>
                  <a:cubicBezTo>
                    <a:pt x="1" y="53"/>
                    <a:pt x="1" y="53"/>
                    <a:pt x="1" y="53"/>
                  </a:cubicBezTo>
                  <a:cubicBezTo>
                    <a:pt x="0" y="48"/>
                    <a:pt x="0" y="48"/>
                    <a:pt x="0" y="48"/>
                  </a:cubicBezTo>
                  <a:cubicBezTo>
                    <a:pt x="0" y="47"/>
                    <a:pt x="0" y="47"/>
                    <a:pt x="0" y="46"/>
                  </a:cubicBezTo>
                  <a:cubicBezTo>
                    <a:pt x="0" y="46"/>
                    <a:pt x="0" y="46"/>
                    <a:pt x="0" y="46"/>
                  </a:cubicBezTo>
                  <a:cubicBezTo>
                    <a:pt x="0" y="44"/>
                    <a:pt x="0" y="35"/>
                    <a:pt x="6" y="25"/>
                  </a:cubicBezTo>
                  <a:cubicBezTo>
                    <a:pt x="6" y="25"/>
                    <a:pt x="6" y="25"/>
                    <a:pt x="6" y="25"/>
                  </a:cubicBezTo>
                  <a:cubicBezTo>
                    <a:pt x="11" y="15"/>
                    <a:pt x="22" y="4"/>
                    <a:pt x="40" y="1"/>
                  </a:cubicBezTo>
                  <a:cubicBezTo>
                    <a:pt x="40" y="1"/>
                    <a:pt x="40" y="1"/>
                    <a:pt x="40" y="1"/>
                  </a:cubicBezTo>
                  <a:cubicBezTo>
                    <a:pt x="44" y="0"/>
                    <a:pt x="48" y="0"/>
                    <a:pt x="51" y="0"/>
                  </a:cubicBezTo>
                  <a:cubicBezTo>
                    <a:pt x="51" y="0"/>
                    <a:pt x="51" y="0"/>
                    <a:pt x="51" y="0"/>
                  </a:cubicBezTo>
                  <a:cubicBezTo>
                    <a:pt x="51" y="0"/>
                    <a:pt x="52" y="0"/>
                    <a:pt x="52" y="0"/>
                  </a:cubicBezTo>
                  <a:cubicBezTo>
                    <a:pt x="52" y="0"/>
                    <a:pt x="52" y="0"/>
                    <a:pt x="52" y="0"/>
                  </a:cubicBezTo>
                  <a:cubicBezTo>
                    <a:pt x="68" y="0"/>
                    <a:pt x="80" y="7"/>
                    <a:pt x="87" y="17"/>
                  </a:cubicBezTo>
                  <a:cubicBezTo>
                    <a:pt x="87" y="17"/>
                    <a:pt x="87" y="17"/>
                    <a:pt x="87" y="17"/>
                  </a:cubicBezTo>
                  <a:cubicBezTo>
                    <a:pt x="95" y="26"/>
                    <a:pt x="99" y="38"/>
                    <a:pt x="100" y="48"/>
                  </a:cubicBezTo>
                  <a:cubicBezTo>
                    <a:pt x="100" y="48"/>
                    <a:pt x="100" y="48"/>
                    <a:pt x="100" y="48"/>
                  </a:cubicBezTo>
                  <a:cubicBezTo>
                    <a:pt x="100" y="48"/>
                    <a:pt x="100" y="48"/>
                    <a:pt x="100" y="48"/>
                  </a:cubicBezTo>
                  <a:cubicBezTo>
                    <a:pt x="100" y="48"/>
                    <a:pt x="100" y="48"/>
                    <a:pt x="100" y="48"/>
                  </a:cubicBezTo>
                  <a:cubicBezTo>
                    <a:pt x="100" y="48"/>
                    <a:pt x="100" y="49"/>
                    <a:pt x="100" y="51"/>
                  </a:cubicBezTo>
                  <a:cubicBezTo>
                    <a:pt x="100" y="51"/>
                    <a:pt x="100" y="51"/>
                    <a:pt x="100" y="51"/>
                  </a:cubicBezTo>
                  <a:cubicBezTo>
                    <a:pt x="100" y="51"/>
                    <a:pt x="100" y="51"/>
                    <a:pt x="100" y="51"/>
                  </a:cubicBezTo>
                  <a:cubicBezTo>
                    <a:pt x="100" y="51"/>
                    <a:pt x="100" y="51"/>
                    <a:pt x="100" y="51"/>
                  </a:cubicBezTo>
                  <a:cubicBezTo>
                    <a:pt x="99" y="67"/>
                    <a:pt x="89" y="90"/>
                    <a:pt x="79" y="112"/>
                  </a:cubicBezTo>
                  <a:cubicBezTo>
                    <a:pt x="79" y="112"/>
                    <a:pt x="79" y="112"/>
                    <a:pt x="79" y="112"/>
                  </a:cubicBezTo>
                  <a:cubicBezTo>
                    <a:pt x="70" y="131"/>
                    <a:pt x="61" y="149"/>
                    <a:pt x="58" y="153"/>
                  </a:cubicBezTo>
                  <a:cubicBezTo>
                    <a:pt x="58" y="153"/>
                    <a:pt x="58" y="153"/>
                    <a:pt x="58" y="153"/>
                  </a:cubicBezTo>
                  <a:cubicBezTo>
                    <a:pt x="58" y="162"/>
                    <a:pt x="58" y="162"/>
                    <a:pt x="58" y="162"/>
                  </a:cubicBezTo>
                  <a:cubicBezTo>
                    <a:pt x="32" y="148"/>
                    <a:pt x="32" y="148"/>
                    <a:pt x="32" y="148"/>
                  </a:cubicBezTo>
                  <a:close/>
                  <a:moveTo>
                    <a:pt x="50" y="144"/>
                  </a:moveTo>
                  <a:cubicBezTo>
                    <a:pt x="51" y="142"/>
                    <a:pt x="52" y="140"/>
                    <a:pt x="54" y="137"/>
                  </a:cubicBezTo>
                  <a:cubicBezTo>
                    <a:pt x="54" y="137"/>
                    <a:pt x="54" y="137"/>
                    <a:pt x="54" y="137"/>
                  </a:cubicBezTo>
                  <a:cubicBezTo>
                    <a:pt x="57" y="129"/>
                    <a:pt x="62" y="119"/>
                    <a:pt x="67" y="109"/>
                  </a:cubicBezTo>
                  <a:cubicBezTo>
                    <a:pt x="67" y="109"/>
                    <a:pt x="67" y="109"/>
                    <a:pt x="67" y="109"/>
                  </a:cubicBezTo>
                  <a:cubicBezTo>
                    <a:pt x="78" y="88"/>
                    <a:pt x="88" y="62"/>
                    <a:pt x="88" y="51"/>
                  </a:cubicBezTo>
                  <a:cubicBezTo>
                    <a:pt x="88" y="51"/>
                    <a:pt x="88" y="51"/>
                    <a:pt x="88" y="51"/>
                  </a:cubicBezTo>
                  <a:cubicBezTo>
                    <a:pt x="88" y="50"/>
                    <a:pt x="88" y="49"/>
                    <a:pt x="88" y="49"/>
                  </a:cubicBezTo>
                  <a:cubicBezTo>
                    <a:pt x="88" y="49"/>
                    <a:pt x="88" y="49"/>
                    <a:pt x="88" y="49"/>
                  </a:cubicBezTo>
                  <a:cubicBezTo>
                    <a:pt x="87" y="41"/>
                    <a:pt x="84" y="31"/>
                    <a:pt x="78" y="24"/>
                  </a:cubicBezTo>
                  <a:cubicBezTo>
                    <a:pt x="78" y="24"/>
                    <a:pt x="78" y="24"/>
                    <a:pt x="78" y="24"/>
                  </a:cubicBezTo>
                  <a:cubicBezTo>
                    <a:pt x="72" y="17"/>
                    <a:pt x="64" y="12"/>
                    <a:pt x="52" y="12"/>
                  </a:cubicBezTo>
                  <a:cubicBezTo>
                    <a:pt x="52" y="12"/>
                    <a:pt x="52" y="12"/>
                    <a:pt x="52" y="12"/>
                  </a:cubicBezTo>
                  <a:cubicBezTo>
                    <a:pt x="52" y="12"/>
                    <a:pt x="52" y="12"/>
                    <a:pt x="52" y="12"/>
                  </a:cubicBezTo>
                  <a:cubicBezTo>
                    <a:pt x="52" y="12"/>
                    <a:pt x="52" y="12"/>
                    <a:pt x="52" y="12"/>
                  </a:cubicBezTo>
                  <a:cubicBezTo>
                    <a:pt x="52" y="12"/>
                    <a:pt x="51" y="12"/>
                    <a:pt x="51" y="12"/>
                  </a:cubicBezTo>
                  <a:cubicBezTo>
                    <a:pt x="51" y="12"/>
                    <a:pt x="51" y="12"/>
                    <a:pt x="51" y="12"/>
                  </a:cubicBezTo>
                  <a:cubicBezTo>
                    <a:pt x="49" y="12"/>
                    <a:pt x="46" y="12"/>
                    <a:pt x="43" y="13"/>
                  </a:cubicBezTo>
                  <a:cubicBezTo>
                    <a:pt x="43" y="13"/>
                    <a:pt x="43" y="13"/>
                    <a:pt x="43" y="13"/>
                  </a:cubicBezTo>
                  <a:cubicBezTo>
                    <a:pt x="28" y="15"/>
                    <a:pt x="21" y="23"/>
                    <a:pt x="16" y="31"/>
                  </a:cubicBezTo>
                  <a:cubicBezTo>
                    <a:pt x="16" y="31"/>
                    <a:pt x="16" y="31"/>
                    <a:pt x="16" y="31"/>
                  </a:cubicBezTo>
                  <a:cubicBezTo>
                    <a:pt x="14" y="34"/>
                    <a:pt x="13" y="38"/>
                    <a:pt x="13" y="41"/>
                  </a:cubicBezTo>
                  <a:cubicBezTo>
                    <a:pt x="13" y="41"/>
                    <a:pt x="13" y="41"/>
                    <a:pt x="13" y="41"/>
                  </a:cubicBezTo>
                  <a:cubicBezTo>
                    <a:pt x="21" y="41"/>
                    <a:pt x="21" y="41"/>
                    <a:pt x="21" y="41"/>
                  </a:cubicBezTo>
                  <a:cubicBezTo>
                    <a:pt x="21" y="39"/>
                    <a:pt x="22" y="37"/>
                    <a:pt x="23" y="35"/>
                  </a:cubicBezTo>
                  <a:cubicBezTo>
                    <a:pt x="23" y="35"/>
                    <a:pt x="23" y="35"/>
                    <a:pt x="23" y="35"/>
                  </a:cubicBezTo>
                  <a:cubicBezTo>
                    <a:pt x="26" y="30"/>
                    <a:pt x="32" y="23"/>
                    <a:pt x="44" y="21"/>
                  </a:cubicBezTo>
                  <a:cubicBezTo>
                    <a:pt x="44" y="21"/>
                    <a:pt x="44" y="21"/>
                    <a:pt x="44" y="21"/>
                  </a:cubicBezTo>
                  <a:cubicBezTo>
                    <a:pt x="47" y="20"/>
                    <a:pt x="50" y="20"/>
                    <a:pt x="52" y="20"/>
                  </a:cubicBezTo>
                  <a:cubicBezTo>
                    <a:pt x="52" y="20"/>
                    <a:pt x="52" y="20"/>
                    <a:pt x="52" y="20"/>
                  </a:cubicBezTo>
                  <a:cubicBezTo>
                    <a:pt x="61" y="20"/>
                    <a:pt x="68" y="23"/>
                    <a:pt x="72" y="29"/>
                  </a:cubicBezTo>
                  <a:cubicBezTo>
                    <a:pt x="72" y="29"/>
                    <a:pt x="72" y="29"/>
                    <a:pt x="72" y="29"/>
                  </a:cubicBezTo>
                  <a:cubicBezTo>
                    <a:pt x="76" y="35"/>
                    <a:pt x="78" y="42"/>
                    <a:pt x="80" y="50"/>
                  </a:cubicBezTo>
                  <a:cubicBezTo>
                    <a:pt x="80" y="50"/>
                    <a:pt x="80" y="50"/>
                    <a:pt x="80" y="50"/>
                  </a:cubicBezTo>
                  <a:cubicBezTo>
                    <a:pt x="80" y="50"/>
                    <a:pt x="80" y="50"/>
                    <a:pt x="80" y="50"/>
                  </a:cubicBezTo>
                  <a:cubicBezTo>
                    <a:pt x="80" y="51"/>
                    <a:pt x="80" y="51"/>
                    <a:pt x="80" y="51"/>
                  </a:cubicBezTo>
                  <a:cubicBezTo>
                    <a:pt x="80" y="51"/>
                    <a:pt x="80" y="51"/>
                    <a:pt x="80" y="51"/>
                  </a:cubicBezTo>
                  <a:cubicBezTo>
                    <a:pt x="80" y="51"/>
                    <a:pt x="80" y="51"/>
                    <a:pt x="80" y="51"/>
                  </a:cubicBezTo>
                  <a:cubicBezTo>
                    <a:pt x="80" y="57"/>
                    <a:pt x="77" y="64"/>
                    <a:pt x="74" y="74"/>
                  </a:cubicBezTo>
                  <a:cubicBezTo>
                    <a:pt x="74" y="74"/>
                    <a:pt x="74" y="74"/>
                    <a:pt x="74" y="74"/>
                  </a:cubicBezTo>
                  <a:cubicBezTo>
                    <a:pt x="70" y="84"/>
                    <a:pt x="65" y="95"/>
                    <a:pt x="60" y="105"/>
                  </a:cubicBezTo>
                  <a:cubicBezTo>
                    <a:pt x="60" y="105"/>
                    <a:pt x="60" y="105"/>
                    <a:pt x="60" y="105"/>
                  </a:cubicBezTo>
                  <a:cubicBezTo>
                    <a:pt x="53" y="120"/>
                    <a:pt x="46" y="133"/>
                    <a:pt x="43" y="140"/>
                  </a:cubicBezTo>
                  <a:cubicBezTo>
                    <a:pt x="43" y="140"/>
                    <a:pt x="43" y="140"/>
                    <a:pt x="43" y="140"/>
                  </a:cubicBezTo>
                  <a:cubicBezTo>
                    <a:pt x="50" y="144"/>
                    <a:pt x="50" y="144"/>
                    <a:pt x="50" y="1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9" name="Freeform 13"/>
            <p:cNvSpPr>
              <a:spLocks/>
            </p:cNvSpPr>
            <p:nvPr/>
          </p:nvSpPr>
          <p:spPr bwMode="auto">
            <a:xfrm>
              <a:off x="3861" y="1360"/>
              <a:ext cx="76" cy="105"/>
            </a:xfrm>
            <a:custGeom>
              <a:avLst/>
              <a:gdLst>
                <a:gd name="T0" fmla="*/ 4 w 68"/>
                <a:gd name="T1" fmla="*/ 77 h 93"/>
                <a:gd name="T2" fmla="*/ 27 w 68"/>
                <a:gd name="T3" fmla="*/ 59 h 93"/>
                <a:gd name="T4" fmla="*/ 27 w 68"/>
                <a:gd name="T5" fmla="*/ 59 h 93"/>
                <a:gd name="T6" fmla="*/ 47 w 68"/>
                <a:gd name="T7" fmla="*/ 35 h 93"/>
                <a:gd name="T8" fmla="*/ 47 w 68"/>
                <a:gd name="T9" fmla="*/ 35 h 93"/>
                <a:gd name="T10" fmla="*/ 47 w 68"/>
                <a:gd name="T11" fmla="*/ 22 h 93"/>
                <a:gd name="T12" fmla="*/ 47 w 68"/>
                <a:gd name="T13" fmla="*/ 22 h 93"/>
                <a:gd name="T14" fmla="*/ 47 w 68"/>
                <a:gd name="T15" fmla="*/ 22 h 93"/>
                <a:gd name="T16" fmla="*/ 42 w 68"/>
                <a:gd name="T17" fmla="*/ 21 h 93"/>
                <a:gd name="T18" fmla="*/ 42 w 68"/>
                <a:gd name="T19" fmla="*/ 21 h 93"/>
                <a:gd name="T20" fmla="*/ 35 w 68"/>
                <a:gd name="T21" fmla="*/ 21 h 93"/>
                <a:gd name="T22" fmla="*/ 35 w 68"/>
                <a:gd name="T23" fmla="*/ 21 h 93"/>
                <a:gd name="T24" fmla="*/ 22 w 68"/>
                <a:gd name="T25" fmla="*/ 30 h 93"/>
                <a:gd name="T26" fmla="*/ 22 w 68"/>
                <a:gd name="T27" fmla="*/ 30 h 93"/>
                <a:gd name="T28" fmla="*/ 20 w 68"/>
                <a:gd name="T29" fmla="*/ 37 h 93"/>
                <a:gd name="T30" fmla="*/ 20 w 68"/>
                <a:gd name="T31" fmla="*/ 37 h 93"/>
                <a:gd name="T32" fmla="*/ 0 w 68"/>
                <a:gd name="T33" fmla="*/ 37 h 93"/>
                <a:gd name="T34" fmla="*/ 32 w 68"/>
                <a:gd name="T35" fmla="*/ 2 h 93"/>
                <a:gd name="T36" fmla="*/ 32 w 68"/>
                <a:gd name="T37" fmla="*/ 2 h 93"/>
                <a:gd name="T38" fmla="*/ 42 w 68"/>
                <a:gd name="T39" fmla="*/ 1 h 93"/>
                <a:gd name="T40" fmla="*/ 42 w 68"/>
                <a:gd name="T41" fmla="*/ 1 h 93"/>
                <a:gd name="T42" fmla="*/ 64 w 68"/>
                <a:gd name="T43" fmla="*/ 13 h 93"/>
                <a:gd name="T44" fmla="*/ 64 w 68"/>
                <a:gd name="T45" fmla="*/ 13 h 93"/>
                <a:gd name="T46" fmla="*/ 67 w 68"/>
                <a:gd name="T47" fmla="*/ 35 h 93"/>
                <a:gd name="T48" fmla="*/ 67 w 68"/>
                <a:gd name="T49" fmla="*/ 35 h 93"/>
                <a:gd name="T50" fmla="*/ 40 w 68"/>
                <a:gd name="T51" fmla="*/ 74 h 93"/>
                <a:gd name="T52" fmla="*/ 40 w 68"/>
                <a:gd name="T53" fmla="*/ 74 h 93"/>
                <a:gd name="T54" fmla="*/ 15 w 68"/>
                <a:gd name="T55" fmla="*/ 93 h 93"/>
                <a:gd name="T56" fmla="*/ 15 w 68"/>
                <a:gd name="T57" fmla="*/ 93 h 93"/>
                <a:gd name="T58" fmla="*/ 4 w 68"/>
                <a:gd name="T59" fmla="*/ 77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 h="93">
                  <a:moveTo>
                    <a:pt x="4" y="77"/>
                  </a:moveTo>
                  <a:cubicBezTo>
                    <a:pt x="4" y="77"/>
                    <a:pt x="15" y="69"/>
                    <a:pt x="27" y="59"/>
                  </a:cubicBezTo>
                  <a:cubicBezTo>
                    <a:pt x="27" y="59"/>
                    <a:pt x="27" y="59"/>
                    <a:pt x="27" y="59"/>
                  </a:cubicBezTo>
                  <a:cubicBezTo>
                    <a:pt x="39" y="50"/>
                    <a:pt x="48" y="36"/>
                    <a:pt x="47" y="35"/>
                  </a:cubicBezTo>
                  <a:cubicBezTo>
                    <a:pt x="47" y="35"/>
                    <a:pt x="47" y="35"/>
                    <a:pt x="47" y="35"/>
                  </a:cubicBezTo>
                  <a:cubicBezTo>
                    <a:pt x="48" y="27"/>
                    <a:pt x="47" y="23"/>
                    <a:pt x="47" y="22"/>
                  </a:cubicBezTo>
                  <a:cubicBezTo>
                    <a:pt x="47" y="22"/>
                    <a:pt x="47" y="22"/>
                    <a:pt x="47" y="22"/>
                  </a:cubicBezTo>
                  <a:cubicBezTo>
                    <a:pt x="47" y="22"/>
                    <a:pt x="47" y="22"/>
                    <a:pt x="47" y="22"/>
                  </a:cubicBezTo>
                  <a:cubicBezTo>
                    <a:pt x="46" y="21"/>
                    <a:pt x="45" y="21"/>
                    <a:pt x="42" y="21"/>
                  </a:cubicBezTo>
                  <a:cubicBezTo>
                    <a:pt x="42" y="21"/>
                    <a:pt x="42" y="21"/>
                    <a:pt x="42" y="21"/>
                  </a:cubicBezTo>
                  <a:cubicBezTo>
                    <a:pt x="40" y="21"/>
                    <a:pt x="38" y="21"/>
                    <a:pt x="35" y="21"/>
                  </a:cubicBezTo>
                  <a:cubicBezTo>
                    <a:pt x="35" y="21"/>
                    <a:pt x="35" y="21"/>
                    <a:pt x="35" y="21"/>
                  </a:cubicBezTo>
                  <a:cubicBezTo>
                    <a:pt x="26" y="23"/>
                    <a:pt x="24" y="26"/>
                    <a:pt x="22" y="30"/>
                  </a:cubicBezTo>
                  <a:cubicBezTo>
                    <a:pt x="22" y="30"/>
                    <a:pt x="22" y="30"/>
                    <a:pt x="22" y="30"/>
                  </a:cubicBezTo>
                  <a:cubicBezTo>
                    <a:pt x="20" y="34"/>
                    <a:pt x="20" y="37"/>
                    <a:pt x="20" y="37"/>
                  </a:cubicBezTo>
                  <a:cubicBezTo>
                    <a:pt x="20" y="37"/>
                    <a:pt x="20" y="37"/>
                    <a:pt x="20" y="37"/>
                  </a:cubicBezTo>
                  <a:cubicBezTo>
                    <a:pt x="0" y="37"/>
                    <a:pt x="0" y="37"/>
                    <a:pt x="0" y="37"/>
                  </a:cubicBezTo>
                  <a:cubicBezTo>
                    <a:pt x="0" y="36"/>
                    <a:pt x="0" y="6"/>
                    <a:pt x="32" y="2"/>
                  </a:cubicBezTo>
                  <a:cubicBezTo>
                    <a:pt x="32" y="2"/>
                    <a:pt x="32" y="2"/>
                    <a:pt x="32" y="2"/>
                  </a:cubicBezTo>
                  <a:cubicBezTo>
                    <a:pt x="36" y="1"/>
                    <a:pt x="39" y="1"/>
                    <a:pt x="42" y="1"/>
                  </a:cubicBezTo>
                  <a:cubicBezTo>
                    <a:pt x="42" y="1"/>
                    <a:pt x="42" y="1"/>
                    <a:pt x="42" y="1"/>
                  </a:cubicBezTo>
                  <a:cubicBezTo>
                    <a:pt x="51" y="0"/>
                    <a:pt x="61" y="4"/>
                    <a:pt x="64" y="13"/>
                  </a:cubicBezTo>
                  <a:cubicBezTo>
                    <a:pt x="64" y="13"/>
                    <a:pt x="64" y="13"/>
                    <a:pt x="64" y="13"/>
                  </a:cubicBezTo>
                  <a:cubicBezTo>
                    <a:pt x="68" y="20"/>
                    <a:pt x="67" y="27"/>
                    <a:pt x="67" y="35"/>
                  </a:cubicBezTo>
                  <a:cubicBezTo>
                    <a:pt x="67" y="35"/>
                    <a:pt x="67" y="35"/>
                    <a:pt x="67" y="35"/>
                  </a:cubicBezTo>
                  <a:cubicBezTo>
                    <a:pt x="66" y="52"/>
                    <a:pt x="52" y="62"/>
                    <a:pt x="40" y="74"/>
                  </a:cubicBezTo>
                  <a:cubicBezTo>
                    <a:pt x="40" y="74"/>
                    <a:pt x="40" y="74"/>
                    <a:pt x="40" y="74"/>
                  </a:cubicBezTo>
                  <a:cubicBezTo>
                    <a:pt x="28" y="85"/>
                    <a:pt x="15" y="93"/>
                    <a:pt x="15" y="93"/>
                  </a:cubicBezTo>
                  <a:cubicBezTo>
                    <a:pt x="15" y="93"/>
                    <a:pt x="15" y="93"/>
                    <a:pt x="15" y="93"/>
                  </a:cubicBezTo>
                  <a:cubicBezTo>
                    <a:pt x="4" y="77"/>
                    <a:pt x="4" y="77"/>
                    <a:pt x="4" y="7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 name="Freeform 14"/>
            <p:cNvSpPr>
              <a:spLocks noEditPoints="1"/>
            </p:cNvSpPr>
            <p:nvPr/>
          </p:nvSpPr>
          <p:spPr bwMode="auto">
            <a:xfrm>
              <a:off x="3854" y="1355"/>
              <a:ext cx="90" cy="121"/>
            </a:xfrm>
            <a:custGeom>
              <a:avLst/>
              <a:gdLst>
                <a:gd name="T0" fmla="*/ 10 w 80"/>
                <a:gd name="T1" fmla="*/ 82 h 108"/>
                <a:gd name="T2" fmla="*/ 4 w 80"/>
                <a:gd name="T3" fmla="*/ 83 h 108"/>
                <a:gd name="T4" fmla="*/ 5 w 80"/>
                <a:gd name="T5" fmla="*/ 78 h 108"/>
                <a:gd name="T6" fmla="*/ 6 w 80"/>
                <a:gd name="T7" fmla="*/ 77 h 108"/>
                <a:gd name="T8" fmla="*/ 6 w 80"/>
                <a:gd name="T9" fmla="*/ 77 h 108"/>
                <a:gd name="T10" fmla="*/ 6 w 80"/>
                <a:gd name="T11" fmla="*/ 77 h 108"/>
                <a:gd name="T12" fmla="*/ 7 w 80"/>
                <a:gd name="T13" fmla="*/ 77 h 108"/>
                <a:gd name="T14" fmla="*/ 7 w 80"/>
                <a:gd name="T15" fmla="*/ 76 h 108"/>
                <a:gd name="T16" fmla="*/ 8 w 80"/>
                <a:gd name="T17" fmla="*/ 75 h 108"/>
                <a:gd name="T18" fmla="*/ 14 w 80"/>
                <a:gd name="T19" fmla="*/ 72 h 108"/>
                <a:gd name="T20" fmla="*/ 29 w 80"/>
                <a:gd name="T21" fmla="*/ 59 h 108"/>
                <a:gd name="T22" fmla="*/ 47 w 80"/>
                <a:gd name="T23" fmla="*/ 39 h 108"/>
                <a:gd name="T24" fmla="*/ 47 w 80"/>
                <a:gd name="T25" fmla="*/ 36 h 108"/>
                <a:gd name="T26" fmla="*/ 47 w 80"/>
                <a:gd name="T27" fmla="*/ 32 h 108"/>
                <a:gd name="T28" fmla="*/ 42 w 80"/>
                <a:gd name="T29" fmla="*/ 32 h 108"/>
                <a:gd name="T30" fmla="*/ 33 w 80"/>
                <a:gd name="T31" fmla="*/ 38 h 108"/>
                <a:gd name="T32" fmla="*/ 32 w 80"/>
                <a:gd name="T33" fmla="*/ 40 h 108"/>
                <a:gd name="T34" fmla="*/ 38 w 80"/>
                <a:gd name="T35" fmla="*/ 48 h 108"/>
                <a:gd name="T36" fmla="*/ 0 w 80"/>
                <a:gd name="T37" fmla="*/ 43 h 108"/>
                <a:gd name="T38" fmla="*/ 0 w 80"/>
                <a:gd name="T39" fmla="*/ 42 h 108"/>
                <a:gd name="T40" fmla="*/ 5 w 80"/>
                <a:gd name="T41" fmla="*/ 22 h 108"/>
                <a:gd name="T42" fmla="*/ 37 w 80"/>
                <a:gd name="T43" fmla="*/ 1 h 108"/>
                <a:gd name="T44" fmla="*/ 48 w 80"/>
                <a:gd name="T45" fmla="*/ 0 h 108"/>
                <a:gd name="T46" fmla="*/ 49 w 80"/>
                <a:gd name="T47" fmla="*/ 0 h 108"/>
                <a:gd name="T48" fmla="*/ 76 w 80"/>
                <a:gd name="T49" fmla="*/ 15 h 108"/>
                <a:gd name="T50" fmla="*/ 79 w 80"/>
                <a:gd name="T51" fmla="*/ 39 h 108"/>
                <a:gd name="T52" fmla="*/ 79 w 80"/>
                <a:gd name="T53" fmla="*/ 40 h 108"/>
                <a:gd name="T54" fmla="*/ 50 w 80"/>
                <a:gd name="T55" fmla="*/ 83 h 108"/>
                <a:gd name="T56" fmla="*/ 25 w 80"/>
                <a:gd name="T57" fmla="*/ 103 h 108"/>
                <a:gd name="T58" fmla="*/ 5 w 80"/>
                <a:gd name="T59" fmla="*/ 85 h 108"/>
                <a:gd name="T60" fmla="*/ 25 w 80"/>
                <a:gd name="T61" fmla="*/ 88 h 108"/>
                <a:gd name="T62" fmla="*/ 42 w 80"/>
                <a:gd name="T63" fmla="*/ 75 h 108"/>
                <a:gd name="T64" fmla="*/ 67 w 80"/>
                <a:gd name="T65" fmla="*/ 39 h 108"/>
                <a:gd name="T66" fmla="*/ 65 w 80"/>
                <a:gd name="T67" fmla="*/ 20 h 108"/>
                <a:gd name="T68" fmla="*/ 49 w 80"/>
                <a:gd name="T69" fmla="*/ 12 h 108"/>
                <a:gd name="T70" fmla="*/ 48 w 80"/>
                <a:gd name="T71" fmla="*/ 12 h 108"/>
                <a:gd name="T72" fmla="*/ 48 w 80"/>
                <a:gd name="T73" fmla="*/ 12 h 108"/>
                <a:gd name="T74" fmla="*/ 39 w 80"/>
                <a:gd name="T75" fmla="*/ 12 h 108"/>
                <a:gd name="T76" fmla="*/ 15 w 80"/>
                <a:gd name="T77" fmla="*/ 28 h 108"/>
                <a:gd name="T78" fmla="*/ 12 w 80"/>
                <a:gd name="T79" fmla="*/ 36 h 108"/>
                <a:gd name="T80" fmla="*/ 21 w 80"/>
                <a:gd name="T81" fmla="*/ 36 h 108"/>
                <a:gd name="T82" fmla="*/ 22 w 80"/>
                <a:gd name="T83" fmla="*/ 32 h 108"/>
                <a:gd name="T84" fmla="*/ 40 w 80"/>
                <a:gd name="T85" fmla="*/ 21 h 108"/>
                <a:gd name="T86" fmla="*/ 48 w 80"/>
                <a:gd name="T87" fmla="*/ 20 h 108"/>
                <a:gd name="T88" fmla="*/ 54 w 80"/>
                <a:gd name="T89" fmla="*/ 21 h 108"/>
                <a:gd name="T90" fmla="*/ 56 w 80"/>
                <a:gd name="T91" fmla="*/ 22 h 108"/>
                <a:gd name="T92" fmla="*/ 58 w 80"/>
                <a:gd name="T93" fmla="*/ 24 h 108"/>
                <a:gd name="T94" fmla="*/ 59 w 80"/>
                <a:gd name="T95" fmla="*/ 29 h 108"/>
                <a:gd name="T96" fmla="*/ 59 w 80"/>
                <a:gd name="T97" fmla="*/ 36 h 108"/>
                <a:gd name="T98" fmla="*/ 59 w 80"/>
                <a:gd name="T99" fmla="*/ 39 h 108"/>
                <a:gd name="T100" fmla="*/ 59 w 80"/>
                <a:gd name="T101" fmla="*/ 40 h 108"/>
                <a:gd name="T102" fmla="*/ 58 w 80"/>
                <a:gd name="T103" fmla="*/ 44 h 108"/>
                <a:gd name="T104" fmla="*/ 57 w 80"/>
                <a:gd name="T105" fmla="*/ 46 h 108"/>
                <a:gd name="T106" fmla="*/ 52 w 80"/>
                <a:gd name="T107" fmla="*/ 53 h 108"/>
                <a:gd name="T108" fmla="*/ 37 w 80"/>
                <a:gd name="T109" fmla="*/ 68 h 108"/>
                <a:gd name="T110" fmla="*/ 18 w 80"/>
                <a:gd name="T111" fmla="*/ 8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 h="108">
                  <a:moveTo>
                    <a:pt x="5" y="85"/>
                  </a:moveTo>
                  <a:cubicBezTo>
                    <a:pt x="10" y="82"/>
                    <a:pt x="10" y="82"/>
                    <a:pt x="10" y="82"/>
                  </a:cubicBezTo>
                  <a:cubicBezTo>
                    <a:pt x="5" y="85"/>
                    <a:pt x="5" y="85"/>
                    <a:pt x="5" y="85"/>
                  </a:cubicBezTo>
                  <a:cubicBezTo>
                    <a:pt x="4" y="83"/>
                    <a:pt x="4" y="83"/>
                    <a:pt x="4" y="83"/>
                  </a:cubicBezTo>
                  <a:cubicBezTo>
                    <a:pt x="4" y="82"/>
                    <a:pt x="4" y="82"/>
                    <a:pt x="4" y="82"/>
                  </a:cubicBezTo>
                  <a:cubicBezTo>
                    <a:pt x="4" y="78"/>
                    <a:pt x="5" y="78"/>
                    <a:pt x="5" y="78"/>
                  </a:cubicBezTo>
                  <a:cubicBezTo>
                    <a:pt x="5" y="78"/>
                    <a:pt x="5" y="78"/>
                    <a:pt x="5" y="78"/>
                  </a:cubicBezTo>
                  <a:cubicBezTo>
                    <a:pt x="6" y="77"/>
                    <a:pt x="6" y="77"/>
                    <a:pt x="6" y="77"/>
                  </a:cubicBezTo>
                  <a:cubicBezTo>
                    <a:pt x="6" y="77"/>
                    <a:pt x="6" y="77"/>
                    <a:pt x="6" y="77"/>
                  </a:cubicBezTo>
                  <a:cubicBezTo>
                    <a:pt x="6" y="77"/>
                    <a:pt x="6" y="77"/>
                    <a:pt x="6" y="77"/>
                  </a:cubicBezTo>
                  <a:cubicBezTo>
                    <a:pt x="6" y="77"/>
                    <a:pt x="6" y="77"/>
                    <a:pt x="6" y="77"/>
                  </a:cubicBezTo>
                  <a:cubicBezTo>
                    <a:pt x="6" y="77"/>
                    <a:pt x="6" y="77"/>
                    <a:pt x="6" y="77"/>
                  </a:cubicBezTo>
                  <a:cubicBezTo>
                    <a:pt x="6" y="77"/>
                    <a:pt x="6" y="77"/>
                    <a:pt x="6" y="77"/>
                  </a:cubicBezTo>
                  <a:cubicBezTo>
                    <a:pt x="6" y="77"/>
                    <a:pt x="6" y="77"/>
                    <a:pt x="7" y="77"/>
                  </a:cubicBezTo>
                  <a:cubicBezTo>
                    <a:pt x="7" y="77"/>
                    <a:pt x="7" y="77"/>
                    <a:pt x="7" y="77"/>
                  </a:cubicBezTo>
                  <a:cubicBezTo>
                    <a:pt x="7" y="76"/>
                    <a:pt x="7" y="76"/>
                    <a:pt x="7" y="76"/>
                  </a:cubicBezTo>
                  <a:cubicBezTo>
                    <a:pt x="7" y="76"/>
                    <a:pt x="7" y="76"/>
                    <a:pt x="7" y="76"/>
                  </a:cubicBezTo>
                  <a:cubicBezTo>
                    <a:pt x="7" y="76"/>
                    <a:pt x="8" y="76"/>
                    <a:pt x="8" y="75"/>
                  </a:cubicBezTo>
                  <a:cubicBezTo>
                    <a:pt x="8" y="75"/>
                    <a:pt x="8" y="75"/>
                    <a:pt x="8" y="75"/>
                  </a:cubicBezTo>
                  <a:cubicBezTo>
                    <a:pt x="10" y="74"/>
                    <a:pt x="11" y="73"/>
                    <a:pt x="14" y="72"/>
                  </a:cubicBezTo>
                  <a:cubicBezTo>
                    <a:pt x="14" y="72"/>
                    <a:pt x="14" y="72"/>
                    <a:pt x="14" y="72"/>
                  </a:cubicBezTo>
                  <a:cubicBezTo>
                    <a:pt x="18" y="68"/>
                    <a:pt x="23" y="64"/>
                    <a:pt x="29" y="59"/>
                  </a:cubicBezTo>
                  <a:cubicBezTo>
                    <a:pt x="29" y="59"/>
                    <a:pt x="29" y="59"/>
                    <a:pt x="29" y="59"/>
                  </a:cubicBezTo>
                  <a:cubicBezTo>
                    <a:pt x="38" y="52"/>
                    <a:pt x="46" y="42"/>
                    <a:pt x="47" y="39"/>
                  </a:cubicBezTo>
                  <a:cubicBezTo>
                    <a:pt x="47" y="39"/>
                    <a:pt x="47" y="39"/>
                    <a:pt x="47" y="39"/>
                  </a:cubicBezTo>
                  <a:cubicBezTo>
                    <a:pt x="47" y="38"/>
                    <a:pt x="47" y="37"/>
                    <a:pt x="47" y="36"/>
                  </a:cubicBezTo>
                  <a:cubicBezTo>
                    <a:pt x="47" y="36"/>
                    <a:pt x="47" y="36"/>
                    <a:pt x="47" y="36"/>
                  </a:cubicBezTo>
                  <a:cubicBezTo>
                    <a:pt x="47" y="34"/>
                    <a:pt x="47" y="33"/>
                    <a:pt x="47" y="32"/>
                  </a:cubicBezTo>
                  <a:cubicBezTo>
                    <a:pt x="47" y="32"/>
                    <a:pt x="47" y="32"/>
                    <a:pt x="47" y="32"/>
                  </a:cubicBezTo>
                  <a:cubicBezTo>
                    <a:pt x="46" y="32"/>
                    <a:pt x="44" y="32"/>
                    <a:pt x="42" y="32"/>
                  </a:cubicBezTo>
                  <a:cubicBezTo>
                    <a:pt x="42" y="32"/>
                    <a:pt x="42" y="32"/>
                    <a:pt x="42" y="32"/>
                  </a:cubicBezTo>
                  <a:cubicBezTo>
                    <a:pt x="34" y="34"/>
                    <a:pt x="35" y="35"/>
                    <a:pt x="33" y="38"/>
                  </a:cubicBezTo>
                  <a:cubicBezTo>
                    <a:pt x="33" y="38"/>
                    <a:pt x="33" y="38"/>
                    <a:pt x="33" y="38"/>
                  </a:cubicBezTo>
                  <a:cubicBezTo>
                    <a:pt x="32" y="39"/>
                    <a:pt x="32" y="39"/>
                    <a:pt x="32" y="40"/>
                  </a:cubicBezTo>
                  <a:cubicBezTo>
                    <a:pt x="32" y="40"/>
                    <a:pt x="32" y="40"/>
                    <a:pt x="32" y="40"/>
                  </a:cubicBezTo>
                  <a:cubicBezTo>
                    <a:pt x="38" y="48"/>
                    <a:pt x="38" y="48"/>
                    <a:pt x="38" y="48"/>
                  </a:cubicBezTo>
                  <a:cubicBezTo>
                    <a:pt x="0" y="48"/>
                    <a:pt x="0" y="48"/>
                    <a:pt x="0" y="48"/>
                  </a:cubicBezTo>
                  <a:cubicBezTo>
                    <a:pt x="0" y="43"/>
                    <a:pt x="0" y="43"/>
                    <a:pt x="0" y="43"/>
                  </a:cubicBezTo>
                  <a:cubicBezTo>
                    <a:pt x="0" y="42"/>
                    <a:pt x="0" y="42"/>
                    <a:pt x="0" y="42"/>
                  </a:cubicBezTo>
                  <a:cubicBezTo>
                    <a:pt x="0" y="42"/>
                    <a:pt x="0" y="42"/>
                    <a:pt x="0" y="42"/>
                  </a:cubicBezTo>
                  <a:cubicBezTo>
                    <a:pt x="0" y="40"/>
                    <a:pt x="0" y="32"/>
                    <a:pt x="5" y="22"/>
                  </a:cubicBezTo>
                  <a:cubicBezTo>
                    <a:pt x="5" y="22"/>
                    <a:pt x="5" y="22"/>
                    <a:pt x="5" y="22"/>
                  </a:cubicBezTo>
                  <a:cubicBezTo>
                    <a:pt x="10" y="13"/>
                    <a:pt x="20" y="3"/>
                    <a:pt x="37" y="1"/>
                  </a:cubicBezTo>
                  <a:cubicBezTo>
                    <a:pt x="37" y="1"/>
                    <a:pt x="37" y="1"/>
                    <a:pt x="37" y="1"/>
                  </a:cubicBezTo>
                  <a:cubicBezTo>
                    <a:pt x="41" y="0"/>
                    <a:pt x="44" y="0"/>
                    <a:pt x="48" y="0"/>
                  </a:cubicBezTo>
                  <a:cubicBezTo>
                    <a:pt x="48" y="0"/>
                    <a:pt x="48" y="0"/>
                    <a:pt x="48" y="0"/>
                  </a:cubicBezTo>
                  <a:cubicBezTo>
                    <a:pt x="48" y="0"/>
                    <a:pt x="49" y="0"/>
                    <a:pt x="49" y="0"/>
                  </a:cubicBezTo>
                  <a:cubicBezTo>
                    <a:pt x="49" y="0"/>
                    <a:pt x="49" y="0"/>
                    <a:pt x="49" y="0"/>
                  </a:cubicBezTo>
                  <a:cubicBezTo>
                    <a:pt x="59" y="0"/>
                    <a:pt x="71" y="4"/>
                    <a:pt x="76" y="15"/>
                  </a:cubicBezTo>
                  <a:cubicBezTo>
                    <a:pt x="76" y="15"/>
                    <a:pt x="76" y="15"/>
                    <a:pt x="76" y="15"/>
                  </a:cubicBezTo>
                  <a:cubicBezTo>
                    <a:pt x="80" y="24"/>
                    <a:pt x="79" y="32"/>
                    <a:pt x="79" y="39"/>
                  </a:cubicBezTo>
                  <a:cubicBezTo>
                    <a:pt x="79" y="39"/>
                    <a:pt x="79" y="39"/>
                    <a:pt x="79" y="39"/>
                  </a:cubicBezTo>
                  <a:cubicBezTo>
                    <a:pt x="79" y="40"/>
                    <a:pt x="79" y="40"/>
                    <a:pt x="79" y="40"/>
                  </a:cubicBezTo>
                  <a:cubicBezTo>
                    <a:pt x="79" y="40"/>
                    <a:pt x="79" y="40"/>
                    <a:pt x="79" y="40"/>
                  </a:cubicBezTo>
                  <a:cubicBezTo>
                    <a:pt x="78" y="60"/>
                    <a:pt x="62" y="72"/>
                    <a:pt x="50" y="83"/>
                  </a:cubicBezTo>
                  <a:cubicBezTo>
                    <a:pt x="50" y="83"/>
                    <a:pt x="50" y="83"/>
                    <a:pt x="50" y="83"/>
                  </a:cubicBezTo>
                  <a:cubicBezTo>
                    <a:pt x="39" y="93"/>
                    <a:pt x="28" y="101"/>
                    <a:pt x="25" y="103"/>
                  </a:cubicBezTo>
                  <a:cubicBezTo>
                    <a:pt x="25" y="103"/>
                    <a:pt x="25" y="103"/>
                    <a:pt x="25" y="103"/>
                  </a:cubicBezTo>
                  <a:cubicBezTo>
                    <a:pt x="21" y="108"/>
                    <a:pt x="21" y="108"/>
                    <a:pt x="21" y="108"/>
                  </a:cubicBezTo>
                  <a:cubicBezTo>
                    <a:pt x="5" y="85"/>
                    <a:pt x="5" y="85"/>
                    <a:pt x="5" y="85"/>
                  </a:cubicBezTo>
                  <a:close/>
                  <a:moveTo>
                    <a:pt x="23" y="90"/>
                  </a:moveTo>
                  <a:cubicBezTo>
                    <a:pt x="24" y="89"/>
                    <a:pt x="25" y="88"/>
                    <a:pt x="25" y="88"/>
                  </a:cubicBezTo>
                  <a:cubicBezTo>
                    <a:pt x="25" y="88"/>
                    <a:pt x="25" y="88"/>
                    <a:pt x="25" y="88"/>
                  </a:cubicBezTo>
                  <a:cubicBezTo>
                    <a:pt x="30" y="84"/>
                    <a:pt x="36" y="80"/>
                    <a:pt x="42" y="75"/>
                  </a:cubicBezTo>
                  <a:cubicBezTo>
                    <a:pt x="42" y="75"/>
                    <a:pt x="42" y="75"/>
                    <a:pt x="42" y="75"/>
                  </a:cubicBezTo>
                  <a:cubicBezTo>
                    <a:pt x="55" y="63"/>
                    <a:pt x="66" y="53"/>
                    <a:pt x="67" y="39"/>
                  </a:cubicBezTo>
                  <a:cubicBezTo>
                    <a:pt x="67" y="39"/>
                    <a:pt x="67" y="39"/>
                    <a:pt x="67" y="39"/>
                  </a:cubicBezTo>
                  <a:cubicBezTo>
                    <a:pt x="67" y="31"/>
                    <a:pt x="68" y="26"/>
                    <a:pt x="65" y="20"/>
                  </a:cubicBezTo>
                  <a:cubicBezTo>
                    <a:pt x="65" y="20"/>
                    <a:pt x="65" y="20"/>
                    <a:pt x="65" y="20"/>
                  </a:cubicBezTo>
                  <a:cubicBezTo>
                    <a:pt x="63" y="15"/>
                    <a:pt x="56" y="12"/>
                    <a:pt x="49" y="12"/>
                  </a:cubicBezTo>
                  <a:cubicBezTo>
                    <a:pt x="49" y="12"/>
                    <a:pt x="49" y="12"/>
                    <a:pt x="49" y="12"/>
                  </a:cubicBezTo>
                  <a:cubicBezTo>
                    <a:pt x="49" y="12"/>
                    <a:pt x="48" y="12"/>
                    <a:pt x="48" y="12"/>
                  </a:cubicBezTo>
                  <a:cubicBezTo>
                    <a:pt x="48" y="12"/>
                    <a:pt x="48" y="12"/>
                    <a:pt x="48" y="12"/>
                  </a:cubicBezTo>
                  <a:cubicBezTo>
                    <a:pt x="48" y="12"/>
                    <a:pt x="48" y="12"/>
                    <a:pt x="48" y="12"/>
                  </a:cubicBezTo>
                  <a:cubicBezTo>
                    <a:pt x="48" y="12"/>
                    <a:pt x="48" y="12"/>
                    <a:pt x="48" y="12"/>
                  </a:cubicBezTo>
                  <a:cubicBezTo>
                    <a:pt x="45" y="12"/>
                    <a:pt x="42" y="12"/>
                    <a:pt x="39" y="12"/>
                  </a:cubicBezTo>
                  <a:cubicBezTo>
                    <a:pt x="39" y="12"/>
                    <a:pt x="39" y="12"/>
                    <a:pt x="39" y="12"/>
                  </a:cubicBezTo>
                  <a:cubicBezTo>
                    <a:pt x="25" y="14"/>
                    <a:pt x="19" y="21"/>
                    <a:pt x="15" y="28"/>
                  </a:cubicBezTo>
                  <a:cubicBezTo>
                    <a:pt x="15" y="28"/>
                    <a:pt x="15" y="28"/>
                    <a:pt x="15" y="28"/>
                  </a:cubicBezTo>
                  <a:cubicBezTo>
                    <a:pt x="14" y="31"/>
                    <a:pt x="13" y="34"/>
                    <a:pt x="12" y="36"/>
                  </a:cubicBezTo>
                  <a:cubicBezTo>
                    <a:pt x="12" y="36"/>
                    <a:pt x="12" y="36"/>
                    <a:pt x="12" y="36"/>
                  </a:cubicBezTo>
                  <a:cubicBezTo>
                    <a:pt x="21" y="36"/>
                    <a:pt x="21" y="36"/>
                    <a:pt x="21" y="36"/>
                  </a:cubicBezTo>
                  <a:cubicBezTo>
                    <a:pt x="21" y="35"/>
                    <a:pt x="22" y="33"/>
                    <a:pt x="22" y="32"/>
                  </a:cubicBezTo>
                  <a:cubicBezTo>
                    <a:pt x="22" y="32"/>
                    <a:pt x="22" y="32"/>
                    <a:pt x="22" y="32"/>
                  </a:cubicBezTo>
                  <a:cubicBezTo>
                    <a:pt x="24" y="28"/>
                    <a:pt x="30" y="22"/>
                    <a:pt x="40" y="21"/>
                  </a:cubicBezTo>
                  <a:cubicBezTo>
                    <a:pt x="40" y="21"/>
                    <a:pt x="40" y="21"/>
                    <a:pt x="40" y="21"/>
                  </a:cubicBezTo>
                  <a:cubicBezTo>
                    <a:pt x="43" y="20"/>
                    <a:pt x="46" y="20"/>
                    <a:pt x="48" y="20"/>
                  </a:cubicBezTo>
                  <a:cubicBezTo>
                    <a:pt x="48" y="20"/>
                    <a:pt x="48" y="20"/>
                    <a:pt x="48" y="20"/>
                  </a:cubicBezTo>
                  <a:cubicBezTo>
                    <a:pt x="50" y="20"/>
                    <a:pt x="52" y="20"/>
                    <a:pt x="54" y="21"/>
                  </a:cubicBezTo>
                  <a:cubicBezTo>
                    <a:pt x="54" y="21"/>
                    <a:pt x="54" y="21"/>
                    <a:pt x="54" y="21"/>
                  </a:cubicBezTo>
                  <a:cubicBezTo>
                    <a:pt x="54" y="21"/>
                    <a:pt x="55" y="21"/>
                    <a:pt x="56" y="22"/>
                  </a:cubicBezTo>
                  <a:cubicBezTo>
                    <a:pt x="56" y="22"/>
                    <a:pt x="56" y="22"/>
                    <a:pt x="56" y="22"/>
                  </a:cubicBezTo>
                  <a:cubicBezTo>
                    <a:pt x="54" y="25"/>
                    <a:pt x="54" y="25"/>
                    <a:pt x="54" y="25"/>
                  </a:cubicBezTo>
                  <a:cubicBezTo>
                    <a:pt x="58" y="24"/>
                    <a:pt x="58" y="24"/>
                    <a:pt x="58" y="24"/>
                  </a:cubicBezTo>
                  <a:cubicBezTo>
                    <a:pt x="59" y="26"/>
                    <a:pt x="59" y="27"/>
                    <a:pt x="59" y="29"/>
                  </a:cubicBezTo>
                  <a:cubicBezTo>
                    <a:pt x="59" y="29"/>
                    <a:pt x="59" y="29"/>
                    <a:pt x="59" y="29"/>
                  </a:cubicBezTo>
                  <a:cubicBezTo>
                    <a:pt x="59" y="31"/>
                    <a:pt x="59" y="33"/>
                    <a:pt x="59" y="36"/>
                  </a:cubicBezTo>
                  <a:cubicBezTo>
                    <a:pt x="59" y="36"/>
                    <a:pt x="59" y="36"/>
                    <a:pt x="59" y="36"/>
                  </a:cubicBezTo>
                  <a:cubicBezTo>
                    <a:pt x="59" y="37"/>
                    <a:pt x="59" y="38"/>
                    <a:pt x="59" y="39"/>
                  </a:cubicBezTo>
                  <a:cubicBezTo>
                    <a:pt x="59" y="39"/>
                    <a:pt x="59" y="39"/>
                    <a:pt x="59" y="39"/>
                  </a:cubicBezTo>
                  <a:cubicBezTo>
                    <a:pt x="59" y="39"/>
                    <a:pt x="59" y="40"/>
                    <a:pt x="59" y="40"/>
                  </a:cubicBezTo>
                  <a:cubicBezTo>
                    <a:pt x="59" y="40"/>
                    <a:pt x="59" y="40"/>
                    <a:pt x="59" y="40"/>
                  </a:cubicBezTo>
                  <a:cubicBezTo>
                    <a:pt x="59" y="42"/>
                    <a:pt x="59" y="43"/>
                    <a:pt x="58" y="44"/>
                  </a:cubicBezTo>
                  <a:cubicBezTo>
                    <a:pt x="58" y="44"/>
                    <a:pt x="58" y="44"/>
                    <a:pt x="58" y="44"/>
                  </a:cubicBezTo>
                  <a:cubicBezTo>
                    <a:pt x="58" y="44"/>
                    <a:pt x="57" y="45"/>
                    <a:pt x="57" y="46"/>
                  </a:cubicBezTo>
                  <a:cubicBezTo>
                    <a:pt x="57" y="46"/>
                    <a:pt x="57" y="46"/>
                    <a:pt x="57" y="46"/>
                  </a:cubicBezTo>
                  <a:cubicBezTo>
                    <a:pt x="56" y="48"/>
                    <a:pt x="54" y="50"/>
                    <a:pt x="52" y="53"/>
                  </a:cubicBezTo>
                  <a:cubicBezTo>
                    <a:pt x="52" y="53"/>
                    <a:pt x="52" y="53"/>
                    <a:pt x="52" y="53"/>
                  </a:cubicBezTo>
                  <a:cubicBezTo>
                    <a:pt x="48" y="58"/>
                    <a:pt x="43" y="64"/>
                    <a:pt x="37" y="68"/>
                  </a:cubicBezTo>
                  <a:cubicBezTo>
                    <a:pt x="37" y="68"/>
                    <a:pt x="37" y="68"/>
                    <a:pt x="37" y="68"/>
                  </a:cubicBezTo>
                  <a:cubicBezTo>
                    <a:pt x="30" y="74"/>
                    <a:pt x="23" y="80"/>
                    <a:pt x="18" y="83"/>
                  </a:cubicBezTo>
                  <a:cubicBezTo>
                    <a:pt x="18" y="83"/>
                    <a:pt x="18" y="83"/>
                    <a:pt x="18" y="83"/>
                  </a:cubicBezTo>
                  <a:cubicBezTo>
                    <a:pt x="23" y="90"/>
                    <a:pt x="23" y="90"/>
                    <a:pt x="23" y="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 name="Freeform 15"/>
            <p:cNvSpPr>
              <a:spLocks noEditPoints="1"/>
            </p:cNvSpPr>
            <p:nvPr/>
          </p:nvSpPr>
          <p:spPr bwMode="auto">
            <a:xfrm>
              <a:off x="3579" y="1948"/>
              <a:ext cx="402" cy="151"/>
            </a:xfrm>
            <a:custGeom>
              <a:avLst/>
              <a:gdLst>
                <a:gd name="T0" fmla="*/ 0 w 358"/>
                <a:gd name="T1" fmla="*/ 39 h 135"/>
                <a:gd name="T2" fmla="*/ 18 w 358"/>
                <a:gd name="T3" fmla="*/ 29 h 135"/>
                <a:gd name="T4" fmla="*/ 55 w 358"/>
                <a:gd name="T5" fmla="*/ 72 h 135"/>
                <a:gd name="T6" fmla="*/ 55 w 358"/>
                <a:gd name="T7" fmla="*/ 72 h 135"/>
                <a:gd name="T8" fmla="*/ 163 w 358"/>
                <a:gd name="T9" fmla="*/ 115 h 135"/>
                <a:gd name="T10" fmla="*/ 163 w 358"/>
                <a:gd name="T11" fmla="*/ 115 h 135"/>
                <a:gd name="T12" fmla="*/ 178 w 358"/>
                <a:gd name="T13" fmla="*/ 114 h 135"/>
                <a:gd name="T14" fmla="*/ 178 w 358"/>
                <a:gd name="T15" fmla="*/ 114 h 135"/>
                <a:gd name="T16" fmla="*/ 297 w 358"/>
                <a:gd name="T17" fmla="*/ 66 h 135"/>
                <a:gd name="T18" fmla="*/ 297 w 358"/>
                <a:gd name="T19" fmla="*/ 66 h 135"/>
                <a:gd name="T20" fmla="*/ 338 w 358"/>
                <a:gd name="T21" fmla="*/ 9 h 135"/>
                <a:gd name="T22" fmla="*/ 338 w 358"/>
                <a:gd name="T23" fmla="*/ 9 h 135"/>
                <a:gd name="T24" fmla="*/ 338 w 358"/>
                <a:gd name="T25" fmla="*/ 7 h 135"/>
                <a:gd name="T26" fmla="*/ 338 w 358"/>
                <a:gd name="T27" fmla="*/ 7 h 135"/>
                <a:gd name="T28" fmla="*/ 357 w 358"/>
                <a:gd name="T29" fmla="*/ 0 h 135"/>
                <a:gd name="T30" fmla="*/ 358 w 358"/>
                <a:gd name="T31" fmla="*/ 9 h 135"/>
                <a:gd name="T32" fmla="*/ 358 w 358"/>
                <a:gd name="T33" fmla="*/ 9 h 135"/>
                <a:gd name="T34" fmla="*/ 309 w 358"/>
                <a:gd name="T35" fmla="*/ 82 h 135"/>
                <a:gd name="T36" fmla="*/ 309 w 358"/>
                <a:gd name="T37" fmla="*/ 82 h 135"/>
                <a:gd name="T38" fmla="*/ 180 w 358"/>
                <a:gd name="T39" fmla="*/ 134 h 135"/>
                <a:gd name="T40" fmla="*/ 180 w 358"/>
                <a:gd name="T41" fmla="*/ 134 h 135"/>
                <a:gd name="T42" fmla="*/ 163 w 358"/>
                <a:gd name="T43" fmla="*/ 135 h 135"/>
                <a:gd name="T44" fmla="*/ 163 w 358"/>
                <a:gd name="T45" fmla="*/ 135 h 135"/>
                <a:gd name="T46" fmla="*/ 0 w 358"/>
                <a:gd name="T47" fmla="*/ 39 h 135"/>
                <a:gd name="T48" fmla="*/ 0 w 358"/>
                <a:gd name="T49" fmla="*/ 39 h 135"/>
                <a:gd name="T50" fmla="*/ 0 w 358"/>
                <a:gd name="T51" fmla="*/ 39 h 135"/>
                <a:gd name="T52" fmla="*/ 0 w 358"/>
                <a:gd name="T53" fmla="*/ 39 h 135"/>
                <a:gd name="T54" fmla="*/ 0 w 358"/>
                <a:gd name="T55" fmla="*/ 39 h 135"/>
                <a:gd name="T56" fmla="*/ 0 w 358"/>
                <a:gd name="T57" fmla="*/ 3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8" h="135">
                  <a:moveTo>
                    <a:pt x="0" y="39"/>
                  </a:moveTo>
                  <a:cubicBezTo>
                    <a:pt x="18" y="29"/>
                    <a:pt x="18" y="29"/>
                    <a:pt x="18" y="29"/>
                  </a:cubicBezTo>
                  <a:cubicBezTo>
                    <a:pt x="18" y="29"/>
                    <a:pt x="30" y="50"/>
                    <a:pt x="55" y="72"/>
                  </a:cubicBezTo>
                  <a:cubicBezTo>
                    <a:pt x="55" y="72"/>
                    <a:pt x="55" y="72"/>
                    <a:pt x="55" y="72"/>
                  </a:cubicBezTo>
                  <a:cubicBezTo>
                    <a:pt x="79" y="93"/>
                    <a:pt x="116" y="115"/>
                    <a:pt x="163" y="115"/>
                  </a:cubicBezTo>
                  <a:cubicBezTo>
                    <a:pt x="163" y="115"/>
                    <a:pt x="163" y="115"/>
                    <a:pt x="163" y="115"/>
                  </a:cubicBezTo>
                  <a:cubicBezTo>
                    <a:pt x="168" y="115"/>
                    <a:pt x="173" y="115"/>
                    <a:pt x="178" y="114"/>
                  </a:cubicBezTo>
                  <a:cubicBezTo>
                    <a:pt x="178" y="114"/>
                    <a:pt x="178" y="114"/>
                    <a:pt x="178" y="114"/>
                  </a:cubicBezTo>
                  <a:cubicBezTo>
                    <a:pt x="228" y="110"/>
                    <a:pt x="269" y="89"/>
                    <a:pt x="297" y="66"/>
                  </a:cubicBezTo>
                  <a:cubicBezTo>
                    <a:pt x="297" y="66"/>
                    <a:pt x="297" y="66"/>
                    <a:pt x="297" y="66"/>
                  </a:cubicBezTo>
                  <a:cubicBezTo>
                    <a:pt x="325" y="44"/>
                    <a:pt x="339" y="17"/>
                    <a:pt x="338" y="9"/>
                  </a:cubicBezTo>
                  <a:cubicBezTo>
                    <a:pt x="338" y="9"/>
                    <a:pt x="338" y="9"/>
                    <a:pt x="338" y="9"/>
                  </a:cubicBezTo>
                  <a:cubicBezTo>
                    <a:pt x="338" y="8"/>
                    <a:pt x="338" y="7"/>
                    <a:pt x="338" y="7"/>
                  </a:cubicBezTo>
                  <a:cubicBezTo>
                    <a:pt x="338" y="7"/>
                    <a:pt x="338" y="7"/>
                    <a:pt x="338" y="7"/>
                  </a:cubicBezTo>
                  <a:cubicBezTo>
                    <a:pt x="357" y="0"/>
                    <a:pt x="357" y="0"/>
                    <a:pt x="357" y="0"/>
                  </a:cubicBezTo>
                  <a:cubicBezTo>
                    <a:pt x="358" y="3"/>
                    <a:pt x="358" y="6"/>
                    <a:pt x="358" y="9"/>
                  </a:cubicBezTo>
                  <a:cubicBezTo>
                    <a:pt x="358" y="9"/>
                    <a:pt x="358" y="9"/>
                    <a:pt x="358" y="9"/>
                  </a:cubicBezTo>
                  <a:cubicBezTo>
                    <a:pt x="357" y="30"/>
                    <a:pt x="340" y="56"/>
                    <a:pt x="309" y="82"/>
                  </a:cubicBezTo>
                  <a:cubicBezTo>
                    <a:pt x="309" y="82"/>
                    <a:pt x="309" y="82"/>
                    <a:pt x="309" y="82"/>
                  </a:cubicBezTo>
                  <a:cubicBezTo>
                    <a:pt x="279" y="107"/>
                    <a:pt x="235" y="129"/>
                    <a:pt x="180" y="134"/>
                  </a:cubicBezTo>
                  <a:cubicBezTo>
                    <a:pt x="180" y="134"/>
                    <a:pt x="180" y="134"/>
                    <a:pt x="180" y="134"/>
                  </a:cubicBezTo>
                  <a:cubicBezTo>
                    <a:pt x="174" y="135"/>
                    <a:pt x="169" y="135"/>
                    <a:pt x="163" y="135"/>
                  </a:cubicBezTo>
                  <a:cubicBezTo>
                    <a:pt x="163" y="135"/>
                    <a:pt x="163" y="135"/>
                    <a:pt x="163" y="135"/>
                  </a:cubicBezTo>
                  <a:cubicBezTo>
                    <a:pt x="56" y="134"/>
                    <a:pt x="2" y="41"/>
                    <a:pt x="0" y="39"/>
                  </a:cubicBezTo>
                  <a:close/>
                  <a:moveTo>
                    <a:pt x="0" y="39"/>
                  </a:moveTo>
                  <a:cubicBezTo>
                    <a:pt x="0" y="39"/>
                    <a:pt x="0" y="39"/>
                    <a:pt x="0" y="39"/>
                  </a:cubicBezTo>
                  <a:cubicBezTo>
                    <a:pt x="0" y="39"/>
                    <a:pt x="0" y="39"/>
                    <a:pt x="0" y="39"/>
                  </a:cubicBezTo>
                  <a:cubicBezTo>
                    <a:pt x="0" y="39"/>
                    <a:pt x="0" y="39"/>
                    <a:pt x="0" y="39"/>
                  </a:cubicBezTo>
                  <a:cubicBezTo>
                    <a:pt x="0" y="39"/>
                    <a:pt x="0" y="39"/>
                    <a:pt x="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 name="Freeform 16"/>
            <p:cNvSpPr>
              <a:spLocks noEditPoints="1"/>
            </p:cNvSpPr>
            <p:nvPr/>
          </p:nvSpPr>
          <p:spPr bwMode="auto">
            <a:xfrm>
              <a:off x="3570" y="1940"/>
              <a:ext cx="418" cy="166"/>
            </a:xfrm>
            <a:custGeom>
              <a:avLst/>
              <a:gdLst>
                <a:gd name="T0" fmla="*/ 2 w 372"/>
                <a:gd name="T1" fmla="*/ 55 h 148"/>
                <a:gd name="T2" fmla="*/ 0 w 372"/>
                <a:gd name="T3" fmla="*/ 44 h 148"/>
                <a:gd name="T4" fmla="*/ 2 w 372"/>
                <a:gd name="T5" fmla="*/ 36 h 148"/>
                <a:gd name="T6" fmla="*/ 23 w 372"/>
                <a:gd name="T7" fmla="*/ 31 h 148"/>
                <a:gd name="T8" fmla="*/ 26 w 372"/>
                <a:gd name="T9" fmla="*/ 30 h 148"/>
                <a:gd name="T10" fmla="*/ 30 w 372"/>
                <a:gd name="T11" fmla="*/ 31 h 148"/>
                <a:gd name="T12" fmla="*/ 30 w 372"/>
                <a:gd name="T13" fmla="*/ 32 h 148"/>
                <a:gd name="T14" fmla="*/ 31 w 372"/>
                <a:gd name="T15" fmla="*/ 32 h 148"/>
                <a:gd name="T16" fmla="*/ 31 w 372"/>
                <a:gd name="T17" fmla="*/ 33 h 148"/>
                <a:gd name="T18" fmla="*/ 32 w 372"/>
                <a:gd name="T19" fmla="*/ 33 h 148"/>
                <a:gd name="T20" fmla="*/ 33 w 372"/>
                <a:gd name="T21" fmla="*/ 36 h 148"/>
                <a:gd name="T22" fmla="*/ 40 w 372"/>
                <a:gd name="T23" fmla="*/ 45 h 148"/>
                <a:gd name="T24" fmla="*/ 67 w 372"/>
                <a:gd name="T25" fmla="*/ 74 h 148"/>
                <a:gd name="T26" fmla="*/ 171 w 372"/>
                <a:gd name="T27" fmla="*/ 116 h 148"/>
                <a:gd name="T28" fmla="*/ 185 w 372"/>
                <a:gd name="T29" fmla="*/ 115 h 148"/>
                <a:gd name="T30" fmla="*/ 301 w 372"/>
                <a:gd name="T31" fmla="*/ 69 h 148"/>
                <a:gd name="T32" fmla="*/ 331 w 372"/>
                <a:gd name="T33" fmla="*/ 37 h 148"/>
                <a:gd name="T34" fmla="*/ 340 w 372"/>
                <a:gd name="T35" fmla="*/ 16 h 148"/>
                <a:gd name="T36" fmla="*/ 340 w 372"/>
                <a:gd name="T37" fmla="*/ 16 h 148"/>
                <a:gd name="T38" fmla="*/ 340 w 372"/>
                <a:gd name="T39" fmla="*/ 16 h 148"/>
                <a:gd name="T40" fmla="*/ 340 w 372"/>
                <a:gd name="T41" fmla="*/ 15 h 148"/>
                <a:gd name="T42" fmla="*/ 369 w 372"/>
                <a:gd name="T43" fmla="*/ 0 h 148"/>
                <a:gd name="T44" fmla="*/ 372 w 372"/>
                <a:gd name="T45" fmla="*/ 16 h 148"/>
                <a:gd name="T46" fmla="*/ 321 w 372"/>
                <a:gd name="T47" fmla="*/ 93 h 148"/>
                <a:gd name="T48" fmla="*/ 188 w 372"/>
                <a:gd name="T49" fmla="*/ 147 h 148"/>
                <a:gd name="T50" fmla="*/ 171 w 372"/>
                <a:gd name="T51" fmla="*/ 148 h 148"/>
                <a:gd name="T52" fmla="*/ 6 w 372"/>
                <a:gd name="T53" fmla="*/ 53 h 148"/>
                <a:gd name="T54" fmla="*/ 187 w 372"/>
                <a:gd name="T55" fmla="*/ 135 h 148"/>
                <a:gd name="T56" fmla="*/ 314 w 372"/>
                <a:gd name="T57" fmla="*/ 84 h 148"/>
                <a:gd name="T58" fmla="*/ 360 w 372"/>
                <a:gd name="T59" fmla="*/ 16 h 148"/>
                <a:gd name="T60" fmla="*/ 360 w 372"/>
                <a:gd name="T61" fmla="*/ 15 h 148"/>
                <a:gd name="T62" fmla="*/ 352 w 372"/>
                <a:gd name="T63" fmla="*/ 18 h 148"/>
                <a:gd name="T64" fmla="*/ 341 w 372"/>
                <a:gd name="T65" fmla="*/ 43 h 148"/>
                <a:gd name="T66" fmla="*/ 308 w 372"/>
                <a:gd name="T67" fmla="*/ 78 h 148"/>
                <a:gd name="T68" fmla="*/ 187 w 372"/>
                <a:gd name="T69" fmla="*/ 127 h 148"/>
                <a:gd name="T70" fmla="*/ 171 w 372"/>
                <a:gd name="T71" fmla="*/ 128 h 148"/>
                <a:gd name="T72" fmla="*/ 59 w 372"/>
                <a:gd name="T73" fmla="*/ 83 h 148"/>
                <a:gd name="T74" fmla="*/ 31 w 372"/>
                <a:gd name="T75" fmla="*/ 54 h 148"/>
                <a:gd name="T76" fmla="*/ 24 w 372"/>
                <a:gd name="T77" fmla="*/ 44 h 148"/>
                <a:gd name="T78" fmla="*/ 22 w 372"/>
                <a:gd name="T79" fmla="*/ 46 h 148"/>
                <a:gd name="T80" fmla="*/ 171 w 372"/>
                <a:gd name="T81" fmla="*/ 136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72" h="148">
                  <a:moveTo>
                    <a:pt x="6" y="53"/>
                  </a:moveTo>
                  <a:cubicBezTo>
                    <a:pt x="2" y="55"/>
                    <a:pt x="2" y="55"/>
                    <a:pt x="2" y="55"/>
                  </a:cubicBezTo>
                  <a:cubicBezTo>
                    <a:pt x="2" y="47"/>
                    <a:pt x="2" y="47"/>
                    <a:pt x="2" y="47"/>
                  </a:cubicBezTo>
                  <a:cubicBezTo>
                    <a:pt x="0" y="44"/>
                    <a:pt x="0" y="44"/>
                    <a:pt x="0" y="44"/>
                  </a:cubicBezTo>
                  <a:cubicBezTo>
                    <a:pt x="2" y="42"/>
                    <a:pt x="2" y="42"/>
                    <a:pt x="2" y="42"/>
                  </a:cubicBezTo>
                  <a:cubicBezTo>
                    <a:pt x="2" y="36"/>
                    <a:pt x="2" y="36"/>
                    <a:pt x="2" y="36"/>
                  </a:cubicBezTo>
                  <a:cubicBezTo>
                    <a:pt x="8" y="39"/>
                    <a:pt x="8" y="39"/>
                    <a:pt x="8" y="39"/>
                  </a:cubicBezTo>
                  <a:cubicBezTo>
                    <a:pt x="23" y="31"/>
                    <a:pt x="23" y="31"/>
                    <a:pt x="23" y="31"/>
                  </a:cubicBezTo>
                  <a:cubicBezTo>
                    <a:pt x="24" y="30"/>
                    <a:pt x="25" y="30"/>
                    <a:pt x="26" y="30"/>
                  </a:cubicBezTo>
                  <a:cubicBezTo>
                    <a:pt x="26" y="30"/>
                    <a:pt x="26" y="30"/>
                    <a:pt x="26" y="30"/>
                  </a:cubicBezTo>
                  <a:cubicBezTo>
                    <a:pt x="29" y="30"/>
                    <a:pt x="29" y="31"/>
                    <a:pt x="30" y="31"/>
                  </a:cubicBezTo>
                  <a:cubicBezTo>
                    <a:pt x="30" y="31"/>
                    <a:pt x="30" y="31"/>
                    <a:pt x="30" y="31"/>
                  </a:cubicBezTo>
                  <a:cubicBezTo>
                    <a:pt x="30" y="31"/>
                    <a:pt x="30" y="31"/>
                    <a:pt x="30" y="32"/>
                  </a:cubicBezTo>
                  <a:cubicBezTo>
                    <a:pt x="30" y="32"/>
                    <a:pt x="30" y="32"/>
                    <a:pt x="30" y="32"/>
                  </a:cubicBezTo>
                  <a:cubicBezTo>
                    <a:pt x="31" y="32"/>
                    <a:pt x="31" y="32"/>
                    <a:pt x="31" y="32"/>
                  </a:cubicBezTo>
                  <a:cubicBezTo>
                    <a:pt x="31" y="32"/>
                    <a:pt x="31" y="32"/>
                    <a:pt x="31" y="32"/>
                  </a:cubicBezTo>
                  <a:cubicBezTo>
                    <a:pt x="31" y="32"/>
                    <a:pt x="31" y="32"/>
                    <a:pt x="31" y="33"/>
                  </a:cubicBezTo>
                  <a:cubicBezTo>
                    <a:pt x="31" y="33"/>
                    <a:pt x="31" y="33"/>
                    <a:pt x="31" y="33"/>
                  </a:cubicBezTo>
                  <a:cubicBezTo>
                    <a:pt x="31" y="33"/>
                    <a:pt x="31" y="33"/>
                    <a:pt x="32" y="33"/>
                  </a:cubicBezTo>
                  <a:cubicBezTo>
                    <a:pt x="32" y="33"/>
                    <a:pt x="32" y="33"/>
                    <a:pt x="32" y="33"/>
                  </a:cubicBezTo>
                  <a:cubicBezTo>
                    <a:pt x="32" y="34"/>
                    <a:pt x="33" y="35"/>
                    <a:pt x="33" y="36"/>
                  </a:cubicBezTo>
                  <a:cubicBezTo>
                    <a:pt x="33" y="36"/>
                    <a:pt x="33" y="36"/>
                    <a:pt x="33" y="36"/>
                  </a:cubicBezTo>
                  <a:cubicBezTo>
                    <a:pt x="35" y="38"/>
                    <a:pt x="37" y="41"/>
                    <a:pt x="40" y="45"/>
                  </a:cubicBezTo>
                  <a:cubicBezTo>
                    <a:pt x="40" y="45"/>
                    <a:pt x="40" y="45"/>
                    <a:pt x="40" y="45"/>
                  </a:cubicBezTo>
                  <a:cubicBezTo>
                    <a:pt x="46" y="53"/>
                    <a:pt x="55" y="64"/>
                    <a:pt x="67" y="74"/>
                  </a:cubicBezTo>
                  <a:cubicBezTo>
                    <a:pt x="67" y="74"/>
                    <a:pt x="67" y="74"/>
                    <a:pt x="67" y="74"/>
                  </a:cubicBezTo>
                  <a:cubicBezTo>
                    <a:pt x="91" y="95"/>
                    <a:pt x="125" y="116"/>
                    <a:pt x="171" y="116"/>
                  </a:cubicBezTo>
                  <a:cubicBezTo>
                    <a:pt x="171" y="116"/>
                    <a:pt x="171" y="116"/>
                    <a:pt x="171" y="116"/>
                  </a:cubicBezTo>
                  <a:cubicBezTo>
                    <a:pt x="176" y="116"/>
                    <a:pt x="181" y="116"/>
                    <a:pt x="185" y="115"/>
                  </a:cubicBezTo>
                  <a:cubicBezTo>
                    <a:pt x="185" y="115"/>
                    <a:pt x="185" y="115"/>
                    <a:pt x="185" y="115"/>
                  </a:cubicBezTo>
                  <a:cubicBezTo>
                    <a:pt x="234" y="111"/>
                    <a:pt x="274" y="91"/>
                    <a:pt x="301" y="69"/>
                  </a:cubicBezTo>
                  <a:cubicBezTo>
                    <a:pt x="301" y="69"/>
                    <a:pt x="301" y="69"/>
                    <a:pt x="301" y="69"/>
                  </a:cubicBezTo>
                  <a:cubicBezTo>
                    <a:pt x="314" y="58"/>
                    <a:pt x="324" y="47"/>
                    <a:pt x="331" y="37"/>
                  </a:cubicBezTo>
                  <a:cubicBezTo>
                    <a:pt x="331" y="37"/>
                    <a:pt x="331" y="37"/>
                    <a:pt x="331" y="37"/>
                  </a:cubicBezTo>
                  <a:cubicBezTo>
                    <a:pt x="337" y="27"/>
                    <a:pt x="340" y="18"/>
                    <a:pt x="340" y="16"/>
                  </a:cubicBezTo>
                  <a:cubicBezTo>
                    <a:pt x="340" y="16"/>
                    <a:pt x="340" y="16"/>
                    <a:pt x="340" y="16"/>
                  </a:cubicBezTo>
                  <a:cubicBezTo>
                    <a:pt x="340" y="16"/>
                    <a:pt x="340" y="16"/>
                    <a:pt x="340" y="16"/>
                  </a:cubicBezTo>
                  <a:cubicBezTo>
                    <a:pt x="340" y="16"/>
                    <a:pt x="340" y="16"/>
                    <a:pt x="340" y="16"/>
                  </a:cubicBezTo>
                  <a:cubicBezTo>
                    <a:pt x="340" y="16"/>
                    <a:pt x="340" y="16"/>
                    <a:pt x="340" y="16"/>
                  </a:cubicBezTo>
                  <a:cubicBezTo>
                    <a:pt x="340" y="16"/>
                    <a:pt x="340" y="16"/>
                    <a:pt x="340" y="16"/>
                  </a:cubicBezTo>
                  <a:cubicBezTo>
                    <a:pt x="340" y="16"/>
                    <a:pt x="340" y="16"/>
                    <a:pt x="340" y="15"/>
                  </a:cubicBezTo>
                  <a:cubicBezTo>
                    <a:pt x="340" y="15"/>
                    <a:pt x="340" y="15"/>
                    <a:pt x="340" y="15"/>
                  </a:cubicBezTo>
                  <a:cubicBezTo>
                    <a:pt x="338" y="10"/>
                    <a:pt x="338" y="10"/>
                    <a:pt x="338" y="10"/>
                  </a:cubicBezTo>
                  <a:cubicBezTo>
                    <a:pt x="369" y="0"/>
                    <a:pt x="369" y="0"/>
                    <a:pt x="369" y="0"/>
                  </a:cubicBezTo>
                  <a:cubicBezTo>
                    <a:pt x="371" y="5"/>
                    <a:pt x="371" y="5"/>
                    <a:pt x="371" y="5"/>
                  </a:cubicBezTo>
                  <a:cubicBezTo>
                    <a:pt x="372" y="9"/>
                    <a:pt x="372" y="12"/>
                    <a:pt x="372" y="16"/>
                  </a:cubicBezTo>
                  <a:cubicBezTo>
                    <a:pt x="372" y="16"/>
                    <a:pt x="372" y="16"/>
                    <a:pt x="372" y="16"/>
                  </a:cubicBezTo>
                  <a:cubicBezTo>
                    <a:pt x="371" y="40"/>
                    <a:pt x="352" y="67"/>
                    <a:pt x="321" y="93"/>
                  </a:cubicBezTo>
                  <a:cubicBezTo>
                    <a:pt x="321" y="93"/>
                    <a:pt x="321" y="93"/>
                    <a:pt x="321" y="93"/>
                  </a:cubicBezTo>
                  <a:cubicBezTo>
                    <a:pt x="290" y="119"/>
                    <a:pt x="245" y="142"/>
                    <a:pt x="188" y="147"/>
                  </a:cubicBezTo>
                  <a:cubicBezTo>
                    <a:pt x="188" y="147"/>
                    <a:pt x="188" y="147"/>
                    <a:pt x="188" y="147"/>
                  </a:cubicBezTo>
                  <a:cubicBezTo>
                    <a:pt x="183" y="148"/>
                    <a:pt x="177" y="148"/>
                    <a:pt x="171" y="148"/>
                  </a:cubicBezTo>
                  <a:cubicBezTo>
                    <a:pt x="171" y="148"/>
                    <a:pt x="171" y="148"/>
                    <a:pt x="171" y="148"/>
                  </a:cubicBezTo>
                  <a:cubicBezTo>
                    <a:pt x="73" y="147"/>
                    <a:pt x="19" y="73"/>
                    <a:pt x="6" y="53"/>
                  </a:cubicBezTo>
                  <a:close/>
                  <a:moveTo>
                    <a:pt x="171" y="136"/>
                  </a:moveTo>
                  <a:cubicBezTo>
                    <a:pt x="177" y="136"/>
                    <a:pt x="182" y="136"/>
                    <a:pt x="187" y="135"/>
                  </a:cubicBezTo>
                  <a:cubicBezTo>
                    <a:pt x="187" y="135"/>
                    <a:pt x="187" y="135"/>
                    <a:pt x="187" y="135"/>
                  </a:cubicBezTo>
                  <a:cubicBezTo>
                    <a:pt x="241" y="130"/>
                    <a:pt x="284" y="109"/>
                    <a:pt x="314" y="84"/>
                  </a:cubicBezTo>
                  <a:cubicBezTo>
                    <a:pt x="314" y="84"/>
                    <a:pt x="314" y="84"/>
                    <a:pt x="314" y="84"/>
                  </a:cubicBezTo>
                  <a:cubicBezTo>
                    <a:pt x="343" y="59"/>
                    <a:pt x="360" y="34"/>
                    <a:pt x="360" y="16"/>
                  </a:cubicBezTo>
                  <a:cubicBezTo>
                    <a:pt x="360" y="16"/>
                    <a:pt x="360" y="16"/>
                    <a:pt x="360" y="16"/>
                  </a:cubicBezTo>
                  <a:cubicBezTo>
                    <a:pt x="360" y="15"/>
                    <a:pt x="360" y="15"/>
                    <a:pt x="360" y="15"/>
                  </a:cubicBezTo>
                  <a:cubicBezTo>
                    <a:pt x="360" y="15"/>
                    <a:pt x="360" y="15"/>
                    <a:pt x="360" y="15"/>
                  </a:cubicBezTo>
                  <a:cubicBezTo>
                    <a:pt x="352" y="18"/>
                    <a:pt x="352" y="18"/>
                    <a:pt x="352" y="18"/>
                  </a:cubicBezTo>
                  <a:cubicBezTo>
                    <a:pt x="351" y="25"/>
                    <a:pt x="347" y="33"/>
                    <a:pt x="341" y="43"/>
                  </a:cubicBezTo>
                  <a:cubicBezTo>
                    <a:pt x="341" y="43"/>
                    <a:pt x="341" y="43"/>
                    <a:pt x="341" y="43"/>
                  </a:cubicBezTo>
                  <a:cubicBezTo>
                    <a:pt x="333" y="54"/>
                    <a:pt x="322" y="67"/>
                    <a:pt x="308" y="78"/>
                  </a:cubicBezTo>
                  <a:cubicBezTo>
                    <a:pt x="308" y="78"/>
                    <a:pt x="308" y="78"/>
                    <a:pt x="308" y="78"/>
                  </a:cubicBezTo>
                  <a:cubicBezTo>
                    <a:pt x="280" y="101"/>
                    <a:pt x="238" y="122"/>
                    <a:pt x="187" y="127"/>
                  </a:cubicBezTo>
                  <a:cubicBezTo>
                    <a:pt x="187" y="127"/>
                    <a:pt x="187" y="127"/>
                    <a:pt x="187" y="127"/>
                  </a:cubicBezTo>
                  <a:cubicBezTo>
                    <a:pt x="181" y="128"/>
                    <a:pt x="176" y="128"/>
                    <a:pt x="171" y="128"/>
                  </a:cubicBezTo>
                  <a:cubicBezTo>
                    <a:pt x="171" y="128"/>
                    <a:pt x="171" y="128"/>
                    <a:pt x="171" y="128"/>
                  </a:cubicBezTo>
                  <a:cubicBezTo>
                    <a:pt x="122" y="128"/>
                    <a:pt x="84" y="106"/>
                    <a:pt x="59" y="83"/>
                  </a:cubicBezTo>
                  <a:cubicBezTo>
                    <a:pt x="59" y="83"/>
                    <a:pt x="59" y="83"/>
                    <a:pt x="59" y="83"/>
                  </a:cubicBezTo>
                  <a:cubicBezTo>
                    <a:pt x="47" y="72"/>
                    <a:pt x="37" y="62"/>
                    <a:pt x="31" y="54"/>
                  </a:cubicBezTo>
                  <a:cubicBezTo>
                    <a:pt x="31" y="54"/>
                    <a:pt x="31" y="54"/>
                    <a:pt x="31" y="54"/>
                  </a:cubicBezTo>
                  <a:cubicBezTo>
                    <a:pt x="28" y="50"/>
                    <a:pt x="26" y="46"/>
                    <a:pt x="24" y="44"/>
                  </a:cubicBezTo>
                  <a:cubicBezTo>
                    <a:pt x="24" y="44"/>
                    <a:pt x="24" y="44"/>
                    <a:pt x="24" y="44"/>
                  </a:cubicBezTo>
                  <a:cubicBezTo>
                    <a:pt x="21" y="45"/>
                    <a:pt x="21" y="45"/>
                    <a:pt x="21" y="45"/>
                  </a:cubicBezTo>
                  <a:cubicBezTo>
                    <a:pt x="22" y="46"/>
                    <a:pt x="22" y="46"/>
                    <a:pt x="22" y="46"/>
                  </a:cubicBezTo>
                  <a:cubicBezTo>
                    <a:pt x="17" y="48"/>
                    <a:pt x="17" y="48"/>
                    <a:pt x="17" y="48"/>
                  </a:cubicBezTo>
                  <a:cubicBezTo>
                    <a:pt x="31" y="68"/>
                    <a:pt x="82" y="136"/>
                    <a:pt x="171" y="1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 name="Freeform 17"/>
            <p:cNvSpPr>
              <a:spLocks/>
            </p:cNvSpPr>
            <p:nvPr/>
          </p:nvSpPr>
          <p:spPr bwMode="auto">
            <a:xfrm>
              <a:off x="3796" y="2342"/>
              <a:ext cx="22" cy="80"/>
            </a:xfrm>
            <a:custGeom>
              <a:avLst/>
              <a:gdLst>
                <a:gd name="T0" fmla="*/ 0 w 22"/>
                <a:gd name="T1" fmla="*/ 80 h 80"/>
                <a:gd name="T2" fmla="*/ 0 w 22"/>
                <a:gd name="T3" fmla="*/ 0 h 80"/>
                <a:gd name="T4" fmla="*/ 22 w 22"/>
                <a:gd name="T5" fmla="*/ 0 h 80"/>
                <a:gd name="T6" fmla="*/ 22 w 22"/>
                <a:gd name="T7" fmla="*/ 80 h 80"/>
                <a:gd name="T8" fmla="*/ 0 w 22"/>
                <a:gd name="T9" fmla="*/ 80 h 80"/>
                <a:gd name="T10" fmla="*/ 0 w 22"/>
                <a:gd name="T11" fmla="*/ 80 h 80"/>
              </a:gdLst>
              <a:ahLst/>
              <a:cxnLst>
                <a:cxn ang="0">
                  <a:pos x="T0" y="T1"/>
                </a:cxn>
                <a:cxn ang="0">
                  <a:pos x="T2" y="T3"/>
                </a:cxn>
                <a:cxn ang="0">
                  <a:pos x="T4" y="T5"/>
                </a:cxn>
                <a:cxn ang="0">
                  <a:pos x="T6" y="T7"/>
                </a:cxn>
                <a:cxn ang="0">
                  <a:pos x="T8" y="T9"/>
                </a:cxn>
                <a:cxn ang="0">
                  <a:pos x="T10" y="T11"/>
                </a:cxn>
              </a:cxnLst>
              <a:rect l="0" t="0" r="r" b="b"/>
              <a:pathLst>
                <a:path w="22" h="80">
                  <a:moveTo>
                    <a:pt x="0" y="80"/>
                  </a:moveTo>
                  <a:lnTo>
                    <a:pt x="0" y="0"/>
                  </a:lnTo>
                  <a:lnTo>
                    <a:pt x="22" y="0"/>
                  </a:lnTo>
                  <a:lnTo>
                    <a:pt x="22" y="80"/>
                  </a:lnTo>
                  <a:lnTo>
                    <a:pt x="0" y="80"/>
                  </a:lnTo>
                  <a:lnTo>
                    <a:pt x="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 name="Freeform 18"/>
            <p:cNvSpPr>
              <a:spLocks noEditPoints="1"/>
            </p:cNvSpPr>
            <p:nvPr/>
          </p:nvSpPr>
          <p:spPr bwMode="auto">
            <a:xfrm>
              <a:off x="3789" y="2336"/>
              <a:ext cx="36" cy="93"/>
            </a:xfrm>
            <a:custGeom>
              <a:avLst/>
              <a:gdLst>
                <a:gd name="T0" fmla="*/ 7 w 36"/>
                <a:gd name="T1" fmla="*/ 93 h 93"/>
                <a:gd name="T2" fmla="*/ 7 w 36"/>
                <a:gd name="T3" fmla="*/ 86 h 93"/>
                <a:gd name="T4" fmla="*/ 13 w 36"/>
                <a:gd name="T5" fmla="*/ 86 h 93"/>
                <a:gd name="T6" fmla="*/ 7 w 36"/>
                <a:gd name="T7" fmla="*/ 86 h 93"/>
                <a:gd name="T8" fmla="*/ 7 w 36"/>
                <a:gd name="T9" fmla="*/ 93 h 93"/>
                <a:gd name="T10" fmla="*/ 0 w 36"/>
                <a:gd name="T11" fmla="*/ 93 h 93"/>
                <a:gd name="T12" fmla="*/ 0 w 36"/>
                <a:gd name="T13" fmla="*/ 0 h 93"/>
                <a:gd name="T14" fmla="*/ 36 w 36"/>
                <a:gd name="T15" fmla="*/ 0 h 93"/>
                <a:gd name="T16" fmla="*/ 36 w 36"/>
                <a:gd name="T17" fmla="*/ 93 h 93"/>
                <a:gd name="T18" fmla="*/ 7 w 36"/>
                <a:gd name="T19" fmla="*/ 93 h 93"/>
                <a:gd name="T20" fmla="*/ 7 w 36"/>
                <a:gd name="T21" fmla="*/ 93 h 93"/>
                <a:gd name="T22" fmla="*/ 22 w 36"/>
                <a:gd name="T23" fmla="*/ 79 h 93"/>
                <a:gd name="T24" fmla="*/ 22 w 36"/>
                <a:gd name="T25" fmla="*/ 13 h 93"/>
                <a:gd name="T26" fmla="*/ 13 w 36"/>
                <a:gd name="T27" fmla="*/ 13 h 93"/>
                <a:gd name="T28" fmla="*/ 13 w 36"/>
                <a:gd name="T29" fmla="*/ 79 h 93"/>
                <a:gd name="T30" fmla="*/ 22 w 36"/>
                <a:gd name="T31" fmla="*/ 79 h 93"/>
                <a:gd name="T32" fmla="*/ 22 w 36"/>
                <a:gd name="T33" fmla="*/ 79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93">
                  <a:moveTo>
                    <a:pt x="7" y="93"/>
                  </a:moveTo>
                  <a:lnTo>
                    <a:pt x="7" y="86"/>
                  </a:lnTo>
                  <a:lnTo>
                    <a:pt x="13" y="86"/>
                  </a:lnTo>
                  <a:lnTo>
                    <a:pt x="7" y="86"/>
                  </a:lnTo>
                  <a:lnTo>
                    <a:pt x="7" y="93"/>
                  </a:lnTo>
                  <a:lnTo>
                    <a:pt x="0" y="93"/>
                  </a:lnTo>
                  <a:lnTo>
                    <a:pt x="0" y="0"/>
                  </a:lnTo>
                  <a:lnTo>
                    <a:pt x="36" y="0"/>
                  </a:lnTo>
                  <a:lnTo>
                    <a:pt x="36" y="93"/>
                  </a:lnTo>
                  <a:lnTo>
                    <a:pt x="7" y="93"/>
                  </a:lnTo>
                  <a:lnTo>
                    <a:pt x="7" y="93"/>
                  </a:lnTo>
                  <a:close/>
                  <a:moveTo>
                    <a:pt x="22" y="79"/>
                  </a:moveTo>
                  <a:lnTo>
                    <a:pt x="22" y="13"/>
                  </a:lnTo>
                  <a:lnTo>
                    <a:pt x="13" y="13"/>
                  </a:lnTo>
                  <a:lnTo>
                    <a:pt x="13" y="79"/>
                  </a:lnTo>
                  <a:lnTo>
                    <a:pt x="22" y="79"/>
                  </a:lnTo>
                  <a:lnTo>
                    <a:pt x="22"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5" name="Freeform 19"/>
            <p:cNvSpPr>
              <a:spLocks/>
            </p:cNvSpPr>
            <p:nvPr/>
          </p:nvSpPr>
          <p:spPr bwMode="auto">
            <a:xfrm>
              <a:off x="3425" y="2425"/>
              <a:ext cx="817" cy="1174"/>
            </a:xfrm>
            <a:custGeom>
              <a:avLst/>
              <a:gdLst>
                <a:gd name="T0" fmla="*/ 616 w 727"/>
                <a:gd name="T1" fmla="*/ 80 h 1047"/>
                <a:gd name="T2" fmla="*/ 364 w 727"/>
                <a:gd name="T3" fmla="*/ 0 h 1047"/>
                <a:gd name="T4" fmla="*/ 111 w 727"/>
                <a:gd name="T5" fmla="*/ 97 h 1047"/>
                <a:gd name="T6" fmla="*/ 0 w 727"/>
                <a:gd name="T7" fmla="*/ 432 h 1047"/>
                <a:gd name="T8" fmla="*/ 127 w 727"/>
                <a:gd name="T9" fmla="*/ 901 h 1047"/>
                <a:gd name="T10" fmla="*/ 161 w 727"/>
                <a:gd name="T11" fmla="*/ 923 h 1047"/>
                <a:gd name="T12" fmla="*/ 150 w 727"/>
                <a:gd name="T13" fmla="*/ 902 h 1047"/>
                <a:gd name="T14" fmla="*/ 20 w 727"/>
                <a:gd name="T15" fmla="*/ 432 h 1047"/>
                <a:gd name="T16" fmla="*/ 364 w 727"/>
                <a:gd name="T17" fmla="*/ 20 h 1047"/>
                <a:gd name="T18" fmla="*/ 707 w 727"/>
                <a:gd name="T19" fmla="*/ 400 h 1047"/>
                <a:gd name="T20" fmla="*/ 600 w 727"/>
                <a:gd name="T21" fmla="*/ 886 h 1047"/>
                <a:gd name="T22" fmla="*/ 511 w 727"/>
                <a:gd name="T23" fmla="*/ 1041 h 1047"/>
                <a:gd name="T24" fmla="*/ 531 w 727"/>
                <a:gd name="T25" fmla="*/ 1047 h 1047"/>
                <a:gd name="T26" fmla="*/ 619 w 727"/>
                <a:gd name="T27" fmla="*/ 894 h 1047"/>
                <a:gd name="T28" fmla="*/ 727 w 727"/>
                <a:gd name="T29" fmla="*/ 400 h 1047"/>
                <a:gd name="T30" fmla="*/ 616 w 727"/>
                <a:gd name="T31" fmla="*/ 80 h 1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27" h="1047">
                  <a:moveTo>
                    <a:pt x="616" y="80"/>
                  </a:moveTo>
                  <a:cubicBezTo>
                    <a:pt x="548" y="19"/>
                    <a:pt x="457" y="0"/>
                    <a:pt x="364" y="0"/>
                  </a:cubicBezTo>
                  <a:cubicBezTo>
                    <a:pt x="270" y="0"/>
                    <a:pt x="178" y="28"/>
                    <a:pt x="111" y="97"/>
                  </a:cubicBezTo>
                  <a:cubicBezTo>
                    <a:pt x="43" y="165"/>
                    <a:pt x="0" y="274"/>
                    <a:pt x="0" y="432"/>
                  </a:cubicBezTo>
                  <a:cubicBezTo>
                    <a:pt x="0" y="588"/>
                    <a:pt x="56" y="762"/>
                    <a:pt x="127" y="901"/>
                  </a:cubicBezTo>
                  <a:cubicBezTo>
                    <a:pt x="139" y="908"/>
                    <a:pt x="150" y="915"/>
                    <a:pt x="161" y="923"/>
                  </a:cubicBezTo>
                  <a:cubicBezTo>
                    <a:pt x="158" y="916"/>
                    <a:pt x="154" y="909"/>
                    <a:pt x="150" y="902"/>
                  </a:cubicBezTo>
                  <a:cubicBezTo>
                    <a:pt x="78" y="764"/>
                    <a:pt x="20" y="587"/>
                    <a:pt x="20" y="432"/>
                  </a:cubicBezTo>
                  <a:cubicBezTo>
                    <a:pt x="22" y="123"/>
                    <a:pt x="184" y="21"/>
                    <a:pt x="364" y="20"/>
                  </a:cubicBezTo>
                  <a:cubicBezTo>
                    <a:pt x="545" y="22"/>
                    <a:pt x="705" y="91"/>
                    <a:pt x="707" y="400"/>
                  </a:cubicBezTo>
                  <a:cubicBezTo>
                    <a:pt x="707" y="555"/>
                    <a:pt x="665" y="740"/>
                    <a:pt x="600" y="886"/>
                  </a:cubicBezTo>
                  <a:cubicBezTo>
                    <a:pt x="574" y="946"/>
                    <a:pt x="543" y="999"/>
                    <a:pt x="511" y="1041"/>
                  </a:cubicBezTo>
                  <a:cubicBezTo>
                    <a:pt x="518" y="1042"/>
                    <a:pt x="525" y="1044"/>
                    <a:pt x="531" y="1047"/>
                  </a:cubicBezTo>
                  <a:cubicBezTo>
                    <a:pt x="563" y="1005"/>
                    <a:pt x="593" y="952"/>
                    <a:pt x="619" y="894"/>
                  </a:cubicBezTo>
                  <a:cubicBezTo>
                    <a:pt x="684" y="746"/>
                    <a:pt x="727" y="558"/>
                    <a:pt x="727" y="400"/>
                  </a:cubicBezTo>
                  <a:cubicBezTo>
                    <a:pt x="727" y="241"/>
                    <a:pt x="684" y="140"/>
                    <a:pt x="616" y="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6" name="Freeform 20"/>
            <p:cNvSpPr>
              <a:spLocks/>
            </p:cNvSpPr>
            <p:nvPr/>
          </p:nvSpPr>
          <p:spPr bwMode="auto">
            <a:xfrm>
              <a:off x="3418" y="2419"/>
              <a:ext cx="831" cy="1189"/>
            </a:xfrm>
            <a:custGeom>
              <a:avLst/>
              <a:gdLst>
                <a:gd name="T0" fmla="*/ 515 w 739"/>
                <a:gd name="T1" fmla="*/ 1052 h 1061"/>
                <a:gd name="T2" fmla="*/ 506 w 739"/>
                <a:gd name="T3" fmla="*/ 1051 h 1061"/>
                <a:gd name="T4" fmla="*/ 601 w 739"/>
                <a:gd name="T5" fmla="*/ 890 h 1061"/>
                <a:gd name="T6" fmla="*/ 707 w 739"/>
                <a:gd name="T7" fmla="*/ 406 h 1061"/>
                <a:gd name="T8" fmla="*/ 707 w 739"/>
                <a:gd name="T9" fmla="*/ 406 h 1061"/>
                <a:gd name="T10" fmla="*/ 605 w 739"/>
                <a:gd name="T11" fmla="*/ 105 h 1061"/>
                <a:gd name="T12" fmla="*/ 370 w 739"/>
                <a:gd name="T13" fmla="*/ 32 h 1061"/>
                <a:gd name="T14" fmla="*/ 135 w 739"/>
                <a:gd name="T15" fmla="*/ 121 h 1061"/>
                <a:gd name="T16" fmla="*/ 32 w 739"/>
                <a:gd name="T17" fmla="*/ 438 h 1061"/>
                <a:gd name="T18" fmla="*/ 32 w 739"/>
                <a:gd name="T19" fmla="*/ 439 h 1061"/>
                <a:gd name="T20" fmla="*/ 162 w 739"/>
                <a:gd name="T21" fmla="*/ 905 h 1061"/>
                <a:gd name="T22" fmla="*/ 173 w 739"/>
                <a:gd name="T23" fmla="*/ 926 h 1061"/>
                <a:gd name="T24" fmla="*/ 130 w 739"/>
                <a:gd name="T25" fmla="*/ 912 h 1061"/>
                <a:gd name="T26" fmla="*/ 128 w 739"/>
                <a:gd name="T27" fmla="*/ 911 h 1061"/>
                <a:gd name="T28" fmla="*/ 0 w 739"/>
                <a:gd name="T29" fmla="*/ 438 h 1061"/>
                <a:gd name="T30" fmla="*/ 0 w 739"/>
                <a:gd name="T31" fmla="*/ 438 h 1061"/>
                <a:gd name="T32" fmla="*/ 0 w 739"/>
                <a:gd name="T33" fmla="*/ 438 h 1061"/>
                <a:gd name="T34" fmla="*/ 113 w 739"/>
                <a:gd name="T35" fmla="*/ 98 h 1061"/>
                <a:gd name="T36" fmla="*/ 370 w 739"/>
                <a:gd name="T37" fmla="*/ 0 h 1061"/>
                <a:gd name="T38" fmla="*/ 626 w 739"/>
                <a:gd name="T39" fmla="*/ 81 h 1061"/>
                <a:gd name="T40" fmla="*/ 618 w 739"/>
                <a:gd name="T41" fmla="*/ 90 h 1061"/>
                <a:gd name="T42" fmla="*/ 370 w 739"/>
                <a:gd name="T43" fmla="*/ 12 h 1061"/>
                <a:gd name="T44" fmla="*/ 121 w 739"/>
                <a:gd name="T45" fmla="*/ 107 h 1061"/>
                <a:gd name="T46" fmla="*/ 12 w 739"/>
                <a:gd name="T47" fmla="*/ 438 h 1061"/>
                <a:gd name="T48" fmla="*/ 12 w 739"/>
                <a:gd name="T49" fmla="*/ 438 h 1061"/>
                <a:gd name="T50" fmla="*/ 138 w 739"/>
                <a:gd name="T51" fmla="*/ 903 h 1061"/>
                <a:gd name="T52" fmla="*/ 151 w 739"/>
                <a:gd name="T53" fmla="*/ 911 h 1061"/>
                <a:gd name="T54" fmla="*/ 20 w 739"/>
                <a:gd name="T55" fmla="*/ 439 h 1061"/>
                <a:gd name="T56" fmla="*/ 20 w 739"/>
                <a:gd name="T57" fmla="*/ 438 h 1061"/>
                <a:gd name="T58" fmla="*/ 127 w 739"/>
                <a:gd name="T59" fmla="*/ 112 h 1061"/>
                <a:gd name="T60" fmla="*/ 370 w 739"/>
                <a:gd name="T61" fmla="*/ 20 h 1061"/>
                <a:gd name="T62" fmla="*/ 613 w 739"/>
                <a:gd name="T63" fmla="*/ 96 h 1061"/>
                <a:gd name="T64" fmla="*/ 719 w 739"/>
                <a:gd name="T65" fmla="*/ 406 h 1061"/>
                <a:gd name="T66" fmla="*/ 719 w 739"/>
                <a:gd name="T67" fmla="*/ 406 h 1061"/>
                <a:gd name="T68" fmla="*/ 612 w 739"/>
                <a:gd name="T69" fmla="*/ 895 h 1061"/>
                <a:gd name="T70" fmla="*/ 527 w 739"/>
                <a:gd name="T71" fmla="*/ 1043 h 1061"/>
                <a:gd name="T72" fmla="*/ 535 w 739"/>
                <a:gd name="T73" fmla="*/ 1046 h 1061"/>
                <a:gd name="T74" fmla="*/ 619 w 739"/>
                <a:gd name="T75" fmla="*/ 898 h 1061"/>
                <a:gd name="T76" fmla="*/ 727 w 739"/>
                <a:gd name="T77" fmla="*/ 406 h 1061"/>
                <a:gd name="T78" fmla="*/ 727 w 739"/>
                <a:gd name="T79" fmla="*/ 405 h 1061"/>
                <a:gd name="T80" fmla="*/ 618 w 739"/>
                <a:gd name="T81" fmla="*/ 90 h 1061"/>
                <a:gd name="T82" fmla="*/ 626 w 739"/>
                <a:gd name="T83" fmla="*/ 81 h 1061"/>
                <a:gd name="T84" fmla="*/ 739 w 739"/>
                <a:gd name="T85" fmla="*/ 405 h 1061"/>
                <a:gd name="T86" fmla="*/ 739 w 739"/>
                <a:gd name="T87" fmla="*/ 406 h 1061"/>
                <a:gd name="T88" fmla="*/ 630 w 739"/>
                <a:gd name="T89" fmla="*/ 903 h 1061"/>
                <a:gd name="T90" fmla="*/ 542 w 739"/>
                <a:gd name="T91" fmla="*/ 1057 h 1061"/>
                <a:gd name="T92" fmla="*/ 535 w 739"/>
                <a:gd name="T93" fmla="*/ 1059 h 10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39" h="1061">
                  <a:moveTo>
                    <a:pt x="535" y="1059"/>
                  </a:moveTo>
                  <a:cubicBezTo>
                    <a:pt x="529" y="1056"/>
                    <a:pt x="522" y="1054"/>
                    <a:pt x="515" y="1052"/>
                  </a:cubicBezTo>
                  <a:cubicBezTo>
                    <a:pt x="515" y="1052"/>
                    <a:pt x="515" y="1052"/>
                    <a:pt x="515" y="1052"/>
                  </a:cubicBezTo>
                  <a:cubicBezTo>
                    <a:pt x="506" y="1051"/>
                    <a:pt x="506" y="1051"/>
                    <a:pt x="506" y="1051"/>
                  </a:cubicBezTo>
                  <a:cubicBezTo>
                    <a:pt x="512" y="1043"/>
                    <a:pt x="512" y="1043"/>
                    <a:pt x="512" y="1043"/>
                  </a:cubicBezTo>
                  <a:cubicBezTo>
                    <a:pt x="544" y="1002"/>
                    <a:pt x="574" y="949"/>
                    <a:pt x="601" y="890"/>
                  </a:cubicBezTo>
                  <a:cubicBezTo>
                    <a:pt x="601" y="890"/>
                    <a:pt x="601" y="890"/>
                    <a:pt x="601" y="890"/>
                  </a:cubicBezTo>
                  <a:cubicBezTo>
                    <a:pt x="665" y="745"/>
                    <a:pt x="707" y="560"/>
                    <a:pt x="707" y="406"/>
                  </a:cubicBezTo>
                  <a:cubicBezTo>
                    <a:pt x="707" y="406"/>
                    <a:pt x="707" y="406"/>
                    <a:pt x="707" y="406"/>
                  </a:cubicBezTo>
                  <a:cubicBezTo>
                    <a:pt x="707" y="406"/>
                    <a:pt x="707" y="406"/>
                    <a:pt x="707" y="406"/>
                  </a:cubicBezTo>
                  <a:cubicBezTo>
                    <a:pt x="707" y="406"/>
                    <a:pt x="707" y="406"/>
                    <a:pt x="707" y="406"/>
                  </a:cubicBezTo>
                  <a:cubicBezTo>
                    <a:pt x="706" y="252"/>
                    <a:pt x="666" y="160"/>
                    <a:pt x="605" y="105"/>
                  </a:cubicBezTo>
                  <a:cubicBezTo>
                    <a:pt x="605" y="105"/>
                    <a:pt x="605" y="105"/>
                    <a:pt x="605" y="105"/>
                  </a:cubicBezTo>
                  <a:cubicBezTo>
                    <a:pt x="543" y="50"/>
                    <a:pt x="460" y="33"/>
                    <a:pt x="370" y="32"/>
                  </a:cubicBezTo>
                  <a:cubicBezTo>
                    <a:pt x="370" y="32"/>
                    <a:pt x="370" y="32"/>
                    <a:pt x="370" y="32"/>
                  </a:cubicBezTo>
                  <a:cubicBezTo>
                    <a:pt x="281" y="33"/>
                    <a:pt x="197" y="58"/>
                    <a:pt x="135" y="121"/>
                  </a:cubicBezTo>
                  <a:cubicBezTo>
                    <a:pt x="135" y="121"/>
                    <a:pt x="135" y="121"/>
                    <a:pt x="135" y="121"/>
                  </a:cubicBezTo>
                  <a:cubicBezTo>
                    <a:pt x="74" y="184"/>
                    <a:pt x="33" y="285"/>
                    <a:pt x="32" y="438"/>
                  </a:cubicBezTo>
                  <a:cubicBezTo>
                    <a:pt x="32" y="438"/>
                    <a:pt x="32" y="438"/>
                    <a:pt x="32" y="438"/>
                  </a:cubicBezTo>
                  <a:cubicBezTo>
                    <a:pt x="32" y="439"/>
                    <a:pt x="32" y="439"/>
                    <a:pt x="32" y="439"/>
                  </a:cubicBezTo>
                  <a:cubicBezTo>
                    <a:pt x="32" y="591"/>
                    <a:pt x="89" y="768"/>
                    <a:pt x="162" y="905"/>
                  </a:cubicBezTo>
                  <a:cubicBezTo>
                    <a:pt x="162" y="905"/>
                    <a:pt x="162" y="905"/>
                    <a:pt x="162" y="905"/>
                  </a:cubicBezTo>
                  <a:cubicBezTo>
                    <a:pt x="165" y="912"/>
                    <a:pt x="169" y="919"/>
                    <a:pt x="173" y="926"/>
                  </a:cubicBezTo>
                  <a:cubicBezTo>
                    <a:pt x="173" y="926"/>
                    <a:pt x="173" y="926"/>
                    <a:pt x="173" y="926"/>
                  </a:cubicBezTo>
                  <a:cubicBezTo>
                    <a:pt x="164" y="934"/>
                    <a:pt x="164" y="934"/>
                    <a:pt x="164" y="934"/>
                  </a:cubicBezTo>
                  <a:cubicBezTo>
                    <a:pt x="153" y="926"/>
                    <a:pt x="142" y="919"/>
                    <a:pt x="130" y="912"/>
                  </a:cubicBezTo>
                  <a:cubicBezTo>
                    <a:pt x="130" y="912"/>
                    <a:pt x="130" y="912"/>
                    <a:pt x="130" y="912"/>
                  </a:cubicBezTo>
                  <a:cubicBezTo>
                    <a:pt x="128" y="911"/>
                    <a:pt x="128" y="911"/>
                    <a:pt x="128" y="911"/>
                  </a:cubicBezTo>
                  <a:cubicBezTo>
                    <a:pt x="128" y="910"/>
                    <a:pt x="128" y="910"/>
                    <a:pt x="128" y="910"/>
                  </a:cubicBezTo>
                  <a:cubicBezTo>
                    <a:pt x="56" y="770"/>
                    <a:pt x="0" y="595"/>
                    <a:pt x="0" y="438"/>
                  </a:cubicBezTo>
                  <a:cubicBezTo>
                    <a:pt x="0" y="438"/>
                    <a:pt x="0" y="438"/>
                    <a:pt x="0" y="438"/>
                  </a:cubicBezTo>
                  <a:cubicBezTo>
                    <a:pt x="0" y="438"/>
                    <a:pt x="0" y="438"/>
                    <a:pt x="0" y="438"/>
                  </a:cubicBezTo>
                  <a:cubicBezTo>
                    <a:pt x="0" y="438"/>
                    <a:pt x="0" y="438"/>
                    <a:pt x="0" y="438"/>
                  </a:cubicBezTo>
                  <a:cubicBezTo>
                    <a:pt x="0" y="438"/>
                    <a:pt x="0" y="438"/>
                    <a:pt x="0" y="438"/>
                  </a:cubicBezTo>
                  <a:cubicBezTo>
                    <a:pt x="0" y="279"/>
                    <a:pt x="44" y="169"/>
                    <a:pt x="113" y="98"/>
                  </a:cubicBezTo>
                  <a:cubicBezTo>
                    <a:pt x="113" y="98"/>
                    <a:pt x="113" y="98"/>
                    <a:pt x="113" y="98"/>
                  </a:cubicBezTo>
                  <a:cubicBezTo>
                    <a:pt x="182" y="28"/>
                    <a:pt x="275" y="0"/>
                    <a:pt x="370" y="0"/>
                  </a:cubicBezTo>
                  <a:cubicBezTo>
                    <a:pt x="370" y="0"/>
                    <a:pt x="370" y="0"/>
                    <a:pt x="370" y="0"/>
                  </a:cubicBezTo>
                  <a:cubicBezTo>
                    <a:pt x="464" y="0"/>
                    <a:pt x="556" y="19"/>
                    <a:pt x="626" y="81"/>
                  </a:cubicBezTo>
                  <a:cubicBezTo>
                    <a:pt x="626" y="81"/>
                    <a:pt x="626" y="81"/>
                    <a:pt x="626" y="81"/>
                  </a:cubicBezTo>
                  <a:cubicBezTo>
                    <a:pt x="622" y="86"/>
                    <a:pt x="622" y="86"/>
                    <a:pt x="622" y="86"/>
                  </a:cubicBezTo>
                  <a:cubicBezTo>
                    <a:pt x="618" y="90"/>
                    <a:pt x="618" y="90"/>
                    <a:pt x="618" y="90"/>
                  </a:cubicBezTo>
                  <a:cubicBezTo>
                    <a:pt x="552" y="31"/>
                    <a:pt x="462" y="12"/>
                    <a:pt x="370" y="12"/>
                  </a:cubicBezTo>
                  <a:cubicBezTo>
                    <a:pt x="370" y="12"/>
                    <a:pt x="370" y="12"/>
                    <a:pt x="370" y="12"/>
                  </a:cubicBezTo>
                  <a:cubicBezTo>
                    <a:pt x="277" y="12"/>
                    <a:pt x="187" y="39"/>
                    <a:pt x="121" y="107"/>
                  </a:cubicBezTo>
                  <a:cubicBezTo>
                    <a:pt x="121" y="107"/>
                    <a:pt x="121" y="107"/>
                    <a:pt x="121" y="107"/>
                  </a:cubicBezTo>
                  <a:cubicBezTo>
                    <a:pt x="55" y="174"/>
                    <a:pt x="12" y="281"/>
                    <a:pt x="12" y="438"/>
                  </a:cubicBezTo>
                  <a:cubicBezTo>
                    <a:pt x="12" y="438"/>
                    <a:pt x="12" y="438"/>
                    <a:pt x="12" y="438"/>
                  </a:cubicBezTo>
                  <a:cubicBezTo>
                    <a:pt x="12" y="438"/>
                    <a:pt x="12" y="438"/>
                    <a:pt x="12" y="438"/>
                  </a:cubicBezTo>
                  <a:cubicBezTo>
                    <a:pt x="12" y="438"/>
                    <a:pt x="12" y="438"/>
                    <a:pt x="12" y="438"/>
                  </a:cubicBezTo>
                  <a:cubicBezTo>
                    <a:pt x="12" y="592"/>
                    <a:pt x="67" y="765"/>
                    <a:pt x="138" y="903"/>
                  </a:cubicBezTo>
                  <a:cubicBezTo>
                    <a:pt x="138" y="903"/>
                    <a:pt x="138" y="903"/>
                    <a:pt x="138" y="903"/>
                  </a:cubicBezTo>
                  <a:cubicBezTo>
                    <a:pt x="142" y="905"/>
                    <a:pt x="146" y="908"/>
                    <a:pt x="151" y="911"/>
                  </a:cubicBezTo>
                  <a:cubicBezTo>
                    <a:pt x="151" y="911"/>
                    <a:pt x="151" y="911"/>
                    <a:pt x="151" y="911"/>
                  </a:cubicBezTo>
                  <a:cubicBezTo>
                    <a:pt x="78" y="772"/>
                    <a:pt x="20" y="594"/>
                    <a:pt x="20" y="439"/>
                  </a:cubicBezTo>
                  <a:cubicBezTo>
                    <a:pt x="20" y="439"/>
                    <a:pt x="20" y="439"/>
                    <a:pt x="20" y="439"/>
                  </a:cubicBezTo>
                  <a:cubicBezTo>
                    <a:pt x="20" y="439"/>
                    <a:pt x="20" y="439"/>
                    <a:pt x="20" y="438"/>
                  </a:cubicBezTo>
                  <a:cubicBezTo>
                    <a:pt x="20" y="438"/>
                    <a:pt x="20" y="438"/>
                    <a:pt x="20" y="438"/>
                  </a:cubicBezTo>
                  <a:cubicBezTo>
                    <a:pt x="21" y="283"/>
                    <a:pt x="62" y="178"/>
                    <a:pt x="127" y="112"/>
                  </a:cubicBezTo>
                  <a:cubicBezTo>
                    <a:pt x="127" y="112"/>
                    <a:pt x="127" y="112"/>
                    <a:pt x="127" y="112"/>
                  </a:cubicBezTo>
                  <a:cubicBezTo>
                    <a:pt x="191" y="47"/>
                    <a:pt x="279" y="21"/>
                    <a:pt x="370" y="20"/>
                  </a:cubicBezTo>
                  <a:cubicBezTo>
                    <a:pt x="370" y="20"/>
                    <a:pt x="370" y="20"/>
                    <a:pt x="370" y="20"/>
                  </a:cubicBezTo>
                  <a:cubicBezTo>
                    <a:pt x="461" y="21"/>
                    <a:pt x="548" y="39"/>
                    <a:pt x="613" y="96"/>
                  </a:cubicBezTo>
                  <a:cubicBezTo>
                    <a:pt x="613" y="96"/>
                    <a:pt x="613" y="96"/>
                    <a:pt x="613" y="96"/>
                  </a:cubicBezTo>
                  <a:cubicBezTo>
                    <a:pt x="677" y="154"/>
                    <a:pt x="718" y="250"/>
                    <a:pt x="719" y="406"/>
                  </a:cubicBezTo>
                  <a:cubicBezTo>
                    <a:pt x="719" y="406"/>
                    <a:pt x="719" y="406"/>
                    <a:pt x="719" y="406"/>
                  </a:cubicBezTo>
                  <a:cubicBezTo>
                    <a:pt x="719" y="406"/>
                    <a:pt x="719" y="406"/>
                    <a:pt x="719" y="406"/>
                  </a:cubicBezTo>
                  <a:cubicBezTo>
                    <a:pt x="719" y="406"/>
                    <a:pt x="719" y="406"/>
                    <a:pt x="719" y="406"/>
                  </a:cubicBezTo>
                  <a:cubicBezTo>
                    <a:pt x="719" y="562"/>
                    <a:pt x="677" y="748"/>
                    <a:pt x="612" y="895"/>
                  </a:cubicBezTo>
                  <a:cubicBezTo>
                    <a:pt x="612" y="895"/>
                    <a:pt x="612" y="895"/>
                    <a:pt x="612" y="895"/>
                  </a:cubicBezTo>
                  <a:cubicBezTo>
                    <a:pt x="587" y="952"/>
                    <a:pt x="558" y="1002"/>
                    <a:pt x="527" y="1043"/>
                  </a:cubicBezTo>
                  <a:cubicBezTo>
                    <a:pt x="527" y="1043"/>
                    <a:pt x="527" y="1043"/>
                    <a:pt x="527" y="1043"/>
                  </a:cubicBezTo>
                  <a:cubicBezTo>
                    <a:pt x="530" y="1044"/>
                    <a:pt x="532" y="1045"/>
                    <a:pt x="535" y="1046"/>
                  </a:cubicBezTo>
                  <a:cubicBezTo>
                    <a:pt x="535" y="1046"/>
                    <a:pt x="535" y="1046"/>
                    <a:pt x="535" y="1046"/>
                  </a:cubicBezTo>
                  <a:cubicBezTo>
                    <a:pt x="566" y="1005"/>
                    <a:pt x="594" y="954"/>
                    <a:pt x="619" y="898"/>
                  </a:cubicBezTo>
                  <a:cubicBezTo>
                    <a:pt x="619" y="898"/>
                    <a:pt x="619" y="898"/>
                    <a:pt x="619" y="898"/>
                  </a:cubicBezTo>
                  <a:cubicBezTo>
                    <a:pt x="685" y="750"/>
                    <a:pt x="727" y="563"/>
                    <a:pt x="727" y="406"/>
                  </a:cubicBezTo>
                  <a:cubicBezTo>
                    <a:pt x="727" y="406"/>
                    <a:pt x="727" y="406"/>
                    <a:pt x="727" y="406"/>
                  </a:cubicBezTo>
                  <a:cubicBezTo>
                    <a:pt x="727" y="406"/>
                    <a:pt x="727" y="406"/>
                    <a:pt x="727" y="405"/>
                  </a:cubicBezTo>
                  <a:cubicBezTo>
                    <a:pt x="727" y="405"/>
                    <a:pt x="727" y="405"/>
                    <a:pt x="727" y="405"/>
                  </a:cubicBezTo>
                  <a:cubicBezTo>
                    <a:pt x="727" y="248"/>
                    <a:pt x="684" y="149"/>
                    <a:pt x="618" y="90"/>
                  </a:cubicBezTo>
                  <a:cubicBezTo>
                    <a:pt x="618" y="90"/>
                    <a:pt x="618" y="90"/>
                    <a:pt x="618" y="90"/>
                  </a:cubicBezTo>
                  <a:cubicBezTo>
                    <a:pt x="622" y="86"/>
                    <a:pt x="622" y="86"/>
                    <a:pt x="622" y="86"/>
                  </a:cubicBezTo>
                  <a:cubicBezTo>
                    <a:pt x="626" y="81"/>
                    <a:pt x="626" y="81"/>
                    <a:pt x="626" y="81"/>
                  </a:cubicBezTo>
                  <a:cubicBezTo>
                    <a:pt x="696" y="143"/>
                    <a:pt x="739" y="246"/>
                    <a:pt x="739" y="405"/>
                  </a:cubicBezTo>
                  <a:cubicBezTo>
                    <a:pt x="739" y="405"/>
                    <a:pt x="739" y="405"/>
                    <a:pt x="739" y="405"/>
                  </a:cubicBezTo>
                  <a:cubicBezTo>
                    <a:pt x="739" y="405"/>
                    <a:pt x="739" y="406"/>
                    <a:pt x="739" y="406"/>
                  </a:cubicBezTo>
                  <a:cubicBezTo>
                    <a:pt x="739" y="406"/>
                    <a:pt x="739" y="406"/>
                    <a:pt x="739" y="406"/>
                  </a:cubicBezTo>
                  <a:cubicBezTo>
                    <a:pt x="739" y="565"/>
                    <a:pt x="696" y="753"/>
                    <a:pt x="630" y="903"/>
                  </a:cubicBezTo>
                  <a:cubicBezTo>
                    <a:pt x="630" y="903"/>
                    <a:pt x="630" y="903"/>
                    <a:pt x="630" y="903"/>
                  </a:cubicBezTo>
                  <a:cubicBezTo>
                    <a:pt x="604" y="961"/>
                    <a:pt x="574" y="1014"/>
                    <a:pt x="542" y="1057"/>
                  </a:cubicBezTo>
                  <a:cubicBezTo>
                    <a:pt x="542" y="1057"/>
                    <a:pt x="542" y="1057"/>
                    <a:pt x="542" y="1057"/>
                  </a:cubicBezTo>
                  <a:cubicBezTo>
                    <a:pt x="539" y="1061"/>
                    <a:pt x="539" y="1061"/>
                    <a:pt x="539" y="1061"/>
                  </a:cubicBezTo>
                  <a:cubicBezTo>
                    <a:pt x="535" y="1059"/>
                    <a:pt x="535" y="1059"/>
                    <a:pt x="535" y="10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7" name="Freeform 21"/>
            <p:cNvSpPr>
              <a:spLocks noEditPoints="1"/>
            </p:cNvSpPr>
            <p:nvPr/>
          </p:nvSpPr>
          <p:spPr bwMode="auto">
            <a:xfrm>
              <a:off x="3720" y="2420"/>
              <a:ext cx="207" cy="108"/>
            </a:xfrm>
            <a:custGeom>
              <a:avLst/>
              <a:gdLst>
                <a:gd name="T0" fmla="*/ 0 w 207"/>
                <a:gd name="T1" fmla="*/ 34 h 108"/>
                <a:gd name="T2" fmla="*/ 20 w 207"/>
                <a:gd name="T3" fmla="*/ 21 h 108"/>
                <a:gd name="T4" fmla="*/ 51 w 207"/>
                <a:gd name="T5" fmla="*/ 65 h 108"/>
                <a:gd name="T6" fmla="*/ 84 w 207"/>
                <a:gd name="T7" fmla="*/ 0 h 108"/>
                <a:gd name="T8" fmla="*/ 153 w 207"/>
                <a:gd name="T9" fmla="*/ 57 h 108"/>
                <a:gd name="T10" fmla="*/ 190 w 207"/>
                <a:gd name="T11" fmla="*/ 14 h 108"/>
                <a:gd name="T12" fmla="*/ 207 w 207"/>
                <a:gd name="T13" fmla="*/ 30 h 108"/>
                <a:gd name="T14" fmla="*/ 156 w 207"/>
                <a:gd name="T15" fmla="*/ 88 h 108"/>
                <a:gd name="T16" fmla="*/ 90 w 207"/>
                <a:gd name="T17" fmla="*/ 36 h 108"/>
                <a:gd name="T18" fmla="*/ 54 w 207"/>
                <a:gd name="T19" fmla="*/ 108 h 108"/>
                <a:gd name="T20" fmla="*/ 0 w 207"/>
                <a:gd name="T21" fmla="*/ 34 h 108"/>
                <a:gd name="T22" fmla="*/ 0 w 207"/>
                <a:gd name="T23" fmla="*/ 34 h 108"/>
                <a:gd name="T24" fmla="*/ 0 w 207"/>
                <a:gd name="T25" fmla="*/ 34 h 108"/>
                <a:gd name="T26" fmla="*/ 0 w 207"/>
                <a:gd name="T27" fmla="*/ 34 h 108"/>
                <a:gd name="T28" fmla="*/ 0 w 207"/>
                <a:gd name="T29" fmla="*/ 34 h 108"/>
                <a:gd name="T30" fmla="*/ 0 w 207"/>
                <a:gd name="T31" fmla="*/ 34 h 108"/>
                <a:gd name="T32" fmla="*/ 0 w 207"/>
                <a:gd name="T33" fmla="*/ 3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7" h="108">
                  <a:moveTo>
                    <a:pt x="0" y="34"/>
                  </a:moveTo>
                  <a:lnTo>
                    <a:pt x="20" y="21"/>
                  </a:lnTo>
                  <a:lnTo>
                    <a:pt x="51" y="65"/>
                  </a:lnTo>
                  <a:lnTo>
                    <a:pt x="84" y="0"/>
                  </a:lnTo>
                  <a:lnTo>
                    <a:pt x="153" y="57"/>
                  </a:lnTo>
                  <a:lnTo>
                    <a:pt x="190" y="14"/>
                  </a:lnTo>
                  <a:lnTo>
                    <a:pt x="207" y="30"/>
                  </a:lnTo>
                  <a:lnTo>
                    <a:pt x="156" y="88"/>
                  </a:lnTo>
                  <a:lnTo>
                    <a:pt x="90" y="36"/>
                  </a:lnTo>
                  <a:lnTo>
                    <a:pt x="54" y="108"/>
                  </a:lnTo>
                  <a:lnTo>
                    <a:pt x="0" y="34"/>
                  </a:lnTo>
                  <a:lnTo>
                    <a:pt x="0" y="34"/>
                  </a:lnTo>
                  <a:close/>
                  <a:moveTo>
                    <a:pt x="0" y="34"/>
                  </a:moveTo>
                  <a:lnTo>
                    <a:pt x="0" y="34"/>
                  </a:lnTo>
                  <a:lnTo>
                    <a:pt x="0" y="34"/>
                  </a:lnTo>
                  <a:lnTo>
                    <a:pt x="0" y="34"/>
                  </a:lnTo>
                  <a:lnTo>
                    <a:pt x="0" y="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8" name="Freeform 22"/>
            <p:cNvSpPr>
              <a:spLocks noEditPoints="1"/>
            </p:cNvSpPr>
            <p:nvPr/>
          </p:nvSpPr>
          <p:spPr bwMode="auto">
            <a:xfrm>
              <a:off x="3711" y="2409"/>
              <a:ext cx="226" cy="133"/>
            </a:xfrm>
            <a:custGeom>
              <a:avLst/>
              <a:gdLst>
                <a:gd name="T0" fmla="*/ 9 w 226"/>
                <a:gd name="T1" fmla="*/ 57 h 133"/>
                <a:gd name="T2" fmla="*/ 3 w 226"/>
                <a:gd name="T3" fmla="*/ 63 h 133"/>
                <a:gd name="T4" fmla="*/ 3 w 226"/>
                <a:gd name="T5" fmla="*/ 48 h 133"/>
                <a:gd name="T6" fmla="*/ 0 w 226"/>
                <a:gd name="T7" fmla="*/ 43 h 133"/>
                <a:gd name="T8" fmla="*/ 3 w 226"/>
                <a:gd name="T9" fmla="*/ 42 h 133"/>
                <a:gd name="T10" fmla="*/ 3 w 226"/>
                <a:gd name="T11" fmla="*/ 31 h 133"/>
                <a:gd name="T12" fmla="*/ 11 w 226"/>
                <a:gd name="T13" fmla="*/ 37 h 133"/>
                <a:gd name="T14" fmla="*/ 30 w 226"/>
                <a:gd name="T15" fmla="*/ 23 h 133"/>
                <a:gd name="T16" fmla="*/ 59 w 226"/>
                <a:gd name="T17" fmla="*/ 63 h 133"/>
                <a:gd name="T18" fmla="*/ 90 w 226"/>
                <a:gd name="T19" fmla="*/ 0 h 133"/>
                <a:gd name="T20" fmla="*/ 161 w 226"/>
                <a:gd name="T21" fmla="*/ 59 h 133"/>
                <a:gd name="T22" fmla="*/ 199 w 226"/>
                <a:gd name="T23" fmla="*/ 16 h 133"/>
                <a:gd name="T24" fmla="*/ 226 w 226"/>
                <a:gd name="T25" fmla="*/ 40 h 133"/>
                <a:gd name="T26" fmla="*/ 166 w 226"/>
                <a:gd name="T27" fmla="*/ 109 h 133"/>
                <a:gd name="T28" fmla="*/ 103 w 226"/>
                <a:gd name="T29" fmla="*/ 57 h 133"/>
                <a:gd name="T30" fmla="*/ 65 w 226"/>
                <a:gd name="T31" fmla="*/ 133 h 133"/>
                <a:gd name="T32" fmla="*/ 9 w 226"/>
                <a:gd name="T33" fmla="*/ 57 h 133"/>
                <a:gd name="T34" fmla="*/ 9 w 226"/>
                <a:gd name="T35" fmla="*/ 57 h 133"/>
                <a:gd name="T36" fmla="*/ 62 w 226"/>
                <a:gd name="T37" fmla="*/ 107 h 133"/>
                <a:gd name="T38" fmla="*/ 97 w 226"/>
                <a:gd name="T39" fmla="*/ 35 h 133"/>
                <a:gd name="T40" fmla="*/ 165 w 226"/>
                <a:gd name="T41" fmla="*/ 90 h 133"/>
                <a:gd name="T42" fmla="*/ 207 w 226"/>
                <a:gd name="T43" fmla="*/ 41 h 133"/>
                <a:gd name="T44" fmla="*/ 200 w 226"/>
                <a:gd name="T45" fmla="*/ 35 h 133"/>
                <a:gd name="T46" fmla="*/ 163 w 226"/>
                <a:gd name="T47" fmla="*/ 78 h 133"/>
                <a:gd name="T48" fmla="*/ 95 w 226"/>
                <a:gd name="T49" fmla="*/ 21 h 133"/>
                <a:gd name="T50" fmla="*/ 61 w 226"/>
                <a:gd name="T51" fmla="*/ 89 h 133"/>
                <a:gd name="T52" fmla="*/ 26 w 226"/>
                <a:gd name="T53" fmla="*/ 41 h 133"/>
                <a:gd name="T54" fmla="*/ 20 w 226"/>
                <a:gd name="T55" fmla="*/ 47 h 133"/>
                <a:gd name="T56" fmla="*/ 62 w 226"/>
                <a:gd name="T57" fmla="*/ 107 h 133"/>
                <a:gd name="T58" fmla="*/ 62 w 226"/>
                <a:gd name="T59" fmla="*/ 10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6" h="133">
                  <a:moveTo>
                    <a:pt x="9" y="57"/>
                  </a:moveTo>
                  <a:lnTo>
                    <a:pt x="3" y="63"/>
                  </a:lnTo>
                  <a:lnTo>
                    <a:pt x="3" y="48"/>
                  </a:lnTo>
                  <a:lnTo>
                    <a:pt x="0" y="43"/>
                  </a:lnTo>
                  <a:lnTo>
                    <a:pt x="3" y="42"/>
                  </a:lnTo>
                  <a:lnTo>
                    <a:pt x="3" y="31"/>
                  </a:lnTo>
                  <a:lnTo>
                    <a:pt x="11" y="37"/>
                  </a:lnTo>
                  <a:lnTo>
                    <a:pt x="30" y="23"/>
                  </a:lnTo>
                  <a:lnTo>
                    <a:pt x="59" y="63"/>
                  </a:lnTo>
                  <a:lnTo>
                    <a:pt x="90" y="0"/>
                  </a:lnTo>
                  <a:lnTo>
                    <a:pt x="161" y="59"/>
                  </a:lnTo>
                  <a:lnTo>
                    <a:pt x="199" y="16"/>
                  </a:lnTo>
                  <a:lnTo>
                    <a:pt x="226" y="40"/>
                  </a:lnTo>
                  <a:lnTo>
                    <a:pt x="166" y="109"/>
                  </a:lnTo>
                  <a:lnTo>
                    <a:pt x="103" y="57"/>
                  </a:lnTo>
                  <a:lnTo>
                    <a:pt x="65" y="133"/>
                  </a:lnTo>
                  <a:lnTo>
                    <a:pt x="9" y="57"/>
                  </a:lnTo>
                  <a:lnTo>
                    <a:pt x="9" y="57"/>
                  </a:lnTo>
                  <a:close/>
                  <a:moveTo>
                    <a:pt x="62" y="107"/>
                  </a:moveTo>
                  <a:lnTo>
                    <a:pt x="97" y="35"/>
                  </a:lnTo>
                  <a:lnTo>
                    <a:pt x="165" y="90"/>
                  </a:lnTo>
                  <a:lnTo>
                    <a:pt x="207" y="41"/>
                  </a:lnTo>
                  <a:lnTo>
                    <a:pt x="200" y="35"/>
                  </a:lnTo>
                  <a:lnTo>
                    <a:pt x="163" y="78"/>
                  </a:lnTo>
                  <a:lnTo>
                    <a:pt x="95" y="21"/>
                  </a:lnTo>
                  <a:lnTo>
                    <a:pt x="61" y="89"/>
                  </a:lnTo>
                  <a:lnTo>
                    <a:pt x="26" y="41"/>
                  </a:lnTo>
                  <a:lnTo>
                    <a:pt x="20" y="47"/>
                  </a:lnTo>
                  <a:lnTo>
                    <a:pt x="62" y="107"/>
                  </a:lnTo>
                  <a:lnTo>
                    <a:pt x="62" y="1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9" name="Freeform 23"/>
            <p:cNvSpPr>
              <a:spLocks noEditPoints="1"/>
            </p:cNvSpPr>
            <p:nvPr/>
          </p:nvSpPr>
          <p:spPr bwMode="auto">
            <a:xfrm>
              <a:off x="3676" y="2469"/>
              <a:ext cx="306" cy="812"/>
            </a:xfrm>
            <a:custGeom>
              <a:avLst/>
              <a:gdLst>
                <a:gd name="T0" fmla="*/ 3 w 306"/>
                <a:gd name="T1" fmla="*/ 610 h 812"/>
                <a:gd name="T2" fmla="*/ 0 w 306"/>
                <a:gd name="T3" fmla="*/ 606 h 812"/>
                <a:gd name="T4" fmla="*/ 120 w 306"/>
                <a:gd name="T5" fmla="*/ 1 h 812"/>
                <a:gd name="T6" fmla="*/ 142 w 306"/>
                <a:gd name="T7" fmla="*/ 0 h 812"/>
                <a:gd name="T8" fmla="*/ 306 w 306"/>
                <a:gd name="T9" fmla="*/ 622 h 812"/>
                <a:gd name="T10" fmla="*/ 130 w 306"/>
                <a:gd name="T11" fmla="*/ 812 h 812"/>
                <a:gd name="T12" fmla="*/ 3 w 306"/>
                <a:gd name="T13" fmla="*/ 610 h 812"/>
                <a:gd name="T14" fmla="*/ 3 w 306"/>
                <a:gd name="T15" fmla="*/ 610 h 812"/>
                <a:gd name="T16" fmla="*/ 133 w 306"/>
                <a:gd name="T17" fmla="*/ 775 h 812"/>
                <a:gd name="T18" fmla="*/ 282 w 306"/>
                <a:gd name="T19" fmla="*/ 615 h 812"/>
                <a:gd name="T20" fmla="*/ 132 w 306"/>
                <a:gd name="T21" fmla="*/ 53 h 812"/>
                <a:gd name="T22" fmla="*/ 24 w 306"/>
                <a:gd name="T23" fmla="*/ 602 h 812"/>
                <a:gd name="T24" fmla="*/ 133 w 306"/>
                <a:gd name="T25" fmla="*/ 775 h 812"/>
                <a:gd name="T26" fmla="*/ 133 w 306"/>
                <a:gd name="T27" fmla="*/ 775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6" h="812">
                  <a:moveTo>
                    <a:pt x="3" y="610"/>
                  </a:moveTo>
                  <a:lnTo>
                    <a:pt x="0" y="606"/>
                  </a:lnTo>
                  <a:lnTo>
                    <a:pt x="120" y="1"/>
                  </a:lnTo>
                  <a:lnTo>
                    <a:pt x="142" y="0"/>
                  </a:lnTo>
                  <a:lnTo>
                    <a:pt x="306" y="622"/>
                  </a:lnTo>
                  <a:lnTo>
                    <a:pt x="130" y="812"/>
                  </a:lnTo>
                  <a:lnTo>
                    <a:pt x="3" y="610"/>
                  </a:lnTo>
                  <a:lnTo>
                    <a:pt x="3" y="610"/>
                  </a:lnTo>
                  <a:close/>
                  <a:moveTo>
                    <a:pt x="133" y="775"/>
                  </a:moveTo>
                  <a:lnTo>
                    <a:pt x="282" y="615"/>
                  </a:lnTo>
                  <a:lnTo>
                    <a:pt x="132" y="53"/>
                  </a:lnTo>
                  <a:lnTo>
                    <a:pt x="24" y="602"/>
                  </a:lnTo>
                  <a:lnTo>
                    <a:pt x="133" y="775"/>
                  </a:lnTo>
                  <a:lnTo>
                    <a:pt x="133" y="7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0" name="Freeform 24"/>
            <p:cNvSpPr>
              <a:spLocks noEditPoints="1"/>
            </p:cNvSpPr>
            <p:nvPr/>
          </p:nvSpPr>
          <p:spPr bwMode="auto">
            <a:xfrm>
              <a:off x="3669" y="2462"/>
              <a:ext cx="321" cy="830"/>
            </a:xfrm>
            <a:custGeom>
              <a:avLst/>
              <a:gdLst>
                <a:gd name="T0" fmla="*/ 4 w 321"/>
                <a:gd name="T1" fmla="*/ 620 h 830"/>
                <a:gd name="T2" fmla="*/ 0 w 321"/>
                <a:gd name="T3" fmla="*/ 615 h 830"/>
                <a:gd name="T4" fmla="*/ 121 w 321"/>
                <a:gd name="T5" fmla="*/ 1 h 830"/>
                <a:gd name="T6" fmla="*/ 154 w 321"/>
                <a:gd name="T7" fmla="*/ 0 h 830"/>
                <a:gd name="T8" fmla="*/ 321 w 321"/>
                <a:gd name="T9" fmla="*/ 630 h 830"/>
                <a:gd name="T10" fmla="*/ 136 w 321"/>
                <a:gd name="T11" fmla="*/ 830 h 830"/>
                <a:gd name="T12" fmla="*/ 4 w 321"/>
                <a:gd name="T13" fmla="*/ 620 h 830"/>
                <a:gd name="T14" fmla="*/ 4 w 321"/>
                <a:gd name="T15" fmla="*/ 620 h 830"/>
                <a:gd name="T16" fmla="*/ 137 w 321"/>
                <a:gd name="T17" fmla="*/ 807 h 830"/>
                <a:gd name="T18" fmla="*/ 307 w 321"/>
                <a:gd name="T19" fmla="*/ 627 h 830"/>
                <a:gd name="T20" fmla="*/ 144 w 321"/>
                <a:gd name="T21" fmla="*/ 14 h 830"/>
                <a:gd name="T22" fmla="*/ 132 w 321"/>
                <a:gd name="T23" fmla="*/ 15 h 830"/>
                <a:gd name="T24" fmla="*/ 14 w 321"/>
                <a:gd name="T25" fmla="*/ 611 h 830"/>
                <a:gd name="T26" fmla="*/ 16 w 321"/>
                <a:gd name="T27" fmla="*/ 613 h 830"/>
                <a:gd name="T28" fmla="*/ 10 w 321"/>
                <a:gd name="T29" fmla="*/ 617 h 830"/>
                <a:gd name="T30" fmla="*/ 16 w 321"/>
                <a:gd name="T31" fmla="*/ 613 h 830"/>
                <a:gd name="T32" fmla="*/ 137 w 321"/>
                <a:gd name="T33" fmla="*/ 807 h 830"/>
                <a:gd name="T34" fmla="*/ 137 w 321"/>
                <a:gd name="T35" fmla="*/ 807 h 830"/>
                <a:gd name="T36" fmla="*/ 23 w 321"/>
                <a:gd name="T37" fmla="*/ 610 h 830"/>
                <a:gd name="T38" fmla="*/ 133 w 321"/>
                <a:gd name="T39" fmla="*/ 59 h 830"/>
                <a:gd name="T40" fmla="*/ 146 w 321"/>
                <a:gd name="T41" fmla="*/ 59 h 830"/>
                <a:gd name="T42" fmla="*/ 296 w 321"/>
                <a:gd name="T43" fmla="*/ 625 h 830"/>
                <a:gd name="T44" fmla="*/ 145 w 321"/>
                <a:gd name="T45" fmla="*/ 786 h 830"/>
                <a:gd name="T46" fmla="*/ 139 w 321"/>
                <a:gd name="T47" fmla="*/ 793 h 830"/>
                <a:gd name="T48" fmla="*/ 23 w 321"/>
                <a:gd name="T49" fmla="*/ 610 h 830"/>
                <a:gd name="T50" fmla="*/ 23 w 321"/>
                <a:gd name="T51" fmla="*/ 610 h 830"/>
                <a:gd name="T52" fmla="*/ 140 w 321"/>
                <a:gd name="T53" fmla="*/ 782 h 830"/>
                <a:gd name="T54" fmla="*/ 146 w 321"/>
                <a:gd name="T55" fmla="*/ 778 h 830"/>
                <a:gd name="T56" fmla="*/ 140 w 321"/>
                <a:gd name="T57" fmla="*/ 782 h 830"/>
                <a:gd name="T58" fmla="*/ 140 w 321"/>
                <a:gd name="T59" fmla="*/ 782 h 830"/>
                <a:gd name="T60" fmla="*/ 38 w 321"/>
                <a:gd name="T61" fmla="*/ 608 h 830"/>
                <a:gd name="T62" fmla="*/ 141 w 321"/>
                <a:gd name="T63" fmla="*/ 772 h 830"/>
                <a:gd name="T64" fmla="*/ 281 w 321"/>
                <a:gd name="T65" fmla="*/ 620 h 830"/>
                <a:gd name="T66" fmla="*/ 140 w 321"/>
                <a:gd name="T67" fmla="*/ 90 h 830"/>
                <a:gd name="T68" fmla="*/ 38 w 321"/>
                <a:gd name="T69" fmla="*/ 608 h 830"/>
                <a:gd name="T70" fmla="*/ 38 w 321"/>
                <a:gd name="T71" fmla="*/ 608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21" h="830">
                  <a:moveTo>
                    <a:pt x="4" y="620"/>
                  </a:moveTo>
                  <a:lnTo>
                    <a:pt x="0" y="615"/>
                  </a:lnTo>
                  <a:lnTo>
                    <a:pt x="121" y="1"/>
                  </a:lnTo>
                  <a:lnTo>
                    <a:pt x="154" y="0"/>
                  </a:lnTo>
                  <a:lnTo>
                    <a:pt x="321" y="630"/>
                  </a:lnTo>
                  <a:lnTo>
                    <a:pt x="136" y="830"/>
                  </a:lnTo>
                  <a:lnTo>
                    <a:pt x="4" y="620"/>
                  </a:lnTo>
                  <a:lnTo>
                    <a:pt x="4" y="620"/>
                  </a:lnTo>
                  <a:close/>
                  <a:moveTo>
                    <a:pt x="137" y="807"/>
                  </a:moveTo>
                  <a:lnTo>
                    <a:pt x="307" y="627"/>
                  </a:lnTo>
                  <a:lnTo>
                    <a:pt x="144" y="14"/>
                  </a:lnTo>
                  <a:lnTo>
                    <a:pt x="132" y="15"/>
                  </a:lnTo>
                  <a:lnTo>
                    <a:pt x="14" y="611"/>
                  </a:lnTo>
                  <a:lnTo>
                    <a:pt x="16" y="613"/>
                  </a:lnTo>
                  <a:lnTo>
                    <a:pt x="10" y="617"/>
                  </a:lnTo>
                  <a:lnTo>
                    <a:pt x="16" y="613"/>
                  </a:lnTo>
                  <a:lnTo>
                    <a:pt x="137" y="807"/>
                  </a:lnTo>
                  <a:lnTo>
                    <a:pt x="137" y="807"/>
                  </a:lnTo>
                  <a:close/>
                  <a:moveTo>
                    <a:pt x="23" y="610"/>
                  </a:moveTo>
                  <a:lnTo>
                    <a:pt x="133" y="59"/>
                  </a:lnTo>
                  <a:lnTo>
                    <a:pt x="146" y="59"/>
                  </a:lnTo>
                  <a:lnTo>
                    <a:pt x="296" y="625"/>
                  </a:lnTo>
                  <a:lnTo>
                    <a:pt x="145" y="786"/>
                  </a:lnTo>
                  <a:lnTo>
                    <a:pt x="139" y="793"/>
                  </a:lnTo>
                  <a:lnTo>
                    <a:pt x="23" y="610"/>
                  </a:lnTo>
                  <a:lnTo>
                    <a:pt x="23" y="610"/>
                  </a:lnTo>
                  <a:close/>
                  <a:moveTo>
                    <a:pt x="140" y="782"/>
                  </a:moveTo>
                  <a:lnTo>
                    <a:pt x="146" y="778"/>
                  </a:lnTo>
                  <a:lnTo>
                    <a:pt x="140" y="782"/>
                  </a:lnTo>
                  <a:lnTo>
                    <a:pt x="140" y="782"/>
                  </a:lnTo>
                  <a:close/>
                  <a:moveTo>
                    <a:pt x="38" y="608"/>
                  </a:moveTo>
                  <a:lnTo>
                    <a:pt x="141" y="772"/>
                  </a:lnTo>
                  <a:lnTo>
                    <a:pt x="281" y="620"/>
                  </a:lnTo>
                  <a:lnTo>
                    <a:pt x="140" y="90"/>
                  </a:lnTo>
                  <a:lnTo>
                    <a:pt x="38" y="608"/>
                  </a:lnTo>
                  <a:lnTo>
                    <a:pt x="38" y="6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 name="Freeform 25"/>
            <p:cNvSpPr>
              <a:spLocks/>
            </p:cNvSpPr>
            <p:nvPr/>
          </p:nvSpPr>
          <p:spPr bwMode="auto">
            <a:xfrm>
              <a:off x="3333" y="2676"/>
              <a:ext cx="902" cy="341"/>
            </a:xfrm>
            <a:custGeom>
              <a:avLst/>
              <a:gdLst>
                <a:gd name="T0" fmla="*/ 18 w 803"/>
                <a:gd name="T1" fmla="*/ 301 h 304"/>
                <a:gd name="T2" fmla="*/ 0 w 803"/>
                <a:gd name="T3" fmla="*/ 263 h 304"/>
                <a:gd name="T4" fmla="*/ 0 w 803"/>
                <a:gd name="T5" fmla="*/ 263 h 304"/>
                <a:gd name="T6" fmla="*/ 96 w 803"/>
                <a:gd name="T7" fmla="*/ 0 h 304"/>
                <a:gd name="T8" fmla="*/ 96 w 803"/>
                <a:gd name="T9" fmla="*/ 0 h 304"/>
                <a:gd name="T10" fmla="*/ 96 w 803"/>
                <a:gd name="T11" fmla="*/ 0 h 304"/>
                <a:gd name="T12" fmla="*/ 114 w 803"/>
                <a:gd name="T13" fmla="*/ 9 h 304"/>
                <a:gd name="T14" fmla="*/ 67 w 803"/>
                <a:gd name="T15" fmla="*/ 110 h 304"/>
                <a:gd name="T16" fmla="*/ 67 w 803"/>
                <a:gd name="T17" fmla="*/ 110 h 304"/>
                <a:gd name="T18" fmla="*/ 20 w 803"/>
                <a:gd name="T19" fmla="*/ 263 h 304"/>
                <a:gd name="T20" fmla="*/ 20 w 803"/>
                <a:gd name="T21" fmla="*/ 263 h 304"/>
                <a:gd name="T22" fmla="*/ 26 w 803"/>
                <a:gd name="T23" fmla="*/ 282 h 304"/>
                <a:gd name="T24" fmla="*/ 26 w 803"/>
                <a:gd name="T25" fmla="*/ 282 h 304"/>
                <a:gd name="T26" fmla="*/ 42 w 803"/>
                <a:gd name="T27" fmla="*/ 284 h 304"/>
                <a:gd name="T28" fmla="*/ 42 w 803"/>
                <a:gd name="T29" fmla="*/ 284 h 304"/>
                <a:gd name="T30" fmla="*/ 377 w 803"/>
                <a:gd name="T31" fmla="*/ 222 h 304"/>
                <a:gd name="T32" fmla="*/ 377 w 803"/>
                <a:gd name="T33" fmla="*/ 222 h 304"/>
                <a:gd name="T34" fmla="*/ 677 w 803"/>
                <a:gd name="T35" fmla="*/ 160 h 304"/>
                <a:gd name="T36" fmla="*/ 677 w 803"/>
                <a:gd name="T37" fmla="*/ 160 h 304"/>
                <a:gd name="T38" fmla="*/ 683 w 803"/>
                <a:gd name="T39" fmla="*/ 160 h 304"/>
                <a:gd name="T40" fmla="*/ 683 w 803"/>
                <a:gd name="T41" fmla="*/ 160 h 304"/>
                <a:gd name="T42" fmla="*/ 803 w 803"/>
                <a:gd name="T43" fmla="*/ 252 h 304"/>
                <a:gd name="T44" fmla="*/ 803 w 803"/>
                <a:gd name="T45" fmla="*/ 252 h 304"/>
                <a:gd name="T46" fmla="*/ 788 w 803"/>
                <a:gd name="T47" fmla="*/ 266 h 304"/>
                <a:gd name="T48" fmla="*/ 746 w 803"/>
                <a:gd name="T49" fmla="*/ 225 h 304"/>
                <a:gd name="T50" fmla="*/ 746 w 803"/>
                <a:gd name="T51" fmla="*/ 225 h 304"/>
                <a:gd name="T52" fmla="*/ 679 w 803"/>
                <a:gd name="T53" fmla="*/ 180 h 304"/>
                <a:gd name="T54" fmla="*/ 679 w 803"/>
                <a:gd name="T55" fmla="*/ 180 h 304"/>
                <a:gd name="T56" fmla="*/ 677 w 803"/>
                <a:gd name="T57" fmla="*/ 180 h 304"/>
                <a:gd name="T58" fmla="*/ 677 w 803"/>
                <a:gd name="T59" fmla="*/ 180 h 304"/>
                <a:gd name="T60" fmla="*/ 381 w 803"/>
                <a:gd name="T61" fmla="*/ 242 h 304"/>
                <a:gd name="T62" fmla="*/ 381 w 803"/>
                <a:gd name="T63" fmla="*/ 242 h 304"/>
                <a:gd name="T64" fmla="*/ 42 w 803"/>
                <a:gd name="T65" fmla="*/ 304 h 304"/>
                <a:gd name="T66" fmla="*/ 42 w 803"/>
                <a:gd name="T67" fmla="*/ 304 h 304"/>
                <a:gd name="T68" fmla="*/ 18 w 803"/>
                <a:gd name="T69" fmla="*/ 30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03" h="304">
                  <a:moveTo>
                    <a:pt x="18" y="301"/>
                  </a:moveTo>
                  <a:cubicBezTo>
                    <a:pt x="3" y="293"/>
                    <a:pt x="0" y="278"/>
                    <a:pt x="0" y="263"/>
                  </a:cubicBezTo>
                  <a:cubicBezTo>
                    <a:pt x="0" y="263"/>
                    <a:pt x="0" y="263"/>
                    <a:pt x="0" y="263"/>
                  </a:cubicBezTo>
                  <a:cubicBezTo>
                    <a:pt x="0" y="182"/>
                    <a:pt x="96" y="1"/>
                    <a:pt x="96" y="0"/>
                  </a:cubicBezTo>
                  <a:cubicBezTo>
                    <a:pt x="96" y="0"/>
                    <a:pt x="96" y="0"/>
                    <a:pt x="96" y="0"/>
                  </a:cubicBezTo>
                  <a:cubicBezTo>
                    <a:pt x="96" y="0"/>
                    <a:pt x="96" y="0"/>
                    <a:pt x="96" y="0"/>
                  </a:cubicBezTo>
                  <a:cubicBezTo>
                    <a:pt x="114" y="9"/>
                    <a:pt x="114" y="9"/>
                    <a:pt x="114" y="9"/>
                  </a:cubicBezTo>
                  <a:cubicBezTo>
                    <a:pt x="114" y="10"/>
                    <a:pt x="90" y="55"/>
                    <a:pt x="67" y="110"/>
                  </a:cubicBezTo>
                  <a:cubicBezTo>
                    <a:pt x="67" y="110"/>
                    <a:pt x="67" y="110"/>
                    <a:pt x="67" y="110"/>
                  </a:cubicBezTo>
                  <a:cubicBezTo>
                    <a:pt x="43" y="164"/>
                    <a:pt x="20" y="229"/>
                    <a:pt x="20" y="263"/>
                  </a:cubicBezTo>
                  <a:cubicBezTo>
                    <a:pt x="20" y="263"/>
                    <a:pt x="20" y="263"/>
                    <a:pt x="20" y="263"/>
                  </a:cubicBezTo>
                  <a:cubicBezTo>
                    <a:pt x="20" y="276"/>
                    <a:pt x="23" y="281"/>
                    <a:pt x="26" y="282"/>
                  </a:cubicBezTo>
                  <a:cubicBezTo>
                    <a:pt x="26" y="282"/>
                    <a:pt x="26" y="282"/>
                    <a:pt x="26" y="282"/>
                  </a:cubicBezTo>
                  <a:cubicBezTo>
                    <a:pt x="27" y="283"/>
                    <a:pt x="34" y="284"/>
                    <a:pt x="42" y="284"/>
                  </a:cubicBezTo>
                  <a:cubicBezTo>
                    <a:pt x="42" y="284"/>
                    <a:pt x="42" y="284"/>
                    <a:pt x="42" y="284"/>
                  </a:cubicBezTo>
                  <a:cubicBezTo>
                    <a:pt x="95" y="284"/>
                    <a:pt x="240" y="253"/>
                    <a:pt x="377" y="222"/>
                  </a:cubicBezTo>
                  <a:cubicBezTo>
                    <a:pt x="377" y="222"/>
                    <a:pt x="377" y="222"/>
                    <a:pt x="377" y="222"/>
                  </a:cubicBezTo>
                  <a:cubicBezTo>
                    <a:pt x="515" y="191"/>
                    <a:pt x="643" y="160"/>
                    <a:pt x="677" y="160"/>
                  </a:cubicBezTo>
                  <a:cubicBezTo>
                    <a:pt x="677" y="160"/>
                    <a:pt x="677" y="160"/>
                    <a:pt x="677" y="160"/>
                  </a:cubicBezTo>
                  <a:cubicBezTo>
                    <a:pt x="679" y="160"/>
                    <a:pt x="681" y="160"/>
                    <a:pt x="683" y="160"/>
                  </a:cubicBezTo>
                  <a:cubicBezTo>
                    <a:pt x="683" y="160"/>
                    <a:pt x="683" y="160"/>
                    <a:pt x="683" y="160"/>
                  </a:cubicBezTo>
                  <a:cubicBezTo>
                    <a:pt x="730" y="171"/>
                    <a:pt x="801" y="252"/>
                    <a:pt x="803" y="252"/>
                  </a:cubicBezTo>
                  <a:cubicBezTo>
                    <a:pt x="803" y="252"/>
                    <a:pt x="803" y="252"/>
                    <a:pt x="803" y="252"/>
                  </a:cubicBezTo>
                  <a:cubicBezTo>
                    <a:pt x="788" y="266"/>
                    <a:pt x="788" y="266"/>
                    <a:pt x="788" y="266"/>
                  </a:cubicBezTo>
                  <a:cubicBezTo>
                    <a:pt x="788" y="266"/>
                    <a:pt x="770" y="246"/>
                    <a:pt x="746" y="225"/>
                  </a:cubicBezTo>
                  <a:cubicBezTo>
                    <a:pt x="746" y="225"/>
                    <a:pt x="746" y="225"/>
                    <a:pt x="746" y="225"/>
                  </a:cubicBezTo>
                  <a:cubicBezTo>
                    <a:pt x="724" y="204"/>
                    <a:pt x="694" y="183"/>
                    <a:pt x="679" y="180"/>
                  </a:cubicBezTo>
                  <a:cubicBezTo>
                    <a:pt x="679" y="180"/>
                    <a:pt x="679" y="180"/>
                    <a:pt x="679" y="180"/>
                  </a:cubicBezTo>
                  <a:cubicBezTo>
                    <a:pt x="679" y="180"/>
                    <a:pt x="678" y="180"/>
                    <a:pt x="677" y="180"/>
                  </a:cubicBezTo>
                  <a:cubicBezTo>
                    <a:pt x="677" y="180"/>
                    <a:pt x="677" y="180"/>
                    <a:pt x="677" y="180"/>
                  </a:cubicBezTo>
                  <a:cubicBezTo>
                    <a:pt x="650" y="180"/>
                    <a:pt x="518" y="211"/>
                    <a:pt x="381" y="242"/>
                  </a:cubicBezTo>
                  <a:cubicBezTo>
                    <a:pt x="381" y="242"/>
                    <a:pt x="381" y="242"/>
                    <a:pt x="381" y="242"/>
                  </a:cubicBezTo>
                  <a:cubicBezTo>
                    <a:pt x="244" y="273"/>
                    <a:pt x="101" y="304"/>
                    <a:pt x="42" y="304"/>
                  </a:cubicBezTo>
                  <a:cubicBezTo>
                    <a:pt x="42" y="304"/>
                    <a:pt x="42" y="304"/>
                    <a:pt x="42" y="304"/>
                  </a:cubicBezTo>
                  <a:cubicBezTo>
                    <a:pt x="32" y="304"/>
                    <a:pt x="25" y="304"/>
                    <a:pt x="18" y="3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 name="Freeform 26"/>
            <p:cNvSpPr>
              <a:spLocks noEditPoints="1"/>
            </p:cNvSpPr>
            <p:nvPr/>
          </p:nvSpPr>
          <p:spPr bwMode="auto">
            <a:xfrm>
              <a:off x="3326" y="2662"/>
              <a:ext cx="921" cy="362"/>
            </a:xfrm>
            <a:custGeom>
              <a:avLst/>
              <a:gdLst>
                <a:gd name="T0" fmla="*/ 21 w 820"/>
                <a:gd name="T1" fmla="*/ 319 h 323"/>
                <a:gd name="T2" fmla="*/ 0 w 820"/>
                <a:gd name="T3" fmla="*/ 276 h 323"/>
                <a:gd name="T4" fmla="*/ 0 w 820"/>
                <a:gd name="T5" fmla="*/ 275 h 323"/>
                <a:gd name="T6" fmla="*/ 96 w 820"/>
                <a:gd name="T7" fmla="*/ 12 h 323"/>
                <a:gd name="T8" fmla="*/ 106 w 820"/>
                <a:gd name="T9" fmla="*/ 8 h 323"/>
                <a:gd name="T10" fmla="*/ 78 w 820"/>
                <a:gd name="T11" fmla="*/ 125 h 323"/>
                <a:gd name="T12" fmla="*/ 32 w 820"/>
                <a:gd name="T13" fmla="*/ 275 h 323"/>
                <a:gd name="T14" fmla="*/ 33 w 820"/>
                <a:gd name="T15" fmla="*/ 287 h 323"/>
                <a:gd name="T16" fmla="*/ 35 w 820"/>
                <a:gd name="T17" fmla="*/ 290 h 323"/>
                <a:gd name="T18" fmla="*/ 35 w 820"/>
                <a:gd name="T19" fmla="*/ 290 h 323"/>
                <a:gd name="T20" fmla="*/ 38 w 820"/>
                <a:gd name="T21" fmla="*/ 291 h 323"/>
                <a:gd name="T22" fmla="*/ 48 w 820"/>
                <a:gd name="T23" fmla="*/ 291 h 323"/>
                <a:gd name="T24" fmla="*/ 49 w 820"/>
                <a:gd name="T25" fmla="*/ 291 h 323"/>
                <a:gd name="T26" fmla="*/ 571 w 820"/>
                <a:gd name="T27" fmla="*/ 187 h 323"/>
                <a:gd name="T28" fmla="*/ 683 w 820"/>
                <a:gd name="T29" fmla="*/ 167 h 323"/>
                <a:gd name="T30" fmla="*/ 768 w 820"/>
                <a:gd name="T31" fmla="*/ 217 h 323"/>
                <a:gd name="T32" fmla="*/ 812 w 820"/>
                <a:gd name="T33" fmla="*/ 260 h 323"/>
                <a:gd name="T34" fmla="*/ 794 w 820"/>
                <a:gd name="T35" fmla="*/ 285 h 323"/>
                <a:gd name="T36" fmla="*/ 790 w 820"/>
                <a:gd name="T37" fmla="*/ 284 h 323"/>
                <a:gd name="T38" fmla="*/ 790 w 820"/>
                <a:gd name="T39" fmla="*/ 283 h 323"/>
                <a:gd name="T40" fmla="*/ 789 w 820"/>
                <a:gd name="T41" fmla="*/ 283 h 323"/>
                <a:gd name="T42" fmla="*/ 789 w 820"/>
                <a:gd name="T43" fmla="*/ 282 h 323"/>
                <a:gd name="T44" fmla="*/ 778 w 820"/>
                <a:gd name="T45" fmla="*/ 271 h 323"/>
                <a:gd name="T46" fmla="*/ 748 w 820"/>
                <a:gd name="T47" fmla="*/ 243 h 323"/>
                <a:gd name="T48" fmla="*/ 684 w 820"/>
                <a:gd name="T49" fmla="*/ 199 h 323"/>
                <a:gd name="T50" fmla="*/ 682 w 820"/>
                <a:gd name="T51" fmla="*/ 199 h 323"/>
                <a:gd name="T52" fmla="*/ 577 w 820"/>
                <a:gd name="T53" fmla="*/ 218 h 323"/>
                <a:gd name="T54" fmla="*/ 389 w 820"/>
                <a:gd name="T55" fmla="*/ 261 h 323"/>
                <a:gd name="T56" fmla="*/ 21 w 820"/>
                <a:gd name="T57" fmla="*/ 319 h 323"/>
                <a:gd name="T58" fmla="*/ 386 w 820"/>
                <a:gd name="T59" fmla="*/ 249 h 323"/>
                <a:gd name="T60" fmla="*/ 679 w 820"/>
                <a:gd name="T61" fmla="*/ 187 h 323"/>
                <a:gd name="T62" fmla="*/ 686 w 820"/>
                <a:gd name="T63" fmla="*/ 187 h 323"/>
                <a:gd name="T64" fmla="*/ 756 w 820"/>
                <a:gd name="T65" fmla="*/ 234 h 323"/>
                <a:gd name="T66" fmla="*/ 794 w 820"/>
                <a:gd name="T67" fmla="*/ 270 h 323"/>
                <a:gd name="T68" fmla="*/ 792 w 820"/>
                <a:gd name="T69" fmla="*/ 256 h 323"/>
                <a:gd name="T70" fmla="*/ 687 w 820"/>
                <a:gd name="T71" fmla="*/ 179 h 323"/>
                <a:gd name="T72" fmla="*/ 683 w 820"/>
                <a:gd name="T73" fmla="*/ 179 h 323"/>
                <a:gd name="T74" fmla="*/ 384 w 820"/>
                <a:gd name="T75" fmla="*/ 241 h 323"/>
                <a:gd name="T76" fmla="*/ 49 w 820"/>
                <a:gd name="T77" fmla="*/ 303 h 323"/>
                <a:gd name="T78" fmla="*/ 47 w 820"/>
                <a:gd name="T79" fmla="*/ 303 h 323"/>
                <a:gd name="T80" fmla="*/ 32 w 820"/>
                <a:gd name="T81" fmla="*/ 302 h 323"/>
                <a:gd name="T82" fmla="*/ 22 w 820"/>
                <a:gd name="T83" fmla="*/ 292 h 323"/>
                <a:gd name="T84" fmla="*/ 20 w 820"/>
                <a:gd name="T85" fmla="*/ 276 h 323"/>
                <a:gd name="T86" fmla="*/ 67 w 820"/>
                <a:gd name="T87" fmla="*/ 120 h 323"/>
                <a:gd name="T88" fmla="*/ 112 w 820"/>
                <a:gd name="T89" fmla="*/ 25 h 323"/>
                <a:gd name="T90" fmla="*/ 103 w 820"/>
                <a:gd name="T91" fmla="*/ 24 h 323"/>
                <a:gd name="T92" fmla="*/ 60 w 820"/>
                <a:gd name="T93" fmla="*/ 117 h 323"/>
                <a:gd name="T94" fmla="*/ 12 w 820"/>
                <a:gd name="T95" fmla="*/ 276 h 323"/>
                <a:gd name="T96" fmla="*/ 12 w 820"/>
                <a:gd name="T97" fmla="*/ 276 h 323"/>
                <a:gd name="T98" fmla="*/ 26 w 820"/>
                <a:gd name="T99" fmla="*/ 308 h 323"/>
                <a:gd name="T100" fmla="*/ 679 w 820"/>
                <a:gd name="T101" fmla="*/ 193 h 323"/>
                <a:gd name="T102" fmla="*/ 685 w 820"/>
                <a:gd name="T103" fmla="*/ 187 h 323"/>
                <a:gd name="T104" fmla="*/ 685 w 820"/>
                <a:gd name="T105" fmla="*/ 187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0" h="323">
                  <a:moveTo>
                    <a:pt x="21" y="319"/>
                  </a:moveTo>
                  <a:cubicBezTo>
                    <a:pt x="24" y="314"/>
                    <a:pt x="24" y="314"/>
                    <a:pt x="24" y="314"/>
                  </a:cubicBezTo>
                  <a:cubicBezTo>
                    <a:pt x="21" y="319"/>
                    <a:pt x="21" y="319"/>
                    <a:pt x="21" y="319"/>
                  </a:cubicBezTo>
                  <a:cubicBezTo>
                    <a:pt x="12" y="315"/>
                    <a:pt x="7" y="308"/>
                    <a:pt x="4" y="300"/>
                  </a:cubicBezTo>
                  <a:cubicBezTo>
                    <a:pt x="4" y="300"/>
                    <a:pt x="4" y="300"/>
                    <a:pt x="4" y="300"/>
                  </a:cubicBezTo>
                  <a:cubicBezTo>
                    <a:pt x="1" y="292"/>
                    <a:pt x="0" y="284"/>
                    <a:pt x="0" y="276"/>
                  </a:cubicBezTo>
                  <a:cubicBezTo>
                    <a:pt x="0" y="276"/>
                    <a:pt x="0" y="276"/>
                    <a:pt x="0" y="276"/>
                  </a:cubicBezTo>
                  <a:cubicBezTo>
                    <a:pt x="0" y="276"/>
                    <a:pt x="0" y="276"/>
                    <a:pt x="0" y="275"/>
                  </a:cubicBezTo>
                  <a:cubicBezTo>
                    <a:pt x="0" y="275"/>
                    <a:pt x="0" y="275"/>
                    <a:pt x="0" y="275"/>
                  </a:cubicBezTo>
                  <a:cubicBezTo>
                    <a:pt x="0" y="234"/>
                    <a:pt x="23" y="171"/>
                    <a:pt x="47" y="116"/>
                  </a:cubicBezTo>
                  <a:cubicBezTo>
                    <a:pt x="47" y="116"/>
                    <a:pt x="47" y="116"/>
                    <a:pt x="47" y="116"/>
                  </a:cubicBezTo>
                  <a:cubicBezTo>
                    <a:pt x="69" y="64"/>
                    <a:pt x="93" y="19"/>
                    <a:pt x="96" y="12"/>
                  </a:cubicBezTo>
                  <a:cubicBezTo>
                    <a:pt x="96" y="12"/>
                    <a:pt x="96" y="12"/>
                    <a:pt x="96" y="12"/>
                  </a:cubicBezTo>
                  <a:cubicBezTo>
                    <a:pt x="97" y="0"/>
                    <a:pt x="97" y="0"/>
                    <a:pt x="97" y="0"/>
                  </a:cubicBezTo>
                  <a:cubicBezTo>
                    <a:pt x="106" y="8"/>
                    <a:pt x="106" y="8"/>
                    <a:pt x="106" y="8"/>
                  </a:cubicBezTo>
                  <a:cubicBezTo>
                    <a:pt x="128" y="20"/>
                    <a:pt x="128" y="20"/>
                    <a:pt x="128" y="20"/>
                  </a:cubicBezTo>
                  <a:cubicBezTo>
                    <a:pt x="125" y="25"/>
                    <a:pt x="125" y="25"/>
                    <a:pt x="125" y="25"/>
                  </a:cubicBezTo>
                  <a:cubicBezTo>
                    <a:pt x="125" y="25"/>
                    <a:pt x="102" y="70"/>
                    <a:pt x="78" y="125"/>
                  </a:cubicBezTo>
                  <a:cubicBezTo>
                    <a:pt x="78" y="125"/>
                    <a:pt x="78" y="125"/>
                    <a:pt x="78" y="125"/>
                  </a:cubicBezTo>
                  <a:cubicBezTo>
                    <a:pt x="55" y="179"/>
                    <a:pt x="32" y="244"/>
                    <a:pt x="32" y="275"/>
                  </a:cubicBezTo>
                  <a:cubicBezTo>
                    <a:pt x="32" y="275"/>
                    <a:pt x="32" y="275"/>
                    <a:pt x="32" y="275"/>
                  </a:cubicBezTo>
                  <a:cubicBezTo>
                    <a:pt x="32" y="275"/>
                    <a:pt x="32" y="275"/>
                    <a:pt x="32" y="276"/>
                  </a:cubicBezTo>
                  <a:cubicBezTo>
                    <a:pt x="32" y="276"/>
                    <a:pt x="32" y="276"/>
                    <a:pt x="32" y="276"/>
                  </a:cubicBezTo>
                  <a:cubicBezTo>
                    <a:pt x="32" y="281"/>
                    <a:pt x="32" y="285"/>
                    <a:pt x="33" y="287"/>
                  </a:cubicBezTo>
                  <a:cubicBezTo>
                    <a:pt x="33" y="287"/>
                    <a:pt x="33" y="287"/>
                    <a:pt x="33" y="287"/>
                  </a:cubicBezTo>
                  <a:cubicBezTo>
                    <a:pt x="34" y="289"/>
                    <a:pt x="34" y="290"/>
                    <a:pt x="35" y="290"/>
                  </a:cubicBezTo>
                  <a:cubicBezTo>
                    <a:pt x="35" y="290"/>
                    <a:pt x="35" y="290"/>
                    <a:pt x="35" y="290"/>
                  </a:cubicBezTo>
                  <a:cubicBezTo>
                    <a:pt x="35" y="290"/>
                    <a:pt x="35" y="290"/>
                    <a:pt x="35" y="290"/>
                  </a:cubicBezTo>
                  <a:cubicBezTo>
                    <a:pt x="35" y="290"/>
                    <a:pt x="35" y="290"/>
                    <a:pt x="35" y="290"/>
                  </a:cubicBezTo>
                  <a:cubicBezTo>
                    <a:pt x="35" y="290"/>
                    <a:pt x="35" y="290"/>
                    <a:pt x="35" y="290"/>
                  </a:cubicBezTo>
                  <a:cubicBezTo>
                    <a:pt x="35" y="290"/>
                    <a:pt x="35" y="290"/>
                    <a:pt x="35" y="290"/>
                  </a:cubicBezTo>
                  <a:cubicBezTo>
                    <a:pt x="36" y="290"/>
                    <a:pt x="37" y="290"/>
                    <a:pt x="38" y="291"/>
                  </a:cubicBezTo>
                  <a:cubicBezTo>
                    <a:pt x="38" y="291"/>
                    <a:pt x="38" y="291"/>
                    <a:pt x="38" y="291"/>
                  </a:cubicBezTo>
                  <a:cubicBezTo>
                    <a:pt x="40" y="291"/>
                    <a:pt x="43" y="291"/>
                    <a:pt x="47" y="291"/>
                  </a:cubicBezTo>
                  <a:cubicBezTo>
                    <a:pt x="47" y="291"/>
                    <a:pt x="47" y="291"/>
                    <a:pt x="47" y="291"/>
                  </a:cubicBezTo>
                  <a:cubicBezTo>
                    <a:pt x="47" y="291"/>
                    <a:pt x="48" y="291"/>
                    <a:pt x="48" y="291"/>
                  </a:cubicBezTo>
                  <a:cubicBezTo>
                    <a:pt x="48" y="291"/>
                    <a:pt x="48" y="291"/>
                    <a:pt x="48" y="291"/>
                  </a:cubicBezTo>
                  <a:cubicBezTo>
                    <a:pt x="48" y="291"/>
                    <a:pt x="48" y="291"/>
                    <a:pt x="49" y="291"/>
                  </a:cubicBezTo>
                  <a:cubicBezTo>
                    <a:pt x="49" y="291"/>
                    <a:pt x="49" y="291"/>
                    <a:pt x="49" y="291"/>
                  </a:cubicBezTo>
                  <a:cubicBezTo>
                    <a:pt x="100" y="291"/>
                    <a:pt x="245" y="260"/>
                    <a:pt x="381" y="229"/>
                  </a:cubicBezTo>
                  <a:cubicBezTo>
                    <a:pt x="381" y="229"/>
                    <a:pt x="381" y="229"/>
                    <a:pt x="381" y="229"/>
                  </a:cubicBezTo>
                  <a:cubicBezTo>
                    <a:pt x="450" y="214"/>
                    <a:pt x="517" y="198"/>
                    <a:pt x="571" y="187"/>
                  </a:cubicBezTo>
                  <a:cubicBezTo>
                    <a:pt x="571" y="187"/>
                    <a:pt x="571" y="187"/>
                    <a:pt x="571" y="187"/>
                  </a:cubicBezTo>
                  <a:cubicBezTo>
                    <a:pt x="624" y="175"/>
                    <a:pt x="665" y="167"/>
                    <a:pt x="683" y="167"/>
                  </a:cubicBezTo>
                  <a:cubicBezTo>
                    <a:pt x="683" y="167"/>
                    <a:pt x="683" y="167"/>
                    <a:pt x="683" y="167"/>
                  </a:cubicBezTo>
                  <a:cubicBezTo>
                    <a:pt x="685" y="167"/>
                    <a:pt x="687" y="167"/>
                    <a:pt x="690" y="168"/>
                  </a:cubicBezTo>
                  <a:cubicBezTo>
                    <a:pt x="690" y="168"/>
                    <a:pt x="690" y="168"/>
                    <a:pt x="690" y="168"/>
                  </a:cubicBezTo>
                  <a:cubicBezTo>
                    <a:pt x="715" y="173"/>
                    <a:pt x="744" y="196"/>
                    <a:pt x="768" y="217"/>
                  </a:cubicBezTo>
                  <a:cubicBezTo>
                    <a:pt x="768" y="217"/>
                    <a:pt x="768" y="217"/>
                    <a:pt x="768" y="217"/>
                  </a:cubicBezTo>
                  <a:cubicBezTo>
                    <a:pt x="790" y="236"/>
                    <a:pt x="808" y="256"/>
                    <a:pt x="812" y="260"/>
                  </a:cubicBezTo>
                  <a:cubicBezTo>
                    <a:pt x="812" y="260"/>
                    <a:pt x="812" y="260"/>
                    <a:pt x="812" y="260"/>
                  </a:cubicBezTo>
                  <a:cubicBezTo>
                    <a:pt x="820" y="263"/>
                    <a:pt x="820" y="263"/>
                    <a:pt x="820" y="263"/>
                  </a:cubicBezTo>
                  <a:cubicBezTo>
                    <a:pt x="796" y="285"/>
                    <a:pt x="796" y="285"/>
                    <a:pt x="796" y="285"/>
                  </a:cubicBezTo>
                  <a:cubicBezTo>
                    <a:pt x="794" y="285"/>
                    <a:pt x="794" y="285"/>
                    <a:pt x="794" y="285"/>
                  </a:cubicBezTo>
                  <a:cubicBezTo>
                    <a:pt x="791" y="285"/>
                    <a:pt x="791" y="284"/>
                    <a:pt x="791" y="284"/>
                  </a:cubicBezTo>
                  <a:cubicBezTo>
                    <a:pt x="791" y="284"/>
                    <a:pt x="791" y="284"/>
                    <a:pt x="791" y="284"/>
                  </a:cubicBezTo>
                  <a:cubicBezTo>
                    <a:pt x="790" y="284"/>
                    <a:pt x="790" y="284"/>
                    <a:pt x="790" y="284"/>
                  </a:cubicBezTo>
                  <a:cubicBezTo>
                    <a:pt x="790" y="284"/>
                    <a:pt x="790" y="284"/>
                    <a:pt x="790" y="284"/>
                  </a:cubicBezTo>
                  <a:cubicBezTo>
                    <a:pt x="790" y="283"/>
                    <a:pt x="790" y="283"/>
                    <a:pt x="790" y="283"/>
                  </a:cubicBezTo>
                  <a:cubicBezTo>
                    <a:pt x="790" y="283"/>
                    <a:pt x="790" y="283"/>
                    <a:pt x="790" y="283"/>
                  </a:cubicBezTo>
                  <a:cubicBezTo>
                    <a:pt x="790" y="283"/>
                    <a:pt x="790" y="283"/>
                    <a:pt x="790" y="283"/>
                  </a:cubicBezTo>
                  <a:cubicBezTo>
                    <a:pt x="790" y="283"/>
                    <a:pt x="790" y="283"/>
                    <a:pt x="790" y="283"/>
                  </a:cubicBezTo>
                  <a:cubicBezTo>
                    <a:pt x="790" y="283"/>
                    <a:pt x="789" y="283"/>
                    <a:pt x="789" y="283"/>
                  </a:cubicBezTo>
                  <a:cubicBezTo>
                    <a:pt x="789" y="283"/>
                    <a:pt x="789" y="283"/>
                    <a:pt x="789" y="283"/>
                  </a:cubicBezTo>
                  <a:cubicBezTo>
                    <a:pt x="789" y="283"/>
                    <a:pt x="789" y="282"/>
                    <a:pt x="789" y="282"/>
                  </a:cubicBezTo>
                  <a:cubicBezTo>
                    <a:pt x="789" y="282"/>
                    <a:pt x="789" y="282"/>
                    <a:pt x="789" y="282"/>
                  </a:cubicBezTo>
                  <a:cubicBezTo>
                    <a:pt x="788" y="282"/>
                    <a:pt x="787" y="281"/>
                    <a:pt x="786" y="280"/>
                  </a:cubicBezTo>
                  <a:cubicBezTo>
                    <a:pt x="786" y="280"/>
                    <a:pt x="786" y="280"/>
                    <a:pt x="786" y="280"/>
                  </a:cubicBezTo>
                  <a:cubicBezTo>
                    <a:pt x="784" y="277"/>
                    <a:pt x="781" y="274"/>
                    <a:pt x="778" y="271"/>
                  </a:cubicBezTo>
                  <a:cubicBezTo>
                    <a:pt x="778" y="271"/>
                    <a:pt x="778" y="271"/>
                    <a:pt x="778" y="271"/>
                  </a:cubicBezTo>
                  <a:cubicBezTo>
                    <a:pt x="770" y="263"/>
                    <a:pt x="760" y="253"/>
                    <a:pt x="748" y="243"/>
                  </a:cubicBezTo>
                  <a:cubicBezTo>
                    <a:pt x="748" y="243"/>
                    <a:pt x="748" y="243"/>
                    <a:pt x="748" y="243"/>
                  </a:cubicBezTo>
                  <a:cubicBezTo>
                    <a:pt x="737" y="232"/>
                    <a:pt x="724" y="222"/>
                    <a:pt x="712" y="214"/>
                  </a:cubicBezTo>
                  <a:cubicBezTo>
                    <a:pt x="712" y="214"/>
                    <a:pt x="712" y="214"/>
                    <a:pt x="712" y="214"/>
                  </a:cubicBezTo>
                  <a:cubicBezTo>
                    <a:pt x="701" y="206"/>
                    <a:pt x="690" y="200"/>
                    <a:pt x="684" y="199"/>
                  </a:cubicBezTo>
                  <a:cubicBezTo>
                    <a:pt x="684" y="199"/>
                    <a:pt x="684" y="199"/>
                    <a:pt x="684" y="199"/>
                  </a:cubicBezTo>
                  <a:cubicBezTo>
                    <a:pt x="683" y="199"/>
                    <a:pt x="683" y="199"/>
                    <a:pt x="682" y="199"/>
                  </a:cubicBezTo>
                  <a:cubicBezTo>
                    <a:pt x="682" y="199"/>
                    <a:pt x="682" y="199"/>
                    <a:pt x="682" y="199"/>
                  </a:cubicBezTo>
                  <a:cubicBezTo>
                    <a:pt x="682" y="199"/>
                    <a:pt x="682" y="199"/>
                    <a:pt x="682" y="199"/>
                  </a:cubicBezTo>
                  <a:cubicBezTo>
                    <a:pt x="682" y="199"/>
                    <a:pt x="682" y="199"/>
                    <a:pt x="682" y="199"/>
                  </a:cubicBezTo>
                  <a:cubicBezTo>
                    <a:pt x="670" y="199"/>
                    <a:pt x="630" y="207"/>
                    <a:pt x="577" y="218"/>
                  </a:cubicBezTo>
                  <a:cubicBezTo>
                    <a:pt x="577" y="218"/>
                    <a:pt x="577" y="218"/>
                    <a:pt x="577" y="218"/>
                  </a:cubicBezTo>
                  <a:cubicBezTo>
                    <a:pt x="524" y="230"/>
                    <a:pt x="457" y="245"/>
                    <a:pt x="389" y="261"/>
                  </a:cubicBezTo>
                  <a:cubicBezTo>
                    <a:pt x="389" y="261"/>
                    <a:pt x="389" y="261"/>
                    <a:pt x="389" y="261"/>
                  </a:cubicBezTo>
                  <a:cubicBezTo>
                    <a:pt x="251" y="292"/>
                    <a:pt x="108" y="323"/>
                    <a:pt x="48" y="323"/>
                  </a:cubicBezTo>
                  <a:cubicBezTo>
                    <a:pt x="48" y="323"/>
                    <a:pt x="48" y="323"/>
                    <a:pt x="48" y="323"/>
                  </a:cubicBezTo>
                  <a:cubicBezTo>
                    <a:pt x="38" y="323"/>
                    <a:pt x="29" y="323"/>
                    <a:pt x="21" y="319"/>
                  </a:cubicBezTo>
                  <a:close/>
                  <a:moveTo>
                    <a:pt x="48" y="311"/>
                  </a:moveTo>
                  <a:cubicBezTo>
                    <a:pt x="105" y="311"/>
                    <a:pt x="249" y="280"/>
                    <a:pt x="386" y="249"/>
                  </a:cubicBezTo>
                  <a:cubicBezTo>
                    <a:pt x="386" y="249"/>
                    <a:pt x="386" y="249"/>
                    <a:pt x="386" y="249"/>
                  </a:cubicBezTo>
                  <a:cubicBezTo>
                    <a:pt x="454" y="234"/>
                    <a:pt x="521" y="218"/>
                    <a:pt x="574" y="207"/>
                  </a:cubicBezTo>
                  <a:cubicBezTo>
                    <a:pt x="574" y="207"/>
                    <a:pt x="574" y="207"/>
                    <a:pt x="574" y="207"/>
                  </a:cubicBezTo>
                  <a:cubicBezTo>
                    <a:pt x="624" y="196"/>
                    <a:pt x="661" y="188"/>
                    <a:pt x="679" y="187"/>
                  </a:cubicBezTo>
                  <a:cubicBezTo>
                    <a:pt x="679" y="187"/>
                    <a:pt x="679" y="187"/>
                    <a:pt x="679" y="187"/>
                  </a:cubicBezTo>
                  <a:cubicBezTo>
                    <a:pt x="679" y="186"/>
                    <a:pt x="679" y="186"/>
                    <a:pt x="679" y="186"/>
                  </a:cubicBezTo>
                  <a:cubicBezTo>
                    <a:pt x="686" y="187"/>
                    <a:pt x="686" y="187"/>
                    <a:pt x="686" y="187"/>
                  </a:cubicBezTo>
                  <a:cubicBezTo>
                    <a:pt x="695" y="189"/>
                    <a:pt x="707" y="195"/>
                    <a:pt x="719" y="204"/>
                  </a:cubicBezTo>
                  <a:cubicBezTo>
                    <a:pt x="719" y="204"/>
                    <a:pt x="719" y="204"/>
                    <a:pt x="719" y="204"/>
                  </a:cubicBezTo>
                  <a:cubicBezTo>
                    <a:pt x="732" y="212"/>
                    <a:pt x="745" y="223"/>
                    <a:pt x="756" y="234"/>
                  </a:cubicBezTo>
                  <a:cubicBezTo>
                    <a:pt x="756" y="234"/>
                    <a:pt x="756" y="234"/>
                    <a:pt x="756" y="234"/>
                  </a:cubicBezTo>
                  <a:cubicBezTo>
                    <a:pt x="773" y="249"/>
                    <a:pt x="788" y="264"/>
                    <a:pt x="794" y="270"/>
                  </a:cubicBezTo>
                  <a:cubicBezTo>
                    <a:pt x="794" y="270"/>
                    <a:pt x="794" y="270"/>
                    <a:pt x="794" y="270"/>
                  </a:cubicBezTo>
                  <a:cubicBezTo>
                    <a:pt x="800" y="265"/>
                    <a:pt x="800" y="265"/>
                    <a:pt x="800" y="265"/>
                  </a:cubicBezTo>
                  <a:cubicBezTo>
                    <a:pt x="798" y="263"/>
                    <a:pt x="795" y="260"/>
                    <a:pt x="792" y="256"/>
                  </a:cubicBezTo>
                  <a:cubicBezTo>
                    <a:pt x="792" y="256"/>
                    <a:pt x="792" y="256"/>
                    <a:pt x="792" y="256"/>
                  </a:cubicBezTo>
                  <a:cubicBezTo>
                    <a:pt x="784" y="249"/>
                    <a:pt x="774" y="238"/>
                    <a:pt x="762" y="228"/>
                  </a:cubicBezTo>
                  <a:cubicBezTo>
                    <a:pt x="762" y="228"/>
                    <a:pt x="762" y="228"/>
                    <a:pt x="762" y="228"/>
                  </a:cubicBezTo>
                  <a:cubicBezTo>
                    <a:pt x="739" y="206"/>
                    <a:pt x="709" y="184"/>
                    <a:pt x="687" y="179"/>
                  </a:cubicBezTo>
                  <a:cubicBezTo>
                    <a:pt x="687" y="179"/>
                    <a:pt x="687" y="179"/>
                    <a:pt x="687" y="179"/>
                  </a:cubicBezTo>
                  <a:cubicBezTo>
                    <a:pt x="686" y="179"/>
                    <a:pt x="685" y="179"/>
                    <a:pt x="683" y="179"/>
                  </a:cubicBezTo>
                  <a:cubicBezTo>
                    <a:pt x="683" y="179"/>
                    <a:pt x="683" y="179"/>
                    <a:pt x="683" y="179"/>
                  </a:cubicBezTo>
                  <a:cubicBezTo>
                    <a:pt x="667" y="179"/>
                    <a:pt x="627" y="187"/>
                    <a:pt x="573" y="198"/>
                  </a:cubicBezTo>
                  <a:cubicBezTo>
                    <a:pt x="573" y="198"/>
                    <a:pt x="573" y="198"/>
                    <a:pt x="573" y="198"/>
                  </a:cubicBezTo>
                  <a:cubicBezTo>
                    <a:pt x="520" y="210"/>
                    <a:pt x="453" y="226"/>
                    <a:pt x="384" y="241"/>
                  </a:cubicBezTo>
                  <a:cubicBezTo>
                    <a:pt x="384" y="241"/>
                    <a:pt x="384" y="241"/>
                    <a:pt x="384" y="241"/>
                  </a:cubicBezTo>
                  <a:cubicBezTo>
                    <a:pt x="247" y="272"/>
                    <a:pt x="104" y="303"/>
                    <a:pt x="49" y="303"/>
                  </a:cubicBezTo>
                  <a:cubicBezTo>
                    <a:pt x="49" y="303"/>
                    <a:pt x="49" y="303"/>
                    <a:pt x="49" y="303"/>
                  </a:cubicBezTo>
                  <a:cubicBezTo>
                    <a:pt x="49" y="303"/>
                    <a:pt x="48" y="303"/>
                    <a:pt x="48" y="303"/>
                  </a:cubicBezTo>
                  <a:cubicBezTo>
                    <a:pt x="48" y="303"/>
                    <a:pt x="48" y="303"/>
                    <a:pt x="48" y="303"/>
                  </a:cubicBezTo>
                  <a:cubicBezTo>
                    <a:pt x="48" y="303"/>
                    <a:pt x="48" y="303"/>
                    <a:pt x="47" y="303"/>
                  </a:cubicBezTo>
                  <a:cubicBezTo>
                    <a:pt x="47" y="303"/>
                    <a:pt x="47" y="303"/>
                    <a:pt x="47" y="303"/>
                  </a:cubicBezTo>
                  <a:cubicBezTo>
                    <a:pt x="41" y="303"/>
                    <a:pt x="36" y="303"/>
                    <a:pt x="32" y="302"/>
                  </a:cubicBezTo>
                  <a:cubicBezTo>
                    <a:pt x="32" y="302"/>
                    <a:pt x="32" y="302"/>
                    <a:pt x="32" y="302"/>
                  </a:cubicBezTo>
                  <a:cubicBezTo>
                    <a:pt x="31" y="301"/>
                    <a:pt x="31" y="301"/>
                    <a:pt x="30" y="301"/>
                  </a:cubicBezTo>
                  <a:cubicBezTo>
                    <a:pt x="30" y="301"/>
                    <a:pt x="30" y="301"/>
                    <a:pt x="30" y="301"/>
                  </a:cubicBezTo>
                  <a:cubicBezTo>
                    <a:pt x="26" y="299"/>
                    <a:pt x="24" y="296"/>
                    <a:pt x="22" y="292"/>
                  </a:cubicBezTo>
                  <a:cubicBezTo>
                    <a:pt x="22" y="292"/>
                    <a:pt x="22" y="292"/>
                    <a:pt x="22" y="292"/>
                  </a:cubicBezTo>
                  <a:cubicBezTo>
                    <a:pt x="21" y="288"/>
                    <a:pt x="20" y="283"/>
                    <a:pt x="20" y="276"/>
                  </a:cubicBezTo>
                  <a:cubicBezTo>
                    <a:pt x="20" y="276"/>
                    <a:pt x="20" y="276"/>
                    <a:pt x="20" y="276"/>
                  </a:cubicBezTo>
                  <a:cubicBezTo>
                    <a:pt x="20" y="275"/>
                    <a:pt x="20" y="275"/>
                    <a:pt x="20" y="275"/>
                  </a:cubicBezTo>
                  <a:cubicBezTo>
                    <a:pt x="20" y="275"/>
                    <a:pt x="20" y="275"/>
                    <a:pt x="20" y="275"/>
                  </a:cubicBezTo>
                  <a:cubicBezTo>
                    <a:pt x="20" y="239"/>
                    <a:pt x="43" y="175"/>
                    <a:pt x="67" y="120"/>
                  </a:cubicBezTo>
                  <a:cubicBezTo>
                    <a:pt x="67" y="120"/>
                    <a:pt x="67" y="120"/>
                    <a:pt x="67" y="120"/>
                  </a:cubicBezTo>
                  <a:cubicBezTo>
                    <a:pt x="86" y="76"/>
                    <a:pt x="105" y="39"/>
                    <a:pt x="112" y="25"/>
                  </a:cubicBezTo>
                  <a:cubicBezTo>
                    <a:pt x="112" y="25"/>
                    <a:pt x="112" y="25"/>
                    <a:pt x="112" y="25"/>
                  </a:cubicBezTo>
                  <a:cubicBezTo>
                    <a:pt x="105" y="21"/>
                    <a:pt x="105" y="21"/>
                    <a:pt x="105" y="21"/>
                  </a:cubicBezTo>
                  <a:cubicBezTo>
                    <a:pt x="104" y="22"/>
                    <a:pt x="104" y="23"/>
                    <a:pt x="103" y="24"/>
                  </a:cubicBezTo>
                  <a:cubicBezTo>
                    <a:pt x="103" y="24"/>
                    <a:pt x="103" y="24"/>
                    <a:pt x="103" y="24"/>
                  </a:cubicBezTo>
                  <a:cubicBezTo>
                    <a:pt x="101" y="29"/>
                    <a:pt x="97" y="37"/>
                    <a:pt x="92" y="46"/>
                  </a:cubicBezTo>
                  <a:cubicBezTo>
                    <a:pt x="92" y="46"/>
                    <a:pt x="92" y="46"/>
                    <a:pt x="92" y="46"/>
                  </a:cubicBezTo>
                  <a:cubicBezTo>
                    <a:pt x="83" y="64"/>
                    <a:pt x="71" y="89"/>
                    <a:pt x="60" y="117"/>
                  </a:cubicBezTo>
                  <a:cubicBezTo>
                    <a:pt x="60" y="117"/>
                    <a:pt x="60" y="117"/>
                    <a:pt x="60" y="117"/>
                  </a:cubicBezTo>
                  <a:cubicBezTo>
                    <a:pt x="36" y="172"/>
                    <a:pt x="12" y="238"/>
                    <a:pt x="12" y="276"/>
                  </a:cubicBezTo>
                  <a:cubicBezTo>
                    <a:pt x="12" y="276"/>
                    <a:pt x="12" y="276"/>
                    <a:pt x="12" y="276"/>
                  </a:cubicBezTo>
                  <a:cubicBezTo>
                    <a:pt x="12" y="276"/>
                    <a:pt x="12" y="276"/>
                    <a:pt x="12" y="276"/>
                  </a:cubicBezTo>
                  <a:cubicBezTo>
                    <a:pt x="12" y="276"/>
                    <a:pt x="12" y="276"/>
                    <a:pt x="12" y="276"/>
                  </a:cubicBezTo>
                  <a:cubicBezTo>
                    <a:pt x="12" y="276"/>
                    <a:pt x="12" y="276"/>
                    <a:pt x="12" y="276"/>
                  </a:cubicBezTo>
                  <a:cubicBezTo>
                    <a:pt x="12" y="283"/>
                    <a:pt x="13" y="290"/>
                    <a:pt x="15" y="296"/>
                  </a:cubicBezTo>
                  <a:cubicBezTo>
                    <a:pt x="15" y="296"/>
                    <a:pt x="15" y="296"/>
                    <a:pt x="15" y="296"/>
                  </a:cubicBezTo>
                  <a:cubicBezTo>
                    <a:pt x="17" y="301"/>
                    <a:pt x="21" y="305"/>
                    <a:pt x="26" y="308"/>
                  </a:cubicBezTo>
                  <a:cubicBezTo>
                    <a:pt x="26" y="308"/>
                    <a:pt x="26" y="308"/>
                    <a:pt x="26" y="308"/>
                  </a:cubicBezTo>
                  <a:cubicBezTo>
                    <a:pt x="32" y="311"/>
                    <a:pt x="38" y="311"/>
                    <a:pt x="48" y="311"/>
                  </a:cubicBezTo>
                  <a:close/>
                  <a:moveTo>
                    <a:pt x="679" y="193"/>
                  </a:moveTo>
                  <a:cubicBezTo>
                    <a:pt x="679" y="193"/>
                    <a:pt x="679" y="193"/>
                    <a:pt x="679" y="193"/>
                  </a:cubicBezTo>
                  <a:cubicBezTo>
                    <a:pt x="679" y="193"/>
                    <a:pt x="679" y="193"/>
                    <a:pt x="679" y="193"/>
                  </a:cubicBezTo>
                  <a:close/>
                  <a:moveTo>
                    <a:pt x="685" y="187"/>
                  </a:moveTo>
                  <a:cubicBezTo>
                    <a:pt x="685" y="187"/>
                    <a:pt x="685" y="187"/>
                    <a:pt x="685" y="187"/>
                  </a:cubicBezTo>
                  <a:cubicBezTo>
                    <a:pt x="685" y="187"/>
                    <a:pt x="685" y="187"/>
                    <a:pt x="685" y="187"/>
                  </a:cubicBezTo>
                  <a:cubicBezTo>
                    <a:pt x="685" y="187"/>
                    <a:pt x="685" y="187"/>
                    <a:pt x="685" y="18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 name="Freeform 27"/>
            <p:cNvSpPr>
              <a:spLocks/>
            </p:cNvSpPr>
            <p:nvPr/>
          </p:nvSpPr>
          <p:spPr bwMode="auto">
            <a:xfrm>
              <a:off x="4100" y="2868"/>
              <a:ext cx="56" cy="108"/>
            </a:xfrm>
            <a:custGeom>
              <a:avLst/>
              <a:gdLst>
                <a:gd name="T0" fmla="*/ 0 w 56"/>
                <a:gd name="T1" fmla="*/ 8 h 108"/>
                <a:gd name="T2" fmla="*/ 22 w 56"/>
                <a:gd name="T3" fmla="*/ 0 h 108"/>
                <a:gd name="T4" fmla="*/ 56 w 56"/>
                <a:gd name="T5" fmla="*/ 101 h 108"/>
                <a:gd name="T6" fmla="*/ 35 w 56"/>
                <a:gd name="T7" fmla="*/ 108 h 108"/>
                <a:gd name="T8" fmla="*/ 0 w 56"/>
                <a:gd name="T9" fmla="*/ 8 h 108"/>
                <a:gd name="T10" fmla="*/ 0 w 56"/>
                <a:gd name="T11" fmla="*/ 8 h 108"/>
              </a:gdLst>
              <a:ahLst/>
              <a:cxnLst>
                <a:cxn ang="0">
                  <a:pos x="T0" y="T1"/>
                </a:cxn>
                <a:cxn ang="0">
                  <a:pos x="T2" y="T3"/>
                </a:cxn>
                <a:cxn ang="0">
                  <a:pos x="T4" y="T5"/>
                </a:cxn>
                <a:cxn ang="0">
                  <a:pos x="T6" y="T7"/>
                </a:cxn>
                <a:cxn ang="0">
                  <a:pos x="T8" y="T9"/>
                </a:cxn>
                <a:cxn ang="0">
                  <a:pos x="T10" y="T11"/>
                </a:cxn>
              </a:cxnLst>
              <a:rect l="0" t="0" r="r" b="b"/>
              <a:pathLst>
                <a:path w="56" h="108">
                  <a:moveTo>
                    <a:pt x="0" y="8"/>
                  </a:moveTo>
                  <a:lnTo>
                    <a:pt x="22" y="0"/>
                  </a:lnTo>
                  <a:lnTo>
                    <a:pt x="56" y="101"/>
                  </a:lnTo>
                  <a:lnTo>
                    <a:pt x="35" y="10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 name="Freeform 28"/>
            <p:cNvSpPr>
              <a:spLocks noEditPoints="1"/>
            </p:cNvSpPr>
            <p:nvPr/>
          </p:nvSpPr>
          <p:spPr bwMode="auto">
            <a:xfrm>
              <a:off x="4091" y="2859"/>
              <a:ext cx="74" cy="126"/>
            </a:xfrm>
            <a:custGeom>
              <a:avLst/>
              <a:gdLst>
                <a:gd name="T0" fmla="*/ 3 w 74"/>
                <a:gd name="T1" fmla="*/ 19 h 126"/>
                <a:gd name="T2" fmla="*/ 9 w 74"/>
                <a:gd name="T3" fmla="*/ 17 h 126"/>
                <a:gd name="T4" fmla="*/ 12 w 74"/>
                <a:gd name="T5" fmla="*/ 23 h 126"/>
                <a:gd name="T6" fmla="*/ 9 w 74"/>
                <a:gd name="T7" fmla="*/ 17 h 126"/>
                <a:gd name="T8" fmla="*/ 3 w 74"/>
                <a:gd name="T9" fmla="*/ 19 h 126"/>
                <a:gd name="T10" fmla="*/ 0 w 74"/>
                <a:gd name="T11" fmla="*/ 12 h 126"/>
                <a:gd name="T12" fmla="*/ 35 w 74"/>
                <a:gd name="T13" fmla="*/ 0 h 126"/>
                <a:gd name="T14" fmla="*/ 74 w 74"/>
                <a:gd name="T15" fmla="*/ 113 h 126"/>
                <a:gd name="T16" fmla="*/ 40 w 74"/>
                <a:gd name="T17" fmla="*/ 126 h 126"/>
                <a:gd name="T18" fmla="*/ 3 w 74"/>
                <a:gd name="T19" fmla="*/ 19 h 126"/>
                <a:gd name="T20" fmla="*/ 3 w 74"/>
                <a:gd name="T21" fmla="*/ 19 h 126"/>
                <a:gd name="T22" fmla="*/ 49 w 74"/>
                <a:gd name="T23" fmla="*/ 108 h 126"/>
                <a:gd name="T24" fmla="*/ 56 w 74"/>
                <a:gd name="T25" fmla="*/ 106 h 126"/>
                <a:gd name="T26" fmla="*/ 26 w 74"/>
                <a:gd name="T27" fmla="*/ 18 h 126"/>
                <a:gd name="T28" fmla="*/ 18 w 74"/>
                <a:gd name="T29" fmla="*/ 20 h 126"/>
                <a:gd name="T30" fmla="*/ 49 w 74"/>
                <a:gd name="T31" fmla="*/ 108 h 126"/>
                <a:gd name="T32" fmla="*/ 49 w 74"/>
                <a:gd name="T33" fmla="*/ 108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4" h="126">
                  <a:moveTo>
                    <a:pt x="3" y="19"/>
                  </a:moveTo>
                  <a:lnTo>
                    <a:pt x="9" y="17"/>
                  </a:lnTo>
                  <a:lnTo>
                    <a:pt x="12" y="23"/>
                  </a:lnTo>
                  <a:lnTo>
                    <a:pt x="9" y="17"/>
                  </a:lnTo>
                  <a:lnTo>
                    <a:pt x="3" y="19"/>
                  </a:lnTo>
                  <a:lnTo>
                    <a:pt x="0" y="12"/>
                  </a:lnTo>
                  <a:lnTo>
                    <a:pt x="35" y="0"/>
                  </a:lnTo>
                  <a:lnTo>
                    <a:pt x="74" y="113"/>
                  </a:lnTo>
                  <a:lnTo>
                    <a:pt x="40" y="126"/>
                  </a:lnTo>
                  <a:lnTo>
                    <a:pt x="3" y="19"/>
                  </a:lnTo>
                  <a:lnTo>
                    <a:pt x="3" y="19"/>
                  </a:lnTo>
                  <a:close/>
                  <a:moveTo>
                    <a:pt x="49" y="108"/>
                  </a:moveTo>
                  <a:lnTo>
                    <a:pt x="56" y="106"/>
                  </a:lnTo>
                  <a:lnTo>
                    <a:pt x="26" y="18"/>
                  </a:lnTo>
                  <a:lnTo>
                    <a:pt x="18" y="20"/>
                  </a:lnTo>
                  <a:lnTo>
                    <a:pt x="49" y="108"/>
                  </a:lnTo>
                  <a:lnTo>
                    <a:pt x="49" y="1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 name="Freeform 29"/>
            <p:cNvSpPr>
              <a:spLocks/>
            </p:cNvSpPr>
            <p:nvPr/>
          </p:nvSpPr>
          <p:spPr bwMode="auto">
            <a:xfrm>
              <a:off x="3510" y="2679"/>
              <a:ext cx="791" cy="416"/>
            </a:xfrm>
            <a:custGeom>
              <a:avLst/>
              <a:gdLst>
                <a:gd name="T0" fmla="*/ 677 w 704"/>
                <a:gd name="T1" fmla="*/ 371 h 371"/>
                <a:gd name="T2" fmla="*/ 563 w 704"/>
                <a:gd name="T3" fmla="*/ 342 h 371"/>
                <a:gd name="T4" fmla="*/ 563 w 704"/>
                <a:gd name="T5" fmla="*/ 342 h 371"/>
                <a:gd name="T6" fmla="*/ 325 w 704"/>
                <a:gd name="T7" fmla="*/ 246 h 371"/>
                <a:gd name="T8" fmla="*/ 325 w 704"/>
                <a:gd name="T9" fmla="*/ 246 h 371"/>
                <a:gd name="T10" fmla="*/ 73 w 704"/>
                <a:gd name="T11" fmla="*/ 157 h 371"/>
                <a:gd name="T12" fmla="*/ 73 w 704"/>
                <a:gd name="T13" fmla="*/ 157 h 371"/>
                <a:gd name="T14" fmla="*/ 71 w 704"/>
                <a:gd name="T15" fmla="*/ 157 h 371"/>
                <a:gd name="T16" fmla="*/ 71 w 704"/>
                <a:gd name="T17" fmla="*/ 157 h 371"/>
                <a:gd name="T18" fmla="*/ 30 w 704"/>
                <a:gd name="T19" fmla="*/ 182 h 371"/>
                <a:gd name="T20" fmla="*/ 30 w 704"/>
                <a:gd name="T21" fmla="*/ 182 h 371"/>
                <a:gd name="T22" fmla="*/ 19 w 704"/>
                <a:gd name="T23" fmla="*/ 202 h 371"/>
                <a:gd name="T24" fmla="*/ 19 w 704"/>
                <a:gd name="T25" fmla="*/ 202 h 371"/>
                <a:gd name="T26" fmla="*/ 0 w 704"/>
                <a:gd name="T27" fmla="*/ 196 h 371"/>
                <a:gd name="T28" fmla="*/ 69 w 704"/>
                <a:gd name="T29" fmla="*/ 138 h 371"/>
                <a:gd name="T30" fmla="*/ 69 w 704"/>
                <a:gd name="T31" fmla="*/ 138 h 371"/>
                <a:gd name="T32" fmla="*/ 73 w 704"/>
                <a:gd name="T33" fmla="*/ 137 h 371"/>
                <a:gd name="T34" fmla="*/ 73 w 704"/>
                <a:gd name="T35" fmla="*/ 137 h 371"/>
                <a:gd name="T36" fmla="*/ 332 w 704"/>
                <a:gd name="T37" fmla="*/ 228 h 371"/>
                <a:gd name="T38" fmla="*/ 332 w 704"/>
                <a:gd name="T39" fmla="*/ 228 h 371"/>
                <a:gd name="T40" fmla="*/ 568 w 704"/>
                <a:gd name="T41" fmla="*/ 322 h 371"/>
                <a:gd name="T42" fmla="*/ 568 w 704"/>
                <a:gd name="T43" fmla="*/ 322 h 371"/>
                <a:gd name="T44" fmla="*/ 677 w 704"/>
                <a:gd name="T45" fmla="*/ 351 h 371"/>
                <a:gd name="T46" fmla="*/ 677 w 704"/>
                <a:gd name="T47" fmla="*/ 351 h 371"/>
                <a:gd name="T48" fmla="*/ 684 w 704"/>
                <a:gd name="T49" fmla="*/ 350 h 371"/>
                <a:gd name="T50" fmla="*/ 684 w 704"/>
                <a:gd name="T51" fmla="*/ 350 h 371"/>
                <a:gd name="T52" fmla="*/ 684 w 704"/>
                <a:gd name="T53" fmla="*/ 350 h 371"/>
                <a:gd name="T54" fmla="*/ 684 w 704"/>
                <a:gd name="T55" fmla="*/ 350 h 371"/>
                <a:gd name="T56" fmla="*/ 647 w 704"/>
                <a:gd name="T57" fmla="*/ 165 h 371"/>
                <a:gd name="T58" fmla="*/ 647 w 704"/>
                <a:gd name="T59" fmla="*/ 165 h 371"/>
                <a:gd name="T60" fmla="*/ 609 w 704"/>
                <a:gd name="T61" fmla="*/ 5 h 371"/>
                <a:gd name="T62" fmla="*/ 609 w 704"/>
                <a:gd name="T63" fmla="*/ 5 h 371"/>
                <a:gd name="T64" fmla="*/ 629 w 704"/>
                <a:gd name="T65" fmla="*/ 0 h 371"/>
                <a:gd name="T66" fmla="*/ 704 w 704"/>
                <a:gd name="T67" fmla="*/ 350 h 371"/>
                <a:gd name="T68" fmla="*/ 704 w 704"/>
                <a:gd name="T69" fmla="*/ 350 h 371"/>
                <a:gd name="T70" fmla="*/ 704 w 704"/>
                <a:gd name="T71" fmla="*/ 353 h 371"/>
                <a:gd name="T72" fmla="*/ 704 w 704"/>
                <a:gd name="T73" fmla="*/ 353 h 371"/>
                <a:gd name="T74" fmla="*/ 679 w 704"/>
                <a:gd name="T75" fmla="*/ 371 h 371"/>
                <a:gd name="T76" fmla="*/ 679 w 704"/>
                <a:gd name="T77" fmla="*/ 371 h 371"/>
                <a:gd name="T78" fmla="*/ 677 w 704"/>
                <a:gd name="T79"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04" h="371">
                  <a:moveTo>
                    <a:pt x="677" y="371"/>
                  </a:moveTo>
                  <a:cubicBezTo>
                    <a:pt x="645" y="371"/>
                    <a:pt x="588" y="347"/>
                    <a:pt x="563" y="342"/>
                  </a:cubicBezTo>
                  <a:cubicBezTo>
                    <a:pt x="563" y="342"/>
                    <a:pt x="563" y="342"/>
                    <a:pt x="563" y="342"/>
                  </a:cubicBezTo>
                  <a:cubicBezTo>
                    <a:pt x="543" y="337"/>
                    <a:pt x="437" y="292"/>
                    <a:pt x="325" y="246"/>
                  </a:cubicBezTo>
                  <a:cubicBezTo>
                    <a:pt x="325" y="246"/>
                    <a:pt x="325" y="246"/>
                    <a:pt x="325" y="246"/>
                  </a:cubicBezTo>
                  <a:cubicBezTo>
                    <a:pt x="214" y="201"/>
                    <a:pt x="97" y="157"/>
                    <a:pt x="73" y="157"/>
                  </a:cubicBezTo>
                  <a:cubicBezTo>
                    <a:pt x="73" y="157"/>
                    <a:pt x="73" y="157"/>
                    <a:pt x="73" y="157"/>
                  </a:cubicBezTo>
                  <a:cubicBezTo>
                    <a:pt x="72" y="157"/>
                    <a:pt x="72" y="157"/>
                    <a:pt x="71" y="157"/>
                  </a:cubicBezTo>
                  <a:cubicBezTo>
                    <a:pt x="71" y="157"/>
                    <a:pt x="71" y="157"/>
                    <a:pt x="71" y="157"/>
                  </a:cubicBezTo>
                  <a:cubicBezTo>
                    <a:pt x="51" y="160"/>
                    <a:pt x="38" y="171"/>
                    <a:pt x="30" y="182"/>
                  </a:cubicBezTo>
                  <a:cubicBezTo>
                    <a:pt x="30" y="182"/>
                    <a:pt x="30" y="182"/>
                    <a:pt x="30" y="182"/>
                  </a:cubicBezTo>
                  <a:cubicBezTo>
                    <a:pt x="22" y="192"/>
                    <a:pt x="19" y="202"/>
                    <a:pt x="19" y="202"/>
                  </a:cubicBezTo>
                  <a:cubicBezTo>
                    <a:pt x="19" y="202"/>
                    <a:pt x="19" y="202"/>
                    <a:pt x="19" y="202"/>
                  </a:cubicBezTo>
                  <a:cubicBezTo>
                    <a:pt x="0" y="196"/>
                    <a:pt x="0" y="196"/>
                    <a:pt x="0" y="196"/>
                  </a:cubicBezTo>
                  <a:cubicBezTo>
                    <a:pt x="0" y="195"/>
                    <a:pt x="14" y="145"/>
                    <a:pt x="69" y="138"/>
                  </a:cubicBezTo>
                  <a:cubicBezTo>
                    <a:pt x="69" y="138"/>
                    <a:pt x="69" y="138"/>
                    <a:pt x="69" y="138"/>
                  </a:cubicBezTo>
                  <a:cubicBezTo>
                    <a:pt x="70" y="137"/>
                    <a:pt x="71" y="137"/>
                    <a:pt x="73" y="137"/>
                  </a:cubicBezTo>
                  <a:cubicBezTo>
                    <a:pt x="73" y="137"/>
                    <a:pt x="73" y="137"/>
                    <a:pt x="73" y="137"/>
                  </a:cubicBezTo>
                  <a:cubicBezTo>
                    <a:pt x="108" y="138"/>
                    <a:pt x="220" y="182"/>
                    <a:pt x="332" y="228"/>
                  </a:cubicBezTo>
                  <a:cubicBezTo>
                    <a:pt x="332" y="228"/>
                    <a:pt x="332" y="228"/>
                    <a:pt x="332" y="228"/>
                  </a:cubicBezTo>
                  <a:cubicBezTo>
                    <a:pt x="443" y="273"/>
                    <a:pt x="553" y="320"/>
                    <a:pt x="568" y="322"/>
                  </a:cubicBezTo>
                  <a:cubicBezTo>
                    <a:pt x="568" y="322"/>
                    <a:pt x="568" y="322"/>
                    <a:pt x="568" y="322"/>
                  </a:cubicBezTo>
                  <a:cubicBezTo>
                    <a:pt x="595" y="329"/>
                    <a:pt x="653" y="351"/>
                    <a:pt x="677" y="351"/>
                  </a:cubicBezTo>
                  <a:cubicBezTo>
                    <a:pt x="677" y="351"/>
                    <a:pt x="677" y="351"/>
                    <a:pt x="677" y="351"/>
                  </a:cubicBezTo>
                  <a:cubicBezTo>
                    <a:pt x="681" y="351"/>
                    <a:pt x="683" y="351"/>
                    <a:pt x="684" y="350"/>
                  </a:cubicBezTo>
                  <a:cubicBezTo>
                    <a:pt x="684" y="350"/>
                    <a:pt x="684" y="350"/>
                    <a:pt x="684" y="350"/>
                  </a:cubicBezTo>
                  <a:cubicBezTo>
                    <a:pt x="684" y="350"/>
                    <a:pt x="684" y="350"/>
                    <a:pt x="684" y="350"/>
                  </a:cubicBezTo>
                  <a:cubicBezTo>
                    <a:pt x="684" y="350"/>
                    <a:pt x="684" y="350"/>
                    <a:pt x="684" y="350"/>
                  </a:cubicBezTo>
                  <a:cubicBezTo>
                    <a:pt x="684" y="336"/>
                    <a:pt x="665" y="247"/>
                    <a:pt x="647" y="165"/>
                  </a:cubicBezTo>
                  <a:cubicBezTo>
                    <a:pt x="647" y="165"/>
                    <a:pt x="647" y="165"/>
                    <a:pt x="647" y="165"/>
                  </a:cubicBezTo>
                  <a:cubicBezTo>
                    <a:pt x="628" y="83"/>
                    <a:pt x="609" y="5"/>
                    <a:pt x="609" y="5"/>
                  </a:cubicBezTo>
                  <a:cubicBezTo>
                    <a:pt x="609" y="5"/>
                    <a:pt x="609" y="5"/>
                    <a:pt x="609" y="5"/>
                  </a:cubicBezTo>
                  <a:cubicBezTo>
                    <a:pt x="629" y="0"/>
                    <a:pt x="629" y="0"/>
                    <a:pt x="629" y="0"/>
                  </a:cubicBezTo>
                  <a:cubicBezTo>
                    <a:pt x="629" y="1"/>
                    <a:pt x="704" y="310"/>
                    <a:pt x="704" y="350"/>
                  </a:cubicBezTo>
                  <a:cubicBezTo>
                    <a:pt x="704" y="350"/>
                    <a:pt x="704" y="350"/>
                    <a:pt x="704" y="350"/>
                  </a:cubicBezTo>
                  <a:cubicBezTo>
                    <a:pt x="704" y="351"/>
                    <a:pt x="704" y="352"/>
                    <a:pt x="704" y="353"/>
                  </a:cubicBezTo>
                  <a:cubicBezTo>
                    <a:pt x="704" y="353"/>
                    <a:pt x="704" y="353"/>
                    <a:pt x="704" y="353"/>
                  </a:cubicBezTo>
                  <a:cubicBezTo>
                    <a:pt x="702" y="366"/>
                    <a:pt x="689" y="371"/>
                    <a:pt x="679" y="371"/>
                  </a:cubicBezTo>
                  <a:cubicBezTo>
                    <a:pt x="679" y="371"/>
                    <a:pt x="679" y="371"/>
                    <a:pt x="679" y="371"/>
                  </a:cubicBezTo>
                  <a:cubicBezTo>
                    <a:pt x="679" y="371"/>
                    <a:pt x="678" y="371"/>
                    <a:pt x="677" y="3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6" name="Freeform 30"/>
            <p:cNvSpPr>
              <a:spLocks noEditPoints="1"/>
            </p:cNvSpPr>
            <p:nvPr/>
          </p:nvSpPr>
          <p:spPr bwMode="auto">
            <a:xfrm>
              <a:off x="3502" y="2671"/>
              <a:ext cx="806" cy="430"/>
            </a:xfrm>
            <a:custGeom>
              <a:avLst/>
              <a:gdLst>
                <a:gd name="T0" fmla="*/ 569 w 717"/>
                <a:gd name="T1" fmla="*/ 355 h 384"/>
                <a:gd name="T2" fmla="*/ 329 w 717"/>
                <a:gd name="T3" fmla="*/ 259 h 384"/>
                <a:gd name="T4" fmla="*/ 113 w 717"/>
                <a:gd name="T5" fmla="*/ 178 h 384"/>
                <a:gd name="T6" fmla="*/ 80 w 717"/>
                <a:gd name="T7" fmla="*/ 170 h 384"/>
                <a:gd name="T8" fmla="*/ 79 w 717"/>
                <a:gd name="T9" fmla="*/ 170 h 384"/>
                <a:gd name="T10" fmla="*/ 42 w 717"/>
                <a:gd name="T11" fmla="*/ 192 h 384"/>
                <a:gd name="T12" fmla="*/ 42 w 717"/>
                <a:gd name="T13" fmla="*/ 219 h 384"/>
                <a:gd name="T14" fmla="*/ 16 w 717"/>
                <a:gd name="T15" fmla="*/ 173 h 384"/>
                <a:gd name="T16" fmla="*/ 75 w 717"/>
                <a:gd name="T17" fmla="*/ 139 h 384"/>
                <a:gd name="T18" fmla="*/ 183 w 717"/>
                <a:gd name="T19" fmla="*/ 167 h 384"/>
                <a:gd name="T20" fmla="*/ 341 w 717"/>
                <a:gd name="T21" fmla="*/ 229 h 384"/>
                <a:gd name="T22" fmla="*/ 576 w 717"/>
                <a:gd name="T23" fmla="*/ 324 h 384"/>
                <a:gd name="T24" fmla="*/ 632 w 717"/>
                <a:gd name="T25" fmla="*/ 340 h 384"/>
                <a:gd name="T26" fmla="*/ 684 w 717"/>
                <a:gd name="T27" fmla="*/ 352 h 384"/>
                <a:gd name="T28" fmla="*/ 673 w 717"/>
                <a:gd name="T29" fmla="*/ 290 h 384"/>
                <a:gd name="T30" fmla="*/ 610 w 717"/>
                <a:gd name="T31" fmla="*/ 14 h 384"/>
                <a:gd name="T32" fmla="*/ 641 w 717"/>
                <a:gd name="T33" fmla="*/ 0 h 384"/>
                <a:gd name="T34" fmla="*/ 642 w 717"/>
                <a:gd name="T35" fmla="*/ 7 h 384"/>
                <a:gd name="T36" fmla="*/ 643 w 717"/>
                <a:gd name="T37" fmla="*/ 14 h 384"/>
                <a:gd name="T38" fmla="*/ 649 w 717"/>
                <a:gd name="T39" fmla="*/ 35 h 384"/>
                <a:gd name="T40" fmla="*/ 705 w 717"/>
                <a:gd name="T41" fmla="*/ 285 h 384"/>
                <a:gd name="T42" fmla="*/ 717 w 717"/>
                <a:gd name="T43" fmla="*/ 357 h 384"/>
                <a:gd name="T44" fmla="*/ 705 w 717"/>
                <a:gd name="T45" fmla="*/ 379 h 384"/>
                <a:gd name="T46" fmla="*/ 686 w 717"/>
                <a:gd name="T47" fmla="*/ 384 h 384"/>
                <a:gd name="T48" fmla="*/ 80 w 717"/>
                <a:gd name="T49" fmla="*/ 158 h 384"/>
                <a:gd name="T50" fmla="*/ 117 w 717"/>
                <a:gd name="T51" fmla="*/ 166 h 384"/>
                <a:gd name="T52" fmla="*/ 334 w 717"/>
                <a:gd name="T53" fmla="*/ 248 h 384"/>
                <a:gd name="T54" fmla="*/ 488 w 717"/>
                <a:gd name="T55" fmla="*/ 311 h 384"/>
                <a:gd name="T56" fmla="*/ 685 w 717"/>
                <a:gd name="T57" fmla="*/ 372 h 384"/>
                <a:gd name="T58" fmla="*/ 684 w 717"/>
                <a:gd name="T59" fmla="*/ 384 h 384"/>
                <a:gd name="T60" fmla="*/ 685 w 717"/>
                <a:gd name="T61" fmla="*/ 372 h 384"/>
                <a:gd name="T62" fmla="*/ 686 w 717"/>
                <a:gd name="T63" fmla="*/ 372 h 384"/>
                <a:gd name="T64" fmla="*/ 705 w 717"/>
                <a:gd name="T65" fmla="*/ 359 h 384"/>
                <a:gd name="T66" fmla="*/ 705 w 717"/>
                <a:gd name="T67" fmla="*/ 357 h 384"/>
                <a:gd name="T68" fmla="*/ 668 w 717"/>
                <a:gd name="T69" fmla="*/ 171 h 384"/>
                <a:gd name="T70" fmla="*/ 631 w 717"/>
                <a:gd name="T71" fmla="*/ 15 h 384"/>
                <a:gd name="T72" fmla="*/ 625 w 717"/>
                <a:gd name="T73" fmla="*/ 24 h 384"/>
                <a:gd name="T74" fmla="*/ 659 w 717"/>
                <a:gd name="T75" fmla="*/ 171 h 384"/>
                <a:gd name="T76" fmla="*/ 685 w 717"/>
                <a:gd name="T77" fmla="*/ 288 h 384"/>
                <a:gd name="T78" fmla="*/ 697 w 717"/>
                <a:gd name="T79" fmla="*/ 357 h 384"/>
                <a:gd name="T80" fmla="*/ 693 w 717"/>
                <a:gd name="T81" fmla="*/ 363 h 384"/>
                <a:gd name="T82" fmla="*/ 684 w 717"/>
                <a:gd name="T83" fmla="*/ 364 h 384"/>
                <a:gd name="T84" fmla="*/ 684 w 717"/>
                <a:gd name="T85" fmla="*/ 364 h 384"/>
                <a:gd name="T86" fmla="*/ 573 w 717"/>
                <a:gd name="T87" fmla="*/ 335 h 384"/>
                <a:gd name="T88" fmla="*/ 545 w 717"/>
                <a:gd name="T89" fmla="*/ 325 h 384"/>
                <a:gd name="T90" fmla="*/ 337 w 717"/>
                <a:gd name="T91" fmla="*/ 240 h 384"/>
                <a:gd name="T92" fmla="*/ 178 w 717"/>
                <a:gd name="T93" fmla="*/ 178 h 384"/>
                <a:gd name="T94" fmla="*/ 77 w 717"/>
                <a:gd name="T95" fmla="*/ 150 h 384"/>
                <a:gd name="T96" fmla="*/ 26 w 717"/>
                <a:gd name="T97" fmla="*/ 180 h 384"/>
                <a:gd name="T98" fmla="*/ 23 w 717"/>
                <a:gd name="T99" fmla="*/ 201 h 384"/>
                <a:gd name="T100" fmla="*/ 32 w 717"/>
                <a:gd name="T101" fmla="*/ 185 h 384"/>
                <a:gd name="T102" fmla="*/ 78 w 717"/>
                <a:gd name="T103" fmla="*/ 159 h 384"/>
                <a:gd name="T104" fmla="*/ 80 w 717"/>
                <a:gd name="T105" fmla="*/ 158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17" h="384">
                  <a:moveTo>
                    <a:pt x="684" y="384"/>
                  </a:moveTo>
                  <a:cubicBezTo>
                    <a:pt x="650" y="384"/>
                    <a:pt x="593" y="360"/>
                    <a:pt x="569" y="355"/>
                  </a:cubicBezTo>
                  <a:cubicBezTo>
                    <a:pt x="569" y="355"/>
                    <a:pt x="569" y="355"/>
                    <a:pt x="569" y="355"/>
                  </a:cubicBezTo>
                  <a:cubicBezTo>
                    <a:pt x="558" y="352"/>
                    <a:pt x="526" y="340"/>
                    <a:pt x="483" y="322"/>
                  </a:cubicBezTo>
                  <a:cubicBezTo>
                    <a:pt x="483" y="322"/>
                    <a:pt x="483" y="322"/>
                    <a:pt x="483" y="322"/>
                  </a:cubicBezTo>
                  <a:cubicBezTo>
                    <a:pt x="440" y="304"/>
                    <a:pt x="385" y="282"/>
                    <a:pt x="329" y="259"/>
                  </a:cubicBezTo>
                  <a:cubicBezTo>
                    <a:pt x="329" y="259"/>
                    <a:pt x="329" y="259"/>
                    <a:pt x="329" y="259"/>
                  </a:cubicBezTo>
                  <a:cubicBezTo>
                    <a:pt x="247" y="225"/>
                    <a:pt x="161" y="192"/>
                    <a:pt x="113" y="178"/>
                  </a:cubicBezTo>
                  <a:cubicBezTo>
                    <a:pt x="113" y="178"/>
                    <a:pt x="113" y="178"/>
                    <a:pt x="113" y="178"/>
                  </a:cubicBezTo>
                  <a:cubicBezTo>
                    <a:pt x="97" y="173"/>
                    <a:pt x="85" y="170"/>
                    <a:pt x="80" y="170"/>
                  </a:cubicBezTo>
                  <a:cubicBezTo>
                    <a:pt x="80" y="170"/>
                    <a:pt x="80" y="170"/>
                    <a:pt x="80" y="170"/>
                  </a:cubicBezTo>
                  <a:cubicBezTo>
                    <a:pt x="80" y="170"/>
                    <a:pt x="80" y="170"/>
                    <a:pt x="80" y="170"/>
                  </a:cubicBezTo>
                  <a:cubicBezTo>
                    <a:pt x="80" y="170"/>
                    <a:pt x="80" y="170"/>
                    <a:pt x="80" y="170"/>
                  </a:cubicBezTo>
                  <a:cubicBezTo>
                    <a:pt x="80" y="170"/>
                    <a:pt x="80" y="170"/>
                    <a:pt x="80" y="170"/>
                  </a:cubicBezTo>
                  <a:cubicBezTo>
                    <a:pt x="79" y="170"/>
                    <a:pt x="79" y="170"/>
                    <a:pt x="79" y="170"/>
                  </a:cubicBezTo>
                  <a:cubicBezTo>
                    <a:pt x="79" y="170"/>
                    <a:pt x="79" y="170"/>
                    <a:pt x="79" y="170"/>
                  </a:cubicBezTo>
                  <a:cubicBezTo>
                    <a:pt x="60" y="173"/>
                    <a:pt x="49" y="183"/>
                    <a:pt x="42" y="192"/>
                  </a:cubicBezTo>
                  <a:cubicBezTo>
                    <a:pt x="42" y="192"/>
                    <a:pt x="42" y="192"/>
                    <a:pt x="42" y="192"/>
                  </a:cubicBezTo>
                  <a:cubicBezTo>
                    <a:pt x="37" y="198"/>
                    <a:pt x="34" y="204"/>
                    <a:pt x="33" y="208"/>
                  </a:cubicBezTo>
                  <a:cubicBezTo>
                    <a:pt x="33" y="208"/>
                    <a:pt x="33" y="208"/>
                    <a:pt x="33" y="208"/>
                  </a:cubicBezTo>
                  <a:cubicBezTo>
                    <a:pt x="42" y="219"/>
                    <a:pt x="42" y="219"/>
                    <a:pt x="42" y="219"/>
                  </a:cubicBezTo>
                  <a:cubicBezTo>
                    <a:pt x="0" y="207"/>
                    <a:pt x="0" y="207"/>
                    <a:pt x="0" y="207"/>
                  </a:cubicBezTo>
                  <a:cubicBezTo>
                    <a:pt x="1" y="202"/>
                    <a:pt x="1" y="202"/>
                    <a:pt x="1" y="202"/>
                  </a:cubicBezTo>
                  <a:cubicBezTo>
                    <a:pt x="2" y="201"/>
                    <a:pt x="5" y="187"/>
                    <a:pt x="16" y="173"/>
                  </a:cubicBezTo>
                  <a:cubicBezTo>
                    <a:pt x="16" y="173"/>
                    <a:pt x="16" y="173"/>
                    <a:pt x="16" y="173"/>
                  </a:cubicBezTo>
                  <a:cubicBezTo>
                    <a:pt x="27" y="158"/>
                    <a:pt x="46" y="143"/>
                    <a:pt x="75" y="139"/>
                  </a:cubicBezTo>
                  <a:cubicBezTo>
                    <a:pt x="75" y="139"/>
                    <a:pt x="75" y="139"/>
                    <a:pt x="75" y="139"/>
                  </a:cubicBezTo>
                  <a:cubicBezTo>
                    <a:pt x="77" y="138"/>
                    <a:pt x="78" y="138"/>
                    <a:pt x="80" y="138"/>
                  </a:cubicBezTo>
                  <a:cubicBezTo>
                    <a:pt x="80" y="138"/>
                    <a:pt x="80" y="138"/>
                    <a:pt x="80" y="138"/>
                  </a:cubicBezTo>
                  <a:cubicBezTo>
                    <a:pt x="99" y="139"/>
                    <a:pt x="136" y="150"/>
                    <a:pt x="183" y="167"/>
                  </a:cubicBezTo>
                  <a:cubicBezTo>
                    <a:pt x="183" y="167"/>
                    <a:pt x="183" y="167"/>
                    <a:pt x="183" y="167"/>
                  </a:cubicBezTo>
                  <a:cubicBezTo>
                    <a:pt x="229" y="184"/>
                    <a:pt x="285" y="206"/>
                    <a:pt x="341" y="229"/>
                  </a:cubicBezTo>
                  <a:cubicBezTo>
                    <a:pt x="341" y="229"/>
                    <a:pt x="341" y="229"/>
                    <a:pt x="341" y="229"/>
                  </a:cubicBezTo>
                  <a:cubicBezTo>
                    <a:pt x="425" y="263"/>
                    <a:pt x="508" y="298"/>
                    <a:pt x="550" y="314"/>
                  </a:cubicBezTo>
                  <a:cubicBezTo>
                    <a:pt x="550" y="314"/>
                    <a:pt x="550" y="314"/>
                    <a:pt x="550" y="314"/>
                  </a:cubicBezTo>
                  <a:cubicBezTo>
                    <a:pt x="564" y="320"/>
                    <a:pt x="573" y="323"/>
                    <a:pt x="576" y="324"/>
                  </a:cubicBezTo>
                  <a:cubicBezTo>
                    <a:pt x="576" y="324"/>
                    <a:pt x="576" y="324"/>
                    <a:pt x="576" y="324"/>
                  </a:cubicBezTo>
                  <a:cubicBezTo>
                    <a:pt x="590" y="327"/>
                    <a:pt x="611" y="334"/>
                    <a:pt x="632" y="340"/>
                  </a:cubicBezTo>
                  <a:cubicBezTo>
                    <a:pt x="632" y="340"/>
                    <a:pt x="632" y="340"/>
                    <a:pt x="632" y="340"/>
                  </a:cubicBezTo>
                  <a:cubicBezTo>
                    <a:pt x="653" y="347"/>
                    <a:pt x="673" y="352"/>
                    <a:pt x="684" y="352"/>
                  </a:cubicBezTo>
                  <a:cubicBezTo>
                    <a:pt x="684" y="352"/>
                    <a:pt x="684" y="352"/>
                    <a:pt x="684" y="352"/>
                  </a:cubicBezTo>
                  <a:cubicBezTo>
                    <a:pt x="684" y="352"/>
                    <a:pt x="684" y="352"/>
                    <a:pt x="684" y="352"/>
                  </a:cubicBezTo>
                  <a:cubicBezTo>
                    <a:pt x="684" y="352"/>
                    <a:pt x="684" y="352"/>
                    <a:pt x="684" y="352"/>
                  </a:cubicBezTo>
                  <a:cubicBezTo>
                    <a:pt x="683" y="342"/>
                    <a:pt x="679" y="319"/>
                    <a:pt x="673" y="290"/>
                  </a:cubicBezTo>
                  <a:cubicBezTo>
                    <a:pt x="673" y="290"/>
                    <a:pt x="673" y="290"/>
                    <a:pt x="673" y="290"/>
                  </a:cubicBezTo>
                  <a:cubicBezTo>
                    <a:pt x="666" y="256"/>
                    <a:pt x="657" y="214"/>
                    <a:pt x="648" y="174"/>
                  </a:cubicBezTo>
                  <a:cubicBezTo>
                    <a:pt x="648" y="174"/>
                    <a:pt x="648" y="174"/>
                    <a:pt x="648" y="174"/>
                  </a:cubicBezTo>
                  <a:cubicBezTo>
                    <a:pt x="630" y="94"/>
                    <a:pt x="612" y="18"/>
                    <a:pt x="610" y="14"/>
                  </a:cubicBezTo>
                  <a:cubicBezTo>
                    <a:pt x="610" y="14"/>
                    <a:pt x="610" y="14"/>
                    <a:pt x="610" y="14"/>
                  </a:cubicBezTo>
                  <a:cubicBezTo>
                    <a:pt x="608" y="8"/>
                    <a:pt x="608" y="8"/>
                    <a:pt x="608" y="8"/>
                  </a:cubicBezTo>
                  <a:cubicBezTo>
                    <a:pt x="641" y="0"/>
                    <a:pt x="641" y="0"/>
                    <a:pt x="641" y="0"/>
                  </a:cubicBezTo>
                  <a:cubicBezTo>
                    <a:pt x="642" y="7"/>
                    <a:pt x="642" y="7"/>
                    <a:pt x="642" y="7"/>
                  </a:cubicBezTo>
                  <a:cubicBezTo>
                    <a:pt x="642" y="7"/>
                    <a:pt x="642" y="7"/>
                    <a:pt x="642" y="7"/>
                  </a:cubicBezTo>
                  <a:cubicBezTo>
                    <a:pt x="642" y="7"/>
                    <a:pt x="642" y="7"/>
                    <a:pt x="642" y="7"/>
                  </a:cubicBezTo>
                  <a:cubicBezTo>
                    <a:pt x="642" y="7"/>
                    <a:pt x="642" y="8"/>
                    <a:pt x="642" y="8"/>
                  </a:cubicBezTo>
                  <a:cubicBezTo>
                    <a:pt x="642" y="8"/>
                    <a:pt x="642" y="8"/>
                    <a:pt x="642" y="8"/>
                  </a:cubicBezTo>
                  <a:cubicBezTo>
                    <a:pt x="642" y="10"/>
                    <a:pt x="643" y="11"/>
                    <a:pt x="643" y="14"/>
                  </a:cubicBezTo>
                  <a:cubicBezTo>
                    <a:pt x="643" y="14"/>
                    <a:pt x="643" y="14"/>
                    <a:pt x="643" y="14"/>
                  </a:cubicBezTo>
                  <a:cubicBezTo>
                    <a:pt x="645" y="19"/>
                    <a:pt x="646" y="26"/>
                    <a:pt x="649" y="35"/>
                  </a:cubicBezTo>
                  <a:cubicBezTo>
                    <a:pt x="649" y="35"/>
                    <a:pt x="649" y="35"/>
                    <a:pt x="649" y="35"/>
                  </a:cubicBezTo>
                  <a:cubicBezTo>
                    <a:pt x="653" y="53"/>
                    <a:pt x="659" y="78"/>
                    <a:pt x="665" y="107"/>
                  </a:cubicBezTo>
                  <a:cubicBezTo>
                    <a:pt x="665" y="107"/>
                    <a:pt x="665" y="107"/>
                    <a:pt x="665" y="107"/>
                  </a:cubicBezTo>
                  <a:cubicBezTo>
                    <a:pt x="678" y="163"/>
                    <a:pt x="694" y="233"/>
                    <a:pt x="705" y="285"/>
                  </a:cubicBezTo>
                  <a:cubicBezTo>
                    <a:pt x="705" y="285"/>
                    <a:pt x="705" y="285"/>
                    <a:pt x="705" y="285"/>
                  </a:cubicBezTo>
                  <a:cubicBezTo>
                    <a:pt x="712" y="319"/>
                    <a:pt x="717" y="346"/>
                    <a:pt x="717" y="357"/>
                  </a:cubicBezTo>
                  <a:cubicBezTo>
                    <a:pt x="717" y="357"/>
                    <a:pt x="717" y="357"/>
                    <a:pt x="717" y="357"/>
                  </a:cubicBezTo>
                  <a:cubicBezTo>
                    <a:pt x="717" y="358"/>
                    <a:pt x="717" y="359"/>
                    <a:pt x="717" y="360"/>
                  </a:cubicBezTo>
                  <a:cubicBezTo>
                    <a:pt x="717" y="360"/>
                    <a:pt x="717" y="360"/>
                    <a:pt x="717" y="360"/>
                  </a:cubicBezTo>
                  <a:cubicBezTo>
                    <a:pt x="716" y="369"/>
                    <a:pt x="711" y="376"/>
                    <a:pt x="705" y="379"/>
                  </a:cubicBezTo>
                  <a:cubicBezTo>
                    <a:pt x="705" y="379"/>
                    <a:pt x="705" y="379"/>
                    <a:pt x="705" y="379"/>
                  </a:cubicBezTo>
                  <a:cubicBezTo>
                    <a:pt x="699" y="383"/>
                    <a:pt x="692" y="384"/>
                    <a:pt x="686" y="384"/>
                  </a:cubicBezTo>
                  <a:cubicBezTo>
                    <a:pt x="686" y="384"/>
                    <a:pt x="686" y="384"/>
                    <a:pt x="686" y="384"/>
                  </a:cubicBezTo>
                  <a:cubicBezTo>
                    <a:pt x="686" y="384"/>
                    <a:pt x="685" y="384"/>
                    <a:pt x="684" y="384"/>
                  </a:cubicBezTo>
                  <a:close/>
                  <a:moveTo>
                    <a:pt x="80" y="158"/>
                  </a:moveTo>
                  <a:cubicBezTo>
                    <a:pt x="80" y="158"/>
                    <a:pt x="80" y="158"/>
                    <a:pt x="80" y="158"/>
                  </a:cubicBezTo>
                  <a:cubicBezTo>
                    <a:pt x="80" y="158"/>
                    <a:pt x="80" y="158"/>
                    <a:pt x="80" y="158"/>
                  </a:cubicBezTo>
                  <a:cubicBezTo>
                    <a:pt x="88" y="158"/>
                    <a:pt x="100" y="161"/>
                    <a:pt x="117" y="166"/>
                  </a:cubicBezTo>
                  <a:cubicBezTo>
                    <a:pt x="117" y="166"/>
                    <a:pt x="117" y="166"/>
                    <a:pt x="117" y="166"/>
                  </a:cubicBezTo>
                  <a:cubicBezTo>
                    <a:pt x="133" y="171"/>
                    <a:pt x="153" y="178"/>
                    <a:pt x="176" y="186"/>
                  </a:cubicBezTo>
                  <a:cubicBezTo>
                    <a:pt x="176" y="186"/>
                    <a:pt x="176" y="186"/>
                    <a:pt x="176" y="186"/>
                  </a:cubicBezTo>
                  <a:cubicBezTo>
                    <a:pt x="222" y="203"/>
                    <a:pt x="279" y="225"/>
                    <a:pt x="334" y="248"/>
                  </a:cubicBezTo>
                  <a:cubicBezTo>
                    <a:pt x="334" y="248"/>
                    <a:pt x="334" y="248"/>
                    <a:pt x="334" y="248"/>
                  </a:cubicBezTo>
                  <a:cubicBezTo>
                    <a:pt x="390" y="270"/>
                    <a:pt x="444" y="293"/>
                    <a:pt x="488" y="311"/>
                  </a:cubicBezTo>
                  <a:cubicBezTo>
                    <a:pt x="488" y="311"/>
                    <a:pt x="488" y="311"/>
                    <a:pt x="488" y="311"/>
                  </a:cubicBezTo>
                  <a:cubicBezTo>
                    <a:pt x="531" y="329"/>
                    <a:pt x="563" y="341"/>
                    <a:pt x="572" y="343"/>
                  </a:cubicBezTo>
                  <a:cubicBezTo>
                    <a:pt x="572" y="343"/>
                    <a:pt x="572" y="343"/>
                    <a:pt x="572" y="343"/>
                  </a:cubicBezTo>
                  <a:cubicBezTo>
                    <a:pt x="598" y="349"/>
                    <a:pt x="654" y="372"/>
                    <a:pt x="685" y="372"/>
                  </a:cubicBezTo>
                  <a:cubicBezTo>
                    <a:pt x="685" y="372"/>
                    <a:pt x="685" y="372"/>
                    <a:pt x="685" y="372"/>
                  </a:cubicBezTo>
                  <a:cubicBezTo>
                    <a:pt x="684" y="378"/>
                    <a:pt x="684" y="378"/>
                    <a:pt x="684" y="378"/>
                  </a:cubicBezTo>
                  <a:cubicBezTo>
                    <a:pt x="684" y="384"/>
                    <a:pt x="684" y="384"/>
                    <a:pt x="684" y="384"/>
                  </a:cubicBezTo>
                  <a:cubicBezTo>
                    <a:pt x="684" y="378"/>
                    <a:pt x="684" y="378"/>
                    <a:pt x="684" y="378"/>
                  </a:cubicBezTo>
                  <a:cubicBezTo>
                    <a:pt x="685" y="372"/>
                    <a:pt x="685" y="372"/>
                    <a:pt x="685" y="372"/>
                  </a:cubicBezTo>
                  <a:cubicBezTo>
                    <a:pt x="685" y="372"/>
                    <a:pt x="685" y="372"/>
                    <a:pt x="685" y="372"/>
                  </a:cubicBezTo>
                  <a:cubicBezTo>
                    <a:pt x="685" y="372"/>
                    <a:pt x="685" y="372"/>
                    <a:pt x="685" y="372"/>
                  </a:cubicBezTo>
                  <a:cubicBezTo>
                    <a:pt x="685" y="372"/>
                    <a:pt x="686" y="372"/>
                    <a:pt x="686" y="372"/>
                  </a:cubicBezTo>
                  <a:cubicBezTo>
                    <a:pt x="686" y="372"/>
                    <a:pt x="686" y="372"/>
                    <a:pt x="686" y="372"/>
                  </a:cubicBezTo>
                  <a:cubicBezTo>
                    <a:pt x="690" y="372"/>
                    <a:pt x="695" y="371"/>
                    <a:pt x="699" y="369"/>
                  </a:cubicBezTo>
                  <a:cubicBezTo>
                    <a:pt x="699" y="369"/>
                    <a:pt x="699" y="369"/>
                    <a:pt x="699" y="369"/>
                  </a:cubicBezTo>
                  <a:cubicBezTo>
                    <a:pt x="702" y="367"/>
                    <a:pt x="704" y="364"/>
                    <a:pt x="705" y="359"/>
                  </a:cubicBezTo>
                  <a:cubicBezTo>
                    <a:pt x="705" y="359"/>
                    <a:pt x="705" y="359"/>
                    <a:pt x="705" y="359"/>
                  </a:cubicBezTo>
                  <a:cubicBezTo>
                    <a:pt x="705" y="358"/>
                    <a:pt x="705" y="358"/>
                    <a:pt x="705" y="357"/>
                  </a:cubicBezTo>
                  <a:cubicBezTo>
                    <a:pt x="705" y="357"/>
                    <a:pt x="705" y="357"/>
                    <a:pt x="705" y="357"/>
                  </a:cubicBezTo>
                  <a:cubicBezTo>
                    <a:pt x="705" y="349"/>
                    <a:pt x="700" y="322"/>
                    <a:pt x="693" y="288"/>
                  </a:cubicBezTo>
                  <a:cubicBezTo>
                    <a:pt x="693" y="288"/>
                    <a:pt x="693" y="288"/>
                    <a:pt x="693" y="288"/>
                  </a:cubicBezTo>
                  <a:cubicBezTo>
                    <a:pt x="686" y="254"/>
                    <a:pt x="677" y="212"/>
                    <a:pt x="668" y="171"/>
                  </a:cubicBezTo>
                  <a:cubicBezTo>
                    <a:pt x="668" y="171"/>
                    <a:pt x="668" y="171"/>
                    <a:pt x="668" y="171"/>
                  </a:cubicBezTo>
                  <a:cubicBezTo>
                    <a:pt x="652" y="101"/>
                    <a:pt x="636" y="35"/>
                    <a:pt x="631" y="15"/>
                  </a:cubicBezTo>
                  <a:cubicBezTo>
                    <a:pt x="631" y="15"/>
                    <a:pt x="631" y="15"/>
                    <a:pt x="631" y="15"/>
                  </a:cubicBezTo>
                  <a:cubicBezTo>
                    <a:pt x="623" y="17"/>
                    <a:pt x="623" y="17"/>
                    <a:pt x="623" y="17"/>
                  </a:cubicBezTo>
                  <a:cubicBezTo>
                    <a:pt x="624" y="19"/>
                    <a:pt x="625" y="21"/>
                    <a:pt x="625" y="24"/>
                  </a:cubicBezTo>
                  <a:cubicBezTo>
                    <a:pt x="625" y="24"/>
                    <a:pt x="625" y="24"/>
                    <a:pt x="625" y="24"/>
                  </a:cubicBezTo>
                  <a:cubicBezTo>
                    <a:pt x="627" y="33"/>
                    <a:pt x="630" y="45"/>
                    <a:pt x="634" y="60"/>
                  </a:cubicBezTo>
                  <a:cubicBezTo>
                    <a:pt x="634" y="60"/>
                    <a:pt x="634" y="60"/>
                    <a:pt x="634" y="60"/>
                  </a:cubicBezTo>
                  <a:cubicBezTo>
                    <a:pt x="641" y="90"/>
                    <a:pt x="650" y="130"/>
                    <a:pt x="659" y="171"/>
                  </a:cubicBezTo>
                  <a:cubicBezTo>
                    <a:pt x="659" y="171"/>
                    <a:pt x="659" y="171"/>
                    <a:pt x="659" y="171"/>
                  </a:cubicBezTo>
                  <a:cubicBezTo>
                    <a:pt x="669" y="212"/>
                    <a:pt x="678" y="254"/>
                    <a:pt x="685" y="288"/>
                  </a:cubicBezTo>
                  <a:cubicBezTo>
                    <a:pt x="685" y="288"/>
                    <a:pt x="685" y="288"/>
                    <a:pt x="685" y="288"/>
                  </a:cubicBezTo>
                  <a:cubicBezTo>
                    <a:pt x="692" y="322"/>
                    <a:pt x="697" y="348"/>
                    <a:pt x="697" y="357"/>
                  </a:cubicBezTo>
                  <a:cubicBezTo>
                    <a:pt x="697" y="357"/>
                    <a:pt x="697" y="357"/>
                    <a:pt x="697" y="357"/>
                  </a:cubicBezTo>
                  <a:cubicBezTo>
                    <a:pt x="697" y="357"/>
                    <a:pt x="697" y="357"/>
                    <a:pt x="697" y="357"/>
                  </a:cubicBezTo>
                  <a:cubicBezTo>
                    <a:pt x="697" y="357"/>
                    <a:pt x="697" y="357"/>
                    <a:pt x="697" y="357"/>
                  </a:cubicBezTo>
                  <a:cubicBezTo>
                    <a:pt x="697" y="362"/>
                    <a:pt x="697" y="362"/>
                    <a:pt x="697" y="362"/>
                  </a:cubicBezTo>
                  <a:cubicBezTo>
                    <a:pt x="693" y="363"/>
                    <a:pt x="693" y="363"/>
                    <a:pt x="693" y="363"/>
                  </a:cubicBezTo>
                  <a:cubicBezTo>
                    <a:pt x="691" y="364"/>
                    <a:pt x="688" y="364"/>
                    <a:pt x="685" y="364"/>
                  </a:cubicBezTo>
                  <a:cubicBezTo>
                    <a:pt x="685" y="364"/>
                    <a:pt x="685" y="364"/>
                    <a:pt x="685" y="364"/>
                  </a:cubicBezTo>
                  <a:cubicBezTo>
                    <a:pt x="685" y="364"/>
                    <a:pt x="685" y="364"/>
                    <a:pt x="684" y="364"/>
                  </a:cubicBezTo>
                  <a:cubicBezTo>
                    <a:pt x="684" y="364"/>
                    <a:pt x="684" y="364"/>
                    <a:pt x="684" y="364"/>
                  </a:cubicBezTo>
                  <a:cubicBezTo>
                    <a:pt x="684" y="364"/>
                    <a:pt x="684" y="364"/>
                    <a:pt x="684" y="364"/>
                  </a:cubicBezTo>
                  <a:cubicBezTo>
                    <a:pt x="684" y="364"/>
                    <a:pt x="684" y="364"/>
                    <a:pt x="684" y="364"/>
                  </a:cubicBezTo>
                  <a:cubicBezTo>
                    <a:pt x="670" y="364"/>
                    <a:pt x="650" y="358"/>
                    <a:pt x="629" y="352"/>
                  </a:cubicBezTo>
                  <a:cubicBezTo>
                    <a:pt x="629" y="352"/>
                    <a:pt x="629" y="352"/>
                    <a:pt x="629" y="352"/>
                  </a:cubicBezTo>
                  <a:cubicBezTo>
                    <a:pt x="608" y="345"/>
                    <a:pt x="587" y="338"/>
                    <a:pt x="573" y="335"/>
                  </a:cubicBezTo>
                  <a:cubicBezTo>
                    <a:pt x="573" y="335"/>
                    <a:pt x="573" y="335"/>
                    <a:pt x="573" y="335"/>
                  </a:cubicBezTo>
                  <a:cubicBezTo>
                    <a:pt x="569" y="334"/>
                    <a:pt x="560" y="331"/>
                    <a:pt x="545" y="325"/>
                  </a:cubicBezTo>
                  <a:cubicBezTo>
                    <a:pt x="545" y="325"/>
                    <a:pt x="545" y="325"/>
                    <a:pt x="545" y="325"/>
                  </a:cubicBezTo>
                  <a:cubicBezTo>
                    <a:pt x="531" y="320"/>
                    <a:pt x="513" y="312"/>
                    <a:pt x="491" y="303"/>
                  </a:cubicBezTo>
                  <a:cubicBezTo>
                    <a:pt x="491" y="303"/>
                    <a:pt x="491" y="303"/>
                    <a:pt x="491" y="303"/>
                  </a:cubicBezTo>
                  <a:cubicBezTo>
                    <a:pt x="448" y="286"/>
                    <a:pt x="392" y="263"/>
                    <a:pt x="337" y="240"/>
                  </a:cubicBezTo>
                  <a:cubicBezTo>
                    <a:pt x="337" y="240"/>
                    <a:pt x="337" y="240"/>
                    <a:pt x="337" y="240"/>
                  </a:cubicBezTo>
                  <a:cubicBezTo>
                    <a:pt x="281" y="218"/>
                    <a:pt x="225" y="195"/>
                    <a:pt x="178" y="178"/>
                  </a:cubicBezTo>
                  <a:cubicBezTo>
                    <a:pt x="178" y="178"/>
                    <a:pt x="178" y="178"/>
                    <a:pt x="178" y="178"/>
                  </a:cubicBezTo>
                  <a:cubicBezTo>
                    <a:pt x="132" y="162"/>
                    <a:pt x="95" y="150"/>
                    <a:pt x="80" y="150"/>
                  </a:cubicBezTo>
                  <a:cubicBezTo>
                    <a:pt x="80" y="150"/>
                    <a:pt x="80" y="150"/>
                    <a:pt x="80" y="150"/>
                  </a:cubicBezTo>
                  <a:cubicBezTo>
                    <a:pt x="79" y="150"/>
                    <a:pt x="78" y="150"/>
                    <a:pt x="77" y="150"/>
                  </a:cubicBezTo>
                  <a:cubicBezTo>
                    <a:pt x="77" y="150"/>
                    <a:pt x="77" y="150"/>
                    <a:pt x="77" y="150"/>
                  </a:cubicBezTo>
                  <a:cubicBezTo>
                    <a:pt x="51" y="154"/>
                    <a:pt x="36" y="167"/>
                    <a:pt x="26" y="180"/>
                  </a:cubicBezTo>
                  <a:cubicBezTo>
                    <a:pt x="26" y="180"/>
                    <a:pt x="26" y="180"/>
                    <a:pt x="26" y="180"/>
                  </a:cubicBezTo>
                  <a:cubicBezTo>
                    <a:pt x="20" y="187"/>
                    <a:pt x="17" y="195"/>
                    <a:pt x="15" y="199"/>
                  </a:cubicBezTo>
                  <a:cubicBezTo>
                    <a:pt x="15" y="199"/>
                    <a:pt x="15" y="199"/>
                    <a:pt x="15" y="199"/>
                  </a:cubicBezTo>
                  <a:cubicBezTo>
                    <a:pt x="23" y="201"/>
                    <a:pt x="23" y="201"/>
                    <a:pt x="23" y="201"/>
                  </a:cubicBezTo>
                  <a:cubicBezTo>
                    <a:pt x="23" y="201"/>
                    <a:pt x="23" y="201"/>
                    <a:pt x="23" y="200"/>
                  </a:cubicBezTo>
                  <a:cubicBezTo>
                    <a:pt x="23" y="200"/>
                    <a:pt x="23" y="200"/>
                    <a:pt x="23" y="200"/>
                  </a:cubicBezTo>
                  <a:cubicBezTo>
                    <a:pt x="25" y="196"/>
                    <a:pt x="28" y="191"/>
                    <a:pt x="32" y="185"/>
                  </a:cubicBezTo>
                  <a:cubicBezTo>
                    <a:pt x="32" y="185"/>
                    <a:pt x="32" y="185"/>
                    <a:pt x="32" y="185"/>
                  </a:cubicBezTo>
                  <a:cubicBezTo>
                    <a:pt x="41" y="174"/>
                    <a:pt x="55" y="162"/>
                    <a:pt x="78" y="159"/>
                  </a:cubicBezTo>
                  <a:cubicBezTo>
                    <a:pt x="78" y="159"/>
                    <a:pt x="78" y="159"/>
                    <a:pt x="78" y="159"/>
                  </a:cubicBezTo>
                  <a:cubicBezTo>
                    <a:pt x="78" y="158"/>
                    <a:pt x="79" y="158"/>
                    <a:pt x="80" y="158"/>
                  </a:cubicBezTo>
                  <a:cubicBezTo>
                    <a:pt x="80" y="158"/>
                    <a:pt x="80" y="158"/>
                    <a:pt x="80" y="158"/>
                  </a:cubicBezTo>
                  <a:cubicBezTo>
                    <a:pt x="80" y="158"/>
                    <a:pt x="80" y="158"/>
                    <a:pt x="80" y="158"/>
                  </a:cubicBezTo>
                  <a:cubicBezTo>
                    <a:pt x="80" y="158"/>
                    <a:pt x="80" y="158"/>
                    <a:pt x="80" y="158"/>
                  </a:cubicBezTo>
                  <a:cubicBezTo>
                    <a:pt x="80" y="158"/>
                    <a:pt x="80" y="158"/>
                    <a:pt x="80" y="15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7" name="Freeform 31"/>
            <p:cNvSpPr>
              <a:spLocks/>
            </p:cNvSpPr>
            <p:nvPr/>
          </p:nvSpPr>
          <p:spPr bwMode="auto">
            <a:xfrm>
              <a:off x="3562" y="2840"/>
              <a:ext cx="44" cy="66"/>
            </a:xfrm>
            <a:custGeom>
              <a:avLst/>
              <a:gdLst>
                <a:gd name="T0" fmla="*/ 0 w 44"/>
                <a:gd name="T1" fmla="*/ 57 h 66"/>
                <a:gd name="T2" fmla="*/ 24 w 44"/>
                <a:gd name="T3" fmla="*/ 0 h 66"/>
                <a:gd name="T4" fmla="*/ 44 w 44"/>
                <a:gd name="T5" fmla="*/ 8 h 66"/>
                <a:gd name="T6" fmla="*/ 20 w 44"/>
                <a:gd name="T7" fmla="*/ 66 h 66"/>
                <a:gd name="T8" fmla="*/ 0 w 44"/>
                <a:gd name="T9" fmla="*/ 57 h 66"/>
                <a:gd name="T10" fmla="*/ 0 w 44"/>
                <a:gd name="T11" fmla="*/ 57 h 66"/>
              </a:gdLst>
              <a:ahLst/>
              <a:cxnLst>
                <a:cxn ang="0">
                  <a:pos x="T0" y="T1"/>
                </a:cxn>
                <a:cxn ang="0">
                  <a:pos x="T2" y="T3"/>
                </a:cxn>
                <a:cxn ang="0">
                  <a:pos x="T4" y="T5"/>
                </a:cxn>
                <a:cxn ang="0">
                  <a:pos x="T6" y="T7"/>
                </a:cxn>
                <a:cxn ang="0">
                  <a:pos x="T8" y="T9"/>
                </a:cxn>
                <a:cxn ang="0">
                  <a:pos x="T10" y="T11"/>
                </a:cxn>
              </a:cxnLst>
              <a:rect l="0" t="0" r="r" b="b"/>
              <a:pathLst>
                <a:path w="44" h="66">
                  <a:moveTo>
                    <a:pt x="0" y="57"/>
                  </a:moveTo>
                  <a:lnTo>
                    <a:pt x="24" y="0"/>
                  </a:lnTo>
                  <a:lnTo>
                    <a:pt x="44" y="8"/>
                  </a:lnTo>
                  <a:lnTo>
                    <a:pt x="20" y="66"/>
                  </a:lnTo>
                  <a:lnTo>
                    <a:pt x="0" y="57"/>
                  </a:lnTo>
                  <a:lnTo>
                    <a:pt x="0" y="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8" name="Freeform 32"/>
            <p:cNvSpPr>
              <a:spLocks noEditPoints="1"/>
            </p:cNvSpPr>
            <p:nvPr/>
          </p:nvSpPr>
          <p:spPr bwMode="auto">
            <a:xfrm>
              <a:off x="3553" y="2831"/>
              <a:ext cx="62" cy="84"/>
            </a:xfrm>
            <a:custGeom>
              <a:avLst/>
              <a:gdLst>
                <a:gd name="T0" fmla="*/ 6 w 62"/>
                <a:gd name="T1" fmla="*/ 73 h 84"/>
                <a:gd name="T2" fmla="*/ 9 w 62"/>
                <a:gd name="T3" fmla="*/ 66 h 84"/>
                <a:gd name="T4" fmla="*/ 15 w 62"/>
                <a:gd name="T5" fmla="*/ 68 h 84"/>
                <a:gd name="T6" fmla="*/ 9 w 62"/>
                <a:gd name="T7" fmla="*/ 66 h 84"/>
                <a:gd name="T8" fmla="*/ 6 w 62"/>
                <a:gd name="T9" fmla="*/ 73 h 84"/>
                <a:gd name="T10" fmla="*/ 0 w 62"/>
                <a:gd name="T11" fmla="*/ 70 h 84"/>
                <a:gd name="T12" fmla="*/ 29 w 62"/>
                <a:gd name="T13" fmla="*/ 0 h 84"/>
                <a:gd name="T14" fmla="*/ 62 w 62"/>
                <a:gd name="T15" fmla="*/ 14 h 84"/>
                <a:gd name="T16" fmla="*/ 34 w 62"/>
                <a:gd name="T17" fmla="*/ 84 h 84"/>
                <a:gd name="T18" fmla="*/ 6 w 62"/>
                <a:gd name="T19" fmla="*/ 73 h 84"/>
                <a:gd name="T20" fmla="*/ 6 w 62"/>
                <a:gd name="T21" fmla="*/ 73 h 84"/>
                <a:gd name="T22" fmla="*/ 26 w 62"/>
                <a:gd name="T23" fmla="*/ 66 h 84"/>
                <a:gd name="T24" fmla="*/ 45 w 62"/>
                <a:gd name="T25" fmla="*/ 21 h 84"/>
                <a:gd name="T26" fmla="*/ 36 w 62"/>
                <a:gd name="T27" fmla="*/ 18 h 84"/>
                <a:gd name="T28" fmla="*/ 18 w 62"/>
                <a:gd name="T29" fmla="*/ 63 h 84"/>
                <a:gd name="T30" fmla="*/ 26 w 62"/>
                <a:gd name="T31" fmla="*/ 66 h 84"/>
                <a:gd name="T32" fmla="*/ 26 w 62"/>
                <a:gd name="T33" fmla="*/ 6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 h="84">
                  <a:moveTo>
                    <a:pt x="6" y="73"/>
                  </a:moveTo>
                  <a:lnTo>
                    <a:pt x="9" y="66"/>
                  </a:lnTo>
                  <a:lnTo>
                    <a:pt x="15" y="68"/>
                  </a:lnTo>
                  <a:lnTo>
                    <a:pt x="9" y="66"/>
                  </a:lnTo>
                  <a:lnTo>
                    <a:pt x="6" y="73"/>
                  </a:lnTo>
                  <a:lnTo>
                    <a:pt x="0" y="70"/>
                  </a:lnTo>
                  <a:lnTo>
                    <a:pt x="29" y="0"/>
                  </a:lnTo>
                  <a:lnTo>
                    <a:pt x="62" y="14"/>
                  </a:lnTo>
                  <a:lnTo>
                    <a:pt x="34" y="84"/>
                  </a:lnTo>
                  <a:lnTo>
                    <a:pt x="6" y="73"/>
                  </a:lnTo>
                  <a:lnTo>
                    <a:pt x="6" y="73"/>
                  </a:lnTo>
                  <a:close/>
                  <a:moveTo>
                    <a:pt x="26" y="66"/>
                  </a:moveTo>
                  <a:lnTo>
                    <a:pt x="45" y="21"/>
                  </a:lnTo>
                  <a:lnTo>
                    <a:pt x="36" y="18"/>
                  </a:lnTo>
                  <a:lnTo>
                    <a:pt x="18" y="63"/>
                  </a:lnTo>
                  <a:lnTo>
                    <a:pt x="26" y="66"/>
                  </a:lnTo>
                  <a:lnTo>
                    <a:pt x="26" y="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79" name="Freeform 66"/>
          <p:cNvSpPr>
            <a:spLocks noEditPoints="1"/>
          </p:cNvSpPr>
          <p:nvPr/>
        </p:nvSpPr>
        <p:spPr bwMode="auto">
          <a:xfrm rot="218059">
            <a:off x="1778078" y="2047788"/>
            <a:ext cx="411150" cy="415435"/>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tx1">
              <a:lumMod val="75000"/>
              <a:lumOff val="2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solidFill>
                <a:srgbClr val="C00000"/>
              </a:solidFill>
            </a:endParaRPr>
          </a:p>
        </p:txBody>
      </p:sp>
      <p:sp>
        <p:nvSpPr>
          <p:cNvPr id="80" name="Freeform 66"/>
          <p:cNvSpPr>
            <a:spLocks noEditPoints="1"/>
          </p:cNvSpPr>
          <p:nvPr/>
        </p:nvSpPr>
        <p:spPr bwMode="auto">
          <a:xfrm rot="218059">
            <a:off x="1787486" y="4405557"/>
            <a:ext cx="411150" cy="415435"/>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tx1">
              <a:lumMod val="75000"/>
              <a:lumOff val="2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solidFill>
                <a:srgbClr val="C00000"/>
              </a:solidFill>
            </a:endParaRPr>
          </a:p>
        </p:txBody>
      </p:sp>
      <p:sp>
        <p:nvSpPr>
          <p:cNvPr id="81" name="Freeform 66"/>
          <p:cNvSpPr>
            <a:spLocks noEditPoints="1"/>
          </p:cNvSpPr>
          <p:nvPr/>
        </p:nvSpPr>
        <p:spPr bwMode="auto">
          <a:xfrm rot="218059">
            <a:off x="8501289" y="2075107"/>
            <a:ext cx="411150" cy="415435"/>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tx1">
              <a:lumMod val="75000"/>
              <a:lumOff val="2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solidFill>
                <a:srgbClr val="C00000"/>
              </a:solidFill>
            </a:endParaRPr>
          </a:p>
        </p:txBody>
      </p:sp>
      <p:sp>
        <p:nvSpPr>
          <p:cNvPr id="82" name="Freeform 66"/>
          <p:cNvSpPr>
            <a:spLocks noEditPoints="1"/>
          </p:cNvSpPr>
          <p:nvPr/>
        </p:nvSpPr>
        <p:spPr bwMode="auto">
          <a:xfrm rot="218059">
            <a:off x="8538690" y="4432927"/>
            <a:ext cx="411150" cy="415435"/>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tx1">
              <a:lumMod val="75000"/>
              <a:lumOff val="2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solidFill>
                <a:srgbClr val="C00000"/>
              </a:solidFill>
            </a:endParaRPr>
          </a:p>
        </p:txBody>
      </p:sp>
      <p:pic>
        <p:nvPicPr>
          <p:cNvPr id="83" name="图片 82"/>
          <p:cNvPicPr>
            <a:picLocks noChangeAspect="1"/>
          </p:cNvPicPr>
          <p:nvPr/>
        </p:nvPicPr>
        <p:blipFill>
          <a:blip r:embed="rId2"/>
          <a:stretch>
            <a:fillRect/>
          </a:stretch>
        </p:blipFill>
        <p:spPr>
          <a:xfrm>
            <a:off x="307848" y="237744"/>
            <a:ext cx="355722" cy="299555"/>
          </a:xfrm>
          <a:prstGeom prst="rect">
            <a:avLst/>
          </a:prstGeom>
        </p:spPr>
      </p:pic>
      <p:sp>
        <p:nvSpPr>
          <p:cNvPr id="84" name="文本框 83"/>
          <p:cNvSpPr txBox="1"/>
          <p:nvPr/>
        </p:nvSpPr>
        <p:spPr>
          <a:xfrm>
            <a:off x="852272" y="141299"/>
            <a:ext cx="2557110" cy="492443"/>
          </a:xfrm>
          <a:prstGeom prst="rect">
            <a:avLst/>
          </a:prstGeom>
          <a:noFill/>
        </p:spPr>
        <p:txBody>
          <a:bodyPr wrap="none" rtlCol="0">
            <a:spAutoFit/>
          </a:bodyPr>
          <a:lstStyle/>
          <a:p>
            <a:r>
              <a:rPr lang="zh-CN" altLang="en-US" sz="26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请添加您的小标题</a:t>
            </a:r>
            <a:endParaRPr lang="zh-CN" altLang="en-US" sz="26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extLst>
      <p:ext uri="{BB962C8B-B14F-4D97-AF65-F5344CB8AC3E}">
        <p14:creationId xmlns:p14="http://schemas.microsoft.com/office/powerpoint/2010/main" val="5200083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grpSp>
        <p:nvGrpSpPr>
          <p:cNvPr id="83" name="Group 218"/>
          <p:cNvGrpSpPr/>
          <p:nvPr/>
        </p:nvGrpSpPr>
        <p:grpSpPr>
          <a:xfrm>
            <a:off x="7911862" y="2581215"/>
            <a:ext cx="4280138" cy="3167262"/>
            <a:chOff x="0" y="0"/>
            <a:chExt cx="2222306" cy="1644486"/>
          </a:xfrm>
        </p:grpSpPr>
        <p:sp>
          <p:nvSpPr>
            <p:cNvPr id="84" name="Shape 214"/>
            <p:cNvSpPr/>
            <p:nvPr/>
          </p:nvSpPr>
          <p:spPr>
            <a:xfrm>
              <a:off x="177800" y="-1"/>
              <a:ext cx="268610" cy="424412"/>
            </a:xfrm>
            <a:custGeom>
              <a:avLst/>
              <a:gdLst/>
              <a:ahLst/>
              <a:cxnLst>
                <a:cxn ang="0">
                  <a:pos x="wd2" y="hd2"/>
                </a:cxn>
                <a:cxn ang="5400000">
                  <a:pos x="wd2" y="hd2"/>
                </a:cxn>
                <a:cxn ang="10800000">
                  <a:pos x="wd2" y="hd2"/>
                </a:cxn>
                <a:cxn ang="16200000">
                  <a:pos x="wd2" y="hd2"/>
                </a:cxn>
              </a:cxnLst>
              <a:rect l="0" t="0" r="r" b="b"/>
              <a:pathLst>
                <a:path w="20717" h="20825" extrusionOk="0">
                  <a:moveTo>
                    <a:pt x="0" y="978"/>
                  </a:moveTo>
                  <a:cubicBezTo>
                    <a:pt x="4331" y="132"/>
                    <a:pt x="6848" y="-775"/>
                    <a:pt x="10359" y="1107"/>
                  </a:cubicBezTo>
                  <a:cubicBezTo>
                    <a:pt x="14373" y="3260"/>
                    <a:pt x="15631" y="7002"/>
                    <a:pt x="17595" y="9981"/>
                  </a:cubicBezTo>
                  <a:cubicBezTo>
                    <a:pt x="19135" y="12318"/>
                    <a:pt x="19785" y="13548"/>
                    <a:pt x="20568" y="16020"/>
                  </a:cubicBezTo>
                  <a:cubicBezTo>
                    <a:pt x="21600" y="19279"/>
                    <a:pt x="17061" y="19856"/>
                    <a:pt x="13655" y="20825"/>
                  </a:cubicBezTo>
                </a:path>
              </a:pathLst>
            </a:custGeom>
            <a:solidFill>
              <a:srgbClr val="E7E4EA"/>
            </a:solid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85" name="Shape 215"/>
            <p:cNvSpPr/>
            <p:nvPr/>
          </p:nvSpPr>
          <p:spPr>
            <a:xfrm>
              <a:off x="876300" y="990599"/>
              <a:ext cx="288326" cy="392441"/>
            </a:xfrm>
            <a:custGeom>
              <a:avLst/>
              <a:gdLst/>
              <a:ahLst/>
              <a:cxnLst>
                <a:cxn ang="0">
                  <a:pos x="wd2" y="hd2"/>
                </a:cxn>
                <a:cxn ang="5400000">
                  <a:pos x="wd2" y="hd2"/>
                </a:cxn>
                <a:cxn ang="10800000">
                  <a:pos x="wd2" y="hd2"/>
                </a:cxn>
                <a:cxn ang="16200000">
                  <a:pos x="wd2" y="hd2"/>
                </a:cxn>
              </a:cxnLst>
              <a:rect l="0" t="0" r="r" b="b"/>
              <a:pathLst>
                <a:path w="19323" h="18952" extrusionOk="0">
                  <a:moveTo>
                    <a:pt x="0" y="1473"/>
                  </a:moveTo>
                  <a:cubicBezTo>
                    <a:pt x="6540" y="-2648"/>
                    <a:pt x="10391" y="2786"/>
                    <a:pt x="14004" y="6685"/>
                  </a:cubicBezTo>
                  <a:cubicBezTo>
                    <a:pt x="18693" y="11746"/>
                    <a:pt x="21600" y="16421"/>
                    <a:pt x="17023" y="18952"/>
                  </a:cubicBezTo>
                </a:path>
              </a:pathLst>
            </a:custGeom>
            <a:solidFill>
              <a:srgbClr val="E7E4EA"/>
            </a:solid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86" name="Shape 216"/>
            <p:cNvSpPr/>
            <p:nvPr/>
          </p:nvSpPr>
          <p:spPr>
            <a:xfrm>
              <a:off x="0" y="25400"/>
              <a:ext cx="1130505" cy="1441123"/>
            </a:xfrm>
            <a:custGeom>
              <a:avLst/>
              <a:gdLst/>
              <a:ahLst/>
              <a:cxnLst>
                <a:cxn ang="0">
                  <a:pos x="wd2" y="hd2"/>
                </a:cxn>
                <a:cxn ang="5400000">
                  <a:pos x="wd2" y="hd2"/>
                </a:cxn>
                <a:cxn ang="10800000">
                  <a:pos x="wd2" y="hd2"/>
                </a:cxn>
                <a:cxn ang="16200000">
                  <a:pos x="wd2" y="hd2"/>
                </a:cxn>
              </a:cxnLst>
              <a:rect l="0" t="0" r="r" b="b"/>
              <a:pathLst>
                <a:path w="21386" h="21249" extrusionOk="0">
                  <a:moveTo>
                    <a:pt x="6695" y="5964"/>
                  </a:moveTo>
                  <a:cubicBezTo>
                    <a:pt x="5870" y="4835"/>
                    <a:pt x="5320" y="3733"/>
                    <a:pt x="4734" y="2782"/>
                  </a:cubicBezTo>
                  <a:cubicBezTo>
                    <a:pt x="4160" y="1851"/>
                    <a:pt x="3364" y="1097"/>
                    <a:pt x="3346" y="0"/>
                  </a:cubicBezTo>
                  <a:cubicBezTo>
                    <a:pt x="2749" y="212"/>
                    <a:pt x="2098" y="524"/>
                    <a:pt x="1695" y="926"/>
                  </a:cubicBezTo>
                  <a:cubicBezTo>
                    <a:pt x="988" y="1632"/>
                    <a:pt x="570" y="2910"/>
                    <a:pt x="299" y="3769"/>
                  </a:cubicBezTo>
                  <a:cubicBezTo>
                    <a:pt x="-19" y="4774"/>
                    <a:pt x="-82" y="5809"/>
                    <a:pt x="104" y="6834"/>
                  </a:cubicBezTo>
                  <a:cubicBezTo>
                    <a:pt x="507" y="9059"/>
                    <a:pt x="1907" y="11120"/>
                    <a:pt x="3352" y="13032"/>
                  </a:cubicBezTo>
                  <a:cubicBezTo>
                    <a:pt x="4121" y="14050"/>
                    <a:pt x="4913" y="15069"/>
                    <a:pt x="5760" y="16050"/>
                  </a:cubicBezTo>
                  <a:cubicBezTo>
                    <a:pt x="7632" y="18216"/>
                    <a:pt x="10200" y="20007"/>
                    <a:pt x="13428" y="20934"/>
                  </a:cubicBezTo>
                  <a:cubicBezTo>
                    <a:pt x="15746" y="21600"/>
                    <a:pt x="19972" y="21179"/>
                    <a:pt x="21384" y="19961"/>
                  </a:cubicBezTo>
                  <a:cubicBezTo>
                    <a:pt x="21518" y="19211"/>
                    <a:pt x="16578" y="14785"/>
                    <a:pt x="16540" y="14807"/>
                  </a:cubicBezTo>
                  <a:cubicBezTo>
                    <a:pt x="15277" y="15530"/>
                    <a:pt x="13118" y="16386"/>
                    <a:pt x="11538" y="16347"/>
                  </a:cubicBezTo>
                  <a:cubicBezTo>
                    <a:pt x="9234" y="16290"/>
                    <a:pt x="7991" y="14209"/>
                    <a:pt x="7048" y="12885"/>
                  </a:cubicBezTo>
                  <a:cubicBezTo>
                    <a:pt x="6162" y="11641"/>
                    <a:pt x="5096" y="10300"/>
                    <a:pt x="4890" y="8855"/>
                  </a:cubicBezTo>
                  <a:cubicBezTo>
                    <a:pt x="4802" y="8239"/>
                    <a:pt x="4929" y="7607"/>
                    <a:pt x="5302" y="7056"/>
                  </a:cubicBezTo>
                  <a:cubicBezTo>
                    <a:pt x="5511" y="6746"/>
                    <a:pt x="6171" y="5989"/>
                    <a:pt x="6695" y="5964"/>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87" name="Shape 217"/>
            <p:cNvSpPr/>
            <p:nvPr/>
          </p:nvSpPr>
          <p:spPr>
            <a:xfrm>
              <a:off x="1041400" y="888999"/>
              <a:ext cx="1180907" cy="755488"/>
            </a:xfrm>
            <a:custGeom>
              <a:avLst/>
              <a:gdLst/>
              <a:ahLst/>
              <a:cxnLst>
                <a:cxn ang="0">
                  <a:pos x="wd2" y="hd2"/>
                </a:cxn>
                <a:cxn ang="5400000">
                  <a:pos x="wd2" y="hd2"/>
                </a:cxn>
                <a:cxn ang="10800000">
                  <a:pos x="wd2" y="hd2"/>
                </a:cxn>
                <a:cxn ang="16200000">
                  <a:pos x="wd2" y="hd2"/>
                </a:cxn>
              </a:cxnLst>
              <a:rect l="0" t="0" r="r" b="b"/>
              <a:pathLst>
                <a:path w="20880" h="19656" extrusionOk="0">
                  <a:moveTo>
                    <a:pt x="0" y="14067"/>
                  </a:moveTo>
                  <a:cubicBezTo>
                    <a:pt x="1546" y="18995"/>
                    <a:pt x="4265" y="21549"/>
                    <a:pt x="7901" y="18005"/>
                  </a:cubicBezTo>
                  <a:cubicBezTo>
                    <a:pt x="9262" y="16678"/>
                    <a:pt x="11668" y="12078"/>
                    <a:pt x="9432" y="10109"/>
                  </a:cubicBezTo>
                  <a:cubicBezTo>
                    <a:pt x="7906" y="8766"/>
                    <a:pt x="6036" y="11469"/>
                    <a:pt x="6486" y="13754"/>
                  </a:cubicBezTo>
                  <a:cubicBezTo>
                    <a:pt x="7019" y="16458"/>
                    <a:pt x="10653" y="17259"/>
                    <a:pt x="12181" y="16654"/>
                  </a:cubicBezTo>
                  <a:cubicBezTo>
                    <a:pt x="14962" y="15554"/>
                    <a:pt x="14704" y="12109"/>
                    <a:pt x="15038" y="8516"/>
                  </a:cubicBezTo>
                  <a:cubicBezTo>
                    <a:pt x="15338" y="5296"/>
                    <a:pt x="15973" y="-51"/>
                    <a:pt x="18921" y="0"/>
                  </a:cubicBezTo>
                  <a:cubicBezTo>
                    <a:pt x="20260" y="23"/>
                    <a:pt x="21600" y="1260"/>
                    <a:pt x="20434" y="3163"/>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grpSp>
      <p:grpSp>
        <p:nvGrpSpPr>
          <p:cNvPr id="88" name="Group 157"/>
          <p:cNvGrpSpPr/>
          <p:nvPr/>
        </p:nvGrpSpPr>
        <p:grpSpPr>
          <a:xfrm>
            <a:off x="8815976" y="1032703"/>
            <a:ext cx="1553740" cy="1891968"/>
            <a:chOff x="0" y="0"/>
            <a:chExt cx="825247" cy="1004894"/>
          </a:xfrm>
        </p:grpSpPr>
        <p:sp>
          <p:nvSpPr>
            <p:cNvPr id="89" name="Shape 153"/>
            <p:cNvSpPr/>
            <p:nvPr/>
          </p:nvSpPr>
          <p:spPr>
            <a:xfrm>
              <a:off x="0" y="0"/>
              <a:ext cx="825247" cy="1004894"/>
            </a:xfrm>
            <a:custGeom>
              <a:avLst/>
              <a:gdLst/>
              <a:ahLst/>
              <a:cxnLst>
                <a:cxn ang="0">
                  <a:pos x="wd2" y="hd2"/>
                </a:cxn>
                <a:cxn ang="5400000">
                  <a:pos x="wd2" y="hd2"/>
                </a:cxn>
                <a:cxn ang="10800000">
                  <a:pos x="wd2" y="hd2"/>
                </a:cxn>
                <a:cxn ang="16200000">
                  <a:pos x="wd2" y="hd2"/>
                </a:cxn>
              </a:cxnLst>
              <a:rect l="0" t="0" r="r" b="b"/>
              <a:pathLst>
                <a:path w="20617" h="18782" extrusionOk="0">
                  <a:moveTo>
                    <a:pt x="20606" y="8003"/>
                  </a:moveTo>
                  <a:cubicBezTo>
                    <a:pt x="20536" y="9105"/>
                    <a:pt x="20133" y="10194"/>
                    <a:pt x="19322" y="11192"/>
                  </a:cubicBezTo>
                  <a:cubicBezTo>
                    <a:pt x="17235" y="13763"/>
                    <a:pt x="10676" y="14469"/>
                    <a:pt x="6988" y="14575"/>
                  </a:cubicBezTo>
                  <a:cubicBezTo>
                    <a:pt x="4986" y="15277"/>
                    <a:pt x="3185" y="16577"/>
                    <a:pt x="3059" y="18782"/>
                  </a:cubicBezTo>
                  <a:cubicBezTo>
                    <a:pt x="2578" y="17275"/>
                    <a:pt x="1936" y="15773"/>
                    <a:pt x="4218" y="13676"/>
                  </a:cubicBezTo>
                  <a:cubicBezTo>
                    <a:pt x="3958" y="13915"/>
                    <a:pt x="973" y="11280"/>
                    <a:pt x="253" y="9351"/>
                  </a:cubicBezTo>
                  <a:cubicBezTo>
                    <a:pt x="-538" y="7230"/>
                    <a:pt x="624" y="4258"/>
                    <a:pt x="2405" y="2680"/>
                  </a:cubicBezTo>
                  <a:cubicBezTo>
                    <a:pt x="8610" y="-2818"/>
                    <a:pt x="21062" y="731"/>
                    <a:pt x="20606" y="8003"/>
                  </a:cubicBezTo>
                  <a:close/>
                </a:path>
              </a:pathLst>
            </a:custGeom>
            <a:solidFill>
              <a:srgbClr val="ECEADE"/>
            </a:solid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grpSp>
          <p:nvGrpSpPr>
            <p:cNvPr id="91" name="Group 156"/>
            <p:cNvGrpSpPr/>
            <p:nvPr/>
          </p:nvGrpSpPr>
          <p:grpSpPr>
            <a:xfrm>
              <a:off x="330200" y="215900"/>
              <a:ext cx="178940" cy="367431"/>
              <a:chOff x="0" y="0"/>
              <a:chExt cx="178939" cy="367430"/>
            </a:xfrm>
          </p:grpSpPr>
          <p:sp>
            <p:nvSpPr>
              <p:cNvPr id="92" name="Shape 154"/>
              <p:cNvSpPr/>
              <p:nvPr/>
            </p:nvSpPr>
            <p:spPr>
              <a:xfrm>
                <a:off x="0" y="0"/>
                <a:ext cx="178940" cy="244342"/>
              </a:xfrm>
              <a:custGeom>
                <a:avLst/>
                <a:gdLst/>
                <a:ahLst/>
                <a:cxnLst>
                  <a:cxn ang="0">
                    <a:pos x="wd2" y="hd2"/>
                  </a:cxn>
                  <a:cxn ang="5400000">
                    <a:pos x="wd2" y="hd2"/>
                  </a:cxn>
                  <a:cxn ang="10800000">
                    <a:pos x="wd2" y="hd2"/>
                  </a:cxn>
                  <a:cxn ang="16200000">
                    <a:pos x="wd2" y="hd2"/>
                  </a:cxn>
                </a:cxnLst>
                <a:rect l="0" t="0" r="r" b="b"/>
                <a:pathLst>
                  <a:path w="17224" h="18018" extrusionOk="0">
                    <a:moveTo>
                      <a:pt x="100" y="9277"/>
                    </a:moveTo>
                    <a:cubicBezTo>
                      <a:pt x="-1213" y="3536"/>
                      <a:pt x="10703" y="-3582"/>
                      <a:pt x="16203" y="2063"/>
                    </a:cubicBezTo>
                    <a:cubicBezTo>
                      <a:pt x="20387" y="6358"/>
                      <a:pt x="10513" y="14060"/>
                      <a:pt x="8251" y="18018"/>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93" name="Shape 155"/>
              <p:cNvSpPr/>
              <p:nvPr/>
            </p:nvSpPr>
            <p:spPr>
              <a:xfrm>
                <a:off x="76200" y="342900"/>
                <a:ext cx="19564" cy="24531"/>
              </a:xfrm>
              <a:custGeom>
                <a:avLst/>
                <a:gdLst/>
                <a:ahLst/>
                <a:cxnLst>
                  <a:cxn ang="0">
                    <a:pos x="wd2" y="hd2"/>
                  </a:cxn>
                  <a:cxn ang="5400000">
                    <a:pos x="wd2" y="hd2"/>
                  </a:cxn>
                  <a:cxn ang="10800000">
                    <a:pos x="wd2" y="hd2"/>
                  </a:cxn>
                  <a:cxn ang="16200000">
                    <a:pos x="wd2" y="hd2"/>
                  </a:cxn>
                </a:cxnLst>
                <a:rect l="0" t="0" r="r" b="b"/>
                <a:pathLst>
                  <a:path w="18659" h="15561" extrusionOk="0">
                    <a:moveTo>
                      <a:pt x="0" y="8336"/>
                    </a:moveTo>
                    <a:cubicBezTo>
                      <a:pt x="3561" y="8171"/>
                      <a:pt x="10161" y="-5031"/>
                      <a:pt x="7784" y="2124"/>
                    </a:cubicBezTo>
                    <a:cubicBezTo>
                      <a:pt x="8671" y="6888"/>
                      <a:pt x="11060" y="11294"/>
                      <a:pt x="14952" y="15353"/>
                    </a:cubicBezTo>
                    <a:cubicBezTo>
                      <a:pt x="21600" y="16569"/>
                      <a:pt x="19305" y="12443"/>
                      <a:pt x="8067" y="2966"/>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grpSp>
      </p:grpSp>
      <p:sp>
        <p:nvSpPr>
          <p:cNvPr id="94" name="文本框 93"/>
          <p:cNvSpPr txBox="1"/>
          <p:nvPr/>
        </p:nvSpPr>
        <p:spPr>
          <a:xfrm>
            <a:off x="1162059" y="1899227"/>
            <a:ext cx="1468271" cy="523220"/>
          </a:xfrm>
          <a:prstGeom prst="rect">
            <a:avLst/>
          </a:prstGeom>
          <a:noFill/>
        </p:spPr>
        <p:txBody>
          <a:bodyPr wrap="square" rtlCol="0">
            <a:spAutoFit/>
          </a:bodyPr>
          <a:lstStyle/>
          <a:p>
            <a:r>
              <a:rPr lang="zh-CN" altLang="en-US" sz="2800" b="1" spc="-300" dirty="0">
                <a:solidFill>
                  <a:schemeClr val="tx1">
                    <a:lumMod val="85000"/>
                    <a:lumOff val="15000"/>
                  </a:schemeClr>
                </a:solidFill>
                <a:latin typeface="方正静蕾简体" panose="02000000000000000000" pitchFamily="2" charset="-122"/>
                <a:ea typeface="方正静蕾简体" panose="02000000000000000000" pitchFamily="2" charset="-122"/>
              </a:rPr>
              <a:t>这</a:t>
            </a:r>
            <a:r>
              <a:rPr lang="zh-CN" altLang="en-US" sz="28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是文字</a:t>
            </a:r>
            <a:endParaRPr lang="zh-CN" altLang="en-US" sz="28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95" name="文本框 94"/>
          <p:cNvSpPr txBox="1"/>
          <p:nvPr/>
        </p:nvSpPr>
        <p:spPr>
          <a:xfrm>
            <a:off x="1162059" y="2626135"/>
            <a:ext cx="4712722" cy="1015663"/>
          </a:xfrm>
          <a:prstGeom prst="rect">
            <a:avLst/>
          </a:prstGeom>
          <a:noFill/>
        </p:spPr>
        <p:txBody>
          <a:bodyPr wrap="square" rtlCol="0">
            <a:spAutoFit/>
          </a:bodyPr>
          <a:lstStyle/>
          <a:p>
            <a:pPr>
              <a:lnSpc>
                <a:spcPct val="125000"/>
              </a:lnSpc>
            </a:pP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输入请在这里输入文字请在这里输入文字请在这里输入文字请在这里输入文字</a:t>
            </a: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96" name="文本框 95"/>
          <p:cNvSpPr txBox="1"/>
          <p:nvPr/>
        </p:nvSpPr>
        <p:spPr>
          <a:xfrm>
            <a:off x="1162059" y="3808896"/>
            <a:ext cx="4712722" cy="1323439"/>
          </a:xfrm>
          <a:prstGeom prst="rect">
            <a:avLst/>
          </a:prstGeom>
          <a:noFill/>
        </p:spPr>
        <p:txBody>
          <a:bodyPr wrap="square" rtlCol="0">
            <a:spAutoFit/>
          </a:bodyPr>
          <a:lstStyle/>
          <a:p>
            <a:pPr>
              <a:lnSpc>
                <a:spcPct val="125000"/>
              </a:lnSpc>
            </a:pP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a:t>
            </a:r>
            <a:r>
              <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a:t>
            </a:r>
            <a:r>
              <a:rPr lang="zh-CN" altLang="en-US" sz="16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输入请在这里输入文字请在这里输入文字请在这里输入文字请在这里输入文字请在这里输入文字请在这里输入文字</a:t>
            </a:r>
            <a:endParaRPr lang="zh-CN" altLang="en-US" sz="16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pic>
        <p:nvPicPr>
          <p:cNvPr id="97" name="图片 96"/>
          <p:cNvPicPr>
            <a:picLocks noChangeAspect="1"/>
          </p:cNvPicPr>
          <p:nvPr/>
        </p:nvPicPr>
        <p:blipFill>
          <a:blip r:embed="rId2"/>
          <a:stretch>
            <a:fillRect/>
          </a:stretch>
        </p:blipFill>
        <p:spPr>
          <a:xfrm>
            <a:off x="307848" y="237744"/>
            <a:ext cx="355722" cy="299555"/>
          </a:xfrm>
          <a:prstGeom prst="rect">
            <a:avLst/>
          </a:prstGeom>
        </p:spPr>
      </p:pic>
      <p:sp>
        <p:nvSpPr>
          <p:cNvPr id="98" name="文本框 97"/>
          <p:cNvSpPr txBox="1"/>
          <p:nvPr/>
        </p:nvSpPr>
        <p:spPr>
          <a:xfrm>
            <a:off x="852272" y="141299"/>
            <a:ext cx="2557110" cy="492443"/>
          </a:xfrm>
          <a:prstGeom prst="rect">
            <a:avLst/>
          </a:prstGeom>
          <a:noFill/>
        </p:spPr>
        <p:txBody>
          <a:bodyPr wrap="none" rtlCol="0">
            <a:spAutoFit/>
          </a:bodyPr>
          <a:lstStyle/>
          <a:p>
            <a:r>
              <a:rPr lang="zh-CN" altLang="en-US" sz="26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请添加您的小标题</a:t>
            </a:r>
            <a:endParaRPr lang="zh-CN" altLang="en-US" sz="26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extLst>
      <p:ext uri="{BB962C8B-B14F-4D97-AF65-F5344CB8AC3E}">
        <p14:creationId xmlns:p14="http://schemas.microsoft.com/office/powerpoint/2010/main" val="188409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50000" fill="hold" nodeType="afterEffect">
                                  <p:stCondLst>
                                    <p:cond delay="0"/>
                                  </p:stCondLst>
                                  <p:childTnLst>
                                    <p:set>
                                      <p:cBhvr>
                                        <p:cTn id="6" dur="1" fill="hold">
                                          <p:stCondLst>
                                            <p:cond delay="0"/>
                                          </p:stCondLst>
                                        </p:cTn>
                                        <p:tgtEl>
                                          <p:spTgt spid="83"/>
                                        </p:tgtEl>
                                        <p:attrNameLst>
                                          <p:attrName>style.visibility</p:attrName>
                                        </p:attrNameLst>
                                      </p:cBhvr>
                                      <p:to>
                                        <p:strVal val="visible"/>
                                      </p:to>
                                    </p:set>
                                    <p:anim calcmode="lin" valueType="num">
                                      <p:cBhvr additive="base">
                                        <p:cTn id="7" dur="500" fill="hold"/>
                                        <p:tgtEl>
                                          <p:spTgt spid="83"/>
                                        </p:tgtEl>
                                        <p:attrNameLst>
                                          <p:attrName>ppt_x</p:attrName>
                                        </p:attrNameLst>
                                      </p:cBhvr>
                                      <p:tavLst>
                                        <p:tav tm="0">
                                          <p:val>
                                            <p:strVal val="1+#ppt_w/2"/>
                                          </p:val>
                                        </p:tav>
                                        <p:tav tm="100000">
                                          <p:val>
                                            <p:strVal val="#ppt_x"/>
                                          </p:val>
                                        </p:tav>
                                      </p:tavLst>
                                    </p:anim>
                                    <p:anim calcmode="lin" valueType="num">
                                      <p:cBhvr additive="base">
                                        <p:cTn id="8" dur="500" fill="hold"/>
                                        <p:tgtEl>
                                          <p:spTgt spid="8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88"/>
                                        </p:tgtEl>
                                        <p:attrNameLst>
                                          <p:attrName>style.visibility</p:attrName>
                                        </p:attrNameLst>
                                      </p:cBhvr>
                                      <p:to>
                                        <p:strVal val="visible"/>
                                      </p:to>
                                    </p:set>
                                    <p:animEffect transition="in" filter="fade">
                                      <p:cBhvr>
                                        <p:cTn id="12"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2398343" y="2528656"/>
            <a:ext cx="3047853" cy="1297397"/>
          </a:xfrm>
          <a:prstGeom prst="rect">
            <a:avLst/>
          </a:prstGeom>
        </p:spPr>
      </p:pic>
      <p:pic>
        <p:nvPicPr>
          <p:cNvPr id="11" name="图片 10"/>
          <p:cNvPicPr>
            <a:picLocks noChangeAspect="1"/>
          </p:cNvPicPr>
          <p:nvPr/>
        </p:nvPicPr>
        <p:blipFill>
          <a:blip r:embed="rId3"/>
          <a:stretch>
            <a:fillRect/>
          </a:stretch>
        </p:blipFill>
        <p:spPr>
          <a:xfrm>
            <a:off x="6646840" y="2314945"/>
            <a:ext cx="3002622" cy="1225208"/>
          </a:xfrm>
          <a:prstGeom prst="rect">
            <a:avLst/>
          </a:prstGeom>
        </p:spPr>
      </p:pic>
      <p:pic>
        <p:nvPicPr>
          <p:cNvPr id="12" name="图片 11"/>
          <p:cNvPicPr>
            <a:picLocks noChangeAspect="1"/>
          </p:cNvPicPr>
          <p:nvPr/>
        </p:nvPicPr>
        <p:blipFill>
          <a:blip r:embed="rId4"/>
          <a:stretch>
            <a:fillRect/>
          </a:stretch>
        </p:blipFill>
        <p:spPr>
          <a:xfrm>
            <a:off x="5243407" y="1841414"/>
            <a:ext cx="1705185" cy="1587586"/>
          </a:xfrm>
          <a:prstGeom prst="rect">
            <a:avLst/>
          </a:prstGeom>
        </p:spPr>
      </p:pic>
      <p:sp>
        <p:nvSpPr>
          <p:cNvPr id="13" name="文本框 12"/>
          <p:cNvSpPr txBox="1"/>
          <p:nvPr/>
        </p:nvSpPr>
        <p:spPr>
          <a:xfrm>
            <a:off x="2775889" y="3876091"/>
            <a:ext cx="6640218" cy="830997"/>
          </a:xfrm>
          <a:prstGeom prst="rect">
            <a:avLst/>
          </a:prstGeom>
          <a:noFill/>
        </p:spPr>
        <p:txBody>
          <a:bodyPr wrap="square" rtlCol="0">
            <a:spAutoFit/>
          </a:bodyPr>
          <a:lstStyle/>
          <a:p>
            <a:pPr algn="dist"/>
            <a:r>
              <a:rPr lang="zh-CN" altLang="en-US" sz="48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趣味商务工作计划模板</a:t>
            </a:r>
            <a:endParaRPr lang="zh-CN" altLang="en-US" sz="48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4" name="Freeform 8"/>
          <p:cNvSpPr>
            <a:spLocks noEditPoints="1"/>
          </p:cNvSpPr>
          <p:nvPr/>
        </p:nvSpPr>
        <p:spPr bwMode="auto">
          <a:xfrm rot="1556340" flipH="1">
            <a:off x="4179560" y="1850392"/>
            <a:ext cx="386548" cy="440992"/>
          </a:xfrm>
          <a:custGeom>
            <a:avLst/>
            <a:gdLst>
              <a:gd name="T0" fmla="*/ 20 w 28"/>
              <a:gd name="T1" fmla="*/ 11 h 32"/>
              <a:gd name="T2" fmla="*/ 28 w 28"/>
              <a:gd name="T3" fmla="*/ 12 h 32"/>
              <a:gd name="T4" fmla="*/ 20 w 28"/>
              <a:gd name="T5" fmla="*/ 20 h 32"/>
              <a:gd name="T6" fmla="*/ 20 w 28"/>
              <a:gd name="T7" fmla="*/ 32 h 32"/>
              <a:gd name="T8" fmla="*/ 13 w 28"/>
              <a:gd name="T9" fmla="*/ 25 h 32"/>
              <a:gd name="T10" fmla="*/ 3 w 28"/>
              <a:gd name="T11" fmla="*/ 31 h 32"/>
              <a:gd name="T12" fmla="*/ 3 w 28"/>
              <a:gd name="T13" fmla="*/ 31 h 32"/>
              <a:gd name="T14" fmla="*/ 8 w 28"/>
              <a:gd name="T15" fmla="*/ 18 h 32"/>
              <a:gd name="T16" fmla="*/ 4 w 28"/>
              <a:gd name="T17" fmla="*/ 13 h 32"/>
              <a:gd name="T18" fmla="*/ 0 w 28"/>
              <a:gd name="T19" fmla="*/ 8 h 32"/>
              <a:gd name="T20" fmla="*/ 12 w 28"/>
              <a:gd name="T21" fmla="*/ 10 h 32"/>
              <a:gd name="T22" fmla="*/ 16 w 28"/>
              <a:gd name="T23" fmla="*/ 0 h 32"/>
              <a:gd name="T24" fmla="*/ 20 w 28"/>
              <a:gd name="T25" fmla="*/ 11 h 32"/>
              <a:gd name="T26" fmla="*/ 14 w 28"/>
              <a:gd name="T27" fmla="*/ 10 h 32"/>
              <a:gd name="T28" fmla="*/ 18 w 28"/>
              <a:gd name="T29" fmla="*/ 11 h 32"/>
              <a:gd name="T30" fmla="*/ 16 w 28"/>
              <a:gd name="T31" fmla="*/ 5 h 32"/>
              <a:gd name="T32" fmla="*/ 14 w 28"/>
              <a:gd name="T33" fmla="*/ 10 h 32"/>
              <a:gd name="T34" fmla="*/ 9 w 28"/>
              <a:gd name="T35" fmla="*/ 16 h 32"/>
              <a:gd name="T36" fmla="*/ 11 w 28"/>
              <a:gd name="T37" fmla="*/ 12 h 32"/>
              <a:gd name="T38" fmla="*/ 5 w 28"/>
              <a:gd name="T39" fmla="*/ 11 h 32"/>
              <a:gd name="T40" fmla="*/ 9 w 28"/>
              <a:gd name="T41" fmla="*/ 16 h 32"/>
              <a:gd name="T42" fmla="*/ 10 w 28"/>
              <a:gd name="T43" fmla="*/ 18 h 32"/>
              <a:gd name="T44" fmla="*/ 14 w 28"/>
              <a:gd name="T45" fmla="*/ 22 h 32"/>
              <a:gd name="T46" fmla="*/ 18 w 28"/>
              <a:gd name="T47" fmla="*/ 19 h 32"/>
              <a:gd name="T48" fmla="*/ 18 w 28"/>
              <a:gd name="T49" fmla="*/ 13 h 32"/>
              <a:gd name="T50" fmla="*/ 13 w 28"/>
              <a:gd name="T51" fmla="*/ 12 h 32"/>
              <a:gd name="T52" fmla="*/ 10 w 28"/>
              <a:gd name="T53" fmla="*/ 18 h 32"/>
              <a:gd name="T54" fmla="*/ 20 w 28"/>
              <a:gd name="T55" fmla="*/ 14 h 32"/>
              <a:gd name="T56" fmla="*/ 20 w 28"/>
              <a:gd name="T57" fmla="*/ 17 h 32"/>
              <a:gd name="T58" fmla="*/ 25 w 28"/>
              <a:gd name="T59" fmla="*/ 14 h 32"/>
              <a:gd name="T60" fmla="*/ 20 w 28"/>
              <a:gd name="T61" fmla="*/ 14 h 32"/>
              <a:gd name="T62" fmla="*/ 6 w 28"/>
              <a:gd name="T63" fmla="*/ 27 h 32"/>
              <a:gd name="T64" fmla="*/ 12 w 28"/>
              <a:gd name="T65" fmla="*/ 23 h 32"/>
              <a:gd name="T66" fmla="*/ 9 w 28"/>
              <a:gd name="T67" fmla="*/ 20 h 32"/>
              <a:gd name="T68" fmla="*/ 6 w 28"/>
              <a:gd name="T69" fmla="*/ 27 h 32"/>
              <a:gd name="T70" fmla="*/ 15 w 28"/>
              <a:gd name="T71" fmla="*/ 24 h 32"/>
              <a:gd name="T72" fmla="*/ 19 w 28"/>
              <a:gd name="T73" fmla="*/ 27 h 32"/>
              <a:gd name="T74" fmla="*/ 18 w 28"/>
              <a:gd name="T75" fmla="*/ 22 h 32"/>
              <a:gd name="T76" fmla="*/ 15 w 28"/>
              <a:gd name="T77"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8" h="32">
                <a:moveTo>
                  <a:pt x="20" y="11"/>
                </a:moveTo>
                <a:cubicBezTo>
                  <a:pt x="23" y="12"/>
                  <a:pt x="26" y="11"/>
                  <a:pt x="28" y="12"/>
                </a:cubicBezTo>
                <a:cubicBezTo>
                  <a:pt x="28" y="16"/>
                  <a:pt x="23" y="17"/>
                  <a:pt x="20" y="20"/>
                </a:cubicBezTo>
                <a:cubicBezTo>
                  <a:pt x="20" y="25"/>
                  <a:pt x="21" y="27"/>
                  <a:pt x="20" y="32"/>
                </a:cubicBezTo>
                <a:cubicBezTo>
                  <a:pt x="16" y="31"/>
                  <a:pt x="16" y="27"/>
                  <a:pt x="13" y="25"/>
                </a:cubicBezTo>
                <a:cubicBezTo>
                  <a:pt x="10" y="27"/>
                  <a:pt x="7" y="29"/>
                  <a:pt x="3" y="31"/>
                </a:cubicBezTo>
                <a:cubicBezTo>
                  <a:pt x="3" y="31"/>
                  <a:pt x="3" y="31"/>
                  <a:pt x="3" y="31"/>
                </a:cubicBezTo>
                <a:cubicBezTo>
                  <a:pt x="3" y="27"/>
                  <a:pt x="6" y="22"/>
                  <a:pt x="8" y="18"/>
                </a:cubicBezTo>
                <a:cubicBezTo>
                  <a:pt x="6" y="16"/>
                  <a:pt x="5" y="15"/>
                  <a:pt x="4" y="13"/>
                </a:cubicBezTo>
                <a:cubicBezTo>
                  <a:pt x="3" y="12"/>
                  <a:pt x="0" y="10"/>
                  <a:pt x="0" y="8"/>
                </a:cubicBezTo>
                <a:cubicBezTo>
                  <a:pt x="3" y="7"/>
                  <a:pt x="8" y="10"/>
                  <a:pt x="12" y="10"/>
                </a:cubicBezTo>
                <a:cubicBezTo>
                  <a:pt x="14" y="7"/>
                  <a:pt x="14" y="3"/>
                  <a:pt x="16" y="0"/>
                </a:cubicBezTo>
                <a:cubicBezTo>
                  <a:pt x="19" y="2"/>
                  <a:pt x="19" y="7"/>
                  <a:pt x="20" y="11"/>
                </a:cubicBezTo>
                <a:close/>
                <a:moveTo>
                  <a:pt x="14" y="10"/>
                </a:moveTo>
                <a:cubicBezTo>
                  <a:pt x="16" y="11"/>
                  <a:pt x="17" y="11"/>
                  <a:pt x="18" y="11"/>
                </a:cubicBezTo>
                <a:cubicBezTo>
                  <a:pt x="17" y="9"/>
                  <a:pt x="18" y="6"/>
                  <a:pt x="16" y="5"/>
                </a:cubicBezTo>
                <a:cubicBezTo>
                  <a:pt x="16" y="7"/>
                  <a:pt x="15" y="8"/>
                  <a:pt x="14" y="10"/>
                </a:cubicBezTo>
                <a:close/>
                <a:moveTo>
                  <a:pt x="9" y="16"/>
                </a:moveTo>
                <a:cubicBezTo>
                  <a:pt x="9" y="14"/>
                  <a:pt x="10" y="13"/>
                  <a:pt x="11" y="12"/>
                </a:cubicBezTo>
                <a:cubicBezTo>
                  <a:pt x="9" y="12"/>
                  <a:pt x="7" y="10"/>
                  <a:pt x="5" y="11"/>
                </a:cubicBezTo>
                <a:cubicBezTo>
                  <a:pt x="6" y="12"/>
                  <a:pt x="7" y="15"/>
                  <a:pt x="9" y="16"/>
                </a:cubicBezTo>
                <a:close/>
                <a:moveTo>
                  <a:pt x="10" y="18"/>
                </a:moveTo>
                <a:cubicBezTo>
                  <a:pt x="12" y="19"/>
                  <a:pt x="13" y="21"/>
                  <a:pt x="14" y="22"/>
                </a:cubicBezTo>
                <a:cubicBezTo>
                  <a:pt x="16" y="21"/>
                  <a:pt x="16" y="20"/>
                  <a:pt x="18" y="19"/>
                </a:cubicBezTo>
                <a:cubicBezTo>
                  <a:pt x="18" y="17"/>
                  <a:pt x="18" y="15"/>
                  <a:pt x="18" y="13"/>
                </a:cubicBezTo>
                <a:cubicBezTo>
                  <a:pt x="16" y="13"/>
                  <a:pt x="14" y="13"/>
                  <a:pt x="13" y="12"/>
                </a:cubicBezTo>
                <a:cubicBezTo>
                  <a:pt x="13" y="14"/>
                  <a:pt x="11" y="16"/>
                  <a:pt x="10" y="18"/>
                </a:cubicBezTo>
                <a:close/>
                <a:moveTo>
                  <a:pt x="20" y="14"/>
                </a:moveTo>
                <a:cubicBezTo>
                  <a:pt x="20" y="15"/>
                  <a:pt x="20" y="16"/>
                  <a:pt x="20" y="17"/>
                </a:cubicBezTo>
                <a:cubicBezTo>
                  <a:pt x="22" y="17"/>
                  <a:pt x="24" y="16"/>
                  <a:pt x="25" y="14"/>
                </a:cubicBezTo>
                <a:cubicBezTo>
                  <a:pt x="23" y="14"/>
                  <a:pt x="21" y="13"/>
                  <a:pt x="20" y="14"/>
                </a:cubicBezTo>
                <a:close/>
                <a:moveTo>
                  <a:pt x="6" y="27"/>
                </a:moveTo>
                <a:cubicBezTo>
                  <a:pt x="8" y="26"/>
                  <a:pt x="10" y="24"/>
                  <a:pt x="12" y="23"/>
                </a:cubicBezTo>
                <a:cubicBezTo>
                  <a:pt x="11" y="22"/>
                  <a:pt x="10" y="21"/>
                  <a:pt x="9" y="20"/>
                </a:cubicBezTo>
                <a:cubicBezTo>
                  <a:pt x="8" y="22"/>
                  <a:pt x="7" y="24"/>
                  <a:pt x="6" y="27"/>
                </a:cubicBezTo>
                <a:close/>
                <a:moveTo>
                  <a:pt x="15" y="24"/>
                </a:moveTo>
                <a:cubicBezTo>
                  <a:pt x="16" y="25"/>
                  <a:pt x="18" y="28"/>
                  <a:pt x="19" y="27"/>
                </a:cubicBezTo>
                <a:cubicBezTo>
                  <a:pt x="18" y="26"/>
                  <a:pt x="19" y="22"/>
                  <a:pt x="18" y="22"/>
                </a:cubicBezTo>
                <a:cubicBezTo>
                  <a:pt x="17" y="23"/>
                  <a:pt x="15" y="23"/>
                  <a:pt x="15" y="24"/>
                </a:cubicBezTo>
                <a:close/>
              </a:path>
            </a:pathLst>
          </a:custGeom>
          <a:solidFill>
            <a:schemeClr val="tx1">
              <a:lumMod val="75000"/>
              <a:lumOff val="25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15" name="Shape 138"/>
          <p:cNvSpPr/>
          <p:nvPr/>
        </p:nvSpPr>
        <p:spPr>
          <a:xfrm rot="1905815">
            <a:off x="6738562" y="1269686"/>
            <a:ext cx="714303" cy="538996"/>
          </a:xfrm>
          <a:custGeom>
            <a:avLst/>
            <a:gdLst/>
            <a:ahLst/>
            <a:cxnLst>
              <a:cxn ang="0">
                <a:pos x="wd2" y="hd2"/>
              </a:cxn>
              <a:cxn ang="5400000">
                <a:pos x="wd2" y="hd2"/>
              </a:cxn>
              <a:cxn ang="10800000">
                <a:pos x="wd2" y="hd2"/>
              </a:cxn>
              <a:cxn ang="16200000">
                <a:pos x="wd2" y="hd2"/>
              </a:cxn>
            </a:cxnLst>
            <a:rect l="0" t="0" r="r" b="b"/>
            <a:pathLst>
              <a:path w="20771" h="17044" extrusionOk="0">
                <a:moveTo>
                  <a:pt x="20712" y="4368"/>
                </a:moveTo>
                <a:cubicBezTo>
                  <a:pt x="19332" y="-4556"/>
                  <a:pt x="12710" y="2620"/>
                  <a:pt x="9384" y="4695"/>
                </a:cubicBezTo>
                <a:cubicBezTo>
                  <a:pt x="7033" y="548"/>
                  <a:pt x="225" y="-2310"/>
                  <a:pt x="2" y="4874"/>
                </a:cubicBezTo>
                <a:cubicBezTo>
                  <a:pt x="-162" y="10152"/>
                  <a:pt x="9292" y="14380"/>
                  <a:pt x="12560" y="17044"/>
                </a:cubicBezTo>
                <a:cubicBezTo>
                  <a:pt x="15309" y="14383"/>
                  <a:pt x="21438" y="9078"/>
                  <a:pt x="20712" y="4368"/>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algn="r" defTabSz="457200">
              <a:defRPr sz="3000">
                <a:solidFill>
                  <a:srgbClr val="FFFFFF"/>
                </a:solidFill>
                <a:effectLst>
                  <a:outerShdw blurRad="38100" dist="12700" dir="5400000" rotWithShape="0">
                    <a:srgbClr val="000000">
                      <a:alpha val="50000"/>
                    </a:srgbClr>
                  </a:outerShdw>
                </a:effectLst>
              </a:defRPr>
            </a:pPr>
            <a:endParaRPr/>
          </a:p>
        </p:txBody>
      </p:sp>
      <p:sp>
        <p:nvSpPr>
          <p:cNvPr id="16" name="矩形 15"/>
          <p:cNvSpPr/>
          <p:nvPr/>
        </p:nvSpPr>
        <p:spPr>
          <a:xfrm>
            <a:off x="3432431" y="4749404"/>
            <a:ext cx="5327135" cy="609398"/>
          </a:xfrm>
          <a:prstGeom prst="rect">
            <a:avLst/>
          </a:prstGeom>
        </p:spPr>
        <p:txBody>
          <a:bodyPr wrap="square">
            <a:spAutoFit/>
          </a:bodyPr>
          <a:lstStyle/>
          <a:p>
            <a:pPr algn="ctr">
              <a:lnSpc>
                <a:spcPct val="120000"/>
              </a:lnSpc>
            </a:pPr>
            <a:r>
              <a:rPr lang="en-US" altLang="zh-CN" sz="1400" dirty="0" smtClean="0">
                <a:solidFill>
                  <a:schemeClr val="tx1">
                    <a:lumMod val="75000"/>
                    <a:lumOff val="25000"/>
                  </a:schemeClr>
                </a:solidFill>
                <a:latin typeface="微软雅黑 Light" panose="020B0502040204020203" pitchFamily="34" charset="-122"/>
                <a:ea typeface="微软雅黑 Light" panose="020B0502040204020203" pitchFamily="34" charset="-122"/>
              </a:rPr>
              <a:t>We have many PowerPoint </a:t>
            </a:r>
            <a:r>
              <a:rPr lang="zh-CN" altLang="en-US" sz="1400" dirty="0" smtClean="0">
                <a:solidFill>
                  <a:schemeClr val="tx1">
                    <a:lumMod val="75000"/>
                    <a:lumOff val="25000"/>
                  </a:schemeClr>
                </a:solidFill>
                <a:latin typeface="微软雅黑 Light" panose="020B0502040204020203" pitchFamily="34" charset="-122"/>
                <a:ea typeface="微软雅黑 Light" panose="020B0502040204020203" pitchFamily="34" charset="-122"/>
              </a:rPr>
              <a:t>templates</a:t>
            </a:r>
            <a:r>
              <a:rPr lang="en-US" altLang="zh-CN" sz="1400" dirty="0" smtClean="0">
                <a:solidFill>
                  <a:schemeClr val="tx1">
                    <a:lumMod val="75000"/>
                    <a:lumOff val="25000"/>
                  </a:schemeClr>
                </a:solidFill>
                <a:latin typeface="微软雅黑 Light" panose="020B0502040204020203" pitchFamily="34" charset="-122"/>
                <a:ea typeface="微软雅黑 Light" panose="020B0502040204020203" pitchFamily="34" charset="-122"/>
              </a:rPr>
              <a:t> that has been specifically designed to help anyone that is stepping into the world</a:t>
            </a:r>
            <a:endPar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Tree>
    <p:extLst>
      <p:ext uri="{BB962C8B-B14F-4D97-AF65-F5344CB8AC3E}">
        <p14:creationId xmlns:p14="http://schemas.microsoft.com/office/powerpoint/2010/main" val="209443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7" name="组合 176"/>
          <p:cNvGrpSpPr/>
          <p:nvPr/>
        </p:nvGrpSpPr>
        <p:grpSpPr>
          <a:xfrm>
            <a:off x="1289675" y="4723473"/>
            <a:ext cx="423070" cy="405365"/>
            <a:chOff x="1231900" y="3257535"/>
            <a:chExt cx="423070" cy="405365"/>
          </a:xfrm>
          <a:solidFill>
            <a:srgbClr val="2EC4B6"/>
          </a:solidFill>
        </p:grpSpPr>
        <p:sp>
          <p:nvSpPr>
            <p:cNvPr id="9" name="Freeform 9"/>
            <p:cNvSpPr>
              <a:spLocks noEditPoints="1"/>
            </p:cNvSpPr>
            <p:nvPr/>
          </p:nvSpPr>
          <p:spPr bwMode="auto">
            <a:xfrm>
              <a:off x="1231900" y="3257535"/>
              <a:ext cx="423070" cy="405365"/>
            </a:xfrm>
            <a:custGeom>
              <a:avLst/>
              <a:gdLst>
                <a:gd name="T0" fmla="*/ 174 w 192"/>
                <a:gd name="T1" fmla="*/ 8 h 184"/>
                <a:gd name="T2" fmla="*/ 184 w 192"/>
                <a:gd name="T3" fmla="*/ 18 h 184"/>
                <a:gd name="T4" fmla="*/ 184 w 192"/>
                <a:gd name="T5" fmla="*/ 165 h 184"/>
                <a:gd name="T6" fmla="*/ 151 w 192"/>
                <a:gd name="T7" fmla="*/ 131 h 184"/>
                <a:gd name="T8" fmla="*/ 149 w 192"/>
                <a:gd name="T9" fmla="*/ 129 h 184"/>
                <a:gd name="T10" fmla="*/ 145 w 192"/>
                <a:gd name="T11" fmla="*/ 129 h 184"/>
                <a:gd name="T12" fmla="*/ 18 w 192"/>
                <a:gd name="T13" fmla="*/ 129 h 184"/>
                <a:gd name="T14" fmla="*/ 8 w 192"/>
                <a:gd name="T15" fmla="*/ 119 h 184"/>
                <a:gd name="T16" fmla="*/ 8 w 192"/>
                <a:gd name="T17" fmla="*/ 18 h 184"/>
                <a:gd name="T18" fmla="*/ 18 w 192"/>
                <a:gd name="T19" fmla="*/ 8 h 184"/>
                <a:gd name="T20" fmla="*/ 174 w 192"/>
                <a:gd name="T21" fmla="*/ 8 h 184"/>
                <a:gd name="T22" fmla="*/ 174 w 192"/>
                <a:gd name="T23" fmla="*/ 0 h 184"/>
                <a:gd name="T24" fmla="*/ 18 w 192"/>
                <a:gd name="T25" fmla="*/ 0 h 184"/>
                <a:gd name="T26" fmla="*/ 0 w 192"/>
                <a:gd name="T27" fmla="*/ 18 h 184"/>
                <a:gd name="T28" fmla="*/ 0 w 192"/>
                <a:gd name="T29" fmla="*/ 119 h 184"/>
                <a:gd name="T30" fmla="*/ 18 w 192"/>
                <a:gd name="T31" fmla="*/ 137 h 184"/>
                <a:gd name="T32" fmla="*/ 145 w 192"/>
                <a:gd name="T33" fmla="*/ 137 h 184"/>
                <a:gd name="T34" fmla="*/ 192 w 192"/>
                <a:gd name="T35" fmla="*/ 184 h 184"/>
                <a:gd name="T36" fmla="*/ 192 w 192"/>
                <a:gd name="T37" fmla="*/ 18 h 184"/>
                <a:gd name="T38" fmla="*/ 174 w 192"/>
                <a:gd name="T39" fmla="*/ 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2" h="184">
                  <a:moveTo>
                    <a:pt x="174" y="8"/>
                  </a:moveTo>
                  <a:cubicBezTo>
                    <a:pt x="179" y="8"/>
                    <a:pt x="184" y="12"/>
                    <a:pt x="184" y="18"/>
                  </a:cubicBezTo>
                  <a:cubicBezTo>
                    <a:pt x="184" y="165"/>
                    <a:pt x="184" y="165"/>
                    <a:pt x="184" y="165"/>
                  </a:cubicBezTo>
                  <a:cubicBezTo>
                    <a:pt x="151" y="131"/>
                    <a:pt x="151" y="131"/>
                    <a:pt x="151" y="131"/>
                  </a:cubicBezTo>
                  <a:cubicBezTo>
                    <a:pt x="149" y="129"/>
                    <a:pt x="149" y="129"/>
                    <a:pt x="149" y="129"/>
                  </a:cubicBezTo>
                  <a:cubicBezTo>
                    <a:pt x="145" y="129"/>
                    <a:pt x="145" y="129"/>
                    <a:pt x="145" y="129"/>
                  </a:cubicBezTo>
                  <a:cubicBezTo>
                    <a:pt x="18" y="129"/>
                    <a:pt x="18" y="129"/>
                    <a:pt x="18" y="129"/>
                  </a:cubicBezTo>
                  <a:cubicBezTo>
                    <a:pt x="13" y="129"/>
                    <a:pt x="8" y="125"/>
                    <a:pt x="8" y="119"/>
                  </a:cubicBezTo>
                  <a:cubicBezTo>
                    <a:pt x="8" y="18"/>
                    <a:pt x="8" y="18"/>
                    <a:pt x="8" y="18"/>
                  </a:cubicBezTo>
                  <a:cubicBezTo>
                    <a:pt x="8" y="12"/>
                    <a:pt x="13" y="8"/>
                    <a:pt x="18" y="8"/>
                  </a:cubicBezTo>
                  <a:cubicBezTo>
                    <a:pt x="174" y="8"/>
                    <a:pt x="174" y="8"/>
                    <a:pt x="174" y="8"/>
                  </a:cubicBezTo>
                  <a:moveTo>
                    <a:pt x="174" y="0"/>
                  </a:moveTo>
                  <a:cubicBezTo>
                    <a:pt x="18" y="0"/>
                    <a:pt x="18" y="0"/>
                    <a:pt x="18" y="0"/>
                  </a:cubicBezTo>
                  <a:cubicBezTo>
                    <a:pt x="9" y="0"/>
                    <a:pt x="0" y="8"/>
                    <a:pt x="0" y="18"/>
                  </a:cubicBezTo>
                  <a:cubicBezTo>
                    <a:pt x="0" y="119"/>
                    <a:pt x="0" y="119"/>
                    <a:pt x="0" y="119"/>
                  </a:cubicBezTo>
                  <a:cubicBezTo>
                    <a:pt x="0" y="129"/>
                    <a:pt x="9" y="137"/>
                    <a:pt x="18" y="137"/>
                  </a:cubicBezTo>
                  <a:cubicBezTo>
                    <a:pt x="145" y="137"/>
                    <a:pt x="145" y="137"/>
                    <a:pt x="145" y="137"/>
                  </a:cubicBezTo>
                  <a:cubicBezTo>
                    <a:pt x="192" y="184"/>
                    <a:pt x="192" y="184"/>
                    <a:pt x="192" y="184"/>
                  </a:cubicBezTo>
                  <a:cubicBezTo>
                    <a:pt x="192" y="18"/>
                    <a:pt x="192" y="18"/>
                    <a:pt x="192" y="18"/>
                  </a:cubicBezTo>
                  <a:cubicBezTo>
                    <a:pt x="192" y="8"/>
                    <a:pt x="184" y="0"/>
                    <a:pt x="17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Freeform 10"/>
            <p:cNvSpPr>
              <a:spLocks noEditPoints="1"/>
            </p:cNvSpPr>
            <p:nvPr/>
          </p:nvSpPr>
          <p:spPr bwMode="auto">
            <a:xfrm>
              <a:off x="1320428" y="3375883"/>
              <a:ext cx="68027" cy="68959"/>
            </a:xfrm>
            <a:custGeom>
              <a:avLst/>
              <a:gdLst>
                <a:gd name="T0" fmla="*/ 16 w 31"/>
                <a:gd name="T1" fmla="*/ 31 h 31"/>
                <a:gd name="T2" fmla="*/ 0 w 31"/>
                <a:gd name="T3" fmla="*/ 16 h 31"/>
                <a:gd name="T4" fmla="*/ 16 w 31"/>
                <a:gd name="T5" fmla="*/ 0 h 31"/>
                <a:gd name="T6" fmla="*/ 31 w 31"/>
                <a:gd name="T7" fmla="*/ 16 h 31"/>
                <a:gd name="T8" fmla="*/ 16 w 31"/>
                <a:gd name="T9" fmla="*/ 31 h 31"/>
                <a:gd name="T10" fmla="*/ 16 w 31"/>
                <a:gd name="T11" fmla="*/ 4 h 31"/>
                <a:gd name="T12" fmla="*/ 4 w 31"/>
                <a:gd name="T13" fmla="*/ 16 h 31"/>
                <a:gd name="T14" fmla="*/ 16 w 31"/>
                <a:gd name="T15" fmla="*/ 27 h 31"/>
                <a:gd name="T16" fmla="*/ 27 w 31"/>
                <a:gd name="T17" fmla="*/ 16 h 31"/>
                <a:gd name="T18" fmla="*/ 16 w 31"/>
                <a:gd name="T19" fmla="*/ 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1">
                  <a:moveTo>
                    <a:pt x="16" y="31"/>
                  </a:moveTo>
                  <a:cubicBezTo>
                    <a:pt x="7" y="31"/>
                    <a:pt x="0" y="24"/>
                    <a:pt x="0" y="16"/>
                  </a:cubicBezTo>
                  <a:cubicBezTo>
                    <a:pt x="0" y="7"/>
                    <a:pt x="7" y="0"/>
                    <a:pt x="16" y="0"/>
                  </a:cubicBezTo>
                  <a:cubicBezTo>
                    <a:pt x="24" y="0"/>
                    <a:pt x="31" y="7"/>
                    <a:pt x="31" y="16"/>
                  </a:cubicBezTo>
                  <a:cubicBezTo>
                    <a:pt x="31" y="24"/>
                    <a:pt x="24" y="31"/>
                    <a:pt x="16" y="31"/>
                  </a:cubicBezTo>
                  <a:close/>
                  <a:moveTo>
                    <a:pt x="16" y="4"/>
                  </a:moveTo>
                  <a:cubicBezTo>
                    <a:pt x="10" y="4"/>
                    <a:pt x="4" y="9"/>
                    <a:pt x="4" y="16"/>
                  </a:cubicBezTo>
                  <a:cubicBezTo>
                    <a:pt x="4" y="22"/>
                    <a:pt x="10" y="27"/>
                    <a:pt x="16" y="27"/>
                  </a:cubicBezTo>
                  <a:cubicBezTo>
                    <a:pt x="22" y="27"/>
                    <a:pt x="27" y="22"/>
                    <a:pt x="27" y="16"/>
                  </a:cubicBezTo>
                  <a:cubicBezTo>
                    <a:pt x="27" y="9"/>
                    <a:pt x="22"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Freeform 11"/>
            <p:cNvSpPr>
              <a:spLocks noEditPoints="1"/>
            </p:cNvSpPr>
            <p:nvPr/>
          </p:nvSpPr>
          <p:spPr bwMode="auto">
            <a:xfrm>
              <a:off x="1410820" y="3375883"/>
              <a:ext cx="68027" cy="68959"/>
            </a:xfrm>
            <a:custGeom>
              <a:avLst/>
              <a:gdLst>
                <a:gd name="T0" fmla="*/ 15 w 31"/>
                <a:gd name="T1" fmla="*/ 31 h 31"/>
                <a:gd name="T2" fmla="*/ 0 w 31"/>
                <a:gd name="T3" fmla="*/ 16 h 31"/>
                <a:gd name="T4" fmla="*/ 15 w 31"/>
                <a:gd name="T5" fmla="*/ 0 h 31"/>
                <a:gd name="T6" fmla="*/ 31 w 31"/>
                <a:gd name="T7" fmla="*/ 16 h 31"/>
                <a:gd name="T8" fmla="*/ 15 w 31"/>
                <a:gd name="T9" fmla="*/ 31 h 31"/>
                <a:gd name="T10" fmla="*/ 15 w 31"/>
                <a:gd name="T11" fmla="*/ 4 h 31"/>
                <a:gd name="T12" fmla="*/ 4 w 31"/>
                <a:gd name="T13" fmla="*/ 16 h 31"/>
                <a:gd name="T14" fmla="*/ 15 w 31"/>
                <a:gd name="T15" fmla="*/ 27 h 31"/>
                <a:gd name="T16" fmla="*/ 27 w 31"/>
                <a:gd name="T17" fmla="*/ 16 h 31"/>
                <a:gd name="T18" fmla="*/ 15 w 31"/>
                <a:gd name="T19" fmla="*/ 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1">
                  <a:moveTo>
                    <a:pt x="15" y="31"/>
                  </a:moveTo>
                  <a:cubicBezTo>
                    <a:pt x="7" y="31"/>
                    <a:pt x="0" y="24"/>
                    <a:pt x="0" y="16"/>
                  </a:cubicBezTo>
                  <a:cubicBezTo>
                    <a:pt x="0" y="7"/>
                    <a:pt x="7" y="0"/>
                    <a:pt x="15" y="0"/>
                  </a:cubicBezTo>
                  <a:cubicBezTo>
                    <a:pt x="24" y="0"/>
                    <a:pt x="31" y="7"/>
                    <a:pt x="31" y="16"/>
                  </a:cubicBezTo>
                  <a:cubicBezTo>
                    <a:pt x="31" y="24"/>
                    <a:pt x="24" y="31"/>
                    <a:pt x="15" y="31"/>
                  </a:cubicBezTo>
                  <a:close/>
                  <a:moveTo>
                    <a:pt x="15" y="4"/>
                  </a:moveTo>
                  <a:cubicBezTo>
                    <a:pt x="9" y="4"/>
                    <a:pt x="4" y="9"/>
                    <a:pt x="4" y="16"/>
                  </a:cubicBezTo>
                  <a:cubicBezTo>
                    <a:pt x="4" y="22"/>
                    <a:pt x="9" y="27"/>
                    <a:pt x="15" y="27"/>
                  </a:cubicBezTo>
                  <a:cubicBezTo>
                    <a:pt x="22" y="27"/>
                    <a:pt x="27" y="22"/>
                    <a:pt x="27" y="16"/>
                  </a:cubicBezTo>
                  <a:cubicBezTo>
                    <a:pt x="27" y="9"/>
                    <a:pt x="22" y="4"/>
                    <a:pt x="15"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 name="Freeform 12"/>
            <p:cNvSpPr>
              <a:spLocks noEditPoints="1"/>
            </p:cNvSpPr>
            <p:nvPr/>
          </p:nvSpPr>
          <p:spPr bwMode="auto">
            <a:xfrm>
              <a:off x="1496552" y="3375883"/>
              <a:ext cx="68027" cy="68959"/>
            </a:xfrm>
            <a:custGeom>
              <a:avLst/>
              <a:gdLst>
                <a:gd name="T0" fmla="*/ 16 w 31"/>
                <a:gd name="T1" fmla="*/ 31 h 31"/>
                <a:gd name="T2" fmla="*/ 0 w 31"/>
                <a:gd name="T3" fmla="*/ 16 h 31"/>
                <a:gd name="T4" fmla="*/ 16 w 31"/>
                <a:gd name="T5" fmla="*/ 0 h 31"/>
                <a:gd name="T6" fmla="*/ 31 w 31"/>
                <a:gd name="T7" fmla="*/ 16 h 31"/>
                <a:gd name="T8" fmla="*/ 16 w 31"/>
                <a:gd name="T9" fmla="*/ 31 h 31"/>
                <a:gd name="T10" fmla="*/ 16 w 31"/>
                <a:gd name="T11" fmla="*/ 4 h 31"/>
                <a:gd name="T12" fmla="*/ 4 w 31"/>
                <a:gd name="T13" fmla="*/ 16 h 31"/>
                <a:gd name="T14" fmla="*/ 16 w 31"/>
                <a:gd name="T15" fmla="*/ 27 h 31"/>
                <a:gd name="T16" fmla="*/ 27 w 31"/>
                <a:gd name="T17" fmla="*/ 16 h 31"/>
                <a:gd name="T18" fmla="*/ 16 w 31"/>
                <a:gd name="T19" fmla="*/ 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1">
                  <a:moveTo>
                    <a:pt x="16" y="31"/>
                  </a:moveTo>
                  <a:cubicBezTo>
                    <a:pt x="7" y="31"/>
                    <a:pt x="0" y="24"/>
                    <a:pt x="0" y="16"/>
                  </a:cubicBezTo>
                  <a:cubicBezTo>
                    <a:pt x="0" y="7"/>
                    <a:pt x="7" y="0"/>
                    <a:pt x="16" y="0"/>
                  </a:cubicBezTo>
                  <a:cubicBezTo>
                    <a:pt x="24" y="0"/>
                    <a:pt x="31" y="7"/>
                    <a:pt x="31" y="16"/>
                  </a:cubicBezTo>
                  <a:cubicBezTo>
                    <a:pt x="31" y="24"/>
                    <a:pt x="24" y="31"/>
                    <a:pt x="16" y="31"/>
                  </a:cubicBezTo>
                  <a:close/>
                  <a:moveTo>
                    <a:pt x="16" y="4"/>
                  </a:moveTo>
                  <a:cubicBezTo>
                    <a:pt x="9" y="4"/>
                    <a:pt x="4" y="9"/>
                    <a:pt x="4" y="16"/>
                  </a:cubicBezTo>
                  <a:cubicBezTo>
                    <a:pt x="4" y="22"/>
                    <a:pt x="9" y="27"/>
                    <a:pt x="16" y="27"/>
                  </a:cubicBezTo>
                  <a:cubicBezTo>
                    <a:pt x="22" y="27"/>
                    <a:pt x="27" y="22"/>
                    <a:pt x="27" y="16"/>
                  </a:cubicBezTo>
                  <a:cubicBezTo>
                    <a:pt x="27" y="9"/>
                    <a:pt x="22"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74" name="组合 173"/>
          <p:cNvGrpSpPr/>
          <p:nvPr/>
        </p:nvGrpSpPr>
        <p:grpSpPr>
          <a:xfrm>
            <a:off x="4681693" y="4716018"/>
            <a:ext cx="407228" cy="350384"/>
            <a:chOff x="4623918" y="3250080"/>
            <a:chExt cx="407228" cy="350384"/>
          </a:xfrm>
          <a:solidFill>
            <a:srgbClr val="2EC4B6"/>
          </a:solidFill>
        </p:grpSpPr>
        <p:sp>
          <p:nvSpPr>
            <p:cNvPr id="6" name="Freeform 6"/>
            <p:cNvSpPr>
              <a:spLocks noEditPoints="1"/>
            </p:cNvSpPr>
            <p:nvPr/>
          </p:nvSpPr>
          <p:spPr bwMode="auto">
            <a:xfrm>
              <a:off x="4623918" y="3250080"/>
              <a:ext cx="407228" cy="350384"/>
            </a:xfrm>
            <a:custGeom>
              <a:avLst/>
              <a:gdLst>
                <a:gd name="T0" fmla="*/ 22 w 185"/>
                <a:gd name="T1" fmla="*/ 159 h 159"/>
                <a:gd name="T2" fmla="*/ 13 w 185"/>
                <a:gd name="T3" fmla="*/ 152 h 159"/>
                <a:gd name="T4" fmla="*/ 13 w 185"/>
                <a:gd name="T5" fmla="*/ 152 h 159"/>
                <a:gd name="T6" fmla="*/ 16 w 185"/>
                <a:gd name="T7" fmla="*/ 144 h 159"/>
                <a:gd name="T8" fmla="*/ 17 w 185"/>
                <a:gd name="T9" fmla="*/ 143 h 159"/>
                <a:gd name="T10" fmla="*/ 19 w 185"/>
                <a:gd name="T11" fmla="*/ 140 h 159"/>
                <a:gd name="T12" fmla="*/ 33 w 185"/>
                <a:gd name="T13" fmla="*/ 118 h 159"/>
                <a:gd name="T14" fmla="*/ 0 w 185"/>
                <a:gd name="T15" fmla="*/ 67 h 159"/>
                <a:gd name="T16" fmla="*/ 93 w 185"/>
                <a:gd name="T17" fmla="*/ 0 h 159"/>
                <a:gd name="T18" fmla="*/ 185 w 185"/>
                <a:gd name="T19" fmla="*/ 67 h 159"/>
                <a:gd name="T20" fmla="*/ 93 w 185"/>
                <a:gd name="T21" fmla="*/ 134 h 159"/>
                <a:gd name="T22" fmla="*/ 80 w 185"/>
                <a:gd name="T23" fmla="*/ 133 h 159"/>
                <a:gd name="T24" fmla="*/ 34 w 185"/>
                <a:gd name="T25" fmla="*/ 157 h 159"/>
                <a:gd name="T26" fmla="*/ 22 w 185"/>
                <a:gd name="T27" fmla="*/ 159 h 159"/>
                <a:gd name="T28" fmla="*/ 21 w 185"/>
                <a:gd name="T29" fmla="*/ 151 h 159"/>
                <a:gd name="T30" fmla="*/ 22 w 185"/>
                <a:gd name="T31" fmla="*/ 151 h 159"/>
                <a:gd name="T32" fmla="*/ 32 w 185"/>
                <a:gd name="T33" fmla="*/ 149 h 159"/>
                <a:gd name="T34" fmla="*/ 76 w 185"/>
                <a:gd name="T35" fmla="*/ 126 h 159"/>
                <a:gd name="T36" fmla="*/ 77 w 185"/>
                <a:gd name="T37" fmla="*/ 125 h 159"/>
                <a:gd name="T38" fmla="*/ 79 w 185"/>
                <a:gd name="T39" fmla="*/ 125 h 159"/>
                <a:gd name="T40" fmla="*/ 93 w 185"/>
                <a:gd name="T41" fmla="*/ 126 h 159"/>
                <a:gd name="T42" fmla="*/ 177 w 185"/>
                <a:gd name="T43" fmla="*/ 67 h 159"/>
                <a:gd name="T44" fmla="*/ 93 w 185"/>
                <a:gd name="T45" fmla="*/ 8 h 159"/>
                <a:gd name="T46" fmla="*/ 8 w 185"/>
                <a:gd name="T47" fmla="*/ 67 h 159"/>
                <a:gd name="T48" fmla="*/ 40 w 185"/>
                <a:gd name="T49" fmla="*/ 113 h 159"/>
                <a:gd name="T50" fmla="*/ 42 w 185"/>
                <a:gd name="T51" fmla="*/ 114 h 159"/>
                <a:gd name="T52" fmla="*/ 42 w 185"/>
                <a:gd name="T53" fmla="*/ 118 h 159"/>
                <a:gd name="T54" fmla="*/ 25 w 185"/>
                <a:gd name="T55" fmla="*/ 146 h 159"/>
                <a:gd name="T56" fmla="*/ 23 w 185"/>
                <a:gd name="T57" fmla="*/ 148 h 159"/>
                <a:gd name="T58" fmla="*/ 22 w 185"/>
                <a:gd name="T59" fmla="*/ 149 h 159"/>
                <a:gd name="T60" fmla="*/ 21 w 185"/>
                <a:gd name="T61" fmla="*/ 151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85" h="159">
                  <a:moveTo>
                    <a:pt x="22" y="159"/>
                  </a:moveTo>
                  <a:cubicBezTo>
                    <a:pt x="18" y="159"/>
                    <a:pt x="14" y="156"/>
                    <a:pt x="13" y="152"/>
                  </a:cubicBezTo>
                  <a:cubicBezTo>
                    <a:pt x="13" y="152"/>
                    <a:pt x="13" y="152"/>
                    <a:pt x="13" y="152"/>
                  </a:cubicBezTo>
                  <a:cubicBezTo>
                    <a:pt x="13" y="148"/>
                    <a:pt x="15" y="145"/>
                    <a:pt x="16" y="144"/>
                  </a:cubicBezTo>
                  <a:cubicBezTo>
                    <a:pt x="17" y="143"/>
                    <a:pt x="17" y="143"/>
                    <a:pt x="17" y="143"/>
                  </a:cubicBezTo>
                  <a:cubicBezTo>
                    <a:pt x="18" y="142"/>
                    <a:pt x="19" y="141"/>
                    <a:pt x="19" y="140"/>
                  </a:cubicBezTo>
                  <a:cubicBezTo>
                    <a:pt x="24" y="135"/>
                    <a:pt x="29" y="130"/>
                    <a:pt x="33" y="118"/>
                  </a:cubicBezTo>
                  <a:cubicBezTo>
                    <a:pt x="12" y="106"/>
                    <a:pt x="0" y="87"/>
                    <a:pt x="0" y="67"/>
                  </a:cubicBezTo>
                  <a:cubicBezTo>
                    <a:pt x="0" y="30"/>
                    <a:pt x="42" y="0"/>
                    <a:pt x="93" y="0"/>
                  </a:cubicBezTo>
                  <a:cubicBezTo>
                    <a:pt x="143" y="0"/>
                    <a:pt x="185" y="30"/>
                    <a:pt x="185" y="67"/>
                  </a:cubicBezTo>
                  <a:cubicBezTo>
                    <a:pt x="185" y="104"/>
                    <a:pt x="143" y="134"/>
                    <a:pt x="93" y="134"/>
                  </a:cubicBezTo>
                  <a:cubicBezTo>
                    <a:pt x="88" y="134"/>
                    <a:pt x="84" y="134"/>
                    <a:pt x="80" y="133"/>
                  </a:cubicBezTo>
                  <a:cubicBezTo>
                    <a:pt x="67" y="145"/>
                    <a:pt x="51" y="153"/>
                    <a:pt x="34" y="157"/>
                  </a:cubicBezTo>
                  <a:cubicBezTo>
                    <a:pt x="31" y="158"/>
                    <a:pt x="27" y="159"/>
                    <a:pt x="22" y="159"/>
                  </a:cubicBezTo>
                  <a:close/>
                  <a:moveTo>
                    <a:pt x="21" y="151"/>
                  </a:moveTo>
                  <a:cubicBezTo>
                    <a:pt x="21" y="151"/>
                    <a:pt x="21" y="151"/>
                    <a:pt x="22" y="151"/>
                  </a:cubicBezTo>
                  <a:cubicBezTo>
                    <a:pt x="25" y="151"/>
                    <a:pt x="29" y="150"/>
                    <a:pt x="32" y="149"/>
                  </a:cubicBezTo>
                  <a:cubicBezTo>
                    <a:pt x="49" y="145"/>
                    <a:pt x="63" y="137"/>
                    <a:pt x="76" y="126"/>
                  </a:cubicBezTo>
                  <a:cubicBezTo>
                    <a:pt x="77" y="125"/>
                    <a:pt x="77" y="125"/>
                    <a:pt x="77" y="125"/>
                  </a:cubicBezTo>
                  <a:cubicBezTo>
                    <a:pt x="79" y="125"/>
                    <a:pt x="79" y="125"/>
                    <a:pt x="79" y="125"/>
                  </a:cubicBezTo>
                  <a:cubicBezTo>
                    <a:pt x="83" y="126"/>
                    <a:pt x="88" y="126"/>
                    <a:pt x="93" y="126"/>
                  </a:cubicBezTo>
                  <a:cubicBezTo>
                    <a:pt x="139" y="126"/>
                    <a:pt x="177" y="100"/>
                    <a:pt x="177" y="67"/>
                  </a:cubicBezTo>
                  <a:cubicBezTo>
                    <a:pt x="177" y="35"/>
                    <a:pt x="139" y="8"/>
                    <a:pt x="93" y="8"/>
                  </a:cubicBezTo>
                  <a:cubicBezTo>
                    <a:pt x="46" y="8"/>
                    <a:pt x="8" y="35"/>
                    <a:pt x="8" y="67"/>
                  </a:cubicBezTo>
                  <a:cubicBezTo>
                    <a:pt x="8" y="85"/>
                    <a:pt x="20" y="102"/>
                    <a:pt x="40" y="113"/>
                  </a:cubicBezTo>
                  <a:cubicBezTo>
                    <a:pt x="42" y="114"/>
                    <a:pt x="42" y="114"/>
                    <a:pt x="42" y="114"/>
                  </a:cubicBezTo>
                  <a:cubicBezTo>
                    <a:pt x="42" y="118"/>
                    <a:pt x="42" y="118"/>
                    <a:pt x="42" y="118"/>
                  </a:cubicBezTo>
                  <a:cubicBezTo>
                    <a:pt x="37" y="133"/>
                    <a:pt x="31" y="140"/>
                    <a:pt x="25" y="146"/>
                  </a:cubicBezTo>
                  <a:cubicBezTo>
                    <a:pt x="24" y="147"/>
                    <a:pt x="24" y="147"/>
                    <a:pt x="23" y="148"/>
                  </a:cubicBezTo>
                  <a:cubicBezTo>
                    <a:pt x="22" y="149"/>
                    <a:pt x="22" y="149"/>
                    <a:pt x="22" y="149"/>
                  </a:cubicBezTo>
                  <a:cubicBezTo>
                    <a:pt x="22" y="150"/>
                    <a:pt x="21" y="150"/>
                    <a:pt x="21" y="1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 name="Freeform 13"/>
            <p:cNvSpPr>
              <a:spLocks noEditPoints="1"/>
            </p:cNvSpPr>
            <p:nvPr/>
          </p:nvSpPr>
          <p:spPr bwMode="auto">
            <a:xfrm>
              <a:off x="4696604" y="3367496"/>
              <a:ext cx="68027" cy="68027"/>
            </a:xfrm>
            <a:custGeom>
              <a:avLst/>
              <a:gdLst>
                <a:gd name="T0" fmla="*/ 16 w 31"/>
                <a:gd name="T1" fmla="*/ 31 h 31"/>
                <a:gd name="T2" fmla="*/ 0 w 31"/>
                <a:gd name="T3" fmla="*/ 16 h 31"/>
                <a:gd name="T4" fmla="*/ 16 w 31"/>
                <a:gd name="T5" fmla="*/ 0 h 31"/>
                <a:gd name="T6" fmla="*/ 31 w 31"/>
                <a:gd name="T7" fmla="*/ 16 h 31"/>
                <a:gd name="T8" fmla="*/ 16 w 31"/>
                <a:gd name="T9" fmla="*/ 31 h 31"/>
                <a:gd name="T10" fmla="*/ 16 w 31"/>
                <a:gd name="T11" fmla="*/ 4 h 31"/>
                <a:gd name="T12" fmla="*/ 4 w 31"/>
                <a:gd name="T13" fmla="*/ 16 h 31"/>
                <a:gd name="T14" fmla="*/ 16 w 31"/>
                <a:gd name="T15" fmla="*/ 27 h 31"/>
                <a:gd name="T16" fmla="*/ 27 w 31"/>
                <a:gd name="T17" fmla="*/ 16 h 31"/>
                <a:gd name="T18" fmla="*/ 16 w 31"/>
                <a:gd name="T19" fmla="*/ 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1">
                  <a:moveTo>
                    <a:pt x="16" y="31"/>
                  </a:moveTo>
                  <a:cubicBezTo>
                    <a:pt x="7" y="31"/>
                    <a:pt x="0" y="24"/>
                    <a:pt x="0" y="16"/>
                  </a:cubicBezTo>
                  <a:cubicBezTo>
                    <a:pt x="0" y="7"/>
                    <a:pt x="7" y="0"/>
                    <a:pt x="16" y="0"/>
                  </a:cubicBezTo>
                  <a:cubicBezTo>
                    <a:pt x="24" y="0"/>
                    <a:pt x="31" y="7"/>
                    <a:pt x="31" y="16"/>
                  </a:cubicBezTo>
                  <a:cubicBezTo>
                    <a:pt x="31" y="24"/>
                    <a:pt x="24" y="31"/>
                    <a:pt x="16" y="31"/>
                  </a:cubicBezTo>
                  <a:close/>
                  <a:moveTo>
                    <a:pt x="16" y="4"/>
                  </a:moveTo>
                  <a:cubicBezTo>
                    <a:pt x="9" y="4"/>
                    <a:pt x="4" y="9"/>
                    <a:pt x="4" y="16"/>
                  </a:cubicBezTo>
                  <a:cubicBezTo>
                    <a:pt x="4" y="22"/>
                    <a:pt x="9" y="27"/>
                    <a:pt x="16" y="27"/>
                  </a:cubicBezTo>
                  <a:cubicBezTo>
                    <a:pt x="22" y="27"/>
                    <a:pt x="27" y="22"/>
                    <a:pt x="27" y="16"/>
                  </a:cubicBezTo>
                  <a:cubicBezTo>
                    <a:pt x="27" y="9"/>
                    <a:pt x="22"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Freeform 14"/>
            <p:cNvSpPr>
              <a:spLocks noEditPoints="1"/>
            </p:cNvSpPr>
            <p:nvPr/>
          </p:nvSpPr>
          <p:spPr bwMode="auto">
            <a:xfrm>
              <a:off x="4786995" y="3367496"/>
              <a:ext cx="68027" cy="68027"/>
            </a:xfrm>
            <a:custGeom>
              <a:avLst/>
              <a:gdLst>
                <a:gd name="T0" fmla="*/ 15 w 31"/>
                <a:gd name="T1" fmla="*/ 31 h 31"/>
                <a:gd name="T2" fmla="*/ 0 w 31"/>
                <a:gd name="T3" fmla="*/ 16 h 31"/>
                <a:gd name="T4" fmla="*/ 15 w 31"/>
                <a:gd name="T5" fmla="*/ 0 h 31"/>
                <a:gd name="T6" fmla="*/ 31 w 31"/>
                <a:gd name="T7" fmla="*/ 16 h 31"/>
                <a:gd name="T8" fmla="*/ 15 w 31"/>
                <a:gd name="T9" fmla="*/ 31 h 31"/>
                <a:gd name="T10" fmla="*/ 15 w 31"/>
                <a:gd name="T11" fmla="*/ 4 h 31"/>
                <a:gd name="T12" fmla="*/ 4 w 31"/>
                <a:gd name="T13" fmla="*/ 16 h 31"/>
                <a:gd name="T14" fmla="*/ 15 w 31"/>
                <a:gd name="T15" fmla="*/ 27 h 31"/>
                <a:gd name="T16" fmla="*/ 27 w 31"/>
                <a:gd name="T17" fmla="*/ 16 h 31"/>
                <a:gd name="T18" fmla="*/ 15 w 31"/>
                <a:gd name="T19" fmla="*/ 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1">
                  <a:moveTo>
                    <a:pt x="15" y="31"/>
                  </a:moveTo>
                  <a:cubicBezTo>
                    <a:pt x="7" y="31"/>
                    <a:pt x="0" y="24"/>
                    <a:pt x="0" y="16"/>
                  </a:cubicBezTo>
                  <a:cubicBezTo>
                    <a:pt x="0" y="7"/>
                    <a:pt x="7" y="0"/>
                    <a:pt x="15" y="0"/>
                  </a:cubicBezTo>
                  <a:cubicBezTo>
                    <a:pt x="24" y="0"/>
                    <a:pt x="31" y="7"/>
                    <a:pt x="31" y="16"/>
                  </a:cubicBezTo>
                  <a:cubicBezTo>
                    <a:pt x="31" y="24"/>
                    <a:pt x="24" y="31"/>
                    <a:pt x="15" y="31"/>
                  </a:cubicBezTo>
                  <a:close/>
                  <a:moveTo>
                    <a:pt x="15" y="4"/>
                  </a:moveTo>
                  <a:cubicBezTo>
                    <a:pt x="9" y="4"/>
                    <a:pt x="4" y="9"/>
                    <a:pt x="4" y="16"/>
                  </a:cubicBezTo>
                  <a:cubicBezTo>
                    <a:pt x="4" y="22"/>
                    <a:pt x="9" y="27"/>
                    <a:pt x="15" y="27"/>
                  </a:cubicBezTo>
                  <a:cubicBezTo>
                    <a:pt x="21" y="27"/>
                    <a:pt x="27" y="22"/>
                    <a:pt x="27" y="16"/>
                  </a:cubicBezTo>
                  <a:cubicBezTo>
                    <a:pt x="27" y="9"/>
                    <a:pt x="21" y="4"/>
                    <a:pt x="15"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 name="Freeform 15"/>
            <p:cNvSpPr>
              <a:spLocks noEditPoints="1"/>
            </p:cNvSpPr>
            <p:nvPr/>
          </p:nvSpPr>
          <p:spPr bwMode="auto">
            <a:xfrm>
              <a:off x="4872728" y="3367496"/>
              <a:ext cx="68027" cy="68027"/>
            </a:xfrm>
            <a:custGeom>
              <a:avLst/>
              <a:gdLst>
                <a:gd name="T0" fmla="*/ 15 w 31"/>
                <a:gd name="T1" fmla="*/ 31 h 31"/>
                <a:gd name="T2" fmla="*/ 0 w 31"/>
                <a:gd name="T3" fmla="*/ 16 h 31"/>
                <a:gd name="T4" fmla="*/ 15 w 31"/>
                <a:gd name="T5" fmla="*/ 0 h 31"/>
                <a:gd name="T6" fmla="*/ 31 w 31"/>
                <a:gd name="T7" fmla="*/ 16 h 31"/>
                <a:gd name="T8" fmla="*/ 15 w 31"/>
                <a:gd name="T9" fmla="*/ 31 h 31"/>
                <a:gd name="T10" fmla="*/ 15 w 31"/>
                <a:gd name="T11" fmla="*/ 4 h 31"/>
                <a:gd name="T12" fmla="*/ 4 w 31"/>
                <a:gd name="T13" fmla="*/ 16 h 31"/>
                <a:gd name="T14" fmla="*/ 15 w 31"/>
                <a:gd name="T15" fmla="*/ 27 h 31"/>
                <a:gd name="T16" fmla="*/ 27 w 31"/>
                <a:gd name="T17" fmla="*/ 16 h 31"/>
                <a:gd name="T18" fmla="*/ 15 w 31"/>
                <a:gd name="T19" fmla="*/ 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1">
                  <a:moveTo>
                    <a:pt x="15" y="31"/>
                  </a:moveTo>
                  <a:cubicBezTo>
                    <a:pt x="7" y="31"/>
                    <a:pt x="0" y="24"/>
                    <a:pt x="0" y="16"/>
                  </a:cubicBezTo>
                  <a:cubicBezTo>
                    <a:pt x="0" y="7"/>
                    <a:pt x="7" y="0"/>
                    <a:pt x="15" y="0"/>
                  </a:cubicBezTo>
                  <a:cubicBezTo>
                    <a:pt x="24" y="0"/>
                    <a:pt x="31" y="7"/>
                    <a:pt x="31" y="16"/>
                  </a:cubicBezTo>
                  <a:cubicBezTo>
                    <a:pt x="31" y="24"/>
                    <a:pt x="24" y="31"/>
                    <a:pt x="15" y="31"/>
                  </a:cubicBezTo>
                  <a:close/>
                  <a:moveTo>
                    <a:pt x="15" y="4"/>
                  </a:moveTo>
                  <a:cubicBezTo>
                    <a:pt x="9" y="4"/>
                    <a:pt x="4" y="9"/>
                    <a:pt x="4" y="16"/>
                  </a:cubicBezTo>
                  <a:cubicBezTo>
                    <a:pt x="4" y="22"/>
                    <a:pt x="9" y="27"/>
                    <a:pt x="15" y="27"/>
                  </a:cubicBezTo>
                  <a:cubicBezTo>
                    <a:pt x="22" y="27"/>
                    <a:pt x="27" y="22"/>
                    <a:pt x="27" y="16"/>
                  </a:cubicBezTo>
                  <a:cubicBezTo>
                    <a:pt x="27" y="9"/>
                    <a:pt x="22" y="4"/>
                    <a:pt x="15"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76" name="组合 175"/>
          <p:cNvGrpSpPr/>
          <p:nvPr/>
        </p:nvGrpSpPr>
        <p:grpSpPr>
          <a:xfrm>
            <a:off x="2135816" y="4723473"/>
            <a:ext cx="423070" cy="405365"/>
            <a:chOff x="2078041" y="3257535"/>
            <a:chExt cx="423070" cy="405365"/>
          </a:xfrm>
          <a:solidFill>
            <a:srgbClr val="2EC4B6"/>
          </a:solidFill>
        </p:grpSpPr>
        <p:sp>
          <p:nvSpPr>
            <p:cNvPr id="16" name="Freeform 16"/>
            <p:cNvSpPr>
              <a:spLocks noEditPoints="1"/>
            </p:cNvSpPr>
            <p:nvPr/>
          </p:nvSpPr>
          <p:spPr bwMode="auto">
            <a:xfrm>
              <a:off x="2078041" y="3257535"/>
              <a:ext cx="423070" cy="405365"/>
            </a:xfrm>
            <a:custGeom>
              <a:avLst/>
              <a:gdLst>
                <a:gd name="T0" fmla="*/ 174 w 192"/>
                <a:gd name="T1" fmla="*/ 8 h 184"/>
                <a:gd name="T2" fmla="*/ 184 w 192"/>
                <a:gd name="T3" fmla="*/ 18 h 184"/>
                <a:gd name="T4" fmla="*/ 184 w 192"/>
                <a:gd name="T5" fmla="*/ 165 h 184"/>
                <a:gd name="T6" fmla="*/ 151 w 192"/>
                <a:gd name="T7" fmla="*/ 131 h 184"/>
                <a:gd name="T8" fmla="*/ 149 w 192"/>
                <a:gd name="T9" fmla="*/ 129 h 184"/>
                <a:gd name="T10" fmla="*/ 145 w 192"/>
                <a:gd name="T11" fmla="*/ 129 h 184"/>
                <a:gd name="T12" fmla="*/ 18 w 192"/>
                <a:gd name="T13" fmla="*/ 129 h 184"/>
                <a:gd name="T14" fmla="*/ 8 w 192"/>
                <a:gd name="T15" fmla="*/ 119 h 184"/>
                <a:gd name="T16" fmla="*/ 8 w 192"/>
                <a:gd name="T17" fmla="*/ 18 h 184"/>
                <a:gd name="T18" fmla="*/ 18 w 192"/>
                <a:gd name="T19" fmla="*/ 8 h 184"/>
                <a:gd name="T20" fmla="*/ 174 w 192"/>
                <a:gd name="T21" fmla="*/ 8 h 184"/>
                <a:gd name="T22" fmla="*/ 174 w 192"/>
                <a:gd name="T23" fmla="*/ 0 h 184"/>
                <a:gd name="T24" fmla="*/ 18 w 192"/>
                <a:gd name="T25" fmla="*/ 0 h 184"/>
                <a:gd name="T26" fmla="*/ 0 w 192"/>
                <a:gd name="T27" fmla="*/ 18 h 184"/>
                <a:gd name="T28" fmla="*/ 0 w 192"/>
                <a:gd name="T29" fmla="*/ 119 h 184"/>
                <a:gd name="T30" fmla="*/ 18 w 192"/>
                <a:gd name="T31" fmla="*/ 137 h 184"/>
                <a:gd name="T32" fmla="*/ 145 w 192"/>
                <a:gd name="T33" fmla="*/ 137 h 184"/>
                <a:gd name="T34" fmla="*/ 192 w 192"/>
                <a:gd name="T35" fmla="*/ 184 h 184"/>
                <a:gd name="T36" fmla="*/ 192 w 192"/>
                <a:gd name="T37" fmla="*/ 18 h 184"/>
                <a:gd name="T38" fmla="*/ 174 w 192"/>
                <a:gd name="T39" fmla="*/ 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2" h="184">
                  <a:moveTo>
                    <a:pt x="174" y="8"/>
                  </a:moveTo>
                  <a:cubicBezTo>
                    <a:pt x="179" y="8"/>
                    <a:pt x="184" y="12"/>
                    <a:pt x="184" y="18"/>
                  </a:cubicBezTo>
                  <a:cubicBezTo>
                    <a:pt x="184" y="165"/>
                    <a:pt x="184" y="165"/>
                    <a:pt x="184" y="165"/>
                  </a:cubicBezTo>
                  <a:cubicBezTo>
                    <a:pt x="151" y="131"/>
                    <a:pt x="151" y="131"/>
                    <a:pt x="151" y="131"/>
                  </a:cubicBezTo>
                  <a:cubicBezTo>
                    <a:pt x="149" y="129"/>
                    <a:pt x="149" y="129"/>
                    <a:pt x="149" y="129"/>
                  </a:cubicBezTo>
                  <a:cubicBezTo>
                    <a:pt x="145" y="129"/>
                    <a:pt x="145" y="129"/>
                    <a:pt x="145" y="129"/>
                  </a:cubicBezTo>
                  <a:cubicBezTo>
                    <a:pt x="18" y="129"/>
                    <a:pt x="18" y="129"/>
                    <a:pt x="18" y="129"/>
                  </a:cubicBezTo>
                  <a:cubicBezTo>
                    <a:pt x="13" y="129"/>
                    <a:pt x="8" y="125"/>
                    <a:pt x="8" y="119"/>
                  </a:cubicBezTo>
                  <a:cubicBezTo>
                    <a:pt x="8" y="18"/>
                    <a:pt x="8" y="18"/>
                    <a:pt x="8" y="18"/>
                  </a:cubicBezTo>
                  <a:cubicBezTo>
                    <a:pt x="8" y="12"/>
                    <a:pt x="13" y="8"/>
                    <a:pt x="18" y="8"/>
                  </a:cubicBezTo>
                  <a:cubicBezTo>
                    <a:pt x="174" y="8"/>
                    <a:pt x="174" y="8"/>
                    <a:pt x="174" y="8"/>
                  </a:cubicBezTo>
                  <a:moveTo>
                    <a:pt x="174" y="0"/>
                  </a:moveTo>
                  <a:cubicBezTo>
                    <a:pt x="18" y="0"/>
                    <a:pt x="18" y="0"/>
                    <a:pt x="18" y="0"/>
                  </a:cubicBezTo>
                  <a:cubicBezTo>
                    <a:pt x="9" y="0"/>
                    <a:pt x="0" y="8"/>
                    <a:pt x="0" y="18"/>
                  </a:cubicBezTo>
                  <a:cubicBezTo>
                    <a:pt x="0" y="119"/>
                    <a:pt x="0" y="119"/>
                    <a:pt x="0" y="119"/>
                  </a:cubicBezTo>
                  <a:cubicBezTo>
                    <a:pt x="0" y="129"/>
                    <a:pt x="9" y="137"/>
                    <a:pt x="18" y="137"/>
                  </a:cubicBezTo>
                  <a:cubicBezTo>
                    <a:pt x="145" y="137"/>
                    <a:pt x="145" y="137"/>
                    <a:pt x="145" y="137"/>
                  </a:cubicBezTo>
                  <a:cubicBezTo>
                    <a:pt x="192" y="184"/>
                    <a:pt x="192" y="184"/>
                    <a:pt x="192" y="184"/>
                  </a:cubicBezTo>
                  <a:cubicBezTo>
                    <a:pt x="192" y="18"/>
                    <a:pt x="192" y="18"/>
                    <a:pt x="192" y="18"/>
                  </a:cubicBezTo>
                  <a:cubicBezTo>
                    <a:pt x="192" y="8"/>
                    <a:pt x="184" y="0"/>
                    <a:pt x="17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Rectangle 17"/>
            <p:cNvSpPr>
              <a:spLocks noChangeArrowheads="1"/>
            </p:cNvSpPr>
            <p:nvPr/>
          </p:nvSpPr>
          <p:spPr bwMode="auto">
            <a:xfrm>
              <a:off x="2218753" y="3400112"/>
              <a:ext cx="140713" cy="931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Rectangle 18"/>
            <p:cNvSpPr>
              <a:spLocks noChangeArrowheads="1"/>
            </p:cNvSpPr>
            <p:nvPr/>
          </p:nvSpPr>
          <p:spPr bwMode="auto">
            <a:xfrm>
              <a:off x="2284916" y="3333949"/>
              <a:ext cx="8387" cy="1416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73" name="组合 172"/>
          <p:cNvGrpSpPr/>
          <p:nvPr/>
        </p:nvGrpSpPr>
        <p:grpSpPr>
          <a:xfrm>
            <a:off x="5525038" y="4716018"/>
            <a:ext cx="405365" cy="350384"/>
            <a:chOff x="5467263" y="3250080"/>
            <a:chExt cx="405365" cy="350384"/>
          </a:xfrm>
          <a:solidFill>
            <a:srgbClr val="2EC4B6"/>
          </a:solidFill>
        </p:grpSpPr>
        <p:sp>
          <p:nvSpPr>
            <p:cNvPr id="7" name="Freeform 7"/>
            <p:cNvSpPr>
              <a:spLocks noEditPoints="1"/>
            </p:cNvSpPr>
            <p:nvPr/>
          </p:nvSpPr>
          <p:spPr bwMode="auto">
            <a:xfrm>
              <a:off x="5467263" y="3250080"/>
              <a:ext cx="405365" cy="350384"/>
            </a:xfrm>
            <a:custGeom>
              <a:avLst/>
              <a:gdLst>
                <a:gd name="T0" fmla="*/ 21 w 184"/>
                <a:gd name="T1" fmla="*/ 159 h 159"/>
                <a:gd name="T2" fmla="*/ 13 w 184"/>
                <a:gd name="T3" fmla="*/ 152 h 159"/>
                <a:gd name="T4" fmla="*/ 13 w 184"/>
                <a:gd name="T5" fmla="*/ 152 h 159"/>
                <a:gd name="T6" fmla="*/ 16 w 184"/>
                <a:gd name="T7" fmla="*/ 144 h 159"/>
                <a:gd name="T8" fmla="*/ 17 w 184"/>
                <a:gd name="T9" fmla="*/ 143 h 159"/>
                <a:gd name="T10" fmla="*/ 19 w 184"/>
                <a:gd name="T11" fmla="*/ 140 h 159"/>
                <a:gd name="T12" fmla="*/ 33 w 184"/>
                <a:gd name="T13" fmla="*/ 118 h 159"/>
                <a:gd name="T14" fmla="*/ 0 w 184"/>
                <a:gd name="T15" fmla="*/ 67 h 159"/>
                <a:gd name="T16" fmla="*/ 92 w 184"/>
                <a:gd name="T17" fmla="*/ 0 h 159"/>
                <a:gd name="T18" fmla="*/ 184 w 184"/>
                <a:gd name="T19" fmla="*/ 67 h 159"/>
                <a:gd name="T20" fmla="*/ 92 w 184"/>
                <a:gd name="T21" fmla="*/ 134 h 159"/>
                <a:gd name="T22" fmla="*/ 79 w 184"/>
                <a:gd name="T23" fmla="*/ 133 h 159"/>
                <a:gd name="T24" fmla="*/ 34 w 184"/>
                <a:gd name="T25" fmla="*/ 157 h 159"/>
                <a:gd name="T26" fmla="*/ 22 w 184"/>
                <a:gd name="T27" fmla="*/ 159 h 159"/>
                <a:gd name="T28" fmla="*/ 21 w 184"/>
                <a:gd name="T29" fmla="*/ 159 h 159"/>
                <a:gd name="T30" fmla="*/ 21 w 184"/>
                <a:gd name="T31" fmla="*/ 151 h 159"/>
                <a:gd name="T32" fmla="*/ 21 w 184"/>
                <a:gd name="T33" fmla="*/ 151 h 159"/>
                <a:gd name="T34" fmla="*/ 32 w 184"/>
                <a:gd name="T35" fmla="*/ 149 h 159"/>
                <a:gd name="T36" fmla="*/ 75 w 184"/>
                <a:gd name="T37" fmla="*/ 126 h 159"/>
                <a:gd name="T38" fmla="*/ 77 w 184"/>
                <a:gd name="T39" fmla="*/ 125 h 159"/>
                <a:gd name="T40" fmla="*/ 79 w 184"/>
                <a:gd name="T41" fmla="*/ 125 h 159"/>
                <a:gd name="T42" fmla="*/ 92 w 184"/>
                <a:gd name="T43" fmla="*/ 126 h 159"/>
                <a:gd name="T44" fmla="*/ 176 w 184"/>
                <a:gd name="T45" fmla="*/ 67 h 159"/>
                <a:gd name="T46" fmla="*/ 92 w 184"/>
                <a:gd name="T47" fmla="*/ 8 h 159"/>
                <a:gd name="T48" fmla="*/ 8 w 184"/>
                <a:gd name="T49" fmla="*/ 67 h 159"/>
                <a:gd name="T50" fmla="*/ 40 w 184"/>
                <a:gd name="T51" fmla="*/ 113 h 159"/>
                <a:gd name="T52" fmla="*/ 42 w 184"/>
                <a:gd name="T53" fmla="*/ 114 h 159"/>
                <a:gd name="T54" fmla="*/ 41 w 184"/>
                <a:gd name="T55" fmla="*/ 118 h 159"/>
                <a:gd name="T56" fmla="*/ 25 w 184"/>
                <a:gd name="T57" fmla="*/ 146 h 159"/>
                <a:gd name="T58" fmla="*/ 23 w 184"/>
                <a:gd name="T59" fmla="*/ 148 h 159"/>
                <a:gd name="T60" fmla="*/ 22 w 184"/>
                <a:gd name="T61" fmla="*/ 149 h 159"/>
                <a:gd name="T62" fmla="*/ 21 w 184"/>
                <a:gd name="T63" fmla="*/ 151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4" h="159">
                  <a:moveTo>
                    <a:pt x="21" y="159"/>
                  </a:moveTo>
                  <a:cubicBezTo>
                    <a:pt x="17" y="159"/>
                    <a:pt x="14" y="156"/>
                    <a:pt x="13" y="152"/>
                  </a:cubicBezTo>
                  <a:cubicBezTo>
                    <a:pt x="13" y="152"/>
                    <a:pt x="13" y="152"/>
                    <a:pt x="13" y="152"/>
                  </a:cubicBezTo>
                  <a:cubicBezTo>
                    <a:pt x="12" y="148"/>
                    <a:pt x="15" y="145"/>
                    <a:pt x="16" y="144"/>
                  </a:cubicBezTo>
                  <a:cubicBezTo>
                    <a:pt x="17" y="143"/>
                    <a:pt x="17" y="143"/>
                    <a:pt x="17" y="143"/>
                  </a:cubicBezTo>
                  <a:cubicBezTo>
                    <a:pt x="18" y="142"/>
                    <a:pt x="18" y="141"/>
                    <a:pt x="19" y="140"/>
                  </a:cubicBezTo>
                  <a:cubicBezTo>
                    <a:pt x="24" y="135"/>
                    <a:pt x="29" y="130"/>
                    <a:pt x="33" y="118"/>
                  </a:cubicBezTo>
                  <a:cubicBezTo>
                    <a:pt x="12" y="106"/>
                    <a:pt x="0" y="87"/>
                    <a:pt x="0" y="67"/>
                  </a:cubicBezTo>
                  <a:cubicBezTo>
                    <a:pt x="0" y="30"/>
                    <a:pt x="42" y="0"/>
                    <a:pt x="92" y="0"/>
                  </a:cubicBezTo>
                  <a:cubicBezTo>
                    <a:pt x="143" y="0"/>
                    <a:pt x="184" y="30"/>
                    <a:pt x="184" y="67"/>
                  </a:cubicBezTo>
                  <a:cubicBezTo>
                    <a:pt x="184" y="104"/>
                    <a:pt x="143" y="134"/>
                    <a:pt x="92" y="134"/>
                  </a:cubicBezTo>
                  <a:cubicBezTo>
                    <a:pt x="88" y="134"/>
                    <a:pt x="84" y="134"/>
                    <a:pt x="79" y="133"/>
                  </a:cubicBezTo>
                  <a:cubicBezTo>
                    <a:pt x="66" y="145"/>
                    <a:pt x="51" y="153"/>
                    <a:pt x="34" y="157"/>
                  </a:cubicBezTo>
                  <a:cubicBezTo>
                    <a:pt x="31" y="158"/>
                    <a:pt x="27" y="159"/>
                    <a:pt x="22" y="159"/>
                  </a:cubicBezTo>
                  <a:lnTo>
                    <a:pt x="21" y="159"/>
                  </a:lnTo>
                  <a:close/>
                  <a:moveTo>
                    <a:pt x="21" y="151"/>
                  </a:moveTo>
                  <a:cubicBezTo>
                    <a:pt x="21" y="151"/>
                    <a:pt x="21" y="151"/>
                    <a:pt x="21" y="151"/>
                  </a:cubicBezTo>
                  <a:cubicBezTo>
                    <a:pt x="25" y="151"/>
                    <a:pt x="29" y="150"/>
                    <a:pt x="32" y="149"/>
                  </a:cubicBezTo>
                  <a:cubicBezTo>
                    <a:pt x="48" y="145"/>
                    <a:pt x="63" y="137"/>
                    <a:pt x="75" y="126"/>
                  </a:cubicBezTo>
                  <a:cubicBezTo>
                    <a:pt x="77" y="125"/>
                    <a:pt x="77" y="125"/>
                    <a:pt x="77" y="125"/>
                  </a:cubicBezTo>
                  <a:cubicBezTo>
                    <a:pt x="79" y="125"/>
                    <a:pt x="79" y="125"/>
                    <a:pt x="79" y="125"/>
                  </a:cubicBezTo>
                  <a:cubicBezTo>
                    <a:pt x="83" y="126"/>
                    <a:pt x="88" y="126"/>
                    <a:pt x="92" y="126"/>
                  </a:cubicBezTo>
                  <a:cubicBezTo>
                    <a:pt x="139" y="126"/>
                    <a:pt x="176" y="100"/>
                    <a:pt x="176" y="67"/>
                  </a:cubicBezTo>
                  <a:cubicBezTo>
                    <a:pt x="176" y="35"/>
                    <a:pt x="139" y="8"/>
                    <a:pt x="92" y="8"/>
                  </a:cubicBezTo>
                  <a:cubicBezTo>
                    <a:pt x="46" y="8"/>
                    <a:pt x="8" y="35"/>
                    <a:pt x="8" y="67"/>
                  </a:cubicBezTo>
                  <a:cubicBezTo>
                    <a:pt x="8" y="85"/>
                    <a:pt x="20" y="102"/>
                    <a:pt x="40" y="113"/>
                  </a:cubicBezTo>
                  <a:cubicBezTo>
                    <a:pt x="42" y="114"/>
                    <a:pt x="42" y="114"/>
                    <a:pt x="42" y="114"/>
                  </a:cubicBezTo>
                  <a:cubicBezTo>
                    <a:pt x="41" y="118"/>
                    <a:pt x="41" y="118"/>
                    <a:pt x="41" y="118"/>
                  </a:cubicBezTo>
                  <a:cubicBezTo>
                    <a:pt x="37" y="133"/>
                    <a:pt x="31" y="140"/>
                    <a:pt x="25" y="146"/>
                  </a:cubicBezTo>
                  <a:cubicBezTo>
                    <a:pt x="24" y="147"/>
                    <a:pt x="23" y="147"/>
                    <a:pt x="23" y="148"/>
                  </a:cubicBezTo>
                  <a:cubicBezTo>
                    <a:pt x="22" y="149"/>
                    <a:pt x="22" y="149"/>
                    <a:pt x="22" y="149"/>
                  </a:cubicBezTo>
                  <a:cubicBezTo>
                    <a:pt x="22" y="150"/>
                    <a:pt x="21" y="150"/>
                    <a:pt x="21" y="1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Rectangle 19"/>
            <p:cNvSpPr>
              <a:spLocks noChangeArrowheads="1"/>
            </p:cNvSpPr>
            <p:nvPr/>
          </p:nvSpPr>
          <p:spPr bwMode="auto">
            <a:xfrm>
              <a:off x="5602384" y="3400112"/>
              <a:ext cx="140713" cy="931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 name="Rectangle 20"/>
            <p:cNvSpPr>
              <a:spLocks noChangeArrowheads="1"/>
            </p:cNvSpPr>
            <p:nvPr/>
          </p:nvSpPr>
          <p:spPr bwMode="auto">
            <a:xfrm>
              <a:off x="5667615" y="3333949"/>
              <a:ext cx="9319" cy="1416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75" name="组合 174"/>
          <p:cNvGrpSpPr/>
          <p:nvPr/>
        </p:nvGrpSpPr>
        <p:grpSpPr>
          <a:xfrm>
            <a:off x="2981024" y="4723473"/>
            <a:ext cx="423070" cy="405365"/>
            <a:chOff x="2923249" y="3257535"/>
            <a:chExt cx="423070" cy="405365"/>
          </a:xfrm>
          <a:solidFill>
            <a:srgbClr val="2EC4B6"/>
          </a:solidFill>
        </p:grpSpPr>
        <p:sp>
          <p:nvSpPr>
            <p:cNvPr id="21" name="Freeform 21"/>
            <p:cNvSpPr>
              <a:spLocks noEditPoints="1"/>
            </p:cNvSpPr>
            <p:nvPr/>
          </p:nvSpPr>
          <p:spPr bwMode="auto">
            <a:xfrm>
              <a:off x="2923249" y="3257535"/>
              <a:ext cx="423070" cy="405365"/>
            </a:xfrm>
            <a:custGeom>
              <a:avLst/>
              <a:gdLst>
                <a:gd name="T0" fmla="*/ 174 w 192"/>
                <a:gd name="T1" fmla="*/ 8 h 184"/>
                <a:gd name="T2" fmla="*/ 184 w 192"/>
                <a:gd name="T3" fmla="*/ 18 h 184"/>
                <a:gd name="T4" fmla="*/ 184 w 192"/>
                <a:gd name="T5" fmla="*/ 165 h 184"/>
                <a:gd name="T6" fmla="*/ 151 w 192"/>
                <a:gd name="T7" fmla="*/ 131 h 184"/>
                <a:gd name="T8" fmla="*/ 149 w 192"/>
                <a:gd name="T9" fmla="*/ 129 h 184"/>
                <a:gd name="T10" fmla="*/ 145 w 192"/>
                <a:gd name="T11" fmla="*/ 129 h 184"/>
                <a:gd name="T12" fmla="*/ 18 w 192"/>
                <a:gd name="T13" fmla="*/ 129 h 184"/>
                <a:gd name="T14" fmla="*/ 8 w 192"/>
                <a:gd name="T15" fmla="*/ 119 h 184"/>
                <a:gd name="T16" fmla="*/ 8 w 192"/>
                <a:gd name="T17" fmla="*/ 18 h 184"/>
                <a:gd name="T18" fmla="*/ 18 w 192"/>
                <a:gd name="T19" fmla="*/ 8 h 184"/>
                <a:gd name="T20" fmla="*/ 174 w 192"/>
                <a:gd name="T21" fmla="*/ 8 h 184"/>
                <a:gd name="T22" fmla="*/ 174 w 192"/>
                <a:gd name="T23" fmla="*/ 0 h 184"/>
                <a:gd name="T24" fmla="*/ 18 w 192"/>
                <a:gd name="T25" fmla="*/ 0 h 184"/>
                <a:gd name="T26" fmla="*/ 0 w 192"/>
                <a:gd name="T27" fmla="*/ 18 h 184"/>
                <a:gd name="T28" fmla="*/ 0 w 192"/>
                <a:gd name="T29" fmla="*/ 119 h 184"/>
                <a:gd name="T30" fmla="*/ 18 w 192"/>
                <a:gd name="T31" fmla="*/ 137 h 184"/>
                <a:gd name="T32" fmla="*/ 145 w 192"/>
                <a:gd name="T33" fmla="*/ 137 h 184"/>
                <a:gd name="T34" fmla="*/ 192 w 192"/>
                <a:gd name="T35" fmla="*/ 184 h 184"/>
                <a:gd name="T36" fmla="*/ 192 w 192"/>
                <a:gd name="T37" fmla="*/ 18 h 184"/>
                <a:gd name="T38" fmla="*/ 174 w 192"/>
                <a:gd name="T39" fmla="*/ 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2" h="184">
                  <a:moveTo>
                    <a:pt x="174" y="8"/>
                  </a:moveTo>
                  <a:cubicBezTo>
                    <a:pt x="179" y="8"/>
                    <a:pt x="184" y="12"/>
                    <a:pt x="184" y="18"/>
                  </a:cubicBezTo>
                  <a:cubicBezTo>
                    <a:pt x="184" y="165"/>
                    <a:pt x="184" y="165"/>
                    <a:pt x="184" y="165"/>
                  </a:cubicBezTo>
                  <a:cubicBezTo>
                    <a:pt x="151" y="131"/>
                    <a:pt x="151" y="131"/>
                    <a:pt x="151" y="131"/>
                  </a:cubicBezTo>
                  <a:cubicBezTo>
                    <a:pt x="149" y="129"/>
                    <a:pt x="149" y="129"/>
                    <a:pt x="149" y="129"/>
                  </a:cubicBezTo>
                  <a:cubicBezTo>
                    <a:pt x="145" y="129"/>
                    <a:pt x="145" y="129"/>
                    <a:pt x="145" y="129"/>
                  </a:cubicBezTo>
                  <a:cubicBezTo>
                    <a:pt x="18" y="129"/>
                    <a:pt x="18" y="129"/>
                    <a:pt x="18" y="129"/>
                  </a:cubicBezTo>
                  <a:cubicBezTo>
                    <a:pt x="13" y="129"/>
                    <a:pt x="8" y="125"/>
                    <a:pt x="8" y="119"/>
                  </a:cubicBezTo>
                  <a:cubicBezTo>
                    <a:pt x="8" y="18"/>
                    <a:pt x="8" y="18"/>
                    <a:pt x="8" y="18"/>
                  </a:cubicBezTo>
                  <a:cubicBezTo>
                    <a:pt x="8" y="12"/>
                    <a:pt x="13" y="8"/>
                    <a:pt x="18" y="8"/>
                  </a:cubicBezTo>
                  <a:cubicBezTo>
                    <a:pt x="174" y="8"/>
                    <a:pt x="174" y="8"/>
                    <a:pt x="174" y="8"/>
                  </a:cubicBezTo>
                  <a:moveTo>
                    <a:pt x="174" y="0"/>
                  </a:moveTo>
                  <a:cubicBezTo>
                    <a:pt x="18" y="0"/>
                    <a:pt x="18" y="0"/>
                    <a:pt x="18" y="0"/>
                  </a:cubicBezTo>
                  <a:cubicBezTo>
                    <a:pt x="9" y="0"/>
                    <a:pt x="0" y="8"/>
                    <a:pt x="0" y="18"/>
                  </a:cubicBezTo>
                  <a:cubicBezTo>
                    <a:pt x="0" y="119"/>
                    <a:pt x="0" y="119"/>
                    <a:pt x="0" y="119"/>
                  </a:cubicBezTo>
                  <a:cubicBezTo>
                    <a:pt x="0" y="129"/>
                    <a:pt x="9" y="137"/>
                    <a:pt x="18" y="137"/>
                  </a:cubicBezTo>
                  <a:cubicBezTo>
                    <a:pt x="145" y="137"/>
                    <a:pt x="145" y="137"/>
                    <a:pt x="145" y="137"/>
                  </a:cubicBezTo>
                  <a:cubicBezTo>
                    <a:pt x="192" y="184"/>
                    <a:pt x="192" y="184"/>
                    <a:pt x="192" y="184"/>
                  </a:cubicBezTo>
                  <a:cubicBezTo>
                    <a:pt x="192" y="18"/>
                    <a:pt x="192" y="18"/>
                    <a:pt x="192" y="18"/>
                  </a:cubicBezTo>
                  <a:cubicBezTo>
                    <a:pt x="192" y="8"/>
                    <a:pt x="184" y="0"/>
                    <a:pt x="17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 name="Rectangle 22"/>
            <p:cNvSpPr>
              <a:spLocks noChangeArrowheads="1"/>
            </p:cNvSpPr>
            <p:nvPr/>
          </p:nvSpPr>
          <p:spPr bwMode="auto">
            <a:xfrm>
              <a:off x="3064894" y="3400112"/>
              <a:ext cx="140713" cy="931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23" name="Freeform 23"/>
          <p:cNvSpPr>
            <a:spLocks noEditPoints="1"/>
          </p:cNvSpPr>
          <p:nvPr/>
        </p:nvSpPr>
        <p:spPr bwMode="auto">
          <a:xfrm>
            <a:off x="3843007" y="2153368"/>
            <a:ext cx="389523" cy="421207"/>
          </a:xfrm>
          <a:custGeom>
            <a:avLst/>
            <a:gdLst>
              <a:gd name="T0" fmla="*/ 39 w 177"/>
              <a:gd name="T1" fmla="*/ 191 h 191"/>
              <a:gd name="T2" fmla="*/ 0 w 177"/>
              <a:gd name="T3" fmla="*/ 166 h 191"/>
              <a:gd name="T4" fmla="*/ 39 w 177"/>
              <a:gd name="T5" fmla="*/ 141 h 191"/>
              <a:gd name="T6" fmla="*/ 56 w 177"/>
              <a:gd name="T7" fmla="*/ 143 h 191"/>
              <a:gd name="T8" fmla="*/ 56 w 177"/>
              <a:gd name="T9" fmla="*/ 43 h 191"/>
              <a:gd name="T10" fmla="*/ 67 w 177"/>
              <a:gd name="T11" fmla="*/ 29 h 191"/>
              <a:gd name="T12" fmla="*/ 158 w 177"/>
              <a:gd name="T13" fmla="*/ 1 h 191"/>
              <a:gd name="T14" fmla="*/ 162 w 177"/>
              <a:gd name="T15" fmla="*/ 0 h 191"/>
              <a:gd name="T16" fmla="*/ 177 w 177"/>
              <a:gd name="T17" fmla="*/ 15 h 191"/>
              <a:gd name="T18" fmla="*/ 177 w 177"/>
              <a:gd name="T19" fmla="*/ 138 h 191"/>
              <a:gd name="T20" fmla="*/ 138 w 177"/>
              <a:gd name="T21" fmla="*/ 163 h 191"/>
              <a:gd name="T22" fmla="*/ 98 w 177"/>
              <a:gd name="T23" fmla="*/ 138 h 191"/>
              <a:gd name="T24" fmla="*/ 138 w 177"/>
              <a:gd name="T25" fmla="*/ 113 h 191"/>
              <a:gd name="T26" fmla="*/ 155 w 177"/>
              <a:gd name="T27" fmla="*/ 115 h 191"/>
              <a:gd name="T28" fmla="*/ 155 w 177"/>
              <a:gd name="T29" fmla="*/ 68 h 191"/>
              <a:gd name="T30" fmla="*/ 78 w 177"/>
              <a:gd name="T31" fmla="*/ 91 h 191"/>
              <a:gd name="T32" fmla="*/ 78 w 177"/>
              <a:gd name="T33" fmla="*/ 166 h 191"/>
              <a:gd name="T34" fmla="*/ 39 w 177"/>
              <a:gd name="T35" fmla="*/ 191 h 191"/>
              <a:gd name="T36" fmla="*/ 39 w 177"/>
              <a:gd name="T37" fmla="*/ 149 h 191"/>
              <a:gd name="T38" fmla="*/ 8 w 177"/>
              <a:gd name="T39" fmla="*/ 166 h 191"/>
              <a:gd name="T40" fmla="*/ 39 w 177"/>
              <a:gd name="T41" fmla="*/ 183 h 191"/>
              <a:gd name="T42" fmla="*/ 70 w 177"/>
              <a:gd name="T43" fmla="*/ 166 h 191"/>
              <a:gd name="T44" fmla="*/ 70 w 177"/>
              <a:gd name="T45" fmla="*/ 85 h 191"/>
              <a:gd name="T46" fmla="*/ 163 w 177"/>
              <a:gd name="T47" fmla="*/ 57 h 191"/>
              <a:gd name="T48" fmla="*/ 163 w 177"/>
              <a:gd name="T49" fmla="*/ 127 h 191"/>
              <a:gd name="T50" fmla="*/ 157 w 177"/>
              <a:gd name="T51" fmla="*/ 125 h 191"/>
              <a:gd name="T52" fmla="*/ 138 w 177"/>
              <a:gd name="T53" fmla="*/ 121 h 191"/>
              <a:gd name="T54" fmla="*/ 106 w 177"/>
              <a:gd name="T55" fmla="*/ 138 h 191"/>
              <a:gd name="T56" fmla="*/ 138 w 177"/>
              <a:gd name="T57" fmla="*/ 155 h 191"/>
              <a:gd name="T58" fmla="*/ 169 w 177"/>
              <a:gd name="T59" fmla="*/ 138 h 191"/>
              <a:gd name="T60" fmla="*/ 169 w 177"/>
              <a:gd name="T61" fmla="*/ 15 h 191"/>
              <a:gd name="T62" fmla="*/ 162 w 177"/>
              <a:gd name="T63" fmla="*/ 8 h 191"/>
              <a:gd name="T64" fmla="*/ 160 w 177"/>
              <a:gd name="T65" fmla="*/ 9 h 191"/>
              <a:gd name="T66" fmla="*/ 69 w 177"/>
              <a:gd name="T67" fmla="*/ 37 h 191"/>
              <a:gd name="T68" fmla="*/ 64 w 177"/>
              <a:gd name="T69" fmla="*/ 43 h 191"/>
              <a:gd name="T70" fmla="*/ 64 w 177"/>
              <a:gd name="T71" fmla="*/ 155 h 191"/>
              <a:gd name="T72" fmla="*/ 59 w 177"/>
              <a:gd name="T73" fmla="*/ 153 h 191"/>
              <a:gd name="T74" fmla="*/ 39 w 177"/>
              <a:gd name="T75" fmla="*/ 149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7" h="191">
                <a:moveTo>
                  <a:pt x="39" y="191"/>
                </a:moveTo>
                <a:cubicBezTo>
                  <a:pt x="27" y="191"/>
                  <a:pt x="0" y="185"/>
                  <a:pt x="0" y="166"/>
                </a:cubicBezTo>
                <a:cubicBezTo>
                  <a:pt x="0" y="147"/>
                  <a:pt x="27" y="141"/>
                  <a:pt x="39" y="141"/>
                </a:cubicBezTo>
                <a:cubicBezTo>
                  <a:pt x="45" y="141"/>
                  <a:pt x="51" y="142"/>
                  <a:pt x="56" y="143"/>
                </a:cubicBezTo>
                <a:cubicBezTo>
                  <a:pt x="56" y="43"/>
                  <a:pt x="56" y="43"/>
                  <a:pt x="56" y="43"/>
                </a:cubicBezTo>
                <a:cubicBezTo>
                  <a:pt x="56" y="37"/>
                  <a:pt x="60" y="31"/>
                  <a:pt x="67" y="29"/>
                </a:cubicBezTo>
                <a:cubicBezTo>
                  <a:pt x="158" y="1"/>
                  <a:pt x="158" y="1"/>
                  <a:pt x="158" y="1"/>
                </a:cubicBezTo>
                <a:cubicBezTo>
                  <a:pt x="159" y="1"/>
                  <a:pt x="160" y="0"/>
                  <a:pt x="162" y="0"/>
                </a:cubicBezTo>
                <a:cubicBezTo>
                  <a:pt x="170" y="0"/>
                  <a:pt x="177" y="7"/>
                  <a:pt x="177" y="15"/>
                </a:cubicBezTo>
                <a:cubicBezTo>
                  <a:pt x="177" y="138"/>
                  <a:pt x="177" y="138"/>
                  <a:pt x="177" y="138"/>
                </a:cubicBezTo>
                <a:cubicBezTo>
                  <a:pt x="177" y="157"/>
                  <a:pt x="150" y="163"/>
                  <a:pt x="138" y="163"/>
                </a:cubicBezTo>
                <a:cubicBezTo>
                  <a:pt x="125" y="163"/>
                  <a:pt x="98" y="157"/>
                  <a:pt x="98" y="138"/>
                </a:cubicBezTo>
                <a:cubicBezTo>
                  <a:pt x="98" y="119"/>
                  <a:pt x="125" y="113"/>
                  <a:pt x="138" y="113"/>
                </a:cubicBezTo>
                <a:cubicBezTo>
                  <a:pt x="144" y="113"/>
                  <a:pt x="149" y="114"/>
                  <a:pt x="155" y="115"/>
                </a:cubicBezTo>
                <a:cubicBezTo>
                  <a:pt x="155" y="68"/>
                  <a:pt x="155" y="68"/>
                  <a:pt x="155" y="68"/>
                </a:cubicBezTo>
                <a:cubicBezTo>
                  <a:pt x="78" y="91"/>
                  <a:pt x="78" y="91"/>
                  <a:pt x="78" y="91"/>
                </a:cubicBezTo>
                <a:cubicBezTo>
                  <a:pt x="78" y="166"/>
                  <a:pt x="78" y="166"/>
                  <a:pt x="78" y="166"/>
                </a:cubicBezTo>
                <a:cubicBezTo>
                  <a:pt x="78" y="185"/>
                  <a:pt x="52" y="191"/>
                  <a:pt x="39" y="191"/>
                </a:cubicBezTo>
                <a:close/>
                <a:moveTo>
                  <a:pt x="39" y="149"/>
                </a:moveTo>
                <a:cubicBezTo>
                  <a:pt x="28" y="149"/>
                  <a:pt x="8" y="154"/>
                  <a:pt x="8" y="166"/>
                </a:cubicBezTo>
                <a:cubicBezTo>
                  <a:pt x="8" y="178"/>
                  <a:pt x="28" y="183"/>
                  <a:pt x="39" y="183"/>
                </a:cubicBezTo>
                <a:cubicBezTo>
                  <a:pt x="50" y="183"/>
                  <a:pt x="70" y="178"/>
                  <a:pt x="70" y="166"/>
                </a:cubicBezTo>
                <a:cubicBezTo>
                  <a:pt x="70" y="85"/>
                  <a:pt x="70" y="85"/>
                  <a:pt x="70" y="85"/>
                </a:cubicBezTo>
                <a:cubicBezTo>
                  <a:pt x="163" y="57"/>
                  <a:pt x="163" y="57"/>
                  <a:pt x="163" y="57"/>
                </a:cubicBezTo>
                <a:cubicBezTo>
                  <a:pt x="163" y="127"/>
                  <a:pt x="163" y="127"/>
                  <a:pt x="163" y="127"/>
                </a:cubicBezTo>
                <a:cubicBezTo>
                  <a:pt x="157" y="125"/>
                  <a:pt x="157" y="125"/>
                  <a:pt x="157" y="125"/>
                </a:cubicBezTo>
                <a:cubicBezTo>
                  <a:pt x="151" y="122"/>
                  <a:pt x="145" y="121"/>
                  <a:pt x="138" y="121"/>
                </a:cubicBezTo>
                <a:cubicBezTo>
                  <a:pt x="127" y="121"/>
                  <a:pt x="106" y="126"/>
                  <a:pt x="106" y="138"/>
                </a:cubicBezTo>
                <a:cubicBezTo>
                  <a:pt x="106" y="150"/>
                  <a:pt x="127" y="155"/>
                  <a:pt x="138" y="155"/>
                </a:cubicBezTo>
                <a:cubicBezTo>
                  <a:pt x="148" y="155"/>
                  <a:pt x="169" y="150"/>
                  <a:pt x="169" y="138"/>
                </a:cubicBezTo>
                <a:cubicBezTo>
                  <a:pt x="169" y="15"/>
                  <a:pt x="169" y="15"/>
                  <a:pt x="169" y="15"/>
                </a:cubicBezTo>
                <a:cubicBezTo>
                  <a:pt x="169" y="11"/>
                  <a:pt x="166" y="8"/>
                  <a:pt x="162" y="8"/>
                </a:cubicBezTo>
                <a:cubicBezTo>
                  <a:pt x="161" y="8"/>
                  <a:pt x="161" y="8"/>
                  <a:pt x="160" y="9"/>
                </a:cubicBezTo>
                <a:cubicBezTo>
                  <a:pt x="69" y="37"/>
                  <a:pt x="69" y="37"/>
                  <a:pt x="69" y="37"/>
                </a:cubicBezTo>
                <a:cubicBezTo>
                  <a:pt x="66" y="38"/>
                  <a:pt x="64" y="40"/>
                  <a:pt x="64" y="43"/>
                </a:cubicBezTo>
                <a:cubicBezTo>
                  <a:pt x="64" y="155"/>
                  <a:pt x="64" y="155"/>
                  <a:pt x="64" y="155"/>
                </a:cubicBezTo>
                <a:cubicBezTo>
                  <a:pt x="59" y="153"/>
                  <a:pt x="59" y="153"/>
                  <a:pt x="59" y="153"/>
                </a:cubicBezTo>
                <a:cubicBezTo>
                  <a:pt x="53" y="150"/>
                  <a:pt x="46" y="149"/>
                  <a:pt x="39" y="149"/>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24" name="Freeform 24"/>
          <p:cNvSpPr>
            <a:spLocks noEditPoints="1"/>
          </p:cNvSpPr>
          <p:nvPr/>
        </p:nvSpPr>
        <p:spPr bwMode="auto">
          <a:xfrm>
            <a:off x="1298062" y="2204621"/>
            <a:ext cx="421207" cy="313109"/>
          </a:xfrm>
          <a:custGeom>
            <a:avLst/>
            <a:gdLst>
              <a:gd name="T0" fmla="*/ 151 w 191"/>
              <a:gd name="T1" fmla="*/ 142 h 142"/>
              <a:gd name="T2" fmla="*/ 47 w 191"/>
              <a:gd name="T3" fmla="*/ 142 h 142"/>
              <a:gd name="T4" fmla="*/ 0 w 191"/>
              <a:gd name="T5" fmla="*/ 95 h 142"/>
              <a:gd name="T6" fmla="*/ 25 w 191"/>
              <a:gd name="T7" fmla="*/ 54 h 142"/>
              <a:gd name="T8" fmla="*/ 25 w 191"/>
              <a:gd name="T9" fmla="*/ 53 h 142"/>
              <a:gd name="T10" fmla="*/ 78 w 191"/>
              <a:gd name="T11" fmla="*/ 0 h 142"/>
              <a:gd name="T12" fmla="*/ 124 w 191"/>
              <a:gd name="T13" fmla="*/ 28 h 142"/>
              <a:gd name="T14" fmla="*/ 139 w 191"/>
              <a:gd name="T15" fmla="*/ 24 h 142"/>
              <a:gd name="T16" fmla="*/ 167 w 191"/>
              <a:gd name="T17" fmla="*/ 53 h 142"/>
              <a:gd name="T18" fmla="*/ 165 w 191"/>
              <a:gd name="T19" fmla="*/ 63 h 142"/>
              <a:gd name="T20" fmla="*/ 191 w 191"/>
              <a:gd name="T21" fmla="*/ 101 h 142"/>
              <a:gd name="T22" fmla="*/ 151 w 191"/>
              <a:gd name="T23" fmla="*/ 142 h 142"/>
              <a:gd name="T24" fmla="*/ 78 w 191"/>
              <a:gd name="T25" fmla="*/ 8 h 142"/>
              <a:gd name="T26" fmla="*/ 33 w 191"/>
              <a:gd name="T27" fmla="*/ 53 h 142"/>
              <a:gd name="T28" fmla="*/ 33 w 191"/>
              <a:gd name="T29" fmla="*/ 56 h 142"/>
              <a:gd name="T30" fmla="*/ 33 w 191"/>
              <a:gd name="T31" fmla="*/ 59 h 142"/>
              <a:gd name="T32" fmla="*/ 31 w 191"/>
              <a:gd name="T33" fmla="*/ 60 h 142"/>
              <a:gd name="T34" fmla="*/ 8 w 191"/>
              <a:gd name="T35" fmla="*/ 95 h 142"/>
              <a:gd name="T36" fmla="*/ 47 w 191"/>
              <a:gd name="T37" fmla="*/ 134 h 142"/>
              <a:gd name="T38" fmla="*/ 151 w 191"/>
              <a:gd name="T39" fmla="*/ 134 h 142"/>
              <a:gd name="T40" fmla="*/ 183 w 191"/>
              <a:gd name="T41" fmla="*/ 101 h 142"/>
              <a:gd name="T42" fmla="*/ 158 w 191"/>
              <a:gd name="T43" fmla="*/ 70 h 142"/>
              <a:gd name="T44" fmla="*/ 153 w 191"/>
              <a:gd name="T45" fmla="*/ 68 h 142"/>
              <a:gd name="T46" fmla="*/ 156 w 191"/>
              <a:gd name="T47" fmla="*/ 64 h 142"/>
              <a:gd name="T48" fmla="*/ 159 w 191"/>
              <a:gd name="T49" fmla="*/ 53 h 142"/>
              <a:gd name="T50" fmla="*/ 139 w 191"/>
              <a:gd name="T51" fmla="*/ 32 h 142"/>
              <a:gd name="T52" fmla="*/ 125 w 191"/>
              <a:gd name="T53" fmla="*/ 37 h 142"/>
              <a:gd name="T54" fmla="*/ 121 w 191"/>
              <a:gd name="T55" fmla="*/ 41 h 142"/>
              <a:gd name="T56" fmla="*/ 119 w 191"/>
              <a:gd name="T57" fmla="*/ 36 h 142"/>
              <a:gd name="T58" fmla="*/ 78 w 191"/>
              <a:gd name="T59" fmla="*/ 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1" h="142">
                <a:moveTo>
                  <a:pt x="151" y="142"/>
                </a:moveTo>
                <a:cubicBezTo>
                  <a:pt x="47" y="142"/>
                  <a:pt x="47" y="142"/>
                  <a:pt x="47" y="142"/>
                </a:cubicBezTo>
                <a:cubicBezTo>
                  <a:pt x="21" y="142"/>
                  <a:pt x="0" y="121"/>
                  <a:pt x="0" y="95"/>
                </a:cubicBezTo>
                <a:cubicBezTo>
                  <a:pt x="0" y="78"/>
                  <a:pt x="10" y="62"/>
                  <a:pt x="25" y="54"/>
                </a:cubicBezTo>
                <a:cubicBezTo>
                  <a:pt x="25" y="54"/>
                  <a:pt x="25" y="53"/>
                  <a:pt x="25" y="53"/>
                </a:cubicBezTo>
                <a:cubicBezTo>
                  <a:pt x="25" y="24"/>
                  <a:pt x="49" y="0"/>
                  <a:pt x="78" y="0"/>
                </a:cubicBezTo>
                <a:cubicBezTo>
                  <a:pt x="97" y="0"/>
                  <a:pt x="115" y="11"/>
                  <a:pt x="124" y="28"/>
                </a:cubicBezTo>
                <a:cubicBezTo>
                  <a:pt x="129" y="26"/>
                  <a:pt x="134" y="24"/>
                  <a:pt x="139" y="24"/>
                </a:cubicBezTo>
                <a:cubicBezTo>
                  <a:pt x="154" y="24"/>
                  <a:pt x="167" y="37"/>
                  <a:pt x="167" y="53"/>
                </a:cubicBezTo>
                <a:cubicBezTo>
                  <a:pt x="167" y="56"/>
                  <a:pt x="166" y="60"/>
                  <a:pt x="165" y="63"/>
                </a:cubicBezTo>
                <a:cubicBezTo>
                  <a:pt x="181" y="69"/>
                  <a:pt x="191" y="84"/>
                  <a:pt x="191" y="101"/>
                </a:cubicBezTo>
                <a:cubicBezTo>
                  <a:pt x="191" y="124"/>
                  <a:pt x="173" y="142"/>
                  <a:pt x="151" y="142"/>
                </a:cubicBezTo>
                <a:close/>
                <a:moveTo>
                  <a:pt x="78" y="8"/>
                </a:moveTo>
                <a:cubicBezTo>
                  <a:pt x="53" y="8"/>
                  <a:pt x="33" y="28"/>
                  <a:pt x="33" y="53"/>
                </a:cubicBezTo>
                <a:cubicBezTo>
                  <a:pt x="33" y="54"/>
                  <a:pt x="33" y="55"/>
                  <a:pt x="33" y="56"/>
                </a:cubicBezTo>
                <a:cubicBezTo>
                  <a:pt x="33" y="59"/>
                  <a:pt x="33" y="59"/>
                  <a:pt x="33" y="59"/>
                </a:cubicBezTo>
                <a:cubicBezTo>
                  <a:pt x="31" y="60"/>
                  <a:pt x="31" y="60"/>
                  <a:pt x="31" y="60"/>
                </a:cubicBezTo>
                <a:cubicBezTo>
                  <a:pt x="17" y="67"/>
                  <a:pt x="8" y="80"/>
                  <a:pt x="8" y="95"/>
                </a:cubicBezTo>
                <a:cubicBezTo>
                  <a:pt x="8" y="117"/>
                  <a:pt x="26" y="134"/>
                  <a:pt x="47" y="134"/>
                </a:cubicBezTo>
                <a:cubicBezTo>
                  <a:pt x="151" y="134"/>
                  <a:pt x="151" y="134"/>
                  <a:pt x="151" y="134"/>
                </a:cubicBezTo>
                <a:cubicBezTo>
                  <a:pt x="169" y="134"/>
                  <a:pt x="183" y="119"/>
                  <a:pt x="183" y="101"/>
                </a:cubicBezTo>
                <a:cubicBezTo>
                  <a:pt x="183" y="86"/>
                  <a:pt x="173" y="73"/>
                  <a:pt x="158" y="70"/>
                </a:cubicBezTo>
                <a:cubicBezTo>
                  <a:pt x="153" y="68"/>
                  <a:pt x="153" y="68"/>
                  <a:pt x="153" y="68"/>
                </a:cubicBezTo>
                <a:cubicBezTo>
                  <a:pt x="156" y="64"/>
                  <a:pt x="156" y="64"/>
                  <a:pt x="156" y="64"/>
                </a:cubicBezTo>
                <a:cubicBezTo>
                  <a:pt x="158" y="60"/>
                  <a:pt x="159" y="57"/>
                  <a:pt x="159" y="53"/>
                </a:cubicBezTo>
                <a:cubicBezTo>
                  <a:pt x="159" y="41"/>
                  <a:pt x="150" y="32"/>
                  <a:pt x="139" y="32"/>
                </a:cubicBezTo>
                <a:cubicBezTo>
                  <a:pt x="134" y="32"/>
                  <a:pt x="129" y="34"/>
                  <a:pt x="125" y="37"/>
                </a:cubicBezTo>
                <a:cubicBezTo>
                  <a:pt x="121" y="41"/>
                  <a:pt x="121" y="41"/>
                  <a:pt x="121" y="41"/>
                </a:cubicBezTo>
                <a:cubicBezTo>
                  <a:pt x="119" y="36"/>
                  <a:pt x="119" y="36"/>
                  <a:pt x="119" y="36"/>
                </a:cubicBezTo>
                <a:cubicBezTo>
                  <a:pt x="112" y="19"/>
                  <a:pt x="96" y="8"/>
                  <a:pt x="78" y="8"/>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25" name="Freeform 25"/>
          <p:cNvSpPr>
            <a:spLocks noEditPoints="1"/>
          </p:cNvSpPr>
          <p:nvPr/>
        </p:nvSpPr>
        <p:spPr bwMode="auto">
          <a:xfrm>
            <a:off x="2168431" y="2209280"/>
            <a:ext cx="355044" cy="349452"/>
          </a:xfrm>
          <a:custGeom>
            <a:avLst/>
            <a:gdLst>
              <a:gd name="T0" fmla="*/ 81 w 161"/>
              <a:gd name="T1" fmla="*/ 159 h 159"/>
              <a:gd name="T2" fmla="*/ 78 w 161"/>
              <a:gd name="T3" fmla="*/ 158 h 159"/>
              <a:gd name="T4" fmla="*/ 70 w 161"/>
              <a:gd name="T5" fmla="*/ 148 h 159"/>
              <a:gd name="T6" fmla="*/ 70 w 161"/>
              <a:gd name="T7" fmla="*/ 90 h 159"/>
              <a:gd name="T8" fmla="*/ 12 w 161"/>
              <a:gd name="T9" fmla="*/ 90 h 159"/>
              <a:gd name="T10" fmla="*/ 2 w 161"/>
              <a:gd name="T11" fmla="*/ 82 h 159"/>
              <a:gd name="T12" fmla="*/ 7 w 161"/>
              <a:gd name="T13" fmla="*/ 70 h 159"/>
              <a:gd name="T14" fmla="*/ 144 w 161"/>
              <a:gd name="T15" fmla="*/ 1 h 159"/>
              <a:gd name="T16" fmla="*/ 149 w 161"/>
              <a:gd name="T17" fmla="*/ 0 h 159"/>
              <a:gd name="T18" fmla="*/ 157 w 161"/>
              <a:gd name="T19" fmla="*/ 3 h 159"/>
              <a:gd name="T20" fmla="*/ 159 w 161"/>
              <a:gd name="T21" fmla="*/ 16 h 159"/>
              <a:gd name="T22" fmla="*/ 90 w 161"/>
              <a:gd name="T23" fmla="*/ 153 h 159"/>
              <a:gd name="T24" fmla="*/ 81 w 161"/>
              <a:gd name="T25" fmla="*/ 159 h 159"/>
              <a:gd name="T26" fmla="*/ 149 w 161"/>
              <a:gd name="T27" fmla="*/ 8 h 159"/>
              <a:gd name="T28" fmla="*/ 148 w 161"/>
              <a:gd name="T29" fmla="*/ 8 h 159"/>
              <a:gd name="T30" fmla="*/ 11 w 161"/>
              <a:gd name="T31" fmla="*/ 77 h 159"/>
              <a:gd name="T32" fmla="*/ 9 w 161"/>
              <a:gd name="T33" fmla="*/ 80 h 159"/>
              <a:gd name="T34" fmla="*/ 12 w 161"/>
              <a:gd name="T35" fmla="*/ 82 h 159"/>
              <a:gd name="T36" fmla="*/ 78 w 161"/>
              <a:gd name="T37" fmla="*/ 82 h 159"/>
              <a:gd name="T38" fmla="*/ 78 w 161"/>
              <a:gd name="T39" fmla="*/ 148 h 159"/>
              <a:gd name="T40" fmla="*/ 80 w 161"/>
              <a:gd name="T41" fmla="*/ 151 h 159"/>
              <a:gd name="T42" fmla="*/ 81 w 161"/>
              <a:gd name="T43" fmla="*/ 151 h 159"/>
              <a:gd name="T44" fmla="*/ 83 w 161"/>
              <a:gd name="T45" fmla="*/ 149 h 159"/>
              <a:gd name="T46" fmla="*/ 152 w 161"/>
              <a:gd name="T47" fmla="*/ 12 h 159"/>
              <a:gd name="T48" fmla="*/ 151 w 161"/>
              <a:gd name="T49" fmla="*/ 9 h 159"/>
              <a:gd name="T50" fmla="*/ 149 w 161"/>
              <a:gd name="T51" fmla="*/ 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1" h="159">
                <a:moveTo>
                  <a:pt x="81" y="159"/>
                </a:moveTo>
                <a:cubicBezTo>
                  <a:pt x="80" y="159"/>
                  <a:pt x="79" y="159"/>
                  <a:pt x="78" y="158"/>
                </a:cubicBezTo>
                <a:cubicBezTo>
                  <a:pt x="73" y="157"/>
                  <a:pt x="70" y="153"/>
                  <a:pt x="70" y="148"/>
                </a:cubicBezTo>
                <a:cubicBezTo>
                  <a:pt x="70" y="90"/>
                  <a:pt x="70" y="90"/>
                  <a:pt x="70" y="90"/>
                </a:cubicBezTo>
                <a:cubicBezTo>
                  <a:pt x="12" y="90"/>
                  <a:pt x="12" y="90"/>
                  <a:pt x="12" y="90"/>
                </a:cubicBezTo>
                <a:cubicBezTo>
                  <a:pt x="7" y="90"/>
                  <a:pt x="3" y="87"/>
                  <a:pt x="2" y="82"/>
                </a:cubicBezTo>
                <a:cubicBezTo>
                  <a:pt x="0" y="77"/>
                  <a:pt x="3" y="72"/>
                  <a:pt x="7" y="70"/>
                </a:cubicBezTo>
                <a:cubicBezTo>
                  <a:pt x="144" y="1"/>
                  <a:pt x="144" y="1"/>
                  <a:pt x="144" y="1"/>
                </a:cubicBezTo>
                <a:cubicBezTo>
                  <a:pt x="145" y="0"/>
                  <a:pt x="147" y="0"/>
                  <a:pt x="149" y="0"/>
                </a:cubicBezTo>
                <a:cubicBezTo>
                  <a:pt x="152" y="0"/>
                  <a:pt x="155" y="1"/>
                  <a:pt x="157" y="3"/>
                </a:cubicBezTo>
                <a:cubicBezTo>
                  <a:pt x="160" y="6"/>
                  <a:pt x="161" y="12"/>
                  <a:pt x="159" y="16"/>
                </a:cubicBezTo>
                <a:cubicBezTo>
                  <a:pt x="90" y="153"/>
                  <a:pt x="90" y="153"/>
                  <a:pt x="90" y="153"/>
                </a:cubicBezTo>
                <a:cubicBezTo>
                  <a:pt x="88" y="156"/>
                  <a:pt x="85" y="159"/>
                  <a:pt x="81" y="159"/>
                </a:cubicBezTo>
                <a:close/>
                <a:moveTo>
                  <a:pt x="149" y="8"/>
                </a:moveTo>
                <a:cubicBezTo>
                  <a:pt x="149" y="8"/>
                  <a:pt x="148" y="8"/>
                  <a:pt x="148" y="8"/>
                </a:cubicBezTo>
                <a:cubicBezTo>
                  <a:pt x="11" y="77"/>
                  <a:pt x="11" y="77"/>
                  <a:pt x="11" y="77"/>
                </a:cubicBezTo>
                <a:cubicBezTo>
                  <a:pt x="10" y="77"/>
                  <a:pt x="9" y="79"/>
                  <a:pt x="9" y="80"/>
                </a:cubicBezTo>
                <a:cubicBezTo>
                  <a:pt x="10" y="81"/>
                  <a:pt x="11" y="82"/>
                  <a:pt x="12" y="82"/>
                </a:cubicBezTo>
                <a:cubicBezTo>
                  <a:pt x="78" y="82"/>
                  <a:pt x="78" y="82"/>
                  <a:pt x="78" y="82"/>
                </a:cubicBezTo>
                <a:cubicBezTo>
                  <a:pt x="78" y="148"/>
                  <a:pt x="78" y="148"/>
                  <a:pt x="78" y="148"/>
                </a:cubicBezTo>
                <a:cubicBezTo>
                  <a:pt x="78" y="149"/>
                  <a:pt x="79" y="150"/>
                  <a:pt x="80" y="151"/>
                </a:cubicBezTo>
                <a:cubicBezTo>
                  <a:pt x="80" y="151"/>
                  <a:pt x="80" y="151"/>
                  <a:pt x="81" y="151"/>
                </a:cubicBezTo>
                <a:cubicBezTo>
                  <a:pt x="82" y="151"/>
                  <a:pt x="83" y="150"/>
                  <a:pt x="83" y="149"/>
                </a:cubicBezTo>
                <a:cubicBezTo>
                  <a:pt x="152" y="12"/>
                  <a:pt x="152" y="12"/>
                  <a:pt x="152" y="12"/>
                </a:cubicBezTo>
                <a:cubicBezTo>
                  <a:pt x="152" y="11"/>
                  <a:pt x="152" y="10"/>
                  <a:pt x="151" y="9"/>
                </a:cubicBezTo>
                <a:cubicBezTo>
                  <a:pt x="150" y="8"/>
                  <a:pt x="150" y="8"/>
                  <a:pt x="149" y="8"/>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26" name="Freeform 26"/>
          <p:cNvSpPr>
            <a:spLocks noEditPoints="1"/>
          </p:cNvSpPr>
          <p:nvPr/>
        </p:nvSpPr>
        <p:spPr bwMode="auto">
          <a:xfrm>
            <a:off x="4699398" y="2156164"/>
            <a:ext cx="394182" cy="410024"/>
          </a:xfrm>
          <a:custGeom>
            <a:avLst/>
            <a:gdLst>
              <a:gd name="T0" fmla="*/ 137 w 179"/>
              <a:gd name="T1" fmla="*/ 186 h 186"/>
              <a:gd name="T2" fmla="*/ 42 w 179"/>
              <a:gd name="T3" fmla="*/ 186 h 186"/>
              <a:gd name="T4" fmla="*/ 31 w 179"/>
              <a:gd name="T5" fmla="*/ 175 h 186"/>
              <a:gd name="T6" fmla="*/ 42 w 179"/>
              <a:gd name="T7" fmla="*/ 164 h 186"/>
              <a:gd name="T8" fmla="*/ 72 w 179"/>
              <a:gd name="T9" fmla="*/ 164 h 186"/>
              <a:gd name="T10" fmla="*/ 72 w 179"/>
              <a:gd name="T11" fmla="*/ 88 h 186"/>
              <a:gd name="T12" fmla="*/ 6 w 179"/>
              <a:gd name="T13" fmla="*/ 22 h 186"/>
              <a:gd name="T14" fmla="*/ 0 w 179"/>
              <a:gd name="T15" fmla="*/ 11 h 186"/>
              <a:gd name="T16" fmla="*/ 14 w 179"/>
              <a:gd name="T17" fmla="*/ 0 h 186"/>
              <a:gd name="T18" fmla="*/ 165 w 179"/>
              <a:gd name="T19" fmla="*/ 0 h 186"/>
              <a:gd name="T20" fmla="*/ 179 w 179"/>
              <a:gd name="T21" fmla="*/ 11 h 186"/>
              <a:gd name="T22" fmla="*/ 173 w 179"/>
              <a:gd name="T23" fmla="*/ 22 h 186"/>
              <a:gd name="T24" fmla="*/ 107 w 179"/>
              <a:gd name="T25" fmla="*/ 88 h 186"/>
              <a:gd name="T26" fmla="*/ 107 w 179"/>
              <a:gd name="T27" fmla="*/ 164 h 186"/>
              <a:gd name="T28" fmla="*/ 137 w 179"/>
              <a:gd name="T29" fmla="*/ 164 h 186"/>
              <a:gd name="T30" fmla="*/ 148 w 179"/>
              <a:gd name="T31" fmla="*/ 175 h 186"/>
              <a:gd name="T32" fmla="*/ 137 w 179"/>
              <a:gd name="T33" fmla="*/ 186 h 186"/>
              <a:gd name="T34" fmla="*/ 42 w 179"/>
              <a:gd name="T35" fmla="*/ 172 h 186"/>
              <a:gd name="T36" fmla="*/ 39 w 179"/>
              <a:gd name="T37" fmla="*/ 175 h 186"/>
              <a:gd name="T38" fmla="*/ 42 w 179"/>
              <a:gd name="T39" fmla="*/ 178 h 186"/>
              <a:gd name="T40" fmla="*/ 137 w 179"/>
              <a:gd name="T41" fmla="*/ 178 h 186"/>
              <a:gd name="T42" fmla="*/ 140 w 179"/>
              <a:gd name="T43" fmla="*/ 175 h 186"/>
              <a:gd name="T44" fmla="*/ 137 w 179"/>
              <a:gd name="T45" fmla="*/ 172 h 186"/>
              <a:gd name="T46" fmla="*/ 99 w 179"/>
              <a:gd name="T47" fmla="*/ 172 h 186"/>
              <a:gd name="T48" fmla="*/ 99 w 179"/>
              <a:gd name="T49" fmla="*/ 85 h 186"/>
              <a:gd name="T50" fmla="*/ 168 w 179"/>
              <a:gd name="T51" fmla="*/ 16 h 186"/>
              <a:gd name="T52" fmla="*/ 171 w 179"/>
              <a:gd name="T53" fmla="*/ 11 h 186"/>
              <a:gd name="T54" fmla="*/ 165 w 179"/>
              <a:gd name="T55" fmla="*/ 8 h 186"/>
              <a:gd name="T56" fmla="*/ 14 w 179"/>
              <a:gd name="T57" fmla="*/ 8 h 186"/>
              <a:gd name="T58" fmla="*/ 8 w 179"/>
              <a:gd name="T59" fmla="*/ 11 h 186"/>
              <a:gd name="T60" fmla="*/ 11 w 179"/>
              <a:gd name="T61" fmla="*/ 16 h 186"/>
              <a:gd name="T62" fmla="*/ 80 w 179"/>
              <a:gd name="T63" fmla="*/ 85 h 186"/>
              <a:gd name="T64" fmla="*/ 80 w 179"/>
              <a:gd name="T65" fmla="*/ 172 h 186"/>
              <a:gd name="T66" fmla="*/ 42 w 179"/>
              <a:gd name="T67" fmla="*/ 172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9" h="186">
                <a:moveTo>
                  <a:pt x="137" y="186"/>
                </a:moveTo>
                <a:cubicBezTo>
                  <a:pt x="42" y="186"/>
                  <a:pt x="42" y="186"/>
                  <a:pt x="42" y="186"/>
                </a:cubicBezTo>
                <a:cubicBezTo>
                  <a:pt x="36" y="186"/>
                  <a:pt x="31" y="181"/>
                  <a:pt x="31" y="175"/>
                </a:cubicBezTo>
                <a:cubicBezTo>
                  <a:pt x="31" y="169"/>
                  <a:pt x="36" y="164"/>
                  <a:pt x="42" y="164"/>
                </a:cubicBezTo>
                <a:cubicBezTo>
                  <a:pt x="72" y="164"/>
                  <a:pt x="72" y="164"/>
                  <a:pt x="72" y="164"/>
                </a:cubicBezTo>
                <a:cubicBezTo>
                  <a:pt x="72" y="88"/>
                  <a:pt x="72" y="88"/>
                  <a:pt x="72" y="88"/>
                </a:cubicBezTo>
                <a:cubicBezTo>
                  <a:pt x="6" y="22"/>
                  <a:pt x="6" y="22"/>
                  <a:pt x="6" y="22"/>
                </a:cubicBezTo>
                <a:cubicBezTo>
                  <a:pt x="2" y="18"/>
                  <a:pt x="0" y="14"/>
                  <a:pt x="0" y="11"/>
                </a:cubicBezTo>
                <a:cubicBezTo>
                  <a:pt x="0" y="4"/>
                  <a:pt x="5" y="0"/>
                  <a:pt x="14" y="0"/>
                </a:cubicBezTo>
                <a:cubicBezTo>
                  <a:pt x="165" y="0"/>
                  <a:pt x="165" y="0"/>
                  <a:pt x="165" y="0"/>
                </a:cubicBezTo>
                <a:cubicBezTo>
                  <a:pt x="174" y="0"/>
                  <a:pt x="179" y="4"/>
                  <a:pt x="179" y="11"/>
                </a:cubicBezTo>
                <a:cubicBezTo>
                  <a:pt x="179" y="14"/>
                  <a:pt x="177" y="18"/>
                  <a:pt x="173" y="22"/>
                </a:cubicBezTo>
                <a:cubicBezTo>
                  <a:pt x="107" y="88"/>
                  <a:pt x="107" y="88"/>
                  <a:pt x="107" y="88"/>
                </a:cubicBezTo>
                <a:cubicBezTo>
                  <a:pt x="107" y="164"/>
                  <a:pt x="107" y="164"/>
                  <a:pt x="107" y="164"/>
                </a:cubicBezTo>
                <a:cubicBezTo>
                  <a:pt x="137" y="164"/>
                  <a:pt x="137" y="164"/>
                  <a:pt x="137" y="164"/>
                </a:cubicBezTo>
                <a:cubicBezTo>
                  <a:pt x="143" y="164"/>
                  <a:pt x="148" y="169"/>
                  <a:pt x="148" y="175"/>
                </a:cubicBezTo>
                <a:cubicBezTo>
                  <a:pt x="148" y="181"/>
                  <a:pt x="143" y="186"/>
                  <a:pt x="137" y="186"/>
                </a:cubicBezTo>
                <a:close/>
                <a:moveTo>
                  <a:pt x="42" y="172"/>
                </a:moveTo>
                <a:cubicBezTo>
                  <a:pt x="40" y="172"/>
                  <a:pt x="39" y="174"/>
                  <a:pt x="39" y="175"/>
                </a:cubicBezTo>
                <a:cubicBezTo>
                  <a:pt x="39" y="177"/>
                  <a:pt x="40" y="178"/>
                  <a:pt x="42" y="178"/>
                </a:cubicBezTo>
                <a:cubicBezTo>
                  <a:pt x="137" y="178"/>
                  <a:pt x="137" y="178"/>
                  <a:pt x="137" y="178"/>
                </a:cubicBezTo>
                <a:cubicBezTo>
                  <a:pt x="139" y="178"/>
                  <a:pt x="140" y="177"/>
                  <a:pt x="140" y="175"/>
                </a:cubicBezTo>
                <a:cubicBezTo>
                  <a:pt x="140" y="174"/>
                  <a:pt x="139" y="172"/>
                  <a:pt x="137" y="172"/>
                </a:cubicBezTo>
                <a:cubicBezTo>
                  <a:pt x="99" y="172"/>
                  <a:pt x="99" y="172"/>
                  <a:pt x="99" y="172"/>
                </a:cubicBezTo>
                <a:cubicBezTo>
                  <a:pt x="99" y="85"/>
                  <a:pt x="99" y="85"/>
                  <a:pt x="99" y="85"/>
                </a:cubicBezTo>
                <a:cubicBezTo>
                  <a:pt x="168" y="16"/>
                  <a:pt x="168" y="16"/>
                  <a:pt x="168" y="16"/>
                </a:cubicBezTo>
                <a:cubicBezTo>
                  <a:pt x="171" y="13"/>
                  <a:pt x="171" y="11"/>
                  <a:pt x="171" y="11"/>
                </a:cubicBezTo>
                <a:cubicBezTo>
                  <a:pt x="171" y="9"/>
                  <a:pt x="167" y="8"/>
                  <a:pt x="165" y="8"/>
                </a:cubicBezTo>
                <a:cubicBezTo>
                  <a:pt x="14" y="8"/>
                  <a:pt x="14" y="8"/>
                  <a:pt x="14" y="8"/>
                </a:cubicBezTo>
                <a:cubicBezTo>
                  <a:pt x="12" y="8"/>
                  <a:pt x="8" y="9"/>
                  <a:pt x="8" y="11"/>
                </a:cubicBezTo>
                <a:cubicBezTo>
                  <a:pt x="8" y="11"/>
                  <a:pt x="8" y="13"/>
                  <a:pt x="11" y="16"/>
                </a:cubicBezTo>
                <a:cubicBezTo>
                  <a:pt x="80" y="85"/>
                  <a:pt x="80" y="85"/>
                  <a:pt x="80" y="85"/>
                </a:cubicBezTo>
                <a:cubicBezTo>
                  <a:pt x="80" y="172"/>
                  <a:pt x="80" y="172"/>
                  <a:pt x="80" y="172"/>
                </a:cubicBezTo>
                <a:lnTo>
                  <a:pt x="42" y="172"/>
                </a:lnTo>
                <a:close/>
              </a:path>
            </a:pathLst>
          </a:custGeom>
          <a:solidFill>
            <a:srgbClr val="2EC4B6"/>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7" name="Freeform 27"/>
          <p:cNvSpPr>
            <a:spLocks noEditPoints="1"/>
          </p:cNvSpPr>
          <p:nvPr/>
        </p:nvSpPr>
        <p:spPr bwMode="auto">
          <a:xfrm>
            <a:off x="5525038" y="2171074"/>
            <a:ext cx="410024" cy="355044"/>
          </a:xfrm>
          <a:custGeom>
            <a:avLst/>
            <a:gdLst>
              <a:gd name="T0" fmla="*/ 93 w 186"/>
              <a:gd name="T1" fmla="*/ 161 h 161"/>
              <a:gd name="T2" fmla="*/ 86 w 186"/>
              <a:gd name="T3" fmla="*/ 158 h 161"/>
              <a:gd name="T4" fmla="*/ 24 w 186"/>
              <a:gd name="T5" fmla="*/ 98 h 161"/>
              <a:gd name="T6" fmla="*/ 0 w 186"/>
              <a:gd name="T7" fmla="*/ 51 h 161"/>
              <a:gd name="T8" fmla="*/ 52 w 186"/>
              <a:gd name="T9" fmla="*/ 0 h 161"/>
              <a:gd name="T10" fmla="*/ 93 w 186"/>
              <a:gd name="T11" fmla="*/ 20 h 161"/>
              <a:gd name="T12" fmla="*/ 135 w 186"/>
              <a:gd name="T13" fmla="*/ 0 h 161"/>
              <a:gd name="T14" fmla="*/ 186 w 186"/>
              <a:gd name="T15" fmla="*/ 51 h 161"/>
              <a:gd name="T16" fmla="*/ 162 w 186"/>
              <a:gd name="T17" fmla="*/ 98 h 161"/>
              <a:gd name="T18" fmla="*/ 100 w 186"/>
              <a:gd name="T19" fmla="*/ 158 h 161"/>
              <a:gd name="T20" fmla="*/ 93 w 186"/>
              <a:gd name="T21" fmla="*/ 161 h 161"/>
              <a:gd name="T22" fmla="*/ 52 w 186"/>
              <a:gd name="T23" fmla="*/ 8 h 161"/>
              <a:gd name="T24" fmla="*/ 8 w 186"/>
              <a:gd name="T25" fmla="*/ 51 h 161"/>
              <a:gd name="T26" fmla="*/ 30 w 186"/>
              <a:gd name="T27" fmla="*/ 92 h 161"/>
              <a:gd name="T28" fmla="*/ 92 w 186"/>
              <a:gd name="T29" fmla="*/ 152 h 161"/>
              <a:gd name="T30" fmla="*/ 93 w 186"/>
              <a:gd name="T31" fmla="*/ 153 h 161"/>
              <a:gd name="T32" fmla="*/ 95 w 186"/>
              <a:gd name="T33" fmla="*/ 152 h 161"/>
              <a:gd name="T34" fmla="*/ 157 w 186"/>
              <a:gd name="T35" fmla="*/ 93 h 161"/>
              <a:gd name="T36" fmla="*/ 178 w 186"/>
              <a:gd name="T37" fmla="*/ 51 h 161"/>
              <a:gd name="T38" fmla="*/ 135 w 186"/>
              <a:gd name="T39" fmla="*/ 8 h 161"/>
              <a:gd name="T40" fmla="*/ 96 w 186"/>
              <a:gd name="T41" fmla="*/ 29 h 161"/>
              <a:gd name="T42" fmla="*/ 93 w 186"/>
              <a:gd name="T43" fmla="*/ 31 h 161"/>
              <a:gd name="T44" fmla="*/ 90 w 186"/>
              <a:gd name="T45" fmla="*/ 29 h 161"/>
              <a:gd name="T46" fmla="*/ 52 w 186"/>
              <a:gd name="T47" fmla="*/ 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6" h="161">
                <a:moveTo>
                  <a:pt x="93" y="161"/>
                </a:moveTo>
                <a:cubicBezTo>
                  <a:pt x="91" y="161"/>
                  <a:pt x="88" y="160"/>
                  <a:pt x="86" y="158"/>
                </a:cubicBezTo>
                <a:cubicBezTo>
                  <a:pt x="24" y="98"/>
                  <a:pt x="24" y="98"/>
                  <a:pt x="24" y="98"/>
                </a:cubicBezTo>
                <a:cubicBezTo>
                  <a:pt x="24" y="98"/>
                  <a:pt x="0" y="77"/>
                  <a:pt x="0" y="51"/>
                </a:cubicBezTo>
                <a:cubicBezTo>
                  <a:pt x="0" y="20"/>
                  <a:pt x="20" y="0"/>
                  <a:pt x="52" y="0"/>
                </a:cubicBezTo>
                <a:cubicBezTo>
                  <a:pt x="69" y="0"/>
                  <a:pt x="84" y="12"/>
                  <a:pt x="93" y="20"/>
                </a:cubicBezTo>
                <a:cubicBezTo>
                  <a:pt x="102" y="12"/>
                  <a:pt x="118" y="0"/>
                  <a:pt x="135" y="0"/>
                </a:cubicBezTo>
                <a:cubicBezTo>
                  <a:pt x="166" y="0"/>
                  <a:pt x="186" y="20"/>
                  <a:pt x="186" y="51"/>
                </a:cubicBezTo>
                <a:cubicBezTo>
                  <a:pt x="186" y="74"/>
                  <a:pt x="168" y="93"/>
                  <a:pt x="162" y="98"/>
                </a:cubicBezTo>
                <a:cubicBezTo>
                  <a:pt x="100" y="158"/>
                  <a:pt x="100" y="158"/>
                  <a:pt x="100" y="158"/>
                </a:cubicBezTo>
                <a:cubicBezTo>
                  <a:pt x="99" y="160"/>
                  <a:pt x="96" y="161"/>
                  <a:pt x="93" y="161"/>
                </a:cubicBezTo>
                <a:close/>
                <a:moveTo>
                  <a:pt x="52" y="8"/>
                </a:moveTo>
                <a:cubicBezTo>
                  <a:pt x="24" y="8"/>
                  <a:pt x="8" y="24"/>
                  <a:pt x="8" y="51"/>
                </a:cubicBezTo>
                <a:cubicBezTo>
                  <a:pt x="8" y="73"/>
                  <a:pt x="29" y="92"/>
                  <a:pt x="30" y="92"/>
                </a:cubicBezTo>
                <a:cubicBezTo>
                  <a:pt x="92" y="152"/>
                  <a:pt x="92" y="152"/>
                  <a:pt x="92" y="152"/>
                </a:cubicBezTo>
                <a:cubicBezTo>
                  <a:pt x="92" y="153"/>
                  <a:pt x="93" y="153"/>
                  <a:pt x="93" y="153"/>
                </a:cubicBezTo>
                <a:cubicBezTo>
                  <a:pt x="94" y="153"/>
                  <a:pt x="94" y="153"/>
                  <a:pt x="95" y="152"/>
                </a:cubicBezTo>
                <a:cubicBezTo>
                  <a:pt x="157" y="93"/>
                  <a:pt x="157" y="93"/>
                  <a:pt x="157" y="93"/>
                </a:cubicBezTo>
                <a:cubicBezTo>
                  <a:pt x="162" y="88"/>
                  <a:pt x="178" y="71"/>
                  <a:pt x="178" y="51"/>
                </a:cubicBezTo>
                <a:cubicBezTo>
                  <a:pt x="178" y="24"/>
                  <a:pt x="162" y="8"/>
                  <a:pt x="135" y="8"/>
                </a:cubicBezTo>
                <a:cubicBezTo>
                  <a:pt x="119" y="8"/>
                  <a:pt x="104" y="21"/>
                  <a:pt x="96" y="29"/>
                </a:cubicBezTo>
                <a:cubicBezTo>
                  <a:pt x="93" y="31"/>
                  <a:pt x="93" y="31"/>
                  <a:pt x="93" y="31"/>
                </a:cubicBezTo>
                <a:cubicBezTo>
                  <a:pt x="90" y="29"/>
                  <a:pt x="90" y="29"/>
                  <a:pt x="90" y="29"/>
                </a:cubicBezTo>
                <a:cubicBezTo>
                  <a:pt x="83" y="21"/>
                  <a:pt x="68" y="8"/>
                  <a:pt x="52" y="8"/>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28"/>
          <p:cNvSpPr>
            <a:spLocks noEditPoints="1"/>
          </p:cNvSpPr>
          <p:nvPr/>
        </p:nvSpPr>
        <p:spPr bwMode="auto">
          <a:xfrm>
            <a:off x="9782765" y="5618071"/>
            <a:ext cx="355044" cy="279562"/>
          </a:xfrm>
          <a:custGeom>
            <a:avLst/>
            <a:gdLst>
              <a:gd name="T0" fmla="*/ 63 w 161"/>
              <a:gd name="T1" fmla="*/ 127 h 127"/>
              <a:gd name="T2" fmla="*/ 53 w 161"/>
              <a:gd name="T3" fmla="*/ 123 h 127"/>
              <a:gd name="T4" fmla="*/ 3 w 161"/>
              <a:gd name="T5" fmla="*/ 74 h 127"/>
              <a:gd name="T6" fmla="*/ 0 w 161"/>
              <a:gd name="T7" fmla="*/ 64 h 127"/>
              <a:gd name="T8" fmla="*/ 3 w 161"/>
              <a:gd name="T9" fmla="*/ 54 h 127"/>
              <a:gd name="T10" fmla="*/ 17 w 161"/>
              <a:gd name="T11" fmla="*/ 41 h 127"/>
              <a:gd name="T12" fmla="*/ 36 w 161"/>
              <a:gd name="T13" fmla="*/ 41 h 127"/>
              <a:gd name="T14" fmla="*/ 63 w 161"/>
              <a:gd name="T15" fmla="*/ 67 h 127"/>
              <a:gd name="T16" fmla="*/ 125 w 161"/>
              <a:gd name="T17" fmla="*/ 5 h 127"/>
              <a:gd name="T18" fmla="*/ 144 w 161"/>
              <a:gd name="T19" fmla="*/ 5 h 127"/>
              <a:gd name="T20" fmla="*/ 158 w 161"/>
              <a:gd name="T21" fmla="*/ 19 h 127"/>
              <a:gd name="T22" fmla="*/ 161 w 161"/>
              <a:gd name="T23" fmla="*/ 28 h 127"/>
              <a:gd name="T24" fmla="*/ 158 w 161"/>
              <a:gd name="T25" fmla="*/ 38 h 127"/>
              <a:gd name="T26" fmla="*/ 72 w 161"/>
              <a:gd name="T27" fmla="*/ 123 h 127"/>
              <a:gd name="T28" fmla="*/ 63 w 161"/>
              <a:gd name="T29" fmla="*/ 127 h 127"/>
              <a:gd name="T30" fmla="*/ 27 w 161"/>
              <a:gd name="T31" fmla="*/ 45 h 127"/>
              <a:gd name="T32" fmla="*/ 23 w 161"/>
              <a:gd name="T33" fmla="*/ 47 h 127"/>
              <a:gd name="T34" fmla="*/ 9 w 161"/>
              <a:gd name="T35" fmla="*/ 60 h 127"/>
              <a:gd name="T36" fmla="*/ 8 w 161"/>
              <a:gd name="T37" fmla="*/ 64 h 127"/>
              <a:gd name="T38" fmla="*/ 9 w 161"/>
              <a:gd name="T39" fmla="*/ 68 h 127"/>
              <a:gd name="T40" fmla="*/ 59 w 161"/>
              <a:gd name="T41" fmla="*/ 117 h 127"/>
              <a:gd name="T42" fmla="*/ 66 w 161"/>
              <a:gd name="T43" fmla="*/ 117 h 127"/>
              <a:gd name="T44" fmla="*/ 152 w 161"/>
              <a:gd name="T45" fmla="*/ 32 h 127"/>
              <a:gd name="T46" fmla="*/ 153 w 161"/>
              <a:gd name="T47" fmla="*/ 28 h 127"/>
              <a:gd name="T48" fmla="*/ 152 w 161"/>
              <a:gd name="T49" fmla="*/ 24 h 127"/>
              <a:gd name="T50" fmla="*/ 138 w 161"/>
              <a:gd name="T51" fmla="*/ 11 h 127"/>
              <a:gd name="T52" fmla="*/ 130 w 161"/>
              <a:gd name="T53" fmla="*/ 11 h 127"/>
              <a:gd name="T54" fmla="*/ 63 w 161"/>
              <a:gd name="T55" fmla="*/ 79 h 127"/>
              <a:gd name="T56" fmla="*/ 30 w 161"/>
              <a:gd name="T57" fmla="*/ 47 h 127"/>
              <a:gd name="T58" fmla="*/ 27 w 161"/>
              <a:gd name="T59" fmla="*/ 45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1" h="127">
                <a:moveTo>
                  <a:pt x="63" y="127"/>
                </a:moveTo>
                <a:cubicBezTo>
                  <a:pt x="59" y="127"/>
                  <a:pt x="55" y="126"/>
                  <a:pt x="53" y="123"/>
                </a:cubicBezTo>
                <a:cubicBezTo>
                  <a:pt x="3" y="74"/>
                  <a:pt x="3" y="74"/>
                  <a:pt x="3" y="74"/>
                </a:cubicBezTo>
                <a:cubicBezTo>
                  <a:pt x="1" y="71"/>
                  <a:pt x="0" y="68"/>
                  <a:pt x="0" y="64"/>
                </a:cubicBezTo>
                <a:cubicBezTo>
                  <a:pt x="0" y="60"/>
                  <a:pt x="1" y="57"/>
                  <a:pt x="3" y="54"/>
                </a:cubicBezTo>
                <a:cubicBezTo>
                  <a:pt x="17" y="41"/>
                  <a:pt x="17" y="41"/>
                  <a:pt x="17" y="41"/>
                </a:cubicBezTo>
                <a:cubicBezTo>
                  <a:pt x="22" y="36"/>
                  <a:pt x="31" y="36"/>
                  <a:pt x="36" y="41"/>
                </a:cubicBezTo>
                <a:cubicBezTo>
                  <a:pt x="63" y="67"/>
                  <a:pt x="63" y="67"/>
                  <a:pt x="63" y="67"/>
                </a:cubicBezTo>
                <a:cubicBezTo>
                  <a:pt x="125" y="5"/>
                  <a:pt x="125" y="5"/>
                  <a:pt x="125" y="5"/>
                </a:cubicBezTo>
                <a:cubicBezTo>
                  <a:pt x="130" y="0"/>
                  <a:pt x="139" y="0"/>
                  <a:pt x="144" y="5"/>
                </a:cubicBezTo>
                <a:cubicBezTo>
                  <a:pt x="158" y="19"/>
                  <a:pt x="158" y="19"/>
                  <a:pt x="158" y="19"/>
                </a:cubicBezTo>
                <a:cubicBezTo>
                  <a:pt x="160" y="21"/>
                  <a:pt x="161" y="25"/>
                  <a:pt x="161" y="28"/>
                </a:cubicBezTo>
                <a:cubicBezTo>
                  <a:pt x="161" y="32"/>
                  <a:pt x="160" y="35"/>
                  <a:pt x="158" y="38"/>
                </a:cubicBezTo>
                <a:cubicBezTo>
                  <a:pt x="72" y="123"/>
                  <a:pt x="72" y="123"/>
                  <a:pt x="72" y="123"/>
                </a:cubicBezTo>
                <a:cubicBezTo>
                  <a:pt x="70" y="126"/>
                  <a:pt x="66" y="127"/>
                  <a:pt x="63" y="127"/>
                </a:cubicBezTo>
                <a:close/>
                <a:moveTo>
                  <a:pt x="27" y="45"/>
                </a:moveTo>
                <a:cubicBezTo>
                  <a:pt x="25" y="45"/>
                  <a:pt x="24" y="46"/>
                  <a:pt x="23" y="47"/>
                </a:cubicBezTo>
                <a:cubicBezTo>
                  <a:pt x="9" y="60"/>
                  <a:pt x="9" y="60"/>
                  <a:pt x="9" y="60"/>
                </a:cubicBezTo>
                <a:cubicBezTo>
                  <a:pt x="8" y="61"/>
                  <a:pt x="8" y="63"/>
                  <a:pt x="8" y="64"/>
                </a:cubicBezTo>
                <a:cubicBezTo>
                  <a:pt x="8" y="65"/>
                  <a:pt x="8" y="67"/>
                  <a:pt x="9" y="68"/>
                </a:cubicBezTo>
                <a:cubicBezTo>
                  <a:pt x="59" y="117"/>
                  <a:pt x="59" y="117"/>
                  <a:pt x="59" y="117"/>
                </a:cubicBezTo>
                <a:cubicBezTo>
                  <a:pt x="61" y="119"/>
                  <a:pt x="64" y="119"/>
                  <a:pt x="66" y="117"/>
                </a:cubicBezTo>
                <a:cubicBezTo>
                  <a:pt x="152" y="32"/>
                  <a:pt x="152" y="32"/>
                  <a:pt x="152" y="32"/>
                </a:cubicBezTo>
                <a:cubicBezTo>
                  <a:pt x="153" y="31"/>
                  <a:pt x="153" y="30"/>
                  <a:pt x="153" y="28"/>
                </a:cubicBezTo>
                <a:cubicBezTo>
                  <a:pt x="153" y="27"/>
                  <a:pt x="153" y="25"/>
                  <a:pt x="152" y="24"/>
                </a:cubicBezTo>
                <a:cubicBezTo>
                  <a:pt x="138" y="11"/>
                  <a:pt x="138" y="11"/>
                  <a:pt x="138" y="11"/>
                </a:cubicBezTo>
                <a:cubicBezTo>
                  <a:pt x="136" y="9"/>
                  <a:pt x="133" y="9"/>
                  <a:pt x="130" y="11"/>
                </a:cubicBezTo>
                <a:cubicBezTo>
                  <a:pt x="63" y="79"/>
                  <a:pt x="63" y="79"/>
                  <a:pt x="63" y="79"/>
                </a:cubicBezTo>
                <a:cubicBezTo>
                  <a:pt x="30" y="47"/>
                  <a:pt x="30" y="47"/>
                  <a:pt x="30" y="47"/>
                </a:cubicBezTo>
                <a:cubicBezTo>
                  <a:pt x="29" y="46"/>
                  <a:pt x="28" y="45"/>
                  <a:pt x="27" y="45"/>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29" name="Freeform 29"/>
          <p:cNvSpPr>
            <a:spLocks noEditPoints="1"/>
          </p:cNvSpPr>
          <p:nvPr/>
        </p:nvSpPr>
        <p:spPr bwMode="auto">
          <a:xfrm>
            <a:off x="9800471" y="2159891"/>
            <a:ext cx="324292" cy="392318"/>
          </a:xfrm>
          <a:custGeom>
            <a:avLst/>
            <a:gdLst>
              <a:gd name="T0" fmla="*/ 132 w 147"/>
              <a:gd name="T1" fmla="*/ 178 h 178"/>
              <a:gd name="T2" fmla="*/ 16 w 147"/>
              <a:gd name="T3" fmla="*/ 178 h 178"/>
              <a:gd name="T4" fmla="*/ 0 w 147"/>
              <a:gd name="T5" fmla="*/ 162 h 178"/>
              <a:gd name="T6" fmla="*/ 0 w 147"/>
              <a:gd name="T7" fmla="*/ 93 h 178"/>
              <a:gd name="T8" fmla="*/ 15 w 147"/>
              <a:gd name="T9" fmla="*/ 77 h 178"/>
              <a:gd name="T10" fmla="*/ 15 w 147"/>
              <a:gd name="T11" fmla="*/ 58 h 178"/>
              <a:gd name="T12" fmla="*/ 74 w 147"/>
              <a:gd name="T13" fmla="*/ 0 h 178"/>
              <a:gd name="T14" fmla="*/ 132 w 147"/>
              <a:gd name="T15" fmla="*/ 58 h 178"/>
              <a:gd name="T16" fmla="*/ 132 w 147"/>
              <a:gd name="T17" fmla="*/ 77 h 178"/>
              <a:gd name="T18" fmla="*/ 147 w 147"/>
              <a:gd name="T19" fmla="*/ 93 h 178"/>
              <a:gd name="T20" fmla="*/ 147 w 147"/>
              <a:gd name="T21" fmla="*/ 162 h 178"/>
              <a:gd name="T22" fmla="*/ 132 w 147"/>
              <a:gd name="T23" fmla="*/ 178 h 178"/>
              <a:gd name="T24" fmla="*/ 16 w 147"/>
              <a:gd name="T25" fmla="*/ 85 h 178"/>
              <a:gd name="T26" fmla="*/ 8 w 147"/>
              <a:gd name="T27" fmla="*/ 93 h 178"/>
              <a:gd name="T28" fmla="*/ 8 w 147"/>
              <a:gd name="T29" fmla="*/ 162 h 178"/>
              <a:gd name="T30" fmla="*/ 16 w 147"/>
              <a:gd name="T31" fmla="*/ 170 h 178"/>
              <a:gd name="T32" fmla="*/ 132 w 147"/>
              <a:gd name="T33" fmla="*/ 170 h 178"/>
              <a:gd name="T34" fmla="*/ 139 w 147"/>
              <a:gd name="T35" fmla="*/ 162 h 178"/>
              <a:gd name="T36" fmla="*/ 139 w 147"/>
              <a:gd name="T37" fmla="*/ 93 h 178"/>
              <a:gd name="T38" fmla="*/ 132 w 147"/>
              <a:gd name="T39" fmla="*/ 85 h 178"/>
              <a:gd name="T40" fmla="*/ 124 w 147"/>
              <a:gd name="T41" fmla="*/ 85 h 178"/>
              <a:gd name="T42" fmla="*/ 124 w 147"/>
              <a:gd name="T43" fmla="*/ 58 h 178"/>
              <a:gd name="T44" fmla="*/ 74 w 147"/>
              <a:gd name="T45" fmla="*/ 8 h 178"/>
              <a:gd name="T46" fmla="*/ 23 w 147"/>
              <a:gd name="T47" fmla="*/ 58 h 178"/>
              <a:gd name="T48" fmla="*/ 23 w 147"/>
              <a:gd name="T49" fmla="*/ 85 h 178"/>
              <a:gd name="T50" fmla="*/ 16 w 147"/>
              <a:gd name="T51" fmla="*/ 85 h 178"/>
              <a:gd name="T52" fmla="*/ 109 w 147"/>
              <a:gd name="T53" fmla="*/ 85 h 178"/>
              <a:gd name="T54" fmla="*/ 39 w 147"/>
              <a:gd name="T55" fmla="*/ 85 h 178"/>
              <a:gd name="T56" fmla="*/ 39 w 147"/>
              <a:gd name="T57" fmla="*/ 58 h 178"/>
              <a:gd name="T58" fmla="*/ 74 w 147"/>
              <a:gd name="T59" fmla="*/ 23 h 178"/>
              <a:gd name="T60" fmla="*/ 109 w 147"/>
              <a:gd name="T61" fmla="*/ 58 h 178"/>
              <a:gd name="T62" fmla="*/ 109 w 147"/>
              <a:gd name="T63" fmla="*/ 85 h 178"/>
              <a:gd name="T64" fmla="*/ 47 w 147"/>
              <a:gd name="T65" fmla="*/ 77 h 178"/>
              <a:gd name="T66" fmla="*/ 101 w 147"/>
              <a:gd name="T67" fmla="*/ 77 h 178"/>
              <a:gd name="T68" fmla="*/ 101 w 147"/>
              <a:gd name="T69" fmla="*/ 58 h 178"/>
              <a:gd name="T70" fmla="*/ 74 w 147"/>
              <a:gd name="T71" fmla="*/ 31 h 178"/>
              <a:gd name="T72" fmla="*/ 47 w 147"/>
              <a:gd name="T73" fmla="*/ 58 h 178"/>
              <a:gd name="T74" fmla="*/ 47 w 147"/>
              <a:gd name="T75" fmla="*/ 77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7" h="178">
                <a:moveTo>
                  <a:pt x="132" y="178"/>
                </a:moveTo>
                <a:cubicBezTo>
                  <a:pt x="16" y="178"/>
                  <a:pt x="16" y="178"/>
                  <a:pt x="16" y="178"/>
                </a:cubicBezTo>
                <a:cubicBezTo>
                  <a:pt x="7" y="178"/>
                  <a:pt x="0" y="171"/>
                  <a:pt x="0" y="162"/>
                </a:cubicBezTo>
                <a:cubicBezTo>
                  <a:pt x="0" y="93"/>
                  <a:pt x="0" y="93"/>
                  <a:pt x="0" y="93"/>
                </a:cubicBezTo>
                <a:cubicBezTo>
                  <a:pt x="0" y="84"/>
                  <a:pt x="7" y="77"/>
                  <a:pt x="15" y="77"/>
                </a:cubicBezTo>
                <a:cubicBezTo>
                  <a:pt x="15" y="58"/>
                  <a:pt x="15" y="58"/>
                  <a:pt x="15" y="58"/>
                </a:cubicBezTo>
                <a:cubicBezTo>
                  <a:pt x="15" y="26"/>
                  <a:pt x="42" y="0"/>
                  <a:pt x="74" y="0"/>
                </a:cubicBezTo>
                <a:cubicBezTo>
                  <a:pt x="106" y="0"/>
                  <a:pt x="132" y="26"/>
                  <a:pt x="132" y="58"/>
                </a:cubicBezTo>
                <a:cubicBezTo>
                  <a:pt x="132" y="77"/>
                  <a:pt x="132" y="77"/>
                  <a:pt x="132" y="77"/>
                </a:cubicBezTo>
                <a:cubicBezTo>
                  <a:pt x="140" y="77"/>
                  <a:pt x="147" y="84"/>
                  <a:pt x="147" y="93"/>
                </a:cubicBezTo>
                <a:cubicBezTo>
                  <a:pt x="147" y="162"/>
                  <a:pt x="147" y="162"/>
                  <a:pt x="147" y="162"/>
                </a:cubicBezTo>
                <a:cubicBezTo>
                  <a:pt x="147" y="171"/>
                  <a:pt x="140" y="178"/>
                  <a:pt x="132" y="178"/>
                </a:cubicBezTo>
                <a:close/>
                <a:moveTo>
                  <a:pt x="16" y="85"/>
                </a:moveTo>
                <a:cubicBezTo>
                  <a:pt x="11" y="85"/>
                  <a:pt x="8" y="89"/>
                  <a:pt x="8" y="93"/>
                </a:cubicBezTo>
                <a:cubicBezTo>
                  <a:pt x="8" y="162"/>
                  <a:pt x="8" y="162"/>
                  <a:pt x="8" y="162"/>
                </a:cubicBezTo>
                <a:cubicBezTo>
                  <a:pt x="8" y="167"/>
                  <a:pt x="11" y="170"/>
                  <a:pt x="16" y="170"/>
                </a:cubicBezTo>
                <a:cubicBezTo>
                  <a:pt x="132" y="170"/>
                  <a:pt x="132" y="170"/>
                  <a:pt x="132" y="170"/>
                </a:cubicBezTo>
                <a:cubicBezTo>
                  <a:pt x="136" y="170"/>
                  <a:pt x="139" y="167"/>
                  <a:pt x="139" y="162"/>
                </a:cubicBezTo>
                <a:cubicBezTo>
                  <a:pt x="139" y="93"/>
                  <a:pt x="139" y="93"/>
                  <a:pt x="139" y="93"/>
                </a:cubicBezTo>
                <a:cubicBezTo>
                  <a:pt x="139" y="89"/>
                  <a:pt x="136" y="85"/>
                  <a:pt x="132" y="85"/>
                </a:cubicBezTo>
                <a:cubicBezTo>
                  <a:pt x="124" y="85"/>
                  <a:pt x="124" y="85"/>
                  <a:pt x="124" y="85"/>
                </a:cubicBezTo>
                <a:cubicBezTo>
                  <a:pt x="124" y="58"/>
                  <a:pt x="124" y="58"/>
                  <a:pt x="124" y="58"/>
                </a:cubicBezTo>
                <a:cubicBezTo>
                  <a:pt x="124" y="30"/>
                  <a:pt x="101" y="8"/>
                  <a:pt x="74" y="8"/>
                </a:cubicBezTo>
                <a:cubicBezTo>
                  <a:pt x="46" y="8"/>
                  <a:pt x="23" y="30"/>
                  <a:pt x="23" y="58"/>
                </a:cubicBezTo>
                <a:cubicBezTo>
                  <a:pt x="23" y="85"/>
                  <a:pt x="23" y="85"/>
                  <a:pt x="23" y="85"/>
                </a:cubicBezTo>
                <a:lnTo>
                  <a:pt x="16" y="85"/>
                </a:lnTo>
                <a:close/>
                <a:moveTo>
                  <a:pt x="109" y="85"/>
                </a:moveTo>
                <a:cubicBezTo>
                  <a:pt x="39" y="85"/>
                  <a:pt x="39" y="85"/>
                  <a:pt x="39" y="85"/>
                </a:cubicBezTo>
                <a:cubicBezTo>
                  <a:pt x="39" y="58"/>
                  <a:pt x="39" y="58"/>
                  <a:pt x="39" y="58"/>
                </a:cubicBezTo>
                <a:cubicBezTo>
                  <a:pt x="39" y="39"/>
                  <a:pt x="54" y="23"/>
                  <a:pt x="74" y="23"/>
                </a:cubicBezTo>
                <a:cubicBezTo>
                  <a:pt x="93" y="23"/>
                  <a:pt x="109" y="39"/>
                  <a:pt x="109" y="58"/>
                </a:cubicBezTo>
                <a:lnTo>
                  <a:pt x="109" y="85"/>
                </a:lnTo>
                <a:close/>
                <a:moveTo>
                  <a:pt x="47" y="77"/>
                </a:moveTo>
                <a:cubicBezTo>
                  <a:pt x="101" y="77"/>
                  <a:pt x="101" y="77"/>
                  <a:pt x="101" y="77"/>
                </a:cubicBezTo>
                <a:cubicBezTo>
                  <a:pt x="101" y="58"/>
                  <a:pt x="101" y="58"/>
                  <a:pt x="101" y="58"/>
                </a:cubicBezTo>
                <a:cubicBezTo>
                  <a:pt x="101" y="43"/>
                  <a:pt x="88" y="31"/>
                  <a:pt x="74" y="31"/>
                </a:cubicBezTo>
                <a:cubicBezTo>
                  <a:pt x="59" y="31"/>
                  <a:pt x="47" y="43"/>
                  <a:pt x="47" y="58"/>
                </a:cubicBezTo>
                <a:lnTo>
                  <a:pt x="47" y="77"/>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30" name="Freeform 30"/>
          <p:cNvSpPr>
            <a:spLocks noEditPoints="1"/>
          </p:cNvSpPr>
          <p:nvPr/>
        </p:nvSpPr>
        <p:spPr bwMode="auto">
          <a:xfrm>
            <a:off x="10653134" y="2156164"/>
            <a:ext cx="303791" cy="400705"/>
          </a:xfrm>
          <a:custGeom>
            <a:avLst/>
            <a:gdLst>
              <a:gd name="T0" fmla="*/ 123 w 138"/>
              <a:gd name="T1" fmla="*/ 182 h 182"/>
              <a:gd name="T2" fmla="*/ 15 w 138"/>
              <a:gd name="T3" fmla="*/ 182 h 182"/>
              <a:gd name="T4" fmla="*/ 0 w 138"/>
              <a:gd name="T5" fmla="*/ 167 h 182"/>
              <a:gd name="T6" fmla="*/ 0 w 138"/>
              <a:gd name="T7" fmla="*/ 102 h 182"/>
              <a:gd name="T8" fmla="*/ 14 w 138"/>
              <a:gd name="T9" fmla="*/ 87 h 182"/>
              <a:gd name="T10" fmla="*/ 14 w 138"/>
              <a:gd name="T11" fmla="*/ 55 h 182"/>
              <a:gd name="T12" fmla="*/ 69 w 138"/>
              <a:gd name="T13" fmla="*/ 0 h 182"/>
              <a:gd name="T14" fmla="*/ 123 w 138"/>
              <a:gd name="T15" fmla="*/ 55 h 182"/>
              <a:gd name="T16" fmla="*/ 112 w 138"/>
              <a:gd name="T17" fmla="*/ 66 h 182"/>
              <a:gd name="T18" fmla="*/ 105 w 138"/>
              <a:gd name="T19" fmla="*/ 66 h 182"/>
              <a:gd name="T20" fmla="*/ 94 w 138"/>
              <a:gd name="T21" fmla="*/ 55 h 182"/>
              <a:gd name="T22" fmla="*/ 69 w 138"/>
              <a:gd name="T23" fmla="*/ 30 h 182"/>
              <a:gd name="T24" fmla="*/ 44 w 138"/>
              <a:gd name="T25" fmla="*/ 55 h 182"/>
              <a:gd name="T26" fmla="*/ 44 w 138"/>
              <a:gd name="T27" fmla="*/ 87 h 182"/>
              <a:gd name="T28" fmla="*/ 123 w 138"/>
              <a:gd name="T29" fmla="*/ 87 h 182"/>
              <a:gd name="T30" fmla="*/ 138 w 138"/>
              <a:gd name="T31" fmla="*/ 102 h 182"/>
              <a:gd name="T32" fmla="*/ 138 w 138"/>
              <a:gd name="T33" fmla="*/ 167 h 182"/>
              <a:gd name="T34" fmla="*/ 123 w 138"/>
              <a:gd name="T35" fmla="*/ 182 h 182"/>
              <a:gd name="T36" fmla="*/ 15 w 138"/>
              <a:gd name="T37" fmla="*/ 95 h 182"/>
              <a:gd name="T38" fmla="*/ 8 w 138"/>
              <a:gd name="T39" fmla="*/ 102 h 182"/>
              <a:gd name="T40" fmla="*/ 8 w 138"/>
              <a:gd name="T41" fmla="*/ 167 h 182"/>
              <a:gd name="T42" fmla="*/ 15 w 138"/>
              <a:gd name="T43" fmla="*/ 174 h 182"/>
              <a:gd name="T44" fmla="*/ 123 w 138"/>
              <a:gd name="T45" fmla="*/ 174 h 182"/>
              <a:gd name="T46" fmla="*/ 130 w 138"/>
              <a:gd name="T47" fmla="*/ 167 h 182"/>
              <a:gd name="T48" fmla="*/ 130 w 138"/>
              <a:gd name="T49" fmla="*/ 102 h 182"/>
              <a:gd name="T50" fmla="*/ 123 w 138"/>
              <a:gd name="T51" fmla="*/ 95 h 182"/>
              <a:gd name="T52" fmla="*/ 36 w 138"/>
              <a:gd name="T53" fmla="*/ 95 h 182"/>
              <a:gd name="T54" fmla="*/ 36 w 138"/>
              <a:gd name="T55" fmla="*/ 55 h 182"/>
              <a:gd name="T56" fmla="*/ 69 w 138"/>
              <a:gd name="T57" fmla="*/ 22 h 182"/>
              <a:gd name="T58" fmla="*/ 102 w 138"/>
              <a:gd name="T59" fmla="*/ 55 h 182"/>
              <a:gd name="T60" fmla="*/ 105 w 138"/>
              <a:gd name="T61" fmla="*/ 58 h 182"/>
              <a:gd name="T62" fmla="*/ 112 w 138"/>
              <a:gd name="T63" fmla="*/ 58 h 182"/>
              <a:gd name="T64" fmla="*/ 115 w 138"/>
              <a:gd name="T65" fmla="*/ 55 h 182"/>
              <a:gd name="T66" fmla="*/ 69 w 138"/>
              <a:gd name="T67" fmla="*/ 8 h 182"/>
              <a:gd name="T68" fmla="*/ 22 w 138"/>
              <a:gd name="T69" fmla="*/ 55 h 182"/>
              <a:gd name="T70" fmla="*/ 22 w 138"/>
              <a:gd name="T71" fmla="*/ 95 h 182"/>
              <a:gd name="T72" fmla="*/ 15 w 138"/>
              <a:gd name="T73" fmla="*/ 95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8" h="182">
                <a:moveTo>
                  <a:pt x="123" y="182"/>
                </a:moveTo>
                <a:cubicBezTo>
                  <a:pt x="15" y="182"/>
                  <a:pt x="15" y="182"/>
                  <a:pt x="15" y="182"/>
                </a:cubicBezTo>
                <a:cubicBezTo>
                  <a:pt x="6" y="182"/>
                  <a:pt x="0" y="175"/>
                  <a:pt x="0" y="167"/>
                </a:cubicBezTo>
                <a:cubicBezTo>
                  <a:pt x="0" y="102"/>
                  <a:pt x="0" y="102"/>
                  <a:pt x="0" y="102"/>
                </a:cubicBezTo>
                <a:cubicBezTo>
                  <a:pt x="0" y="94"/>
                  <a:pt x="6" y="87"/>
                  <a:pt x="14" y="87"/>
                </a:cubicBezTo>
                <a:cubicBezTo>
                  <a:pt x="14" y="55"/>
                  <a:pt x="14" y="55"/>
                  <a:pt x="14" y="55"/>
                </a:cubicBezTo>
                <a:cubicBezTo>
                  <a:pt x="14" y="25"/>
                  <a:pt x="39" y="0"/>
                  <a:pt x="69" y="0"/>
                </a:cubicBezTo>
                <a:cubicBezTo>
                  <a:pt x="99" y="0"/>
                  <a:pt x="123" y="25"/>
                  <a:pt x="123" y="55"/>
                </a:cubicBezTo>
                <a:cubicBezTo>
                  <a:pt x="123" y="61"/>
                  <a:pt x="118" y="66"/>
                  <a:pt x="112" y="66"/>
                </a:cubicBezTo>
                <a:cubicBezTo>
                  <a:pt x="105" y="66"/>
                  <a:pt x="105" y="66"/>
                  <a:pt x="105" y="66"/>
                </a:cubicBezTo>
                <a:cubicBezTo>
                  <a:pt x="99" y="66"/>
                  <a:pt x="94" y="61"/>
                  <a:pt x="94" y="55"/>
                </a:cubicBezTo>
                <a:cubicBezTo>
                  <a:pt x="94" y="41"/>
                  <a:pt x="83" y="30"/>
                  <a:pt x="69" y="30"/>
                </a:cubicBezTo>
                <a:cubicBezTo>
                  <a:pt x="55" y="30"/>
                  <a:pt x="44" y="41"/>
                  <a:pt x="44" y="55"/>
                </a:cubicBezTo>
                <a:cubicBezTo>
                  <a:pt x="44" y="87"/>
                  <a:pt x="44" y="87"/>
                  <a:pt x="44" y="87"/>
                </a:cubicBezTo>
                <a:cubicBezTo>
                  <a:pt x="123" y="87"/>
                  <a:pt x="123" y="87"/>
                  <a:pt x="123" y="87"/>
                </a:cubicBezTo>
                <a:cubicBezTo>
                  <a:pt x="131" y="87"/>
                  <a:pt x="138" y="94"/>
                  <a:pt x="138" y="102"/>
                </a:cubicBezTo>
                <a:cubicBezTo>
                  <a:pt x="138" y="167"/>
                  <a:pt x="138" y="167"/>
                  <a:pt x="138" y="167"/>
                </a:cubicBezTo>
                <a:cubicBezTo>
                  <a:pt x="138" y="175"/>
                  <a:pt x="131" y="182"/>
                  <a:pt x="123" y="182"/>
                </a:cubicBezTo>
                <a:close/>
                <a:moveTo>
                  <a:pt x="15" y="95"/>
                </a:moveTo>
                <a:cubicBezTo>
                  <a:pt x="11" y="95"/>
                  <a:pt x="8" y="98"/>
                  <a:pt x="8" y="102"/>
                </a:cubicBezTo>
                <a:cubicBezTo>
                  <a:pt x="8" y="167"/>
                  <a:pt x="8" y="167"/>
                  <a:pt x="8" y="167"/>
                </a:cubicBezTo>
                <a:cubicBezTo>
                  <a:pt x="8" y="171"/>
                  <a:pt x="11" y="174"/>
                  <a:pt x="15" y="174"/>
                </a:cubicBezTo>
                <a:cubicBezTo>
                  <a:pt x="123" y="174"/>
                  <a:pt x="123" y="174"/>
                  <a:pt x="123" y="174"/>
                </a:cubicBezTo>
                <a:cubicBezTo>
                  <a:pt x="127" y="174"/>
                  <a:pt x="130" y="171"/>
                  <a:pt x="130" y="167"/>
                </a:cubicBezTo>
                <a:cubicBezTo>
                  <a:pt x="130" y="102"/>
                  <a:pt x="130" y="102"/>
                  <a:pt x="130" y="102"/>
                </a:cubicBezTo>
                <a:cubicBezTo>
                  <a:pt x="130" y="98"/>
                  <a:pt x="127" y="95"/>
                  <a:pt x="123" y="95"/>
                </a:cubicBezTo>
                <a:cubicBezTo>
                  <a:pt x="36" y="95"/>
                  <a:pt x="36" y="95"/>
                  <a:pt x="36" y="95"/>
                </a:cubicBezTo>
                <a:cubicBezTo>
                  <a:pt x="36" y="55"/>
                  <a:pt x="36" y="55"/>
                  <a:pt x="36" y="55"/>
                </a:cubicBezTo>
                <a:cubicBezTo>
                  <a:pt x="36" y="37"/>
                  <a:pt x="51" y="22"/>
                  <a:pt x="69" y="22"/>
                </a:cubicBezTo>
                <a:cubicBezTo>
                  <a:pt x="87" y="22"/>
                  <a:pt x="102" y="37"/>
                  <a:pt x="102" y="55"/>
                </a:cubicBezTo>
                <a:cubicBezTo>
                  <a:pt x="102" y="57"/>
                  <a:pt x="103" y="58"/>
                  <a:pt x="105" y="58"/>
                </a:cubicBezTo>
                <a:cubicBezTo>
                  <a:pt x="112" y="58"/>
                  <a:pt x="112" y="58"/>
                  <a:pt x="112" y="58"/>
                </a:cubicBezTo>
                <a:cubicBezTo>
                  <a:pt x="114" y="58"/>
                  <a:pt x="115" y="57"/>
                  <a:pt x="115" y="55"/>
                </a:cubicBezTo>
                <a:cubicBezTo>
                  <a:pt x="115" y="29"/>
                  <a:pt x="95" y="8"/>
                  <a:pt x="69" y="8"/>
                </a:cubicBezTo>
                <a:cubicBezTo>
                  <a:pt x="43" y="8"/>
                  <a:pt x="22" y="29"/>
                  <a:pt x="22" y="55"/>
                </a:cubicBezTo>
                <a:cubicBezTo>
                  <a:pt x="22" y="95"/>
                  <a:pt x="22" y="95"/>
                  <a:pt x="22" y="95"/>
                </a:cubicBezTo>
                <a:lnTo>
                  <a:pt x="15" y="95"/>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31" name="Freeform 31"/>
          <p:cNvSpPr>
            <a:spLocks noEditPoints="1"/>
          </p:cNvSpPr>
          <p:nvPr/>
        </p:nvSpPr>
        <p:spPr bwMode="auto">
          <a:xfrm>
            <a:off x="8904009" y="2159891"/>
            <a:ext cx="460345" cy="392318"/>
          </a:xfrm>
          <a:custGeom>
            <a:avLst/>
            <a:gdLst>
              <a:gd name="T0" fmla="*/ 132 w 209"/>
              <a:gd name="T1" fmla="*/ 178 h 178"/>
              <a:gd name="T2" fmla="*/ 16 w 209"/>
              <a:gd name="T3" fmla="*/ 178 h 178"/>
              <a:gd name="T4" fmla="*/ 0 w 209"/>
              <a:gd name="T5" fmla="*/ 162 h 178"/>
              <a:gd name="T6" fmla="*/ 0 w 209"/>
              <a:gd name="T7" fmla="*/ 93 h 178"/>
              <a:gd name="T8" fmla="*/ 16 w 209"/>
              <a:gd name="T9" fmla="*/ 77 h 178"/>
              <a:gd name="T10" fmla="*/ 93 w 209"/>
              <a:gd name="T11" fmla="*/ 77 h 178"/>
              <a:gd name="T12" fmla="*/ 93 w 209"/>
              <a:gd name="T13" fmla="*/ 58 h 178"/>
              <a:gd name="T14" fmla="*/ 151 w 209"/>
              <a:gd name="T15" fmla="*/ 0 h 178"/>
              <a:gd name="T16" fmla="*/ 209 w 209"/>
              <a:gd name="T17" fmla="*/ 58 h 178"/>
              <a:gd name="T18" fmla="*/ 209 w 209"/>
              <a:gd name="T19" fmla="*/ 89 h 178"/>
              <a:gd name="T20" fmla="*/ 198 w 209"/>
              <a:gd name="T21" fmla="*/ 101 h 178"/>
              <a:gd name="T22" fmla="*/ 190 w 209"/>
              <a:gd name="T23" fmla="*/ 101 h 178"/>
              <a:gd name="T24" fmla="*/ 178 w 209"/>
              <a:gd name="T25" fmla="*/ 89 h 178"/>
              <a:gd name="T26" fmla="*/ 178 w 209"/>
              <a:gd name="T27" fmla="*/ 58 h 178"/>
              <a:gd name="T28" fmla="*/ 151 w 209"/>
              <a:gd name="T29" fmla="*/ 31 h 178"/>
              <a:gd name="T30" fmla="*/ 124 w 209"/>
              <a:gd name="T31" fmla="*/ 58 h 178"/>
              <a:gd name="T32" fmla="*/ 124 w 209"/>
              <a:gd name="T33" fmla="*/ 77 h 178"/>
              <a:gd name="T34" fmla="*/ 132 w 209"/>
              <a:gd name="T35" fmla="*/ 77 h 178"/>
              <a:gd name="T36" fmla="*/ 148 w 209"/>
              <a:gd name="T37" fmla="*/ 93 h 178"/>
              <a:gd name="T38" fmla="*/ 148 w 209"/>
              <a:gd name="T39" fmla="*/ 162 h 178"/>
              <a:gd name="T40" fmla="*/ 132 w 209"/>
              <a:gd name="T41" fmla="*/ 178 h 178"/>
              <a:gd name="T42" fmla="*/ 16 w 209"/>
              <a:gd name="T43" fmla="*/ 85 h 178"/>
              <a:gd name="T44" fmla="*/ 8 w 209"/>
              <a:gd name="T45" fmla="*/ 93 h 178"/>
              <a:gd name="T46" fmla="*/ 8 w 209"/>
              <a:gd name="T47" fmla="*/ 162 h 178"/>
              <a:gd name="T48" fmla="*/ 16 w 209"/>
              <a:gd name="T49" fmla="*/ 170 h 178"/>
              <a:gd name="T50" fmla="*/ 132 w 209"/>
              <a:gd name="T51" fmla="*/ 170 h 178"/>
              <a:gd name="T52" fmla="*/ 140 w 209"/>
              <a:gd name="T53" fmla="*/ 162 h 178"/>
              <a:gd name="T54" fmla="*/ 140 w 209"/>
              <a:gd name="T55" fmla="*/ 93 h 178"/>
              <a:gd name="T56" fmla="*/ 132 w 209"/>
              <a:gd name="T57" fmla="*/ 85 h 178"/>
              <a:gd name="T58" fmla="*/ 116 w 209"/>
              <a:gd name="T59" fmla="*/ 85 h 178"/>
              <a:gd name="T60" fmla="*/ 116 w 209"/>
              <a:gd name="T61" fmla="*/ 58 h 178"/>
              <a:gd name="T62" fmla="*/ 151 w 209"/>
              <a:gd name="T63" fmla="*/ 23 h 178"/>
              <a:gd name="T64" fmla="*/ 186 w 209"/>
              <a:gd name="T65" fmla="*/ 58 h 178"/>
              <a:gd name="T66" fmla="*/ 186 w 209"/>
              <a:gd name="T67" fmla="*/ 89 h 178"/>
              <a:gd name="T68" fmla="*/ 190 w 209"/>
              <a:gd name="T69" fmla="*/ 93 h 178"/>
              <a:gd name="T70" fmla="*/ 198 w 209"/>
              <a:gd name="T71" fmla="*/ 93 h 178"/>
              <a:gd name="T72" fmla="*/ 201 w 209"/>
              <a:gd name="T73" fmla="*/ 89 h 178"/>
              <a:gd name="T74" fmla="*/ 201 w 209"/>
              <a:gd name="T75" fmla="*/ 58 h 178"/>
              <a:gd name="T76" fmla="*/ 151 w 209"/>
              <a:gd name="T77" fmla="*/ 8 h 178"/>
              <a:gd name="T78" fmla="*/ 101 w 209"/>
              <a:gd name="T79" fmla="*/ 58 h 178"/>
              <a:gd name="T80" fmla="*/ 101 w 209"/>
              <a:gd name="T81" fmla="*/ 85 h 178"/>
              <a:gd name="T82" fmla="*/ 16 w 209"/>
              <a:gd name="T83" fmla="*/ 8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9" h="178">
                <a:moveTo>
                  <a:pt x="132" y="178"/>
                </a:moveTo>
                <a:cubicBezTo>
                  <a:pt x="16" y="178"/>
                  <a:pt x="16" y="178"/>
                  <a:pt x="16" y="178"/>
                </a:cubicBezTo>
                <a:cubicBezTo>
                  <a:pt x="7" y="178"/>
                  <a:pt x="0" y="171"/>
                  <a:pt x="0" y="162"/>
                </a:cubicBezTo>
                <a:cubicBezTo>
                  <a:pt x="0" y="93"/>
                  <a:pt x="0" y="93"/>
                  <a:pt x="0" y="93"/>
                </a:cubicBezTo>
                <a:cubicBezTo>
                  <a:pt x="0" y="84"/>
                  <a:pt x="7" y="77"/>
                  <a:pt x="16" y="77"/>
                </a:cubicBezTo>
                <a:cubicBezTo>
                  <a:pt x="93" y="77"/>
                  <a:pt x="93" y="77"/>
                  <a:pt x="93" y="77"/>
                </a:cubicBezTo>
                <a:cubicBezTo>
                  <a:pt x="93" y="58"/>
                  <a:pt x="93" y="58"/>
                  <a:pt x="93" y="58"/>
                </a:cubicBezTo>
                <a:cubicBezTo>
                  <a:pt x="93" y="26"/>
                  <a:pt x="119" y="0"/>
                  <a:pt x="151" y="0"/>
                </a:cubicBezTo>
                <a:cubicBezTo>
                  <a:pt x="183" y="0"/>
                  <a:pt x="209" y="26"/>
                  <a:pt x="209" y="58"/>
                </a:cubicBezTo>
                <a:cubicBezTo>
                  <a:pt x="209" y="89"/>
                  <a:pt x="209" y="89"/>
                  <a:pt x="209" y="89"/>
                </a:cubicBezTo>
                <a:cubicBezTo>
                  <a:pt x="209" y="95"/>
                  <a:pt x="204" y="101"/>
                  <a:pt x="198" y="101"/>
                </a:cubicBezTo>
                <a:cubicBezTo>
                  <a:pt x="190" y="101"/>
                  <a:pt x="190" y="101"/>
                  <a:pt x="190" y="101"/>
                </a:cubicBezTo>
                <a:cubicBezTo>
                  <a:pt x="183" y="101"/>
                  <a:pt x="178" y="95"/>
                  <a:pt x="178" y="89"/>
                </a:cubicBezTo>
                <a:cubicBezTo>
                  <a:pt x="178" y="58"/>
                  <a:pt x="178" y="58"/>
                  <a:pt x="178" y="58"/>
                </a:cubicBezTo>
                <a:cubicBezTo>
                  <a:pt x="178" y="43"/>
                  <a:pt x="166" y="31"/>
                  <a:pt x="151" y="31"/>
                </a:cubicBezTo>
                <a:cubicBezTo>
                  <a:pt x="136" y="31"/>
                  <a:pt x="124" y="43"/>
                  <a:pt x="124" y="58"/>
                </a:cubicBezTo>
                <a:cubicBezTo>
                  <a:pt x="124" y="77"/>
                  <a:pt x="124" y="77"/>
                  <a:pt x="124" y="77"/>
                </a:cubicBezTo>
                <a:cubicBezTo>
                  <a:pt x="132" y="77"/>
                  <a:pt x="132" y="77"/>
                  <a:pt x="132" y="77"/>
                </a:cubicBezTo>
                <a:cubicBezTo>
                  <a:pt x="141" y="77"/>
                  <a:pt x="148" y="84"/>
                  <a:pt x="148" y="93"/>
                </a:cubicBezTo>
                <a:cubicBezTo>
                  <a:pt x="148" y="162"/>
                  <a:pt x="148" y="162"/>
                  <a:pt x="148" y="162"/>
                </a:cubicBezTo>
                <a:cubicBezTo>
                  <a:pt x="148" y="171"/>
                  <a:pt x="141" y="178"/>
                  <a:pt x="132" y="178"/>
                </a:cubicBezTo>
                <a:close/>
                <a:moveTo>
                  <a:pt x="16" y="85"/>
                </a:moveTo>
                <a:cubicBezTo>
                  <a:pt x="12" y="85"/>
                  <a:pt x="8" y="89"/>
                  <a:pt x="8" y="93"/>
                </a:cubicBezTo>
                <a:cubicBezTo>
                  <a:pt x="8" y="162"/>
                  <a:pt x="8" y="162"/>
                  <a:pt x="8" y="162"/>
                </a:cubicBezTo>
                <a:cubicBezTo>
                  <a:pt x="8" y="167"/>
                  <a:pt x="12" y="170"/>
                  <a:pt x="16" y="170"/>
                </a:cubicBezTo>
                <a:cubicBezTo>
                  <a:pt x="132" y="170"/>
                  <a:pt x="132" y="170"/>
                  <a:pt x="132" y="170"/>
                </a:cubicBezTo>
                <a:cubicBezTo>
                  <a:pt x="136" y="170"/>
                  <a:pt x="140" y="167"/>
                  <a:pt x="140" y="162"/>
                </a:cubicBezTo>
                <a:cubicBezTo>
                  <a:pt x="140" y="93"/>
                  <a:pt x="140" y="93"/>
                  <a:pt x="140" y="93"/>
                </a:cubicBezTo>
                <a:cubicBezTo>
                  <a:pt x="140" y="89"/>
                  <a:pt x="136" y="85"/>
                  <a:pt x="132" y="85"/>
                </a:cubicBezTo>
                <a:cubicBezTo>
                  <a:pt x="116" y="85"/>
                  <a:pt x="116" y="85"/>
                  <a:pt x="116" y="85"/>
                </a:cubicBezTo>
                <a:cubicBezTo>
                  <a:pt x="116" y="58"/>
                  <a:pt x="116" y="58"/>
                  <a:pt x="116" y="58"/>
                </a:cubicBezTo>
                <a:cubicBezTo>
                  <a:pt x="116" y="39"/>
                  <a:pt x="132" y="23"/>
                  <a:pt x="151" y="23"/>
                </a:cubicBezTo>
                <a:cubicBezTo>
                  <a:pt x="171" y="23"/>
                  <a:pt x="186" y="39"/>
                  <a:pt x="186" y="58"/>
                </a:cubicBezTo>
                <a:cubicBezTo>
                  <a:pt x="186" y="89"/>
                  <a:pt x="186" y="89"/>
                  <a:pt x="186" y="89"/>
                </a:cubicBezTo>
                <a:cubicBezTo>
                  <a:pt x="186" y="91"/>
                  <a:pt x="188" y="93"/>
                  <a:pt x="190" y="93"/>
                </a:cubicBezTo>
                <a:cubicBezTo>
                  <a:pt x="198" y="93"/>
                  <a:pt x="198" y="93"/>
                  <a:pt x="198" y="93"/>
                </a:cubicBezTo>
                <a:cubicBezTo>
                  <a:pt x="200" y="93"/>
                  <a:pt x="201" y="91"/>
                  <a:pt x="201" y="89"/>
                </a:cubicBezTo>
                <a:cubicBezTo>
                  <a:pt x="201" y="58"/>
                  <a:pt x="201" y="58"/>
                  <a:pt x="201" y="58"/>
                </a:cubicBezTo>
                <a:cubicBezTo>
                  <a:pt x="201" y="30"/>
                  <a:pt x="179" y="8"/>
                  <a:pt x="151" y="8"/>
                </a:cubicBezTo>
                <a:cubicBezTo>
                  <a:pt x="124" y="8"/>
                  <a:pt x="101" y="30"/>
                  <a:pt x="101" y="58"/>
                </a:cubicBezTo>
                <a:cubicBezTo>
                  <a:pt x="101" y="85"/>
                  <a:pt x="101" y="85"/>
                  <a:pt x="101" y="85"/>
                </a:cubicBezTo>
                <a:lnTo>
                  <a:pt x="16" y="85"/>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32" name="Freeform 32"/>
          <p:cNvSpPr>
            <a:spLocks noEditPoints="1"/>
          </p:cNvSpPr>
          <p:nvPr/>
        </p:nvSpPr>
        <p:spPr bwMode="auto">
          <a:xfrm>
            <a:off x="1364225" y="5551908"/>
            <a:ext cx="258129" cy="398842"/>
          </a:xfrm>
          <a:custGeom>
            <a:avLst/>
            <a:gdLst>
              <a:gd name="T0" fmla="*/ 104 w 117"/>
              <a:gd name="T1" fmla="*/ 181 h 181"/>
              <a:gd name="T2" fmla="*/ 95 w 117"/>
              <a:gd name="T3" fmla="*/ 177 h 181"/>
              <a:gd name="T4" fmla="*/ 48 w 117"/>
              <a:gd name="T5" fmla="*/ 131 h 181"/>
              <a:gd name="T6" fmla="*/ 13 w 117"/>
              <a:gd name="T7" fmla="*/ 131 h 181"/>
              <a:gd name="T8" fmla="*/ 0 w 117"/>
              <a:gd name="T9" fmla="*/ 118 h 181"/>
              <a:gd name="T10" fmla="*/ 0 w 117"/>
              <a:gd name="T11" fmla="*/ 63 h 181"/>
              <a:gd name="T12" fmla="*/ 13 w 117"/>
              <a:gd name="T13" fmla="*/ 50 h 181"/>
              <a:gd name="T14" fmla="*/ 48 w 117"/>
              <a:gd name="T15" fmla="*/ 50 h 181"/>
              <a:gd name="T16" fmla="*/ 95 w 117"/>
              <a:gd name="T17" fmla="*/ 4 h 181"/>
              <a:gd name="T18" fmla="*/ 104 w 117"/>
              <a:gd name="T19" fmla="*/ 0 h 181"/>
              <a:gd name="T20" fmla="*/ 117 w 117"/>
              <a:gd name="T21" fmla="*/ 13 h 181"/>
              <a:gd name="T22" fmla="*/ 117 w 117"/>
              <a:gd name="T23" fmla="*/ 168 h 181"/>
              <a:gd name="T24" fmla="*/ 104 w 117"/>
              <a:gd name="T25" fmla="*/ 181 h 181"/>
              <a:gd name="T26" fmla="*/ 13 w 117"/>
              <a:gd name="T27" fmla="*/ 58 h 181"/>
              <a:gd name="T28" fmla="*/ 8 w 117"/>
              <a:gd name="T29" fmla="*/ 63 h 181"/>
              <a:gd name="T30" fmla="*/ 8 w 117"/>
              <a:gd name="T31" fmla="*/ 118 h 181"/>
              <a:gd name="T32" fmla="*/ 13 w 117"/>
              <a:gd name="T33" fmla="*/ 123 h 181"/>
              <a:gd name="T34" fmla="*/ 52 w 117"/>
              <a:gd name="T35" fmla="*/ 123 h 181"/>
              <a:gd name="T36" fmla="*/ 100 w 117"/>
              <a:gd name="T37" fmla="*/ 172 h 181"/>
              <a:gd name="T38" fmla="*/ 104 w 117"/>
              <a:gd name="T39" fmla="*/ 173 h 181"/>
              <a:gd name="T40" fmla="*/ 109 w 117"/>
              <a:gd name="T41" fmla="*/ 168 h 181"/>
              <a:gd name="T42" fmla="*/ 109 w 117"/>
              <a:gd name="T43" fmla="*/ 13 h 181"/>
              <a:gd name="T44" fmla="*/ 104 w 117"/>
              <a:gd name="T45" fmla="*/ 8 h 181"/>
              <a:gd name="T46" fmla="*/ 100 w 117"/>
              <a:gd name="T47" fmla="*/ 10 h 181"/>
              <a:gd name="T48" fmla="*/ 52 w 117"/>
              <a:gd name="T49" fmla="*/ 58 h 181"/>
              <a:gd name="T50" fmla="*/ 13 w 117"/>
              <a:gd name="T51" fmla="*/ 58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7" h="181">
                <a:moveTo>
                  <a:pt x="104" y="181"/>
                </a:moveTo>
                <a:cubicBezTo>
                  <a:pt x="100" y="181"/>
                  <a:pt x="97" y="180"/>
                  <a:pt x="95" y="177"/>
                </a:cubicBezTo>
                <a:cubicBezTo>
                  <a:pt x="48" y="131"/>
                  <a:pt x="48" y="131"/>
                  <a:pt x="48" y="131"/>
                </a:cubicBezTo>
                <a:cubicBezTo>
                  <a:pt x="13" y="131"/>
                  <a:pt x="13" y="131"/>
                  <a:pt x="13" y="131"/>
                </a:cubicBezTo>
                <a:cubicBezTo>
                  <a:pt x="6" y="131"/>
                  <a:pt x="0" y="125"/>
                  <a:pt x="0" y="118"/>
                </a:cubicBezTo>
                <a:cubicBezTo>
                  <a:pt x="0" y="63"/>
                  <a:pt x="0" y="63"/>
                  <a:pt x="0" y="63"/>
                </a:cubicBezTo>
                <a:cubicBezTo>
                  <a:pt x="0" y="56"/>
                  <a:pt x="6" y="50"/>
                  <a:pt x="13" y="50"/>
                </a:cubicBezTo>
                <a:cubicBezTo>
                  <a:pt x="48" y="50"/>
                  <a:pt x="48" y="50"/>
                  <a:pt x="48" y="50"/>
                </a:cubicBezTo>
                <a:cubicBezTo>
                  <a:pt x="95" y="4"/>
                  <a:pt x="95" y="4"/>
                  <a:pt x="95" y="4"/>
                </a:cubicBezTo>
                <a:cubicBezTo>
                  <a:pt x="97" y="2"/>
                  <a:pt x="100" y="0"/>
                  <a:pt x="104" y="0"/>
                </a:cubicBezTo>
                <a:cubicBezTo>
                  <a:pt x="111" y="0"/>
                  <a:pt x="117" y="6"/>
                  <a:pt x="117" y="13"/>
                </a:cubicBezTo>
                <a:cubicBezTo>
                  <a:pt x="117" y="168"/>
                  <a:pt x="117" y="168"/>
                  <a:pt x="117" y="168"/>
                </a:cubicBezTo>
                <a:cubicBezTo>
                  <a:pt x="117" y="175"/>
                  <a:pt x="111" y="181"/>
                  <a:pt x="104" y="181"/>
                </a:cubicBezTo>
                <a:close/>
                <a:moveTo>
                  <a:pt x="13" y="58"/>
                </a:moveTo>
                <a:cubicBezTo>
                  <a:pt x="10" y="58"/>
                  <a:pt x="8" y="61"/>
                  <a:pt x="8" y="63"/>
                </a:cubicBezTo>
                <a:cubicBezTo>
                  <a:pt x="8" y="118"/>
                  <a:pt x="8" y="118"/>
                  <a:pt x="8" y="118"/>
                </a:cubicBezTo>
                <a:cubicBezTo>
                  <a:pt x="8" y="121"/>
                  <a:pt x="10" y="123"/>
                  <a:pt x="13" y="123"/>
                </a:cubicBezTo>
                <a:cubicBezTo>
                  <a:pt x="52" y="123"/>
                  <a:pt x="52" y="123"/>
                  <a:pt x="52" y="123"/>
                </a:cubicBezTo>
                <a:cubicBezTo>
                  <a:pt x="100" y="172"/>
                  <a:pt x="100" y="172"/>
                  <a:pt x="100" y="172"/>
                </a:cubicBezTo>
                <a:cubicBezTo>
                  <a:pt x="101" y="173"/>
                  <a:pt x="102" y="173"/>
                  <a:pt x="104" y="173"/>
                </a:cubicBezTo>
                <a:cubicBezTo>
                  <a:pt x="107" y="173"/>
                  <a:pt x="109" y="171"/>
                  <a:pt x="109" y="168"/>
                </a:cubicBezTo>
                <a:cubicBezTo>
                  <a:pt x="109" y="13"/>
                  <a:pt x="109" y="13"/>
                  <a:pt x="109" y="13"/>
                </a:cubicBezTo>
                <a:cubicBezTo>
                  <a:pt x="109" y="11"/>
                  <a:pt x="107" y="8"/>
                  <a:pt x="104" y="8"/>
                </a:cubicBezTo>
                <a:cubicBezTo>
                  <a:pt x="102" y="8"/>
                  <a:pt x="101" y="9"/>
                  <a:pt x="100" y="10"/>
                </a:cubicBezTo>
                <a:cubicBezTo>
                  <a:pt x="52" y="58"/>
                  <a:pt x="52" y="58"/>
                  <a:pt x="52" y="58"/>
                </a:cubicBezTo>
                <a:lnTo>
                  <a:pt x="13" y="58"/>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33" name="Freeform 33"/>
          <p:cNvSpPr>
            <a:spLocks noEditPoints="1"/>
          </p:cNvSpPr>
          <p:nvPr/>
        </p:nvSpPr>
        <p:spPr bwMode="auto">
          <a:xfrm>
            <a:off x="8102598" y="2156164"/>
            <a:ext cx="347589" cy="410024"/>
          </a:xfrm>
          <a:custGeom>
            <a:avLst/>
            <a:gdLst>
              <a:gd name="T0" fmla="*/ 17 w 158"/>
              <a:gd name="T1" fmla="*/ 186 h 186"/>
              <a:gd name="T2" fmla="*/ 10 w 158"/>
              <a:gd name="T3" fmla="*/ 185 h 186"/>
              <a:gd name="T4" fmla="*/ 0 w 158"/>
              <a:gd name="T5" fmla="*/ 169 h 186"/>
              <a:gd name="T6" fmla="*/ 0 w 158"/>
              <a:gd name="T7" fmla="*/ 17 h 186"/>
              <a:gd name="T8" fmla="*/ 11 w 158"/>
              <a:gd name="T9" fmla="*/ 1 h 186"/>
              <a:gd name="T10" fmla="*/ 17 w 158"/>
              <a:gd name="T11" fmla="*/ 0 h 186"/>
              <a:gd name="T12" fmla="*/ 141 w 158"/>
              <a:gd name="T13" fmla="*/ 0 h 186"/>
              <a:gd name="T14" fmla="*/ 147 w 158"/>
              <a:gd name="T15" fmla="*/ 2 h 186"/>
              <a:gd name="T16" fmla="*/ 158 w 158"/>
              <a:gd name="T17" fmla="*/ 17 h 186"/>
              <a:gd name="T18" fmla="*/ 158 w 158"/>
              <a:gd name="T19" fmla="*/ 169 h 186"/>
              <a:gd name="T20" fmla="*/ 147 w 158"/>
              <a:gd name="T21" fmla="*/ 185 h 186"/>
              <a:gd name="T22" fmla="*/ 141 w 158"/>
              <a:gd name="T23" fmla="*/ 186 h 186"/>
              <a:gd name="T24" fmla="*/ 128 w 158"/>
              <a:gd name="T25" fmla="*/ 181 h 186"/>
              <a:gd name="T26" fmla="*/ 79 w 158"/>
              <a:gd name="T27" fmla="*/ 134 h 186"/>
              <a:gd name="T28" fmla="*/ 30 w 158"/>
              <a:gd name="T29" fmla="*/ 181 h 186"/>
              <a:gd name="T30" fmla="*/ 17 w 158"/>
              <a:gd name="T31" fmla="*/ 186 h 186"/>
              <a:gd name="T32" fmla="*/ 17 w 158"/>
              <a:gd name="T33" fmla="*/ 8 h 186"/>
              <a:gd name="T34" fmla="*/ 14 w 158"/>
              <a:gd name="T35" fmla="*/ 9 h 186"/>
              <a:gd name="T36" fmla="*/ 8 w 158"/>
              <a:gd name="T37" fmla="*/ 17 h 186"/>
              <a:gd name="T38" fmla="*/ 8 w 158"/>
              <a:gd name="T39" fmla="*/ 169 h 186"/>
              <a:gd name="T40" fmla="*/ 13 w 158"/>
              <a:gd name="T41" fmla="*/ 177 h 186"/>
              <a:gd name="T42" fmla="*/ 24 w 158"/>
              <a:gd name="T43" fmla="*/ 175 h 186"/>
              <a:gd name="T44" fmla="*/ 79 w 158"/>
              <a:gd name="T45" fmla="*/ 123 h 186"/>
              <a:gd name="T46" fmla="*/ 134 w 158"/>
              <a:gd name="T47" fmla="*/ 175 h 186"/>
              <a:gd name="T48" fmla="*/ 141 w 158"/>
              <a:gd name="T49" fmla="*/ 178 h 186"/>
              <a:gd name="T50" fmla="*/ 144 w 158"/>
              <a:gd name="T51" fmla="*/ 177 h 186"/>
              <a:gd name="T52" fmla="*/ 150 w 158"/>
              <a:gd name="T53" fmla="*/ 169 h 186"/>
              <a:gd name="T54" fmla="*/ 150 w 158"/>
              <a:gd name="T55" fmla="*/ 17 h 186"/>
              <a:gd name="T56" fmla="*/ 144 w 158"/>
              <a:gd name="T57" fmla="*/ 9 h 186"/>
              <a:gd name="T58" fmla="*/ 141 w 158"/>
              <a:gd name="T59" fmla="*/ 8 h 186"/>
              <a:gd name="T60" fmla="*/ 17 w 158"/>
              <a:gd name="T61" fmla="*/ 8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8" h="186">
                <a:moveTo>
                  <a:pt x="17" y="186"/>
                </a:moveTo>
                <a:cubicBezTo>
                  <a:pt x="15" y="186"/>
                  <a:pt x="13" y="186"/>
                  <a:pt x="10" y="185"/>
                </a:cubicBezTo>
                <a:cubicBezTo>
                  <a:pt x="4" y="182"/>
                  <a:pt x="0" y="176"/>
                  <a:pt x="0" y="169"/>
                </a:cubicBezTo>
                <a:cubicBezTo>
                  <a:pt x="0" y="17"/>
                  <a:pt x="0" y="17"/>
                  <a:pt x="0" y="17"/>
                </a:cubicBezTo>
                <a:cubicBezTo>
                  <a:pt x="0" y="10"/>
                  <a:pt x="4" y="4"/>
                  <a:pt x="11" y="1"/>
                </a:cubicBezTo>
                <a:cubicBezTo>
                  <a:pt x="13" y="1"/>
                  <a:pt x="15" y="0"/>
                  <a:pt x="17" y="0"/>
                </a:cubicBezTo>
                <a:cubicBezTo>
                  <a:pt x="141" y="0"/>
                  <a:pt x="141" y="0"/>
                  <a:pt x="141" y="0"/>
                </a:cubicBezTo>
                <a:cubicBezTo>
                  <a:pt x="143" y="0"/>
                  <a:pt x="145" y="1"/>
                  <a:pt x="147" y="2"/>
                </a:cubicBezTo>
                <a:cubicBezTo>
                  <a:pt x="154" y="4"/>
                  <a:pt x="158" y="10"/>
                  <a:pt x="158" y="17"/>
                </a:cubicBezTo>
                <a:cubicBezTo>
                  <a:pt x="158" y="169"/>
                  <a:pt x="158" y="169"/>
                  <a:pt x="158" y="169"/>
                </a:cubicBezTo>
                <a:cubicBezTo>
                  <a:pt x="158" y="176"/>
                  <a:pt x="154" y="182"/>
                  <a:pt x="147" y="185"/>
                </a:cubicBezTo>
                <a:cubicBezTo>
                  <a:pt x="145" y="186"/>
                  <a:pt x="143" y="186"/>
                  <a:pt x="141" y="186"/>
                </a:cubicBezTo>
                <a:cubicBezTo>
                  <a:pt x="136" y="186"/>
                  <a:pt x="131" y="184"/>
                  <a:pt x="128" y="181"/>
                </a:cubicBezTo>
                <a:cubicBezTo>
                  <a:pt x="79" y="134"/>
                  <a:pt x="79" y="134"/>
                  <a:pt x="79" y="134"/>
                </a:cubicBezTo>
                <a:cubicBezTo>
                  <a:pt x="30" y="181"/>
                  <a:pt x="30" y="181"/>
                  <a:pt x="30" y="181"/>
                </a:cubicBezTo>
                <a:cubicBezTo>
                  <a:pt x="26" y="184"/>
                  <a:pt x="22" y="186"/>
                  <a:pt x="17" y="186"/>
                </a:cubicBezTo>
                <a:close/>
                <a:moveTo>
                  <a:pt x="17" y="8"/>
                </a:moveTo>
                <a:cubicBezTo>
                  <a:pt x="16" y="8"/>
                  <a:pt x="15" y="8"/>
                  <a:pt x="14" y="9"/>
                </a:cubicBezTo>
                <a:cubicBezTo>
                  <a:pt x="10" y="10"/>
                  <a:pt x="8" y="14"/>
                  <a:pt x="8" y="17"/>
                </a:cubicBezTo>
                <a:cubicBezTo>
                  <a:pt x="8" y="169"/>
                  <a:pt x="8" y="169"/>
                  <a:pt x="8" y="169"/>
                </a:cubicBezTo>
                <a:cubicBezTo>
                  <a:pt x="8" y="173"/>
                  <a:pt x="10" y="176"/>
                  <a:pt x="13" y="177"/>
                </a:cubicBezTo>
                <a:cubicBezTo>
                  <a:pt x="17" y="179"/>
                  <a:pt x="21" y="178"/>
                  <a:pt x="24" y="175"/>
                </a:cubicBezTo>
                <a:cubicBezTo>
                  <a:pt x="79" y="123"/>
                  <a:pt x="79" y="123"/>
                  <a:pt x="79" y="123"/>
                </a:cubicBezTo>
                <a:cubicBezTo>
                  <a:pt x="134" y="175"/>
                  <a:pt x="134" y="175"/>
                  <a:pt x="134" y="175"/>
                </a:cubicBezTo>
                <a:cubicBezTo>
                  <a:pt x="135" y="177"/>
                  <a:pt x="138" y="178"/>
                  <a:pt x="141" y="178"/>
                </a:cubicBezTo>
                <a:cubicBezTo>
                  <a:pt x="142" y="178"/>
                  <a:pt x="143" y="178"/>
                  <a:pt x="144" y="177"/>
                </a:cubicBezTo>
                <a:cubicBezTo>
                  <a:pt x="148" y="176"/>
                  <a:pt x="150" y="173"/>
                  <a:pt x="150" y="169"/>
                </a:cubicBezTo>
                <a:cubicBezTo>
                  <a:pt x="150" y="17"/>
                  <a:pt x="150" y="17"/>
                  <a:pt x="150" y="17"/>
                </a:cubicBezTo>
                <a:cubicBezTo>
                  <a:pt x="150" y="14"/>
                  <a:pt x="148" y="10"/>
                  <a:pt x="144" y="9"/>
                </a:cubicBezTo>
                <a:cubicBezTo>
                  <a:pt x="143" y="8"/>
                  <a:pt x="142" y="8"/>
                  <a:pt x="141" y="8"/>
                </a:cubicBezTo>
                <a:lnTo>
                  <a:pt x="17" y="8"/>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34" name="Freeform 34"/>
          <p:cNvSpPr>
            <a:spLocks noEditPoints="1"/>
          </p:cNvSpPr>
          <p:nvPr/>
        </p:nvSpPr>
        <p:spPr bwMode="auto">
          <a:xfrm>
            <a:off x="7221046" y="2156164"/>
            <a:ext cx="405365" cy="407228"/>
          </a:xfrm>
          <a:custGeom>
            <a:avLst/>
            <a:gdLst>
              <a:gd name="T0" fmla="*/ 108 w 184"/>
              <a:gd name="T1" fmla="*/ 185 h 185"/>
              <a:gd name="T2" fmla="*/ 95 w 184"/>
              <a:gd name="T3" fmla="*/ 179 h 185"/>
              <a:gd name="T4" fmla="*/ 11 w 184"/>
              <a:gd name="T5" fmla="*/ 96 h 185"/>
              <a:gd name="T6" fmla="*/ 0 w 184"/>
              <a:gd name="T7" fmla="*/ 67 h 185"/>
              <a:gd name="T8" fmla="*/ 0 w 184"/>
              <a:gd name="T9" fmla="*/ 19 h 185"/>
              <a:gd name="T10" fmla="*/ 19 w 184"/>
              <a:gd name="T11" fmla="*/ 0 h 185"/>
              <a:gd name="T12" fmla="*/ 67 w 184"/>
              <a:gd name="T13" fmla="*/ 0 h 185"/>
              <a:gd name="T14" fmla="*/ 96 w 184"/>
              <a:gd name="T15" fmla="*/ 12 h 185"/>
              <a:gd name="T16" fmla="*/ 179 w 184"/>
              <a:gd name="T17" fmla="*/ 95 h 185"/>
              <a:gd name="T18" fmla="*/ 184 w 184"/>
              <a:gd name="T19" fmla="*/ 108 h 185"/>
              <a:gd name="T20" fmla="*/ 179 w 184"/>
              <a:gd name="T21" fmla="*/ 122 h 185"/>
              <a:gd name="T22" fmla="*/ 122 w 184"/>
              <a:gd name="T23" fmla="*/ 179 h 185"/>
              <a:gd name="T24" fmla="*/ 108 w 184"/>
              <a:gd name="T25" fmla="*/ 185 h 185"/>
              <a:gd name="T26" fmla="*/ 19 w 184"/>
              <a:gd name="T27" fmla="*/ 8 h 185"/>
              <a:gd name="T28" fmla="*/ 8 w 184"/>
              <a:gd name="T29" fmla="*/ 19 h 185"/>
              <a:gd name="T30" fmla="*/ 8 w 184"/>
              <a:gd name="T31" fmla="*/ 67 h 185"/>
              <a:gd name="T32" fmla="*/ 17 w 184"/>
              <a:gd name="T33" fmla="*/ 90 h 185"/>
              <a:gd name="T34" fmla="*/ 101 w 184"/>
              <a:gd name="T35" fmla="*/ 173 h 185"/>
              <a:gd name="T36" fmla="*/ 116 w 184"/>
              <a:gd name="T37" fmla="*/ 173 h 185"/>
              <a:gd name="T38" fmla="*/ 173 w 184"/>
              <a:gd name="T39" fmla="*/ 116 h 185"/>
              <a:gd name="T40" fmla="*/ 176 w 184"/>
              <a:gd name="T41" fmla="*/ 108 h 185"/>
              <a:gd name="T42" fmla="*/ 173 w 184"/>
              <a:gd name="T43" fmla="*/ 101 h 185"/>
              <a:gd name="T44" fmla="*/ 90 w 184"/>
              <a:gd name="T45" fmla="*/ 17 h 185"/>
              <a:gd name="T46" fmla="*/ 67 w 184"/>
              <a:gd name="T47" fmla="*/ 8 h 185"/>
              <a:gd name="T48" fmla="*/ 19 w 184"/>
              <a:gd name="T49" fmla="*/ 8 h 185"/>
              <a:gd name="T50" fmla="*/ 41 w 184"/>
              <a:gd name="T51" fmla="*/ 60 h 185"/>
              <a:gd name="T52" fmla="*/ 22 w 184"/>
              <a:gd name="T53" fmla="*/ 41 h 185"/>
              <a:gd name="T54" fmla="*/ 41 w 184"/>
              <a:gd name="T55" fmla="*/ 22 h 185"/>
              <a:gd name="T56" fmla="*/ 60 w 184"/>
              <a:gd name="T57" fmla="*/ 41 h 185"/>
              <a:gd name="T58" fmla="*/ 41 w 184"/>
              <a:gd name="T59" fmla="*/ 60 h 185"/>
              <a:gd name="T60" fmla="*/ 41 w 184"/>
              <a:gd name="T61" fmla="*/ 30 h 185"/>
              <a:gd name="T62" fmla="*/ 30 w 184"/>
              <a:gd name="T63" fmla="*/ 41 h 185"/>
              <a:gd name="T64" fmla="*/ 41 w 184"/>
              <a:gd name="T65" fmla="*/ 52 h 185"/>
              <a:gd name="T66" fmla="*/ 52 w 184"/>
              <a:gd name="T67" fmla="*/ 41 h 185"/>
              <a:gd name="T68" fmla="*/ 41 w 184"/>
              <a:gd name="T69" fmla="*/ 3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185">
                <a:moveTo>
                  <a:pt x="108" y="185"/>
                </a:moveTo>
                <a:cubicBezTo>
                  <a:pt x="103" y="185"/>
                  <a:pt x="98" y="183"/>
                  <a:pt x="95" y="179"/>
                </a:cubicBezTo>
                <a:cubicBezTo>
                  <a:pt x="11" y="96"/>
                  <a:pt x="11" y="96"/>
                  <a:pt x="11" y="96"/>
                </a:cubicBezTo>
                <a:cubicBezTo>
                  <a:pt x="5" y="89"/>
                  <a:pt x="0" y="77"/>
                  <a:pt x="0" y="67"/>
                </a:cubicBezTo>
                <a:cubicBezTo>
                  <a:pt x="0" y="19"/>
                  <a:pt x="0" y="19"/>
                  <a:pt x="0" y="19"/>
                </a:cubicBezTo>
                <a:cubicBezTo>
                  <a:pt x="0" y="8"/>
                  <a:pt x="8" y="0"/>
                  <a:pt x="19" y="0"/>
                </a:cubicBezTo>
                <a:cubicBezTo>
                  <a:pt x="67" y="0"/>
                  <a:pt x="67" y="0"/>
                  <a:pt x="67" y="0"/>
                </a:cubicBezTo>
                <a:cubicBezTo>
                  <a:pt x="77" y="0"/>
                  <a:pt x="89" y="5"/>
                  <a:pt x="96" y="12"/>
                </a:cubicBezTo>
                <a:cubicBezTo>
                  <a:pt x="179" y="95"/>
                  <a:pt x="179" y="95"/>
                  <a:pt x="179" y="95"/>
                </a:cubicBezTo>
                <a:cubicBezTo>
                  <a:pt x="182" y="99"/>
                  <a:pt x="184" y="103"/>
                  <a:pt x="184" y="108"/>
                </a:cubicBezTo>
                <a:cubicBezTo>
                  <a:pt x="184" y="113"/>
                  <a:pt x="182" y="118"/>
                  <a:pt x="179" y="122"/>
                </a:cubicBezTo>
                <a:cubicBezTo>
                  <a:pt x="122" y="179"/>
                  <a:pt x="122" y="179"/>
                  <a:pt x="122" y="179"/>
                </a:cubicBezTo>
                <a:cubicBezTo>
                  <a:pt x="118" y="183"/>
                  <a:pt x="113" y="185"/>
                  <a:pt x="108" y="185"/>
                </a:cubicBezTo>
                <a:close/>
                <a:moveTo>
                  <a:pt x="19" y="8"/>
                </a:moveTo>
                <a:cubicBezTo>
                  <a:pt x="13" y="8"/>
                  <a:pt x="8" y="13"/>
                  <a:pt x="8" y="19"/>
                </a:cubicBezTo>
                <a:cubicBezTo>
                  <a:pt x="8" y="67"/>
                  <a:pt x="8" y="67"/>
                  <a:pt x="8" y="67"/>
                </a:cubicBezTo>
                <a:cubicBezTo>
                  <a:pt x="8" y="75"/>
                  <a:pt x="12" y="85"/>
                  <a:pt x="17" y="90"/>
                </a:cubicBezTo>
                <a:cubicBezTo>
                  <a:pt x="101" y="173"/>
                  <a:pt x="101" y="173"/>
                  <a:pt x="101" y="173"/>
                </a:cubicBezTo>
                <a:cubicBezTo>
                  <a:pt x="104" y="177"/>
                  <a:pt x="112" y="177"/>
                  <a:pt x="116" y="173"/>
                </a:cubicBezTo>
                <a:cubicBezTo>
                  <a:pt x="173" y="116"/>
                  <a:pt x="173" y="116"/>
                  <a:pt x="173" y="116"/>
                </a:cubicBezTo>
                <a:cubicBezTo>
                  <a:pt x="175" y="114"/>
                  <a:pt x="176" y="111"/>
                  <a:pt x="176" y="108"/>
                </a:cubicBezTo>
                <a:cubicBezTo>
                  <a:pt x="176" y="105"/>
                  <a:pt x="175" y="103"/>
                  <a:pt x="173" y="101"/>
                </a:cubicBezTo>
                <a:cubicBezTo>
                  <a:pt x="90" y="17"/>
                  <a:pt x="90" y="17"/>
                  <a:pt x="90" y="17"/>
                </a:cubicBezTo>
                <a:cubicBezTo>
                  <a:pt x="85" y="12"/>
                  <a:pt x="74" y="8"/>
                  <a:pt x="67" y="8"/>
                </a:cubicBezTo>
                <a:lnTo>
                  <a:pt x="19" y="8"/>
                </a:lnTo>
                <a:close/>
                <a:moveTo>
                  <a:pt x="41" y="60"/>
                </a:moveTo>
                <a:cubicBezTo>
                  <a:pt x="31" y="60"/>
                  <a:pt x="22" y="52"/>
                  <a:pt x="22" y="41"/>
                </a:cubicBezTo>
                <a:cubicBezTo>
                  <a:pt x="22" y="31"/>
                  <a:pt x="31" y="22"/>
                  <a:pt x="41" y="22"/>
                </a:cubicBezTo>
                <a:cubicBezTo>
                  <a:pt x="51" y="22"/>
                  <a:pt x="60" y="31"/>
                  <a:pt x="60" y="41"/>
                </a:cubicBezTo>
                <a:cubicBezTo>
                  <a:pt x="60" y="52"/>
                  <a:pt x="51" y="60"/>
                  <a:pt x="41" y="60"/>
                </a:cubicBezTo>
                <a:close/>
                <a:moveTo>
                  <a:pt x="41" y="30"/>
                </a:moveTo>
                <a:cubicBezTo>
                  <a:pt x="35" y="30"/>
                  <a:pt x="30" y="35"/>
                  <a:pt x="30" y="41"/>
                </a:cubicBezTo>
                <a:cubicBezTo>
                  <a:pt x="30" y="47"/>
                  <a:pt x="35" y="52"/>
                  <a:pt x="41" y="52"/>
                </a:cubicBezTo>
                <a:cubicBezTo>
                  <a:pt x="47" y="52"/>
                  <a:pt x="52" y="47"/>
                  <a:pt x="52" y="41"/>
                </a:cubicBezTo>
                <a:cubicBezTo>
                  <a:pt x="52" y="35"/>
                  <a:pt x="47" y="30"/>
                  <a:pt x="41" y="30"/>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36"/>
          <p:cNvSpPr>
            <a:spLocks noEditPoints="1"/>
          </p:cNvSpPr>
          <p:nvPr/>
        </p:nvSpPr>
        <p:spPr bwMode="auto">
          <a:xfrm>
            <a:off x="7208000" y="4756089"/>
            <a:ext cx="403501" cy="293540"/>
          </a:xfrm>
          <a:custGeom>
            <a:avLst/>
            <a:gdLst>
              <a:gd name="T0" fmla="*/ 101 w 183"/>
              <a:gd name="T1" fmla="*/ 133 h 133"/>
              <a:gd name="T2" fmla="*/ 32 w 183"/>
              <a:gd name="T3" fmla="*/ 133 h 133"/>
              <a:gd name="T4" fmla="*/ 0 w 183"/>
              <a:gd name="T5" fmla="*/ 101 h 133"/>
              <a:gd name="T6" fmla="*/ 0 w 183"/>
              <a:gd name="T7" fmla="*/ 32 h 133"/>
              <a:gd name="T8" fmla="*/ 32 w 183"/>
              <a:gd name="T9" fmla="*/ 0 h 133"/>
              <a:gd name="T10" fmla="*/ 101 w 183"/>
              <a:gd name="T11" fmla="*/ 0 h 133"/>
              <a:gd name="T12" fmla="*/ 133 w 183"/>
              <a:gd name="T13" fmla="*/ 32 h 133"/>
              <a:gd name="T14" fmla="*/ 133 w 183"/>
              <a:gd name="T15" fmla="*/ 39 h 133"/>
              <a:gd name="T16" fmla="*/ 165 w 183"/>
              <a:gd name="T17" fmla="*/ 6 h 133"/>
              <a:gd name="T18" fmla="*/ 173 w 183"/>
              <a:gd name="T19" fmla="*/ 3 h 133"/>
              <a:gd name="T20" fmla="*/ 177 w 183"/>
              <a:gd name="T21" fmla="*/ 4 h 133"/>
              <a:gd name="T22" fmla="*/ 183 w 183"/>
              <a:gd name="T23" fmla="*/ 14 h 133"/>
              <a:gd name="T24" fmla="*/ 183 w 183"/>
              <a:gd name="T25" fmla="*/ 120 h 133"/>
              <a:gd name="T26" fmla="*/ 177 w 183"/>
              <a:gd name="T27" fmla="*/ 129 h 133"/>
              <a:gd name="T28" fmla="*/ 173 w 183"/>
              <a:gd name="T29" fmla="*/ 130 h 133"/>
              <a:gd name="T30" fmla="*/ 165 w 183"/>
              <a:gd name="T31" fmla="*/ 127 h 133"/>
              <a:gd name="T32" fmla="*/ 133 w 183"/>
              <a:gd name="T33" fmla="*/ 94 h 133"/>
              <a:gd name="T34" fmla="*/ 133 w 183"/>
              <a:gd name="T35" fmla="*/ 101 h 133"/>
              <a:gd name="T36" fmla="*/ 101 w 183"/>
              <a:gd name="T37" fmla="*/ 133 h 133"/>
              <a:gd name="T38" fmla="*/ 32 w 183"/>
              <a:gd name="T39" fmla="*/ 8 h 133"/>
              <a:gd name="T40" fmla="*/ 8 w 183"/>
              <a:gd name="T41" fmla="*/ 32 h 133"/>
              <a:gd name="T42" fmla="*/ 8 w 183"/>
              <a:gd name="T43" fmla="*/ 101 h 133"/>
              <a:gd name="T44" fmla="*/ 32 w 183"/>
              <a:gd name="T45" fmla="*/ 125 h 133"/>
              <a:gd name="T46" fmla="*/ 101 w 183"/>
              <a:gd name="T47" fmla="*/ 125 h 133"/>
              <a:gd name="T48" fmla="*/ 125 w 183"/>
              <a:gd name="T49" fmla="*/ 101 h 133"/>
              <a:gd name="T50" fmla="*/ 125 w 183"/>
              <a:gd name="T51" fmla="*/ 75 h 133"/>
              <a:gd name="T52" fmla="*/ 171 w 183"/>
              <a:gd name="T53" fmla="*/ 121 h 133"/>
              <a:gd name="T54" fmla="*/ 173 w 183"/>
              <a:gd name="T55" fmla="*/ 122 h 133"/>
              <a:gd name="T56" fmla="*/ 174 w 183"/>
              <a:gd name="T57" fmla="*/ 122 h 133"/>
              <a:gd name="T58" fmla="*/ 175 w 183"/>
              <a:gd name="T59" fmla="*/ 120 h 133"/>
              <a:gd name="T60" fmla="*/ 175 w 183"/>
              <a:gd name="T61" fmla="*/ 14 h 133"/>
              <a:gd name="T62" fmla="*/ 174 w 183"/>
              <a:gd name="T63" fmla="*/ 11 h 133"/>
              <a:gd name="T64" fmla="*/ 171 w 183"/>
              <a:gd name="T65" fmla="*/ 12 h 133"/>
              <a:gd name="T66" fmla="*/ 125 w 183"/>
              <a:gd name="T67" fmla="*/ 58 h 133"/>
              <a:gd name="T68" fmla="*/ 125 w 183"/>
              <a:gd name="T69" fmla="*/ 32 h 133"/>
              <a:gd name="T70" fmla="*/ 101 w 183"/>
              <a:gd name="T71" fmla="*/ 8 h 133"/>
              <a:gd name="T72" fmla="*/ 32 w 183"/>
              <a:gd name="T73" fmla="*/ 8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3" h="133">
                <a:moveTo>
                  <a:pt x="101" y="133"/>
                </a:moveTo>
                <a:cubicBezTo>
                  <a:pt x="32" y="133"/>
                  <a:pt x="32" y="133"/>
                  <a:pt x="32" y="133"/>
                </a:cubicBezTo>
                <a:cubicBezTo>
                  <a:pt x="15" y="133"/>
                  <a:pt x="0" y="119"/>
                  <a:pt x="0" y="101"/>
                </a:cubicBezTo>
                <a:cubicBezTo>
                  <a:pt x="0" y="32"/>
                  <a:pt x="0" y="32"/>
                  <a:pt x="0" y="32"/>
                </a:cubicBezTo>
                <a:cubicBezTo>
                  <a:pt x="0" y="15"/>
                  <a:pt x="15" y="0"/>
                  <a:pt x="32" y="0"/>
                </a:cubicBezTo>
                <a:cubicBezTo>
                  <a:pt x="101" y="0"/>
                  <a:pt x="101" y="0"/>
                  <a:pt x="101" y="0"/>
                </a:cubicBezTo>
                <a:cubicBezTo>
                  <a:pt x="119" y="0"/>
                  <a:pt x="133" y="15"/>
                  <a:pt x="133" y="32"/>
                </a:cubicBezTo>
                <a:cubicBezTo>
                  <a:pt x="133" y="39"/>
                  <a:pt x="133" y="39"/>
                  <a:pt x="133" y="39"/>
                </a:cubicBezTo>
                <a:cubicBezTo>
                  <a:pt x="165" y="6"/>
                  <a:pt x="165" y="6"/>
                  <a:pt x="165" y="6"/>
                </a:cubicBezTo>
                <a:cubicBezTo>
                  <a:pt x="167" y="4"/>
                  <a:pt x="170" y="3"/>
                  <a:pt x="173" y="3"/>
                </a:cubicBezTo>
                <a:cubicBezTo>
                  <a:pt x="174" y="3"/>
                  <a:pt x="176" y="4"/>
                  <a:pt x="177" y="4"/>
                </a:cubicBezTo>
                <a:cubicBezTo>
                  <a:pt x="180" y="6"/>
                  <a:pt x="183" y="9"/>
                  <a:pt x="183" y="14"/>
                </a:cubicBezTo>
                <a:cubicBezTo>
                  <a:pt x="183" y="120"/>
                  <a:pt x="183" y="120"/>
                  <a:pt x="183" y="120"/>
                </a:cubicBezTo>
                <a:cubicBezTo>
                  <a:pt x="183" y="124"/>
                  <a:pt x="180" y="127"/>
                  <a:pt x="177" y="129"/>
                </a:cubicBezTo>
                <a:cubicBezTo>
                  <a:pt x="176" y="130"/>
                  <a:pt x="174" y="130"/>
                  <a:pt x="173" y="130"/>
                </a:cubicBezTo>
                <a:cubicBezTo>
                  <a:pt x="170" y="130"/>
                  <a:pt x="167" y="129"/>
                  <a:pt x="165" y="127"/>
                </a:cubicBezTo>
                <a:cubicBezTo>
                  <a:pt x="133" y="94"/>
                  <a:pt x="133" y="94"/>
                  <a:pt x="133" y="94"/>
                </a:cubicBezTo>
                <a:cubicBezTo>
                  <a:pt x="133" y="101"/>
                  <a:pt x="133" y="101"/>
                  <a:pt x="133" y="101"/>
                </a:cubicBezTo>
                <a:cubicBezTo>
                  <a:pt x="133" y="119"/>
                  <a:pt x="119" y="133"/>
                  <a:pt x="101" y="133"/>
                </a:cubicBezTo>
                <a:close/>
                <a:moveTo>
                  <a:pt x="32" y="8"/>
                </a:moveTo>
                <a:cubicBezTo>
                  <a:pt x="19" y="8"/>
                  <a:pt x="8" y="19"/>
                  <a:pt x="8" y="32"/>
                </a:cubicBezTo>
                <a:cubicBezTo>
                  <a:pt x="8" y="101"/>
                  <a:pt x="8" y="101"/>
                  <a:pt x="8" y="101"/>
                </a:cubicBezTo>
                <a:cubicBezTo>
                  <a:pt x="8" y="114"/>
                  <a:pt x="19" y="125"/>
                  <a:pt x="32" y="125"/>
                </a:cubicBezTo>
                <a:cubicBezTo>
                  <a:pt x="101" y="125"/>
                  <a:pt x="101" y="125"/>
                  <a:pt x="101" y="125"/>
                </a:cubicBezTo>
                <a:cubicBezTo>
                  <a:pt x="114" y="125"/>
                  <a:pt x="125" y="114"/>
                  <a:pt x="125" y="101"/>
                </a:cubicBezTo>
                <a:cubicBezTo>
                  <a:pt x="125" y="75"/>
                  <a:pt x="125" y="75"/>
                  <a:pt x="125" y="75"/>
                </a:cubicBezTo>
                <a:cubicBezTo>
                  <a:pt x="171" y="121"/>
                  <a:pt x="171" y="121"/>
                  <a:pt x="171" y="121"/>
                </a:cubicBezTo>
                <a:cubicBezTo>
                  <a:pt x="171" y="122"/>
                  <a:pt x="172" y="122"/>
                  <a:pt x="173" y="122"/>
                </a:cubicBezTo>
                <a:cubicBezTo>
                  <a:pt x="173" y="122"/>
                  <a:pt x="173" y="122"/>
                  <a:pt x="174" y="122"/>
                </a:cubicBezTo>
                <a:cubicBezTo>
                  <a:pt x="174" y="121"/>
                  <a:pt x="175" y="121"/>
                  <a:pt x="175" y="120"/>
                </a:cubicBezTo>
                <a:cubicBezTo>
                  <a:pt x="175" y="14"/>
                  <a:pt x="175" y="14"/>
                  <a:pt x="175" y="14"/>
                </a:cubicBezTo>
                <a:cubicBezTo>
                  <a:pt x="175" y="13"/>
                  <a:pt x="174" y="12"/>
                  <a:pt x="174" y="11"/>
                </a:cubicBezTo>
                <a:cubicBezTo>
                  <a:pt x="172" y="11"/>
                  <a:pt x="171" y="12"/>
                  <a:pt x="171" y="12"/>
                </a:cubicBezTo>
                <a:cubicBezTo>
                  <a:pt x="125" y="58"/>
                  <a:pt x="125" y="58"/>
                  <a:pt x="125" y="58"/>
                </a:cubicBezTo>
                <a:cubicBezTo>
                  <a:pt x="125" y="32"/>
                  <a:pt x="125" y="32"/>
                  <a:pt x="125" y="32"/>
                </a:cubicBezTo>
                <a:cubicBezTo>
                  <a:pt x="125" y="19"/>
                  <a:pt x="114" y="8"/>
                  <a:pt x="101" y="8"/>
                </a:cubicBezTo>
                <a:lnTo>
                  <a:pt x="32" y="8"/>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37" name="Freeform 37"/>
          <p:cNvSpPr>
            <a:spLocks noEditPoints="1"/>
          </p:cNvSpPr>
          <p:nvPr/>
        </p:nvSpPr>
        <p:spPr bwMode="auto">
          <a:xfrm>
            <a:off x="8987877" y="3006964"/>
            <a:ext cx="264652" cy="387659"/>
          </a:xfrm>
          <a:custGeom>
            <a:avLst/>
            <a:gdLst>
              <a:gd name="T0" fmla="*/ 60 w 120"/>
              <a:gd name="T1" fmla="*/ 176 h 176"/>
              <a:gd name="T2" fmla="*/ 44 w 120"/>
              <a:gd name="T3" fmla="*/ 166 h 176"/>
              <a:gd name="T4" fmla="*/ 4 w 120"/>
              <a:gd name="T5" fmla="*/ 81 h 176"/>
              <a:gd name="T6" fmla="*/ 0 w 120"/>
              <a:gd name="T7" fmla="*/ 60 h 176"/>
              <a:gd name="T8" fmla="*/ 60 w 120"/>
              <a:gd name="T9" fmla="*/ 0 h 176"/>
              <a:gd name="T10" fmla="*/ 120 w 120"/>
              <a:gd name="T11" fmla="*/ 60 h 176"/>
              <a:gd name="T12" fmla="*/ 116 w 120"/>
              <a:gd name="T13" fmla="*/ 81 h 176"/>
              <a:gd name="T14" fmla="*/ 76 w 120"/>
              <a:gd name="T15" fmla="*/ 166 h 176"/>
              <a:gd name="T16" fmla="*/ 60 w 120"/>
              <a:gd name="T17" fmla="*/ 176 h 176"/>
              <a:gd name="T18" fmla="*/ 60 w 120"/>
              <a:gd name="T19" fmla="*/ 8 h 176"/>
              <a:gd name="T20" fmla="*/ 8 w 120"/>
              <a:gd name="T21" fmla="*/ 60 h 176"/>
              <a:gd name="T22" fmla="*/ 11 w 120"/>
              <a:gd name="T23" fmla="*/ 78 h 176"/>
              <a:gd name="T24" fmla="*/ 51 w 120"/>
              <a:gd name="T25" fmla="*/ 163 h 176"/>
              <a:gd name="T26" fmla="*/ 60 w 120"/>
              <a:gd name="T27" fmla="*/ 168 h 176"/>
              <a:gd name="T28" fmla="*/ 69 w 120"/>
              <a:gd name="T29" fmla="*/ 163 h 176"/>
              <a:gd name="T30" fmla="*/ 108 w 120"/>
              <a:gd name="T31" fmla="*/ 78 h 176"/>
              <a:gd name="T32" fmla="*/ 112 w 120"/>
              <a:gd name="T33" fmla="*/ 60 h 176"/>
              <a:gd name="T34" fmla="*/ 60 w 120"/>
              <a:gd name="T35" fmla="*/ 8 h 176"/>
              <a:gd name="T36" fmla="*/ 60 w 120"/>
              <a:gd name="T37" fmla="*/ 92 h 176"/>
              <a:gd name="T38" fmla="*/ 28 w 120"/>
              <a:gd name="T39" fmla="*/ 60 h 176"/>
              <a:gd name="T40" fmla="*/ 60 w 120"/>
              <a:gd name="T41" fmla="*/ 28 h 176"/>
              <a:gd name="T42" fmla="*/ 92 w 120"/>
              <a:gd name="T43" fmla="*/ 60 h 176"/>
              <a:gd name="T44" fmla="*/ 60 w 120"/>
              <a:gd name="T45" fmla="*/ 92 h 176"/>
              <a:gd name="T46" fmla="*/ 60 w 120"/>
              <a:gd name="T47" fmla="*/ 36 h 176"/>
              <a:gd name="T48" fmla="*/ 36 w 120"/>
              <a:gd name="T49" fmla="*/ 60 h 176"/>
              <a:gd name="T50" fmla="*/ 60 w 120"/>
              <a:gd name="T51" fmla="*/ 84 h 176"/>
              <a:gd name="T52" fmla="*/ 84 w 120"/>
              <a:gd name="T53" fmla="*/ 60 h 176"/>
              <a:gd name="T54" fmla="*/ 60 w 120"/>
              <a:gd name="T55" fmla="*/ 3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0" h="176">
                <a:moveTo>
                  <a:pt x="60" y="176"/>
                </a:moveTo>
                <a:cubicBezTo>
                  <a:pt x="53" y="176"/>
                  <a:pt x="46" y="172"/>
                  <a:pt x="44" y="166"/>
                </a:cubicBezTo>
                <a:cubicBezTo>
                  <a:pt x="4" y="81"/>
                  <a:pt x="4" y="81"/>
                  <a:pt x="4" y="81"/>
                </a:cubicBezTo>
                <a:cubicBezTo>
                  <a:pt x="1" y="76"/>
                  <a:pt x="0" y="69"/>
                  <a:pt x="0" y="60"/>
                </a:cubicBezTo>
                <a:cubicBezTo>
                  <a:pt x="0" y="27"/>
                  <a:pt x="27" y="0"/>
                  <a:pt x="60" y="0"/>
                </a:cubicBezTo>
                <a:cubicBezTo>
                  <a:pt x="93" y="0"/>
                  <a:pt x="120" y="27"/>
                  <a:pt x="120" y="60"/>
                </a:cubicBezTo>
                <a:cubicBezTo>
                  <a:pt x="120" y="69"/>
                  <a:pt x="118" y="76"/>
                  <a:pt x="116" y="81"/>
                </a:cubicBezTo>
                <a:cubicBezTo>
                  <a:pt x="76" y="166"/>
                  <a:pt x="76" y="166"/>
                  <a:pt x="76" y="166"/>
                </a:cubicBezTo>
                <a:cubicBezTo>
                  <a:pt x="73" y="172"/>
                  <a:pt x="67" y="176"/>
                  <a:pt x="60" y="176"/>
                </a:cubicBezTo>
                <a:close/>
                <a:moveTo>
                  <a:pt x="60" y="8"/>
                </a:moveTo>
                <a:cubicBezTo>
                  <a:pt x="31" y="8"/>
                  <a:pt x="8" y="32"/>
                  <a:pt x="8" y="60"/>
                </a:cubicBezTo>
                <a:cubicBezTo>
                  <a:pt x="8" y="68"/>
                  <a:pt x="9" y="73"/>
                  <a:pt x="11" y="78"/>
                </a:cubicBezTo>
                <a:cubicBezTo>
                  <a:pt x="51" y="163"/>
                  <a:pt x="51" y="163"/>
                  <a:pt x="51" y="163"/>
                </a:cubicBezTo>
                <a:cubicBezTo>
                  <a:pt x="52" y="166"/>
                  <a:pt x="56" y="168"/>
                  <a:pt x="60" y="168"/>
                </a:cubicBezTo>
                <a:cubicBezTo>
                  <a:pt x="64" y="168"/>
                  <a:pt x="67" y="166"/>
                  <a:pt x="69" y="163"/>
                </a:cubicBezTo>
                <a:cubicBezTo>
                  <a:pt x="108" y="78"/>
                  <a:pt x="108" y="78"/>
                  <a:pt x="108" y="78"/>
                </a:cubicBezTo>
                <a:cubicBezTo>
                  <a:pt x="111" y="73"/>
                  <a:pt x="112" y="68"/>
                  <a:pt x="112" y="60"/>
                </a:cubicBezTo>
                <a:cubicBezTo>
                  <a:pt x="112" y="32"/>
                  <a:pt x="88" y="8"/>
                  <a:pt x="60" y="8"/>
                </a:cubicBezTo>
                <a:close/>
                <a:moveTo>
                  <a:pt x="60" y="92"/>
                </a:moveTo>
                <a:cubicBezTo>
                  <a:pt x="42" y="92"/>
                  <a:pt x="28" y="78"/>
                  <a:pt x="28" y="60"/>
                </a:cubicBezTo>
                <a:cubicBezTo>
                  <a:pt x="28" y="43"/>
                  <a:pt x="42" y="28"/>
                  <a:pt x="60" y="28"/>
                </a:cubicBezTo>
                <a:cubicBezTo>
                  <a:pt x="77" y="28"/>
                  <a:pt x="92" y="43"/>
                  <a:pt x="92" y="60"/>
                </a:cubicBezTo>
                <a:cubicBezTo>
                  <a:pt x="92" y="78"/>
                  <a:pt x="77" y="92"/>
                  <a:pt x="60" y="92"/>
                </a:cubicBezTo>
                <a:close/>
                <a:moveTo>
                  <a:pt x="60" y="36"/>
                </a:moveTo>
                <a:cubicBezTo>
                  <a:pt x="46" y="36"/>
                  <a:pt x="36" y="47"/>
                  <a:pt x="36" y="60"/>
                </a:cubicBezTo>
                <a:cubicBezTo>
                  <a:pt x="36" y="73"/>
                  <a:pt x="46" y="84"/>
                  <a:pt x="60" y="84"/>
                </a:cubicBezTo>
                <a:cubicBezTo>
                  <a:pt x="73" y="84"/>
                  <a:pt x="84" y="73"/>
                  <a:pt x="84" y="60"/>
                </a:cubicBezTo>
                <a:cubicBezTo>
                  <a:pt x="84" y="47"/>
                  <a:pt x="73" y="36"/>
                  <a:pt x="60" y="36"/>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38" name="Freeform 38"/>
          <p:cNvSpPr>
            <a:spLocks noEditPoints="1"/>
          </p:cNvSpPr>
          <p:nvPr/>
        </p:nvSpPr>
        <p:spPr bwMode="auto">
          <a:xfrm>
            <a:off x="8928237" y="4714155"/>
            <a:ext cx="356907" cy="355044"/>
          </a:xfrm>
          <a:custGeom>
            <a:avLst/>
            <a:gdLst>
              <a:gd name="T0" fmla="*/ 56 w 162"/>
              <a:gd name="T1" fmla="*/ 161 h 161"/>
              <a:gd name="T2" fmla="*/ 56 w 162"/>
              <a:gd name="T3" fmla="*/ 161 h 161"/>
              <a:gd name="T4" fmla="*/ 50 w 162"/>
              <a:gd name="T5" fmla="*/ 158 h 161"/>
              <a:gd name="T6" fmla="*/ 30 w 162"/>
              <a:gd name="T7" fmla="*/ 131 h 161"/>
              <a:gd name="T8" fmla="*/ 3 w 162"/>
              <a:gd name="T9" fmla="*/ 111 h 161"/>
              <a:gd name="T10" fmla="*/ 0 w 162"/>
              <a:gd name="T11" fmla="*/ 105 h 161"/>
              <a:gd name="T12" fmla="*/ 2 w 162"/>
              <a:gd name="T13" fmla="*/ 100 h 161"/>
              <a:gd name="T14" fmla="*/ 13 w 162"/>
              <a:gd name="T15" fmla="*/ 89 h 161"/>
              <a:gd name="T16" fmla="*/ 18 w 162"/>
              <a:gd name="T17" fmla="*/ 87 h 161"/>
              <a:gd name="T18" fmla="*/ 20 w 162"/>
              <a:gd name="T19" fmla="*/ 87 h 161"/>
              <a:gd name="T20" fmla="*/ 39 w 162"/>
              <a:gd name="T21" fmla="*/ 92 h 161"/>
              <a:gd name="T22" fmla="*/ 62 w 162"/>
              <a:gd name="T23" fmla="*/ 69 h 161"/>
              <a:gd name="T24" fmla="*/ 11 w 162"/>
              <a:gd name="T25" fmla="*/ 41 h 161"/>
              <a:gd name="T26" fmla="*/ 7 w 162"/>
              <a:gd name="T27" fmla="*/ 36 h 161"/>
              <a:gd name="T28" fmla="*/ 9 w 162"/>
              <a:gd name="T29" fmla="*/ 29 h 161"/>
              <a:gd name="T30" fmla="*/ 23 w 162"/>
              <a:gd name="T31" fmla="*/ 15 h 161"/>
              <a:gd name="T32" fmla="*/ 30 w 162"/>
              <a:gd name="T33" fmla="*/ 13 h 161"/>
              <a:gd name="T34" fmla="*/ 101 w 162"/>
              <a:gd name="T35" fmla="*/ 30 h 161"/>
              <a:gd name="T36" fmla="*/ 116 w 162"/>
              <a:gd name="T37" fmla="*/ 14 h 161"/>
              <a:gd name="T38" fmla="*/ 146 w 162"/>
              <a:gd name="T39" fmla="*/ 0 h 161"/>
              <a:gd name="T40" fmla="*/ 157 w 162"/>
              <a:gd name="T41" fmla="*/ 4 h 161"/>
              <a:gd name="T42" fmla="*/ 159 w 162"/>
              <a:gd name="T43" fmla="*/ 24 h 161"/>
              <a:gd name="T44" fmla="*/ 147 w 162"/>
              <a:gd name="T45" fmla="*/ 44 h 161"/>
              <a:gd name="T46" fmla="*/ 131 w 162"/>
              <a:gd name="T47" fmla="*/ 61 h 161"/>
              <a:gd name="T48" fmla="*/ 148 w 162"/>
              <a:gd name="T49" fmla="*/ 134 h 161"/>
              <a:gd name="T50" fmla="*/ 145 w 162"/>
              <a:gd name="T51" fmla="*/ 142 h 161"/>
              <a:gd name="T52" fmla="*/ 131 w 162"/>
              <a:gd name="T53" fmla="*/ 153 h 161"/>
              <a:gd name="T54" fmla="*/ 126 w 162"/>
              <a:gd name="T55" fmla="*/ 154 h 161"/>
              <a:gd name="T56" fmla="*/ 124 w 162"/>
              <a:gd name="T57" fmla="*/ 154 h 161"/>
              <a:gd name="T58" fmla="*/ 120 w 162"/>
              <a:gd name="T59" fmla="*/ 150 h 161"/>
              <a:gd name="T60" fmla="*/ 92 w 162"/>
              <a:gd name="T61" fmla="*/ 99 h 161"/>
              <a:gd name="T62" fmla="*/ 69 w 162"/>
              <a:gd name="T63" fmla="*/ 122 h 161"/>
              <a:gd name="T64" fmla="*/ 74 w 162"/>
              <a:gd name="T65" fmla="*/ 141 h 161"/>
              <a:gd name="T66" fmla="*/ 72 w 162"/>
              <a:gd name="T67" fmla="*/ 148 h 161"/>
              <a:gd name="T68" fmla="*/ 62 w 162"/>
              <a:gd name="T69" fmla="*/ 159 h 161"/>
              <a:gd name="T70" fmla="*/ 56 w 162"/>
              <a:gd name="T71" fmla="*/ 161 h 161"/>
              <a:gd name="T72" fmla="*/ 8 w 162"/>
              <a:gd name="T73" fmla="*/ 105 h 161"/>
              <a:gd name="T74" fmla="*/ 36 w 162"/>
              <a:gd name="T75" fmla="*/ 126 h 161"/>
              <a:gd name="T76" fmla="*/ 56 w 162"/>
              <a:gd name="T77" fmla="*/ 153 h 161"/>
              <a:gd name="T78" fmla="*/ 66 w 162"/>
              <a:gd name="T79" fmla="*/ 143 h 161"/>
              <a:gd name="T80" fmla="*/ 60 w 162"/>
              <a:gd name="T81" fmla="*/ 120 h 161"/>
              <a:gd name="T82" fmla="*/ 94 w 162"/>
              <a:gd name="T83" fmla="*/ 86 h 161"/>
              <a:gd name="T84" fmla="*/ 126 w 162"/>
              <a:gd name="T85" fmla="*/ 146 h 161"/>
              <a:gd name="T86" fmla="*/ 140 w 162"/>
              <a:gd name="T87" fmla="*/ 136 h 161"/>
              <a:gd name="T88" fmla="*/ 122 w 162"/>
              <a:gd name="T89" fmla="*/ 58 h 161"/>
              <a:gd name="T90" fmla="*/ 141 w 162"/>
              <a:gd name="T91" fmla="*/ 39 h 161"/>
              <a:gd name="T92" fmla="*/ 152 w 162"/>
              <a:gd name="T93" fmla="*/ 22 h 161"/>
              <a:gd name="T94" fmla="*/ 151 w 162"/>
              <a:gd name="T95" fmla="*/ 10 h 161"/>
              <a:gd name="T96" fmla="*/ 146 w 162"/>
              <a:gd name="T97" fmla="*/ 8 h 161"/>
              <a:gd name="T98" fmla="*/ 122 w 162"/>
              <a:gd name="T99" fmla="*/ 20 h 161"/>
              <a:gd name="T100" fmla="*/ 103 w 162"/>
              <a:gd name="T101" fmla="*/ 39 h 161"/>
              <a:gd name="T102" fmla="*/ 28 w 162"/>
              <a:gd name="T103" fmla="*/ 21 h 161"/>
              <a:gd name="T104" fmla="*/ 15 w 162"/>
              <a:gd name="T105" fmla="*/ 35 h 161"/>
              <a:gd name="T106" fmla="*/ 75 w 162"/>
              <a:gd name="T107" fmla="*/ 67 h 161"/>
              <a:gd name="T108" fmla="*/ 41 w 162"/>
              <a:gd name="T109" fmla="*/ 101 h 161"/>
              <a:gd name="T110" fmla="*/ 18 w 162"/>
              <a:gd name="T111" fmla="*/ 95 h 161"/>
              <a:gd name="T112" fmla="*/ 8 w 162"/>
              <a:gd name="T113" fmla="*/ 10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2" h="161">
                <a:moveTo>
                  <a:pt x="56" y="161"/>
                </a:moveTo>
                <a:cubicBezTo>
                  <a:pt x="56" y="161"/>
                  <a:pt x="56" y="161"/>
                  <a:pt x="56" y="161"/>
                </a:cubicBezTo>
                <a:cubicBezTo>
                  <a:pt x="53" y="161"/>
                  <a:pt x="52" y="160"/>
                  <a:pt x="50" y="158"/>
                </a:cubicBezTo>
                <a:cubicBezTo>
                  <a:pt x="30" y="131"/>
                  <a:pt x="30" y="131"/>
                  <a:pt x="30" y="131"/>
                </a:cubicBezTo>
                <a:cubicBezTo>
                  <a:pt x="3" y="111"/>
                  <a:pt x="3" y="111"/>
                  <a:pt x="3" y="111"/>
                </a:cubicBezTo>
                <a:cubicBezTo>
                  <a:pt x="1" y="110"/>
                  <a:pt x="0" y="108"/>
                  <a:pt x="0" y="105"/>
                </a:cubicBezTo>
                <a:cubicBezTo>
                  <a:pt x="0" y="103"/>
                  <a:pt x="0" y="101"/>
                  <a:pt x="2" y="100"/>
                </a:cubicBezTo>
                <a:cubicBezTo>
                  <a:pt x="13" y="89"/>
                  <a:pt x="13" y="89"/>
                  <a:pt x="13" y="89"/>
                </a:cubicBezTo>
                <a:cubicBezTo>
                  <a:pt x="14" y="87"/>
                  <a:pt x="16" y="87"/>
                  <a:pt x="18" y="87"/>
                </a:cubicBezTo>
                <a:cubicBezTo>
                  <a:pt x="18" y="87"/>
                  <a:pt x="19" y="87"/>
                  <a:pt x="20" y="87"/>
                </a:cubicBezTo>
                <a:cubicBezTo>
                  <a:pt x="39" y="92"/>
                  <a:pt x="39" y="92"/>
                  <a:pt x="39" y="92"/>
                </a:cubicBezTo>
                <a:cubicBezTo>
                  <a:pt x="62" y="69"/>
                  <a:pt x="62" y="69"/>
                  <a:pt x="62" y="69"/>
                </a:cubicBezTo>
                <a:cubicBezTo>
                  <a:pt x="11" y="41"/>
                  <a:pt x="11" y="41"/>
                  <a:pt x="11" y="41"/>
                </a:cubicBezTo>
                <a:cubicBezTo>
                  <a:pt x="9" y="40"/>
                  <a:pt x="7" y="38"/>
                  <a:pt x="7" y="36"/>
                </a:cubicBezTo>
                <a:cubicBezTo>
                  <a:pt x="7" y="33"/>
                  <a:pt x="7" y="31"/>
                  <a:pt x="9" y="29"/>
                </a:cubicBezTo>
                <a:cubicBezTo>
                  <a:pt x="23" y="15"/>
                  <a:pt x="23" y="15"/>
                  <a:pt x="23" y="15"/>
                </a:cubicBezTo>
                <a:cubicBezTo>
                  <a:pt x="25" y="13"/>
                  <a:pt x="28" y="13"/>
                  <a:pt x="30" y="13"/>
                </a:cubicBezTo>
                <a:cubicBezTo>
                  <a:pt x="101" y="30"/>
                  <a:pt x="101" y="30"/>
                  <a:pt x="101" y="30"/>
                </a:cubicBezTo>
                <a:cubicBezTo>
                  <a:pt x="116" y="14"/>
                  <a:pt x="116" y="14"/>
                  <a:pt x="116" y="14"/>
                </a:cubicBezTo>
                <a:cubicBezTo>
                  <a:pt x="125" y="6"/>
                  <a:pt x="137" y="0"/>
                  <a:pt x="146" y="0"/>
                </a:cubicBezTo>
                <a:cubicBezTo>
                  <a:pt x="151" y="0"/>
                  <a:pt x="154" y="1"/>
                  <a:pt x="157" y="4"/>
                </a:cubicBezTo>
                <a:cubicBezTo>
                  <a:pt x="161" y="8"/>
                  <a:pt x="162" y="15"/>
                  <a:pt x="159" y="24"/>
                </a:cubicBezTo>
                <a:cubicBezTo>
                  <a:pt x="157" y="31"/>
                  <a:pt x="152" y="39"/>
                  <a:pt x="147" y="44"/>
                </a:cubicBezTo>
                <a:cubicBezTo>
                  <a:pt x="131" y="61"/>
                  <a:pt x="131" y="61"/>
                  <a:pt x="131" y="61"/>
                </a:cubicBezTo>
                <a:cubicBezTo>
                  <a:pt x="148" y="134"/>
                  <a:pt x="148" y="134"/>
                  <a:pt x="148" y="134"/>
                </a:cubicBezTo>
                <a:cubicBezTo>
                  <a:pt x="148" y="137"/>
                  <a:pt x="147" y="140"/>
                  <a:pt x="145" y="142"/>
                </a:cubicBezTo>
                <a:cubicBezTo>
                  <a:pt x="131" y="153"/>
                  <a:pt x="131" y="153"/>
                  <a:pt x="131" y="153"/>
                </a:cubicBezTo>
                <a:cubicBezTo>
                  <a:pt x="130" y="154"/>
                  <a:pt x="128" y="154"/>
                  <a:pt x="126" y="154"/>
                </a:cubicBezTo>
                <a:cubicBezTo>
                  <a:pt x="126" y="154"/>
                  <a:pt x="125" y="154"/>
                  <a:pt x="124" y="154"/>
                </a:cubicBezTo>
                <a:cubicBezTo>
                  <a:pt x="122" y="153"/>
                  <a:pt x="120" y="152"/>
                  <a:pt x="120" y="150"/>
                </a:cubicBezTo>
                <a:cubicBezTo>
                  <a:pt x="92" y="99"/>
                  <a:pt x="92" y="99"/>
                  <a:pt x="92" y="99"/>
                </a:cubicBezTo>
                <a:cubicBezTo>
                  <a:pt x="69" y="122"/>
                  <a:pt x="69" y="122"/>
                  <a:pt x="69" y="122"/>
                </a:cubicBezTo>
                <a:cubicBezTo>
                  <a:pt x="74" y="141"/>
                  <a:pt x="74" y="141"/>
                  <a:pt x="74" y="141"/>
                </a:cubicBezTo>
                <a:cubicBezTo>
                  <a:pt x="75" y="144"/>
                  <a:pt x="74" y="146"/>
                  <a:pt x="72" y="148"/>
                </a:cubicBezTo>
                <a:cubicBezTo>
                  <a:pt x="62" y="159"/>
                  <a:pt x="62" y="159"/>
                  <a:pt x="62" y="159"/>
                </a:cubicBezTo>
                <a:cubicBezTo>
                  <a:pt x="60" y="160"/>
                  <a:pt x="58" y="161"/>
                  <a:pt x="56" y="161"/>
                </a:cubicBezTo>
                <a:close/>
                <a:moveTo>
                  <a:pt x="8" y="105"/>
                </a:moveTo>
                <a:cubicBezTo>
                  <a:pt x="36" y="126"/>
                  <a:pt x="36" y="126"/>
                  <a:pt x="36" y="126"/>
                </a:cubicBezTo>
                <a:cubicBezTo>
                  <a:pt x="56" y="153"/>
                  <a:pt x="56" y="153"/>
                  <a:pt x="56" y="153"/>
                </a:cubicBezTo>
                <a:cubicBezTo>
                  <a:pt x="66" y="143"/>
                  <a:pt x="66" y="143"/>
                  <a:pt x="66" y="143"/>
                </a:cubicBezTo>
                <a:cubicBezTo>
                  <a:pt x="60" y="120"/>
                  <a:pt x="60" y="120"/>
                  <a:pt x="60" y="120"/>
                </a:cubicBezTo>
                <a:cubicBezTo>
                  <a:pt x="94" y="86"/>
                  <a:pt x="94" y="86"/>
                  <a:pt x="94" y="86"/>
                </a:cubicBezTo>
                <a:cubicBezTo>
                  <a:pt x="126" y="146"/>
                  <a:pt x="126" y="146"/>
                  <a:pt x="126" y="146"/>
                </a:cubicBezTo>
                <a:cubicBezTo>
                  <a:pt x="140" y="136"/>
                  <a:pt x="140" y="136"/>
                  <a:pt x="140" y="136"/>
                </a:cubicBezTo>
                <a:cubicBezTo>
                  <a:pt x="122" y="58"/>
                  <a:pt x="122" y="58"/>
                  <a:pt x="122" y="58"/>
                </a:cubicBezTo>
                <a:cubicBezTo>
                  <a:pt x="141" y="39"/>
                  <a:pt x="141" y="39"/>
                  <a:pt x="141" y="39"/>
                </a:cubicBezTo>
                <a:cubicBezTo>
                  <a:pt x="146" y="34"/>
                  <a:pt x="150" y="28"/>
                  <a:pt x="152" y="22"/>
                </a:cubicBezTo>
                <a:cubicBezTo>
                  <a:pt x="154" y="16"/>
                  <a:pt x="153" y="12"/>
                  <a:pt x="151" y="10"/>
                </a:cubicBezTo>
                <a:cubicBezTo>
                  <a:pt x="150" y="8"/>
                  <a:pt x="149" y="8"/>
                  <a:pt x="146" y="8"/>
                </a:cubicBezTo>
                <a:cubicBezTo>
                  <a:pt x="139" y="8"/>
                  <a:pt x="129" y="13"/>
                  <a:pt x="122" y="20"/>
                </a:cubicBezTo>
                <a:cubicBezTo>
                  <a:pt x="103" y="39"/>
                  <a:pt x="103" y="39"/>
                  <a:pt x="103" y="39"/>
                </a:cubicBezTo>
                <a:cubicBezTo>
                  <a:pt x="28" y="21"/>
                  <a:pt x="28" y="21"/>
                  <a:pt x="28" y="21"/>
                </a:cubicBezTo>
                <a:cubicBezTo>
                  <a:pt x="15" y="35"/>
                  <a:pt x="15" y="35"/>
                  <a:pt x="15" y="35"/>
                </a:cubicBezTo>
                <a:cubicBezTo>
                  <a:pt x="75" y="67"/>
                  <a:pt x="75" y="67"/>
                  <a:pt x="75" y="67"/>
                </a:cubicBezTo>
                <a:cubicBezTo>
                  <a:pt x="41" y="101"/>
                  <a:pt x="41" y="101"/>
                  <a:pt x="41" y="101"/>
                </a:cubicBezTo>
                <a:cubicBezTo>
                  <a:pt x="18" y="95"/>
                  <a:pt x="18" y="95"/>
                  <a:pt x="18" y="95"/>
                </a:cubicBezTo>
                <a:lnTo>
                  <a:pt x="8" y="105"/>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39" name="Freeform 39"/>
          <p:cNvSpPr>
            <a:spLocks noEditPoints="1"/>
          </p:cNvSpPr>
          <p:nvPr/>
        </p:nvSpPr>
        <p:spPr bwMode="auto">
          <a:xfrm>
            <a:off x="3843007" y="4716018"/>
            <a:ext cx="404433" cy="350384"/>
          </a:xfrm>
          <a:custGeom>
            <a:avLst/>
            <a:gdLst>
              <a:gd name="T0" fmla="*/ 21 w 184"/>
              <a:gd name="T1" fmla="*/ 159 h 159"/>
              <a:gd name="T2" fmla="*/ 13 w 184"/>
              <a:gd name="T3" fmla="*/ 152 h 159"/>
              <a:gd name="T4" fmla="*/ 13 w 184"/>
              <a:gd name="T5" fmla="*/ 152 h 159"/>
              <a:gd name="T6" fmla="*/ 16 w 184"/>
              <a:gd name="T7" fmla="*/ 144 h 159"/>
              <a:gd name="T8" fmla="*/ 16 w 184"/>
              <a:gd name="T9" fmla="*/ 143 h 159"/>
              <a:gd name="T10" fmla="*/ 19 w 184"/>
              <a:gd name="T11" fmla="*/ 140 h 159"/>
              <a:gd name="T12" fmla="*/ 33 w 184"/>
              <a:gd name="T13" fmla="*/ 118 h 159"/>
              <a:gd name="T14" fmla="*/ 0 w 184"/>
              <a:gd name="T15" fmla="*/ 67 h 159"/>
              <a:gd name="T16" fmla="*/ 92 w 184"/>
              <a:gd name="T17" fmla="*/ 0 h 159"/>
              <a:gd name="T18" fmla="*/ 184 w 184"/>
              <a:gd name="T19" fmla="*/ 67 h 159"/>
              <a:gd name="T20" fmla="*/ 92 w 184"/>
              <a:gd name="T21" fmla="*/ 134 h 159"/>
              <a:gd name="T22" fmla="*/ 79 w 184"/>
              <a:gd name="T23" fmla="*/ 133 h 159"/>
              <a:gd name="T24" fmla="*/ 34 w 184"/>
              <a:gd name="T25" fmla="*/ 157 h 159"/>
              <a:gd name="T26" fmla="*/ 22 w 184"/>
              <a:gd name="T27" fmla="*/ 159 h 159"/>
              <a:gd name="T28" fmla="*/ 21 w 184"/>
              <a:gd name="T29" fmla="*/ 159 h 159"/>
              <a:gd name="T30" fmla="*/ 21 w 184"/>
              <a:gd name="T31" fmla="*/ 151 h 159"/>
              <a:gd name="T32" fmla="*/ 21 w 184"/>
              <a:gd name="T33" fmla="*/ 151 h 159"/>
              <a:gd name="T34" fmla="*/ 32 w 184"/>
              <a:gd name="T35" fmla="*/ 149 h 159"/>
              <a:gd name="T36" fmla="*/ 75 w 184"/>
              <a:gd name="T37" fmla="*/ 126 h 159"/>
              <a:gd name="T38" fmla="*/ 77 w 184"/>
              <a:gd name="T39" fmla="*/ 125 h 159"/>
              <a:gd name="T40" fmla="*/ 78 w 184"/>
              <a:gd name="T41" fmla="*/ 125 h 159"/>
              <a:gd name="T42" fmla="*/ 92 w 184"/>
              <a:gd name="T43" fmla="*/ 126 h 159"/>
              <a:gd name="T44" fmla="*/ 176 w 184"/>
              <a:gd name="T45" fmla="*/ 67 h 159"/>
              <a:gd name="T46" fmla="*/ 92 w 184"/>
              <a:gd name="T47" fmla="*/ 8 h 159"/>
              <a:gd name="T48" fmla="*/ 8 w 184"/>
              <a:gd name="T49" fmla="*/ 67 h 159"/>
              <a:gd name="T50" fmla="*/ 39 w 184"/>
              <a:gd name="T51" fmla="*/ 113 h 159"/>
              <a:gd name="T52" fmla="*/ 42 w 184"/>
              <a:gd name="T53" fmla="*/ 114 h 159"/>
              <a:gd name="T54" fmla="*/ 41 w 184"/>
              <a:gd name="T55" fmla="*/ 118 h 159"/>
              <a:gd name="T56" fmla="*/ 25 w 184"/>
              <a:gd name="T57" fmla="*/ 146 h 159"/>
              <a:gd name="T58" fmla="*/ 22 w 184"/>
              <a:gd name="T59" fmla="*/ 148 h 159"/>
              <a:gd name="T60" fmla="*/ 22 w 184"/>
              <a:gd name="T61" fmla="*/ 149 h 159"/>
              <a:gd name="T62" fmla="*/ 21 w 184"/>
              <a:gd name="T63" fmla="*/ 151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4" h="159">
                <a:moveTo>
                  <a:pt x="21" y="159"/>
                </a:moveTo>
                <a:cubicBezTo>
                  <a:pt x="17" y="159"/>
                  <a:pt x="14" y="156"/>
                  <a:pt x="13" y="152"/>
                </a:cubicBezTo>
                <a:cubicBezTo>
                  <a:pt x="13" y="152"/>
                  <a:pt x="13" y="152"/>
                  <a:pt x="13" y="152"/>
                </a:cubicBezTo>
                <a:cubicBezTo>
                  <a:pt x="12" y="148"/>
                  <a:pt x="14" y="145"/>
                  <a:pt x="16" y="144"/>
                </a:cubicBezTo>
                <a:cubicBezTo>
                  <a:pt x="16" y="143"/>
                  <a:pt x="16" y="143"/>
                  <a:pt x="16" y="143"/>
                </a:cubicBezTo>
                <a:cubicBezTo>
                  <a:pt x="17" y="142"/>
                  <a:pt x="18" y="141"/>
                  <a:pt x="19" y="140"/>
                </a:cubicBezTo>
                <a:cubicBezTo>
                  <a:pt x="24" y="135"/>
                  <a:pt x="29" y="130"/>
                  <a:pt x="33" y="118"/>
                </a:cubicBezTo>
                <a:cubicBezTo>
                  <a:pt x="12" y="106"/>
                  <a:pt x="0" y="87"/>
                  <a:pt x="0" y="67"/>
                </a:cubicBezTo>
                <a:cubicBezTo>
                  <a:pt x="0" y="30"/>
                  <a:pt x="41" y="0"/>
                  <a:pt x="92" y="0"/>
                </a:cubicBezTo>
                <a:cubicBezTo>
                  <a:pt x="143" y="0"/>
                  <a:pt x="184" y="30"/>
                  <a:pt x="184" y="67"/>
                </a:cubicBezTo>
                <a:cubicBezTo>
                  <a:pt x="184" y="104"/>
                  <a:pt x="143" y="134"/>
                  <a:pt x="92" y="134"/>
                </a:cubicBezTo>
                <a:cubicBezTo>
                  <a:pt x="88" y="134"/>
                  <a:pt x="84" y="134"/>
                  <a:pt x="79" y="133"/>
                </a:cubicBezTo>
                <a:cubicBezTo>
                  <a:pt x="66" y="145"/>
                  <a:pt x="51" y="153"/>
                  <a:pt x="34" y="157"/>
                </a:cubicBezTo>
                <a:cubicBezTo>
                  <a:pt x="30" y="158"/>
                  <a:pt x="27" y="159"/>
                  <a:pt x="22" y="159"/>
                </a:cubicBezTo>
                <a:lnTo>
                  <a:pt x="21" y="159"/>
                </a:lnTo>
                <a:close/>
                <a:moveTo>
                  <a:pt x="21" y="151"/>
                </a:moveTo>
                <a:cubicBezTo>
                  <a:pt x="21" y="151"/>
                  <a:pt x="21" y="151"/>
                  <a:pt x="21" y="151"/>
                </a:cubicBezTo>
                <a:cubicBezTo>
                  <a:pt x="25" y="151"/>
                  <a:pt x="29" y="150"/>
                  <a:pt x="32" y="149"/>
                </a:cubicBezTo>
                <a:cubicBezTo>
                  <a:pt x="48" y="145"/>
                  <a:pt x="63" y="137"/>
                  <a:pt x="75" y="126"/>
                </a:cubicBezTo>
                <a:cubicBezTo>
                  <a:pt x="77" y="125"/>
                  <a:pt x="77" y="125"/>
                  <a:pt x="77" y="125"/>
                </a:cubicBezTo>
                <a:cubicBezTo>
                  <a:pt x="78" y="125"/>
                  <a:pt x="78" y="125"/>
                  <a:pt x="78" y="125"/>
                </a:cubicBezTo>
                <a:cubicBezTo>
                  <a:pt x="83" y="126"/>
                  <a:pt x="88" y="126"/>
                  <a:pt x="92" y="126"/>
                </a:cubicBezTo>
                <a:cubicBezTo>
                  <a:pt x="139" y="126"/>
                  <a:pt x="176" y="100"/>
                  <a:pt x="176" y="67"/>
                </a:cubicBezTo>
                <a:cubicBezTo>
                  <a:pt x="176" y="35"/>
                  <a:pt x="139" y="8"/>
                  <a:pt x="92" y="8"/>
                </a:cubicBezTo>
                <a:cubicBezTo>
                  <a:pt x="46" y="8"/>
                  <a:pt x="8" y="35"/>
                  <a:pt x="8" y="67"/>
                </a:cubicBezTo>
                <a:cubicBezTo>
                  <a:pt x="8" y="85"/>
                  <a:pt x="20" y="102"/>
                  <a:pt x="39" y="113"/>
                </a:cubicBezTo>
                <a:cubicBezTo>
                  <a:pt x="42" y="114"/>
                  <a:pt x="42" y="114"/>
                  <a:pt x="42" y="114"/>
                </a:cubicBezTo>
                <a:cubicBezTo>
                  <a:pt x="41" y="118"/>
                  <a:pt x="41" y="118"/>
                  <a:pt x="41" y="118"/>
                </a:cubicBezTo>
                <a:cubicBezTo>
                  <a:pt x="37" y="133"/>
                  <a:pt x="31" y="140"/>
                  <a:pt x="25" y="146"/>
                </a:cubicBezTo>
                <a:cubicBezTo>
                  <a:pt x="24" y="147"/>
                  <a:pt x="23" y="147"/>
                  <a:pt x="22" y="148"/>
                </a:cubicBezTo>
                <a:cubicBezTo>
                  <a:pt x="22" y="149"/>
                  <a:pt x="22" y="149"/>
                  <a:pt x="22" y="149"/>
                </a:cubicBezTo>
                <a:cubicBezTo>
                  <a:pt x="21" y="150"/>
                  <a:pt x="21" y="150"/>
                  <a:pt x="21" y="151"/>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grpSp>
        <p:nvGrpSpPr>
          <p:cNvPr id="172" name="组合 171"/>
          <p:cNvGrpSpPr/>
          <p:nvPr/>
        </p:nvGrpSpPr>
        <p:grpSpPr>
          <a:xfrm>
            <a:off x="6373042" y="4716018"/>
            <a:ext cx="405365" cy="350384"/>
            <a:chOff x="6315267" y="3250080"/>
            <a:chExt cx="405365" cy="350384"/>
          </a:xfrm>
          <a:solidFill>
            <a:srgbClr val="2EC4B6"/>
          </a:solidFill>
        </p:grpSpPr>
        <p:sp>
          <p:nvSpPr>
            <p:cNvPr id="5" name="Freeform 5"/>
            <p:cNvSpPr>
              <a:spLocks noEditPoints="1"/>
            </p:cNvSpPr>
            <p:nvPr/>
          </p:nvSpPr>
          <p:spPr bwMode="auto">
            <a:xfrm>
              <a:off x="6315267" y="3250080"/>
              <a:ext cx="405365" cy="350384"/>
            </a:xfrm>
            <a:custGeom>
              <a:avLst/>
              <a:gdLst>
                <a:gd name="T0" fmla="*/ 21 w 184"/>
                <a:gd name="T1" fmla="*/ 159 h 159"/>
                <a:gd name="T2" fmla="*/ 13 w 184"/>
                <a:gd name="T3" fmla="*/ 152 h 159"/>
                <a:gd name="T4" fmla="*/ 13 w 184"/>
                <a:gd name="T5" fmla="*/ 152 h 159"/>
                <a:gd name="T6" fmla="*/ 16 w 184"/>
                <a:gd name="T7" fmla="*/ 144 h 159"/>
                <a:gd name="T8" fmla="*/ 16 w 184"/>
                <a:gd name="T9" fmla="*/ 143 h 159"/>
                <a:gd name="T10" fmla="*/ 19 w 184"/>
                <a:gd name="T11" fmla="*/ 140 h 159"/>
                <a:gd name="T12" fmla="*/ 33 w 184"/>
                <a:gd name="T13" fmla="*/ 118 h 159"/>
                <a:gd name="T14" fmla="*/ 0 w 184"/>
                <a:gd name="T15" fmla="*/ 67 h 159"/>
                <a:gd name="T16" fmla="*/ 92 w 184"/>
                <a:gd name="T17" fmla="*/ 0 h 159"/>
                <a:gd name="T18" fmla="*/ 184 w 184"/>
                <a:gd name="T19" fmla="*/ 67 h 159"/>
                <a:gd name="T20" fmla="*/ 92 w 184"/>
                <a:gd name="T21" fmla="*/ 134 h 159"/>
                <a:gd name="T22" fmla="*/ 79 w 184"/>
                <a:gd name="T23" fmla="*/ 133 h 159"/>
                <a:gd name="T24" fmla="*/ 34 w 184"/>
                <a:gd name="T25" fmla="*/ 157 h 159"/>
                <a:gd name="T26" fmla="*/ 22 w 184"/>
                <a:gd name="T27" fmla="*/ 159 h 159"/>
                <a:gd name="T28" fmla="*/ 21 w 184"/>
                <a:gd name="T29" fmla="*/ 159 h 159"/>
                <a:gd name="T30" fmla="*/ 21 w 184"/>
                <a:gd name="T31" fmla="*/ 151 h 159"/>
                <a:gd name="T32" fmla="*/ 21 w 184"/>
                <a:gd name="T33" fmla="*/ 151 h 159"/>
                <a:gd name="T34" fmla="*/ 32 w 184"/>
                <a:gd name="T35" fmla="*/ 149 h 159"/>
                <a:gd name="T36" fmla="*/ 75 w 184"/>
                <a:gd name="T37" fmla="*/ 126 h 159"/>
                <a:gd name="T38" fmla="*/ 77 w 184"/>
                <a:gd name="T39" fmla="*/ 125 h 159"/>
                <a:gd name="T40" fmla="*/ 78 w 184"/>
                <a:gd name="T41" fmla="*/ 125 h 159"/>
                <a:gd name="T42" fmla="*/ 92 w 184"/>
                <a:gd name="T43" fmla="*/ 126 h 159"/>
                <a:gd name="T44" fmla="*/ 176 w 184"/>
                <a:gd name="T45" fmla="*/ 67 h 159"/>
                <a:gd name="T46" fmla="*/ 92 w 184"/>
                <a:gd name="T47" fmla="*/ 8 h 159"/>
                <a:gd name="T48" fmla="*/ 8 w 184"/>
                <a:gd name="T49" fmla="*/ 67 h 159"/>
                <a:gd name="T50" fmla="*/ 39 w 184"/>
                <a:gd name="T51" fmla="*/ 113 h 159"/>
                <a:gd name="T52" fmla="*/ 42 w 184"/>
                <a:gd name="T53" fmla="*/ 114 h 159"/>
                <a:gd name="T54" fmla="*/ 41 w 184"/>
                <a:gd name="T55" fmla="*/ 118 h 159"/>
                <a:gd name="T56" fmla="*/ 25 w 184"/>
                <a:gd name="T57" fmla="*/ 146 h 159"/>
                <a:gd name="T58" fmla="*/ 22 w 184"/>
                <a:gd name="T59" fmla="*/ 148 h 159"/>
                <a:gd name="T60" fmla="*/ 22 w 184"/>
                <a:gd name="T61" fmla="*/ 149 h 159"/>
                <a:gd name="T62" fmla="*/ 21 w 184"/>
                <a:gd name="T63" fmla="*/ 151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4" h="159">
                  <a:moveTo>
                    <a:pt x="21" y="159"/>
                  </a:moveTo>
                  <a:cubicBezTo>
                    <a:pt x="17" y="159"/>
                    <a:pt x="14" y="156"/>
                    <a:pt x="13" y="152"/>
                  </a:cubicBezTo>
                  <a:cubicBezTo>
                    <a:pt x="13" y="152"/>
                    <a:pt x="13" y="152"/>
                    <a:pt x="13" y="152"/>
                  </a:cubicBezTo>
                  <a:cubicBezTo>
                    <a:pt x="12" y="148"/>
                    <a:pt x="14" y="145"/>
                    <a:pt x="16" y="144"/>
                  </a:cubicBezTo>
                  <a:cubicBezTo>
                    <a:pt x="16" y="143"/>
                    <a:pt x="16" y="143"/>
                    <a:pt x="16" y="143"/>
                  </a:cubicBezTo>
                  <a:cubicBezTo>
                    <a:pt x="17" y="142"/>
                    <a:pt x="18" y="141"/>
                    <a:pt x="19" y="140"/>
                  </a:cubicBezTo>
                  <a:cubicBezTo>
                    <a:pt x="24" y="135"/>
                    <a:pt x="29" y="130"/>
                    <a:pt x="33" y="118"/>
                  </a:cubicBezTo>
                  <a:cubicBezTo>
                    <a:pt x="12" y="106"/>
                    <a:pt x="0" y="87"/>
                    <a:pt x="0" y="67"/>
                  </a:cubicBezTo>
                  <a:cubicBezTo>
                    <a:pt x="0" y="30"/>
                    <a:pt x="41" y="0"/>
                    <a:pt x="92" y="0"/>
                  </a:cubicBezTo>
                  <a:cubicBezTo>
                    <a:pt x="143" y="0"/>
                    <a:pt x="184" y="30"/>
                    <a:pt x="184" y="67"/>
                  </a:cubicBezTo>
                  <a:cubicBezTo>
                    <a:pt x="184" y="104"/>
                    <a:pt x="143" y="134"/>
                    <a:pt x="92" y="134"/>
                  </a:cubicBezTo>
                  <a:cubicBezTo>
                    <a:pt x="88" y="134"/>
                    <a:pt x="84" y="134"/>
                    <a:pt x="79" y="133"/>
                  </a:cubicBezTo>
                  <a:cubicBezTo>
                    <a:pt x="66" y="145"/>
                    <a:pt x="51" y="153"/>
                    <a:pt x="34" y="157"/>
                  </a:cubicBezTo>
                  <a:cubicBezTo>
                    <a:pt x="30" y="158"/>
                    <a:pt x="27" y="159"/>
                    <a:pt x="22" y="159"/>
                  </a:cubicBezTo>
                  <a:lnTo>
                    <a:pt x="21" y="159"/>
                  </a:lnTo>
                  <a:close/>
                  <a:moveTo>
                    <a:pt x="21" y="151"/>
                  </a:moveTo>
                  <a:cubicBezTo>
                    <a:pt x="21" y="151"/>
                    <a:pt x="21" y="151"/>
                    <a:pt x="21" y="151"/>
                  </a:cubicBezTo>
                  <a:cubicBezTo>
                    <a:pt x="25" y="151"/>
                    <a:pt x="29" y="150"/>
                    <a:pt x="32" y="149"/>
                  </a:cubicBezTo>
                  <a:cubicBezTo>
                    <a:pt x="48" y="145"/>
                    <a:pt x="63" y="137"/>
                    <a:pt x="75" y="126"/>
                  </a:cubicBezTo>
                  <a:cubicBezTo>
                    <a:pt x="77" y="125"/>
                    <a:pt x="77" y="125"/>
                    <a:pt x="77" y="125"/>
                  </a:cubicBezTo>
                  <a:cubicBezTo>
                    <a:pt x="78" y="125"/>
                    <a:pt x="78" y="125"/>
                    <a:pt x="78" y="125"/>
                  </a:cubicBezTo>
                  <a:cubicBezTo>
                    <a:pt x="83" y="126"/>
                    <a:pt x="88" y="126"/>
                    <a:pt x="92" y="126"/>
                  </a:cubicBezTo>
                  <a:cubicBezTo>
                    <a:pt x="139" y="126"/>
                    <a:pt x="176" y="100"/>
                    <a:pt x="176" y="67"/>
                  </a:cubicBezTo>
                  <a:cubicBezTo>
                    <a:pt x="176" y="35"/>
                    <a:pt x="139" y="8"/>
                    <a:pt x="92" y="8"/>
                  </a:cubicBezTo>
                  <a:cubicBezTo>
                    <a:pt x="46" y="8"/>
                    <a:pt x="8" y="35"/>
                    <a:pt x="8" y="67"/>
                  </a:cubicBezTo>
                  <a:cubicBezTo>
                    <a:pt x="8" y="85"/>
                    <a:pt x="20" y="102"/>
                    <a:pt x="39" y="113"/>
                  </a:cubicBezTo>
                  <a:cubicBezTo>
                    <a:pt x="42" y="114"/>
                    <a:pt x="42" y="114"/>
                    <a:pt x="42" y="114"/>
                  </a:cubicBezTo>
                  <a:cubicBezTo>
                    <a:pt x="41" y="118"/>
                    <a:pt x="41" y="118"/>
                    <a:pt x="41" y="118"/>
                  </a:cubicBezTo>
                  <a:cubicBezTo>
                    <a:pt x="37" y="133"/>
                    <a:pt x="31" y="140"/>
                    <a:pt x="25" y="146"/>
                  </a:cubicBezTo>
                  <a:cubicBezTo>
                    <a:pt x="24" y="147"/>
                    <a:pt x="23" y="147"/>
                    <a:pt x="22" y="148"/>
                  </a:cubicBezTo>
                  <a:cubicBezTo>
                    <a:pt x="22" y="149"/>
                    <a:pt x="22" y="149"/>
                    <a:pt x="22" y="149"/>
                  </a:cubicBezTo>
                  <a:cubicBezTo>
                    <a:pt x="21" y="150"/>
                    <a:pt x="21" y="150"/>
                    <a:pt x="21" y="1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Rectangle 43"/>
            <p:cNvSpPr>
              <a:spLocks noChangeArrowheads="1"/>
            </p:cNvSpPr>
            <p:nvPr/>
          </p:nvSpPr>
          <p:spPr bwMode="auto">
            <a:xfrm>
              <a:off x="6450388" y="3400112"/>
              <a:ext cx="140713" cy="931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44" name="Freeform 44"/>
          <p:cNvSpPr>
            <a:spLocks noEditPoints="1"/>
          </p:cNvSpPr>
          <p:nvPr/>
        </p:nvSpPr>
        <p:spPr bwMode="auto">
          <a:xfrm>
            <a:off x="6373042" y="5606889"/>
            <a:ext cx="379272" cy="321496"/>
          </a:xfrm>
          <a:custGeom>
            <a:avLst/>
            <a:gdLst>
              <a:gd name="T0" fmla="*/ 126 w 172"/>
              <a:gd name="T1" fmla="*/ 129 h 146"/>
              <a:gd name="T2" fmla="*/ 69 w 172"/>
              <a:gd name="T3" fmla="*/ 121 h 146"/>
              <a:gd name="T4" fmla="*/ 54 w 172"/>
              <a:gd name="T5" fmla="*/ 146 h 146"/>
              <a:gd name="T6" fmla="*/ 42 w 172"/>
              <a:gd name="T7" fmla="*/ 119 h 146"/>
              <a:gd name="T8" fmla="*/ 43 w 172"/>
              <a:gd name="T9" fmla="*/ 98 h 146"/>
              <a:gd name="T10" fmla="*/ 27 w 172"/>
              <a:gd name="T11" fmla="*/ 20 h 146"/>
              <a:gd name="T12" fmla="*/ 0 w 172"/>
              <a:gd name="T13" fmla="*/ 10 h 146"/>
              <a:gd name="T14" fmla="*/ 36 w 172"/>
              <a:gd name="T15" fmla="*/ 0 h 146"/>
              <a:gd name="T16" fmla="*/ 161 w 172"/>
              <a:gd name="T17" fmla="*/ 12 h 146"/>
              <a:gd name="T18" fmla="*/ 172 w 172"/>
              <a:gd name="T19" fmla="*/ 73 h 146"/>
              <a:gd name="T20" fmla="*/ 64 w 172"/>
              <a:gd name="T21" fmla="*/ 95 h 146"/>
              <a:gd name="T22" fmla="*/ 64 w 172"/>
              <a:gd name="T23" fmla="*/ 100 h 146"/>
              <a:gd name="T24" fmla="*/ 159 w 172"/>
              <a:gd name="T25" fmla="*/ 111 h 146"/>
              <a:gd name="T26" fmla="*/ 159 w 172"/>
              <a:gd name="T27" fmla="*/ 129 h 146"/>
              <a:gd name="T28" fmla="*/ 143 w 172"/>
              <a:gd name="T29" fmla="*/ 121 h 146"/>
              <a:gd name="T30" fmla="*/ 143 w 172"/>
              <a:gd name="T31" fmla="*/ 138 h 146"/>
              <a:gd name="T32" fmla="*/ 143 w 172"/>
              <a:gd name="T33" fmla="*/ 121 h 146"/>
              <a:gd name="T34" fmla="*/ 46 w 172"/>
              <a:gd name="T35" fmla="*/ 129 h 146"/>
              <a:gd name="T36" fmla="*/ 63 w 172"/>
              <a:gd name="T37" fmla="*/ 129 h 146"/>
              <a:gd name="T38" fmla="*/ 143 w 172"/>
              <a:gd name="T39" fmla="*/ 113 h 146"/>
              <a:gd name="T40" fmla="*/ 151 w 172"/>
              <a:gd name="T41" fmla="*/ 111 h 146"/>
              <a:gd name="T42" fmla="*/ 52 w 172"/>
              <a:gd name="T43" fmla="*/ 108 h 146"/>
              <a:gd name="T44" fmla="*/ 57 w 172"/>
              <a:gd name="T45" fmla="*/ 98 h 146"/>
              <a:gd name="T46" fmla="*/ 56 w 172"/>
              <a:gd name="T47" fmla="*/ 92 h 146"/>
              <a:gd name="T48" fmla="*/ 162 w 172"/>
              <a:gd name="T49" fmla="*/ 75 h 146"/>
              <a:gd name="T50" fmla="*/ 164 w 172"/>
              <a:gd name="T51" fmla="*/ 22 h 146"/>
              <a:gd name="T52" fmla="*/ 40 w 172"/>
              <a:gd name="T53" fmla="*/ 20 h 146"/>
              <a:gd name="T54" fmla="*/ 39 w 172"/>
              <a:gd name="T55" fmla="*/ 15 h 146"/>
              <a:gd name="T56" fmla="*/ 10 w 172"/>
              <a:gd name="T57" fmla="*/ 8 h 146"/>
              <a:gd name="T58" fmla="*/ 10 w 172"/>
              <a:gd name="T59" fmla="*/ 12 h 146"/>
              <a:gd name="T60" fmla="*/ 52 w 172"/>
              <a:gd name="T61" fmla="*/ 98 h 146"/>
              <a:gd name="T62" fmla="*/ 50 w 172"/>
              <a:gd name="T63" fmla="*/ 102 h 146"/>
              <a:gd name="T64" fmla="*/ 48 w 172"/>
              <a:gd name="T65" fmla="*/ 11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2" h="146">
                <a:moveTo>
                  <a:pt x="143" y="146"/>
                </a:moveTo>
                <a:cubicBezTo>
                  <a:pt x="133" y="146"/>
                  <a:pt x="126" y="139"/>
                  <a:pt x="126" y="129"/>
                </a:cubicBezTo>
                <a:cubicBezTo>
                  <a:pt x="126" y="126"/>
                  <a:pt x="127" y="123"/>
                  <a:pt x="128" y="121"/>
                </a:cubicBezTo>
                <a:cubicBezTo>
                  <a:pt x="69" y="121"/>
                  <a:pt x="69" y="121"/>
                  <a:pt x="69" y="121"/>
                </a:cubicBezTo>
                <a:cubicBezTo>
                  <a:pt x="70" y="123"/>
                  <a:pt x="71" y="126"/>
                  <a:pt x="71" y="129"/>
                </a:cubicBezTo>
                <a:cubicBezTo>
                  <a:pt x="71" y="139"/>
                  <a:pt x="64" y="146"/>
                  <a:pt x="54" y="146"/>
                </a:cubicBezTo>
                <a:cubicBezTo>
                  <a:pt x="45" y="146"/>
                  <a:pt x="38" y="139"/>
                  <a:pt x="38" y="129"/>
                </a:cubicBezTo>
                <a:cubicBezTo>
                  <a:pt x="38" y="125"/>
                  <a:pt x="39" y="122"/>
                  <a:pt x="42" y="119"/>
                </a:cubicBezTo>
                <a:cubicBezTo>
                  <a:pt x="39" y="117"/>
                  <a:pt x="38" y="114"/>
                  <a:pt x="38" y="111"/>
                </a:cubicBezTo>
                <a:cubicBezTo>
                  <a:pt x="38" y="107"/>
                  <a:pt x="40" y="103"/>
                  <a:pt x="43" y="98"/>
                </a:cubicBezTo>
                <a:cubicBezTo>
                  <a:pt x="43" y="97"/>
                  <a:pt x="43" y="97"/>
                  <a:pt x="44" y="97"/>
                </a:cubicBezTo>
                <a:cubicBezTo>
                  <a:pt x="27" y="20"/>
                  <a:pt x="27" y="20"/>
                  <a:pt x="27" y="20"/>
                </a:cubicBezTo>
                <a:cubicBezTo>
                  <a:pt x="10" y="20"/>
                  <a:pt x="10" y="20"/>
                  <a:pt x="10" y="20"/>
                </a:cubicBezTo>
                <a:cubicBezTo>
                  <a:pt x="5" y="20"/>
                  <a:pt x="0" y="16"/>
                  <a:pt x="0" y="10"/>
                </a:cubicBezTo>
                <a:cubicBezTo>
                  <a:pt x="0" y="4"/>
                  <a:pt x="5" y="0"/>
                  <a:pt x="10" y="0"/>
                </a:cubicBezTo>
                <a:cubicBezTo>
                  <a:pt x="36" y="0"/>
                  <a:pt x="36" y="0"/>
                  <a:pt x="36" y="0"/>
                </a:cubicBezTo>
                <a:cubicBezTo>
                  <a:pt x="44" y="0"/>
                  <a:pt x="46" y="7"/>
                  <a:pt x="47" y="12"/>
                </a:cubicBezTo>
                <a:cubicBezTo>
                  <a:pt x="161" y="12"/>
                  <a:pt x="161" y="12"/>
                  <a:pt x="161" y="12"/>
                </a:cubicBezTo>
                <a:cubicBezTo>
                  <a:pt x="167" y="12"/>
                  <a:pt x="172" y="17"/>
                  <a:pt x="172" y="22"/>
                </a:cubicBezTo>
                <a:cubicBezTo>
                  <a:pt x="172" y="73"/>
                  <a:pt x="172" y="73"/>
                  <a:pt x="172" y="73"/>
                </a:cubicBezTo>
                <a:cubicBezTo>
                  <a:pt x="172" y="78"/>
                  <a:pt x="168" y="82"/>
                  <a:pt x="163" y="83"/>
                </a:cubicBezTo>
                <a:cubicBezTo>
                  <a:pt x="64" y="95"/>
                  <a:pt x="64" y="95"/>
                  <a:pt x="64" y="95"/>
                </a:cubicBezTo>
                <a:cubicBezTo>
                  <a:pt x="65" y="96"/>
                  <a:pt x="65" y="97"/>
                  <a:pt x="65" y="98"/>
                </a:cubicBezTo>
                <a:cubicBezTo>
                  <a:pt x="65" y="99"/>
                  <a:pt x="65" y="100"/>
                  <a:pt x="64" y="100"/>
                </a:cubicBezTo>
                <a:cubicBezTo>
                  <a:pt x="149" y="100"/>
                  <a:pt x="149" y="100"/>
                  <a:pt x="149" y="100"/>
                </a:cubicBezTo>
                <a:cubicBezTo>
                  <a:pt x="154" y="100"/>
                  <a:pt x="159" y="105"/>
                  <a:pt x="159" y="111"/>
                </a:cubicBezTo>
                <a:cubicBezTo>
                  <a:pt x="159" y="114"/>
                  <a:pt x="158" y="117"/>
                  <a:pt x="155" y="119"/>
                </a:cubicBezTo>
                <a:cubicBezTo>
                  <a:pt x="158" y="122"/>
                  <a:pt x="159" y="125"/>
                  <a:pt x="159" y="129"/>
                </a:cubicBezTo>
                <a:cubicBezTo>
                  <a:pt x="159" y="139"/>
                  <a:pt x="152" y="146"/>
                  <a:pt x="143" y="146"/>
                </a:cubicBezTo>
                <a:close/>
                <a:moveTo>
                  <a:pt x="143" y="121"/>
                </a:moveTo>
                <a:cubicBezTo>
                  <a:pt x="138" y="121"/>
                  <a:pt x="134" y="125"/>
                  <a:pt x="134" y="129"/>
                </a:cubicBezTo>
                <a:cubicBezTo>
                  <a:pt x="134" y="134"/>
                  <a:pt x="138" y="138"/>
                  <a:pt x="143" y="138"/>
                </a:cubicBezTo>
                <a:cubicBezTo>
                  <a:pt x="147" y="138"/>
                  <a:pt x="151" y="134"/>
                  <a:pt x="151" y="129"/>
                </a:cubicBezTo>
                <a:cubicBezTo>
                  <a:pt x="151" y="125"/>
                  <a:pt x="147" y="121"/>
                  <a:pt x="143" y="121"/>
                </a:cubicBezTo>
                <a:close/>
                <a:moveTo>
                  <a:pt x="54" y="121"/>
                </a:moveTo>
                <a:cubicBezTo>
                  <a:pt x="50" y="121"/>
                  <a:pt x="46" y="125"/>
                  <a:pt x="46" y="129"/>
                </a:cubicBezTo>
                <a:cubicBezTo>
                  <a:pt x="46" y="134"/>
                  <a:pt x="50" y="138"/>
                  <a:pt x="54" y="138"/>
                </a:cubicBezTo>
                <a:cubicBezTo>
                  <a:pt x="59" y="138"/>
                  <a:pt x="63" y="134"/>
                  <a:pt x="63" y="129"/>
                </a:cubicBezTo>
                <a:cubicBezTo>
                  <a:pt x="63" y="125"/>
                  <a:pt x="59" y="121"/>
                  <a:pt x="54" y="121"/>
                </a:cubicBezTo>
                <a:close/>
                <a:moveTo>
                  <a:pt x="143" y="113"/>
                </a:moveTo>
                <a:cubicBezTo>
                  <a:pt x="149" y="113"/>
                  <a:pt x="149" y="113"/>
                  <a:pt x="149" y="113"/>
                </a:cubicBezTo>
                <a:cubicBezTo>
                  <a:pt x="150" y="113"/>
                  <a:pt x="151" y="112"/>
                  <a:pt x="151" y="111"/>
                </a:cubicBezTo>
                <a:cubicBezTo>
                  <a:pt x="151" y="109"/>
                  <a:pt x="150" y="108"/>
                  <a:pt x="149" y="108"/>
                </a:cubicBezTo>
                <a:cubicBezTo>
                  <a:pt x="52" y="108"/>
                  <a:pt x="52" y="108"/>
                  <a:pt x="52" y="108"/>
                </a:cubicBezTo>
                <a:cubicBezTo>
                  <a:pt x="55" y="101"/>
                  <a:pt x="55" y="101"/>
                  <a:pt x="55" y="101"/>
                </a:cubicBezTo>
                <a:cubicBezTo>
                  <a:pt x="56" y="100"/>
                  <a:pt x="57" y="99"/>
                  <a:pt x="57" y="98"/>
                </a:cubicBezTo>
                <a:cubicBezTo>
                  <a:pt x="57" y="97"/>
                  <a:pt x="56" y="96"/>
                  <a:pt x="56" y="94"/>
                </a:cubicBezTo>
                <a:cubicBezTo>
                  <a:pt x="56" y="93"/>
                  <a:pt x="56" y="93"/>
                  <a:pt x="56" y="92"/>
                </a:cubicBezTo>
                <a:cubicBezTo>
                  <a:pt x="55" y="88"/>
                  <a:pt x="55" y="88"/>
                  <a:pt x="55" y="88"/>
                </a:cubicBezTo>
                <a:cubicBezTo>
                  <a:pt x="162" y="75"/>
                  <a:pt x="162" y="75"/>
                  <a:pt x="162" y="75"/>
                </a:cubicBezTo>
                <a:cubicBezTo>
                  <a:pt x="163" y="75"/>
                  <a:pt x="164" y="74"/>
                  <a:pt x="164" y="73"/>
                </a:cubicBezTo>
                <a:cubicBezTo>
                  <a:pt x="164" y="22"/>
                  <a:pt x="164" y="22"/>
                  <a:pt x="164" y="22"/>
                </a:cubicBezTo>
                <a:cubicBezTo>
                  <a:pt x="164" y="21"/>
                  <a:pt x="163" y="20"/>
                  <a:pt x="161" y="20"/>
                </a:cubicBezTo>
                <a:cubicBezTo>
                  <a:pt x="40" y="20"/>
                  <a:pt x="40" y="20"/>
                  <a:pt x="40" y="20"/>
                </a:cubicBezTo>
                <a:cubicBezTo>
                  <a:pt x="39" y="17"/>
                  <a:pt x="39" y="17"/>
                  <a:pt x="39" y="17"/>
                </a:cubicBezTo>
                <a:cubicBezTo>
                  <a:pt x="39" y="16"/>
                  <a:pt x="39" y="15"/>
                  <a:pt x="39" y="15"/>
                </a:cubicBezTo>
                <a:cubicBezTo>
                  <a:pt x="38" y="9"/>
                  <a:pt x="37" y="8"/>
                  <a:pt x="36" y="8"/>
                </a:cubicBezTo>
                <a:cubicBezTo>
                  <a:pt x="10" y="8"/>
                  <a:pt x="10" y="8"/>
                  <a:pt x="10" y="8"/>
                </a:cubicBezTo>
                <a:cubicBezTo>
                  <a:pt x="9" y="8"/>
                  <a:pt x="8" y="9"/>
                  <a:pt x="8" y="10"/>
                </a:cubicBezTo>
                <a:cubicBezTo>
                  <a:pt x="8" y="11"/>
                  <a:pt x="9" y="12"/>
                  <a:pt x="10" y="12"/>
                </a:cubicBezTo>
                <a:cubicBezTo>
                  <a:pt x="34" y="12"/>
                  <a:pt x="34" y="12"/>
                  <a:pt x="34" y="12"/>
                </a:cubicBezTo>
                <a:cubicBezTo>
                  <a:pt x="52" y="98"/>
                  <a:pt x="52" y="98"/>
                  <a:pt x="52" y="98"/>
                </a:cubicBezTo>
                <a:cubicBezTo>
                  <a:pt x="51" y="99"/>
                  <a:pt x="51" y="99"/>
                  <a:pt x="51" y="99"/>
                </a:cubicBezTo>
                <a:cubicBezTo>
                  <a:pt x="51" y="100"/>
                  <a:pt x="51" y="101"/>
                  <a:pt x="50" y="102"/>
                </a:cubicBezTo>
                <a:cubicBezTo>
                  <a:pt x="49" y="104"/>
                  <a:pt x="46" y="109"/>
                  <a:pt x="46" y="111"/>
                </a:cubicBezTo>
                <a:cubicBezTo>
                  <a:pt x="46" y="112"/>
                  <a:pt x="47" y="113"/>
                  <a:pt x="48" y="113"/>
                </a:cubicBezTo>
                <a:lnTo>
                  <a:pt x="143" y="113"/>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45"/>
          <p:cNvSpPr>
            <a:spLocks noEditPoints="1"/>
          </p:cNvSpPr>
          <p:nvPr/>
        </p:nvSpPr>
        <p:spPr bwMode="auto">
          <a:xfrm>
            <a:off x="7235024" y="5595706"/>
            <a:ext cx="378340" cy="321496"/>
          </a:xfrm>
          <a:custGeom>
            <a:avLst/>
            <a:gdLst>
              <a:gd name="T0" fmla="*/ 146 w 172"/>
              <a:gd name="T1" fmla="*/ 146 h 146"/>
              <a:gd name="T2" fmla="*/ 26 w 172"/>
              <a:gd name="T3" fmla="*/ 146 h 146"/>
              <a:gd name="T4" fmla="*/ 0 w 172"/>
              <a:gd name="T5" fmla="*/ 120 h 146"/>
              <a:gd name="T6" fmla="*/ 0 w 172"/>
              <a:gd name="T7" fmla="*/ 26 h 146"/>
              <a:gd name="T8" fmla="*/ 26 w 172"/>
              <a:gd name="T9" fmla="*/ 0 h 146"/>
              <a:gd name="T10" fmla="*/ 58 w 172"/>
              <a:gd name="T11" fmla="*/ 0 h 146"/>
              <a:gd name="T12" fmla="*/ 84 w 172"/>
              <a:gd name="T13" fmla="*/ 25 h 146"/>
              <a:gd name="T14" fmla="*/ 146 w 172"/>
              <a:gd name="T15" fmla="*/ 25 h 146"/>
              <a:gd name="T16" fmla="*/ 172 w 172"/>
              <a:gd name="T17" fmla="*/ 51 h 146"/>
              <a:gd name="T18" fmla="*/ 172 w 172"/>
              <a:gd name="T19" fmla="*/ 120 h 146"/>
              <a:gd name="T20" fmla="*/ 146 w 172"/>
              <a:gd name="T21" fmla="*/ 146 h 146"/>
              <a:gd name="T22" fmla="*/ 26 w 172"/>
              <a:gd name="T23" fmla="*/ 8 h 146"/>
              <a:gd name="T24" fmla="*/ 8 w 172"/>
              <a:gd name="T25" fmla="*/ 26 h 146"/>
              <a:gd name="T26" fmla="*/ 8 w 172"/>
              <a:gd name="T27" fmla="*/ 120 h 146"/>
              <a:gd name="T28" fmla="*/ 26 w 172"/>
              <a:gd name="T29" fmla="*/ 138 h 146"/>
              <a:gd name="T30" fmla="*/ 146 w 172"/>
              <a:gd name="T31" fmla="*/ 138 h 146"/>
              <a:gd name="T32" fmla="*/ 164 w 172"/>
              <a:gd name="T33" fmla="*/ 120 h 146"/>
              <a:gd name="T34" fmla="*/ 164 w 172"/>
              <a:gd name="T35" fmla="*/ 51 h 146"/>
              <a:gd name="T36" fmla="*/ 146 w 172"/>
              <a:gd name="T37" fmla="*/ 33 h 146"/>
              <a:gd name="T38" fmla="*/ 76 w 172"/>
              <a:gd name="T39" fmla="*/ 33 h 146"/>
              <a:gd name="T40" fmla="*/ 76 w 172"/>
              <a:gd name="T41" fmla="*/ 26 h 146"/>
              <a:gd name="T42" fmla="*/ 58 w 172"/>
              <a:gd name="T43" fmla="*/ 8 h 146"/>
              <a:gd name="T44" fmla="*/ 26 w 172"/>
              <a:gd name="T45" fmla="*/ 8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2" h="146">
                <a:moveTo>
                  <a:pt x="146" y="146"/>
                </a:moveTo>
                <a:cubicBezTo>
                  <a:pt x="26" y="146"/>
                  <a:pt x="26" y="146"/>
                  <a:pt x="26" y="146"/>
                </a:cubicBezTo>
                <a:cubicBezTo>
                  <a:pt x="12" y="146"/>
                  <a:pt x="0" y="135"/>
                  <a:pt x="0" y="120"/>
                </a:cubicBezTo>
                <a:cubicBezTo>
                  <a:pt x="0" y="26"/>
                  <a:pt x="0" y="26"/>
                  <a:pt x="0" y="26"/>
                </a:cubicBezTo>
                <a:cubicBezTo>
                  <a:pt x="0" y="12"/>
                  <a:pt x="12" y="0"/>
                  <a:pt x="26" y="0"/>
                </a:cubicBezTo>
                <a:cubicBezTo>
                  <a:pt x="58" y="0"/>
                  <a:pt x="58" y="0"/>
                  <a:pt x="58" y="0"/>
                </a:cubicBezTo>
                <a:cubicBezTo>
                  <a:pt x="72" y="0"/>
                  <a:pt x="83" y="11"/>
                  <a:pt x="84" y="25"/>
                </a:cubicBezTo>
                <a:cubicBezTo>
                  <a:pt x="146" y="25"/>
                  <a:pt x="146" y="25"/>
                  <a:pt x="146" y="25"/>
                </a:cubicBezTo>
                <a:cubicBezTo>
                  <a:pt x="160" y="25"/>
                  <a:pt x="172" y="37"/>
                  <a:pt x="172" y="51"/>
                </a:cubicBezTo>
                <a:cubicBezTo>
                  <a:pt x="172" y="120"/>
                  <a:pt x="172" y="120"/>
                  <a:pt x="172" y="120"/>
                </a:cubicBezTo>
                <a:cubicBezTo>
                  <a:pt x="172" y="135"/>
                  <a:pt x="160" y="146"/>
                  <a:pt x="146" y="146"/>
                </a:cubicBezTo>
                <a:close/>
                <a:moveTo>
                  <a:pt x="26" y="8"/>
                </a:moveTo>
                <a:cubicBezTo>
                  <a:pt x="16" y="8"/>
                  <a:pt x="8" y="16"/>
                  <a:pt x="8" y="26"/>
                </a:cubicBezTo>
                <a:cubicBezTo>
                  <a:pt x="8" y="120"/>
                  <a:pt x="8" y="120"/>
                  <a:pt x="8" y="120"/>
                </a:cubicBezTo>
                <a:cubicBezTo>
                  <a:pt x="8" y="130"/>
                  <a:pt x="16" y="138"/>
                  <a:pt x="26" y="138"/>
                </a:cubicBezTo>
                <a:cubicBezTo>
                  <a:pt x="146" y="138"/>
                  <a:pt x="146" y="138"/>
                  <a:pt x="146" y="138"/>
                </a:cubicBezTo>
                <a:cubicBezTo>
                  <a:pt x="156" y="138"/>
                  <a:pt x="164" y="130"/>
                  <a:pt x="164" y="120"/>
                </a:cubicBezTo>
                <a:cubicBezTo>
                  <a:pt x="164" y="51"/>
                  <a:pt x="164" y="51"/>
                  <a:pt x="164" y="51"/>
                </a:cubicBezTo>
                <a:cubicBezTo>
                  <a:pt x="164" y="41"/>
                  <a:pt x="156" y="33"/>
                  <a:pt x="146" y="33"/>
                </a:cubicBezTo>
                <a:cubicBezTo>
                  <a:pt x="76" y="33"/>
                  <a:pt x="76" y="33"/>
                  <a:pt x="76" y="33"/>
                </a:cubicBezTo>
                <a:cubicBezTo>
                  <a:pt x="76" y="26"/>
                  <a:pt x="76" y="26"/>
                  <a:pt x="76" y="26"/>
                </a:cubicBezTo>
                <a:cubicBezTo>
                  <a:pt x="76" y="16"/>
                  <a:pt x="68" y="8"/>
                  <a:pt x="58" y="8"/>
                </a:cubicBezTo>
                <a:lnTo>
                  <a:pt x="26" y="8"/>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46"/>
          <p:cNvSpPr>
            <a:spLocks noEditPoints="1"/>
          </p:cNvSpPr>
          <p:nvPr/>
        </p:nvSpPr>
        <p:spPr bwMode="auto">
          <a:xfrm>
            <a:off x="11413543" y="2159891"/>
            <a:ext cx="395114" cy="395114"/>
          </a:xfrm>
          <a:custGeom>
            <a:avLst/>
            <a:gdLst>
              <a:gd name="T0" fmla="*/ 140 w 179"/>
              <a:gd name="T1" fmla="*/ 174 h 179"/>
              <a:gd name="T2" fmla="*/ 99 w 179"/>
              <a:gd name="T3" fmla="*/ 126 h 179"/>
              <a:gd name="T4" fmla="*/ 82 w 179"/>
              <a:gd name="T5" fmla="*/ 97 h 179"/>
              <a:gd name="T6" fmla="*/ 72 w 179"/>
              <a:gd name="T7" fmla="*/ 108 h 179"/>
              <a:gd name="T8" fmla="*/ 69 w 179"/>
              <a:gd name="T9" fmla="*/ 123 h 179"/>
              <a:gd name="T10" fmla="*/ 54 w 179"/>
              <a:gd name="T11" fmla="*/ 133 h 179"/>
              <a:gd name="T12" fmla="*/ 4 w 179"/>
              <a:gd name="T13" fmla="*/ 89 h 179"/>
              <a:gd name="T14" fmla="*/ 9 w 179"/>
              <a:gd name="T15" fmla="*/ 65 h 179"/>
              <a:gd name="T16" fmla="*/ 19 w 179"/>
              <a:gd name="T17" fmla="*/ 60 h 179"/>
              <a:gd name="T18" fmla="*/ 26 w 179"/>
              <a:gd name="T19" fmla="*/ 60 h 179"/>
              <a:gd name="T20" fmla="*/ 62 w 179"/>
              <a:gd name="T21" fmla="*/ 25 h 179"/>
              <a:gd name="T22" fmla="*/ 64 w 179"/>
              <a:gd name="T23" fmla="*/ 10 h 179"/>
              <a:gd name="T24" fmla="*/ 79 w 179"/>
              <a:gd name="T25" fmla="*/ 0 h 179"/>
              <a:gd name="T26" fmla="*/ 129 w 179"/>
              <a:gd name="T27" fmla="*/ 44 h 179"/>
              <a:gd name="T28" fmla="*/ 124 w 179"/>
              <a:gd name="T29" fmla="*/ 68 h 179"/>
              <a:gd name="T30" fmla="*/ 114 w 179"/>
              <a:gd name="T31" fmla="*/ 73 h 179"/>
              <a:gd name="T32" fmla="*/ 107 w 179"/>
              <a:gd name="T33" fmla="*/ 73 h 179"/>
              <a:gd name="T34" fmla="*/ 117 w 179"/>
              <a:gd name="T35" fmla="*/ 102 h 179"/>
              <a:gd name="T36" fmla="*/ 174 w 179"/>
              <a:gd name="T37" fmla="*/ 140 h 179"/>
              <a:gd name="T38" fmla="*/ 174 w 179"/>
              <a:gd name="T39" fmla="*/ 163 h 179"/>
              <a:gd name="T40" fmla="*/ 151 w 179"/>
              <a:gd name="T41" fmla="*/ 179 h 179"/>
              <a:gd name="T42" fmla="*/ 113 w 179"/>
              <a:gd name="T43" fmla="*/ 117 h 179"/>
              <a:gd name="T44" fmla="*/ 107 w 179"/>
              <a:gd name="T45" fmla="*/ 126 h 179"/>
              <a:gd name="T46" fmla="*/ 145 w 179"/>
              <a:gd name="T47" fmla="*/ 168 h 179"/>
              <a:gd name="T48" fmla="*/ 168 w 179"/>
              <a:gd name="T49" fmla="*/ 157 h 179"/>
              <a:gd name="T50" fmla="*/ 168 w 179"/>
              <a:gd name="T51" fmla="*/ 145 h 179"/>
              <a:gd name="T52" fmla="*/ 126 w 179"/>
              <a:gd name="T53" fmla="*/ 107 h 179"/>
              <a:gd name="T54" fmla="*/ 117 w 179"/>
              <a:gd name="T55" fmla="*/ 113 h 179"/>
              <a:gd name="T56" fmla="*/ 101 w 179"/>
              <a:gd name="T57" fmla="*/ 67 h 179"/>
              <a:gd name="T58" fmla="*/ 101 w 179"/>
              <a:gd name="T59" fmla="*/ 66 h 179"/>
              <a:gd name="T60" fmla="*/ 107 w 179"/>
              <a:gd name="T61" fmla="*/ 60 h 179"/>
              <a:gd name="T62" fmla="*/ 107 w 179"/>
              <a:gd name="T63" fmla="*/ 60 h 179"/>
              <a:gd name="T64" fmla="*/ 108 w 179"/>
              <a:gd name="T65" fmla="*/ 61 h 179"/>
              <a:gd name="T66" fmla="*/ 118 w 179"/>
              <a:gd name="T67" fmla="*/ 63 h 179"/>
              <a:gd name="T68" fmla="*/ 125 w 179"/>
              <a:gd name="T69" fmla="*/ 54 h 179"/>
              <a:gd name="T70" fmla="*/ 83 w 179"/>
              <a:gd name="T71" fmla="*/ 10 h 179"/>
              <a:gd name="T72" fmla="*/ 71 w 179"/>
              <a:gd name="T73" fmla="*/ 14 h 179"/>
              <a:gd name="T74" fmla="*/ 68 w 179"/>
              <a:gd name="T75" fmla="*/ 19 h 179"/>
              <a:gd name="T76" fmla="*/ 73 w 179"/>
              <a:gd name="T77" fmla="*/ 26 h 179"/>
              <a:gd name="T78" fmla="*/ 73 w 179"/>
              <a:gd name="T79" fmla="*/ 26 h 179"/>
              <a:gd name="T80" fmla="*/ 67 w 179"/>
              <a:gd name="T81" fmla="*/ 32 h 179"/>
              <a:gd name="T82" fmla="*/ 66 w 179"/>
              <a:gd name="T83" fmla="*/ 32 h 179"/>
              <a:gd name="T84" fmla="*/ 32 w 179"/>
              <a:gd name="T85" fmla="*/ 67 h 179"/>
              <a:gd name="T86" fmla="*/ 26 w 179"/>
              <a:gd name="T87" fmla="*/ 73 h 179"/>
              <a:gd name="T88" fmla="*/ 26 w 179"/>
              <a:gd name="T89" fmla="*/ 73 h 179"/>
              <a:gd name="T90" fmla="*/ 19 w 179"/>
              <a:gd name="T91" fmla="*/ 68 h 179"/>
              <a:gd name="T92" fmla="*/ 14 w 179"/>
              <a:gd name="T93" fmla="*/ 71 h 179"/>
              <a:gd name="T94" fmla="*/ 10 w 179"/>
              <a:gd name="T95" fmla="*/ 83 h 179"/>
              <a:gd name="T96" fmla="*/ 54 w 179"/>
              <a:gd name="T97" fmla="*/ 125 h 179"/>
              <a:gd name="T98" fmla="*/ 63 w 179"/>
              <a:gd name="T99" fmla="*/ 118 h 179"/>
              <a:gd name="T100" fmla="*/ 61 w 179"/>
              <a:gd name="T101" fmla="*/ 108 h 179"/>
              <a:gd name="T102" fmla="*/ 60 w 179"/>
              <a:gd name="T103" fmla="*/ 107 h 179"/>
              <a:gd name="T104" fmla="*/ 66 w 179"/>
              <a:gd name="T105" fmla="*/ 101 h 179"/>
              <a:gd name="T106" fmla="*/ 82 w 179"/>
              <a:gd name="T107" fmla="*/ 8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9" h="179">
                <a:moveTo>
                  <a:pt x="151" y="179"/>
                </a:moveTo>
                <a:cubicBezTo>
                  <a:pt x="147" y="179"/>
                  <a:pt x="143" y="177"/>
                  <a:pt x="140" y="174"/>
                </a:cubicBezTo>
                <a:cubicBezTo>
                  <a:pt x="104" y="138"/>
                  <a:pt x="104" y="138"/>
                  <a:pt x="104" y="138"/>
                </a:cubicBezTo>
                <a:cubicBezTo>
                  <a:pt x="101" y="135"/>
                  <a:pt x="99" y="131"/>
                  <a:pt x="99" y="126"/>
                </a:cubicBezTo>
                <a:cubicBezTo>
                  <a:pt x="99" y="123"/>
                  <a:pt x="100" y="120"/>
                  <a:pt x="102" y="117"/>
                </a:cubicBezTo>
                <a:cubicBezTo>
                  <a:pt x="82" y="97"/>
                  <a:pt x="82" y="97"/>
                  <a:pt x="82" y="97"/>
                </a:cubicBezTo>
                <a:cubicBezTo>
                  <a:pt x="73" y="107"/>
                  <a:pt x="73" y="107"/>
                  <a:pt x="73" y="107"/>
                </a:cubicBezTo>
                <a:cubicBezTo>
                  <a:pt x="72" y="107"/>
                  <a:pt x="72" y="108"/>
                  <a:pt x="72" y="108"/>
                </a:cubicBezTo>
                <a:cubicBezTo>
                  <a:pt x="72" y="109"/>
                  <a:pt x="73" y="111"/>
                  <a:pt x="73" y="114"/>
                </a:cubicBezTo>
                <a:cubicBezTo>
                  <a:pt x="73" y="117"/>
                  <a:pt x="72" y="120"/>
                  <a:pt x="69" y="123"/>
                </a:cubicBezTo>
                <a:cubicBezTo>
                  <a:pt x="68" y="124"/>
                  <a:pt x="68" y="124"/>
                  <a:pt x="68" y="124"/>
                </a:cubicBezTo>
                <a:cubicBezTo>
                  <a:pt x="65" y="128"/>
                  <a:pt x="60" y="133"/>
                  <a:pt x="54" y="133"/>
                </a:cubicBezTo>
                <a:cubicBezTo>
                  <a:pt x="50" y="133"/>
                  <a:pt x="47" y="131"/>
                  <a:pt x="44" y="129"/>
                </a:cubicBezTo>
                <a:cubicBezTo>
                  <a:pt x="4" y="89"/>
                  <a:pt x="4" y="89"/>
                  <a:pt x="4" y="89"/>
                </a:cubicBezTo>
                <a:cubicBezTo>
                  <a:pt x="2" y="86"/>
                  <a:pt x="0" y="83"/>
                  <a:pt x="0" y="79"/>
                </a:cubicBezTo>
                <a:cubicBezTo>
                  <a:pt x="0" y="73"/>
                  <a:pt x="5" y="69"/>
                  <a:pt x="9" y="65"/>
                </a:cubicBezTo>
                <a:cubicBezTo>
                  <a:pt x="10" y="64"/>
                  <a:pt x="10" y="64"/>
                  <a:pt x="10" y="64"/>
                </a:cubicBezTo>
                <a:cubicBezTo>
                  <a:pt x="13" y="61"/>
                  <a:pt x="16" y="60"/>
                  <a:pt x="19" y="60"/>
                </a:cubicBezTo>
                <a:cubicBezTo>
                  <a:pt x="22" y="60"/>
                  <a:pt x="24" y="61"/>
                  <a:pt x="25" y="61"/>
                </a:cubicBezTo>
                <a:cubicBezTo>
                  <a:pt x="26" y="61"/>
                  <a:pt x="26" y="61"/>
                  <a:pt x="26" y="60"/>
                </a:cubicBezTo>
                <a:cubicBezTo>
                  <a:pt x="60" y="26"/>
                  <a:pt x="60" y="26"/>
                  <a:pt x="60" y="26"/>
                </a:cubicBezTo>
                <a:cubicBezTo>
                  <a:pt x="61" y="26"/>
                  <a:pt x="61" y="25"/>
                  <a:pt x="62" y="25"/>
                </a:cubicBezTo>
                <a:cubicBezTo>
                  <a:pt x="61" y="24"/>
                  <a:pt x="60" y="22"/>
                  <a:pt x="60" y="19"/>
                </a:cubicBezTo>
                <a:cubicBezTo>
                  <a:pt x="60" y="16"/>
                  <a:pt x="62" y="13"/>
                  <a:pt x="64" y="10"/>
                </a:cubicBezTo>
                <a:cubicBezTo>
                  <a:pt x="65" y="9"/>
                  <a:pt x="65" y="9"/>
                  <a:pt x="65" y="9"/>
                </a:cubicBezTo>
                <a:cubicBezTo>
                  <a:pt x="69" y="5"/>
                  <a:pt x="73" y="0"/>
                  <a:pt x="79" y="0"/>
                </a:cubicBezTo>
                <a:cubicBezTo>
                  <a:pt x="83" y="0"/>
                  <a:pt x="86" y="2"/>
                  <a:pt x="89" y="4"/>
                </a:cubicBezTo>
                <a:cubicBezTo>
                  <a:pt x="129" y="44"/>
                  <a:pt x="129" y="44"/>
                  <a:pt x="129" y="44"/>
                </a:cubicBezTo>
                <a:cubicBezTo>
                  <a:pt x="131" y="47"/>
                  <a:pt x="133" y="50"/>
                  <a:pt x="133" y="54"/>
                </a:cubicBezTo>
                <a:cubicBezTo>
                  <a:pt x="133" y="60"/>
                  <a:pt x="128" y="64"/>
                  <a:pt x="124" y="68"/>
                </a:cubicBezTo>
                <a:cubicBezTo>
                  <a:pt x="123" y="69"/>
                  <a:pt x="123" y="69"/>
                  <a:pt x="123" y="69"/>
                </a:cubicBezTo>
                <a:cubicBezTo>
                  <a:pt x="121" y="72"/>
                  <a:pt x="117" y="73"/>
                  <a:pt x="114" y="73"/>
                </a:cubicBezTo>
                <a:cubicBezTo>
                  <a:pt x="111" y="73"/>
                  <a:pt x="110" y="72"/>
                  <a:pt x="108" y="72"/>
                </a:cubicBezTo>
                <a:cubicBezTo>
                  <a:pt x="108" y="72"/>
                  <a:pt x="107" y="72"/>
                  <a:pt x="107" y="73"/>
                </a:cubicBezTo>
                <a:cubicBezTo>
                  <a:pt x="97" y="82"/>
                  <a:pt x="97" y="82"/>
                  <a:pt x="97" y="82"/>
                </a:cubicBezTo>
                <a:cubicBezTo>
                  <a:pt x="117" y="102"/>
                  <a:pt x="117" y="102"/>
                  <a:pt x="117" y="102"/>
                </a:cubicBezTo>
                <a:cubicBezTo>
                  <a:pt x="124" y="98"/>
                  <a:pt x="132" y="99"/>
                  <a:pt x="138" y="104"/>
                </a:cubicBezTo>
                <a:cubicBezTo>
                  <a:pt x="174" y="140"/>
                  <a:pt x="174" y="140"/>
                  <a:pt x="174" y="140"/>
                </a:cubicBezTo>
                <a:cubicBezTo>
                  <a:pt x="177" y="143"/>
                  <a:pt x="179" y="147"/>
                  <a:pt x="179" y="151"/>
                </a:cubicBezTo>
                <a:cubicBezTo>
                  <a:pt x="179" y="156"/>
                  <a:pt x="177" y="160"/>
                  <a:pt x="174" y="163"/>
                </a:cubicBezTo>
                <a:cubicBezTo>
                  <a:pt x="163" y="174"/>
                  <a:pt x="163" y="174"/>
                  <a:pt x="163" y="174"/>
                </a:cubicBezTo>
                <a:cubicBezTo>
                  <a:pt x="160" y="177"/>
                  <a:pt x="156" y="179"/>
                  <a:pt x="151" y="179"/>
                </a:cubicBezTo>
                <a:close/>
                <a:moveTo>
                  <a:pt x="82" y="86"/>
                </a:moveTo>
                <a:cubicBezTo>
                  <a:pt x="113" y="117"/>
                  <a:pt x="113" y="117"/>
                  <a:pt x="113" y="117"/>
                </a:cubicBezTo>
                <a:cubicBezTo>
                  <a:pt x="110" y="120"/>
                  <a:pt x="110" y="120"/>
                  <a:pt x="110" y="120"/>
                </a:cubicBezTo>
                <a:cubicBezTo>
                  <a:pt x="108" y="122"/>
                  <a:pt x="107" y="124"/>
                  <a:pt x="107" y="126"/>
                </a:cubicBezTo>
                <a:cubicBezTo>
                  <a:pt x="107" y="128"/>
                  <a:pt x="108" y="131"/>
                  <a:pt x="110" y="132"/>
                </a:cubicBezTo>
                <a:cubicBezTo>
                  <a:pt x="145" y="168"/>
                  <a:pt x="145" y="168"/>
                  <a:pt x="145" y="168"/>
                </a:cubicBezTo>
                <a:cubicBezTo>
                  <a:pt x="149" y="171"/>
                  <a:pt x="154" y="171"/>
                  <a:pt x="158" y="168"/>
                </a:cubicBezTo>
                <a:cubicBezTo>
                  <a:pt x="168" y="157"/>
                  <a:pt x="168" y="157"/>
                  <a:pt x="168" y="157"/>
                </a:cubicBezTo>
                <a:cubicBezTo>
                  <a:pt x="170" y="156"/>
                  <a:pt x="171" y="154"/>
                  <a:pt x="171" y="151"/>
                </a:cubicBezTo>
                <a:cubicBezTo>
                  <a:pt x="171" y="149"/>
                  <a:pt x="170" y="147"/>
                  <a:pt x="168" y="145"/>
                </a:cubicBezTo>
                <a:cubicBezTo>
                  <a:pt x="132" y="110"/>
                  <a:pt x="132" y="110"/>
                  <a:pt x="132" y="110"/>
                </a:cubicBezTo>
                <a:cubicBezTo>
                  <a:pt x="131" y="108"/>
                  <a:pt x="129" y="107"/>
                  <a:pt x="126" y="107"/>
                </a:cubicBezTo>
                <a:cubicBezTo>
                  <a:pt x="124" y="107"/>
                  <a:pt x="122" y="108"/>
                  <a:pt x="120" y="110"/>
                </a:cubicBezTo>
                <a:cubicBezTo>
                  <a:pt x="117" y="113"/>
                  <a:pt x="117" y="113"/>
                  <a:pt x="117" y="113"/>
                </a:cubicBezTo>
                <a:cubicBezTo>
                  <a:pt x="86" y="82"/>
                  <a:pt x="86" y="82"/>
                  <a:pt x="86" y="82"/>
                </a:cubicBezTo>
                <a:cubicBezTo>
                  <a:pt x="101" y="67"/>
                  <a:pt x="101" y="67"/>
                  <a:pt x="101" y="67"/>
                </a:cubicBezTo>
                <a:cubicBezTo>
                  <a:pt x="101" y="67"/>
                  <a:pt x="101" y="67"/>
                  <a:pt x="101" y="67"/>
                </a:cubicBezTo>
                <a:cubicBezTo>
                  <a:pt x="101" y="66"/>
                  <a:pt x="101" y="66"/>
                  <a:pt x="101" y="66"/>
                </a:cubicBezTo>
                <a:cubicBezTo>
                  <a:pt x="101" y="66"/>
                  <a:pt x="101" y="66"/>
                  <a:pt x="101" y="66"/>
                </a:cubicBezTo>
                <a:cubicBezTo>
                  <a:pt x="107" y="60"/>
                  <a:pt x="107" y="60"/>
                  <a:pt x="107" y="60"/>
                </a:cubicBezTo>
                <a:cubicBezTo>
                  <a:pt x="107" y="60"/>
                  <a:pt x="107" y="60"/>
                  <a:pt x="107" y="60"/>
                </a:cubicBezTo>
                <a:cubicBezTo>
                  <a:pt x="107" y="60"/>
                  <a:pt x="107" y="60"/>
                  <a:pt x="107" y="60"/>
                </a:cubicBezTo>
                <a:cubicBezTo>
                  <a:pt x="107" y="60"/>
                  <a:pt x="107" y="60"/>
                  <a:pt x="107" y="60"/>
                </a:cubicBezTo>
                <a:cubicBezTo>
                  <a:pt x="108" y="61"/>
                  <a:pt x="108" y="61"/>
                  <a:pt x="108" y="61"/>
                </a:cubicBezTo>
                <a:cubicBezTo>
                  <a:pt x="110" y="64"/>
                  <a:pt x="111" y="65"/>
                  <a:pt x="114" y="65"/>
                </a:cubicBezTo>
                <a:cubicBezTo>
                  <a:pt x="115" y="65"/>
                  <a:pt x="116" y="64"/>
                  <a:pt x="118" y="63"/>
                </a:cubicBezTo>
                <a:cubicBezTo>
                  <a:pt x="119" y="62"/>
                  <a:pt x="119" y="62"/>
                  <a:pt x="119" y="62"/>
                </a:cubicBezTo>
                <a:cubicBezTo>
                  <a:pt x="122" y="59"/>
                  <a:pt x="125" y="57"/>
                  <a:pt x="125" y="54"/>
                </a:cubicBezTo>
                <a:cubicBezTo>
                  <a:pt x="125" y="53"/>
                  <a:pt x="124" y="51"/>
                  <a:pt x="123" y="50"/>
                </a:cubicBezTo>
                <a:cubicBezTo>
                  <a:pt x="83" y="10"/>
                  <a:pt x="83" y="10"/>
                  <a:pt x="83" y="10"/>
                </a:cubicBezTo>
                <a:cubicBezTo>
                  <a:pt x="82" y="9"/>
                  <a:pt x="81" y="8"/>
                  <a:pt x="79" y="8"/>
                </a:cubicBezTo>
                <a:cubicBezTo>
                  <a:pt x="76" y="8"/>
                  <a:pt x="74" y="11"/>
                  <a:pt x="71" y="14"/>
                </a:cubicBezTo>
                <a:cubicBezTo>
                  <a:pt x="70" y="15"/>
                  <a:pt x="70" y="15"/>
                  <a:pt x="70" y="15"/>
                </a:cubicBezTo>
                <a:cubicBezTo>
                  <a:pt x="69" y="17"/>
                  <a:pt x="68" y="18"/>
                  <a:pt x="68" y="19"/>
                </a:cubicBezTo>
                <a:cubicBezTo>
                  <a:pt x="68" y="22"/>
                  <a:pt x="69" y="23"/>
                  <a:pt x="72" y="25"/>
                </a:cubicBezTo>
                <a:cubicBezTo>
                  <a:pt x="73" y="26"/>
                  <a:pt x="73" y="26"/>
                  <a:pt x="73" y="26"/>
                </a:cubicBezTo>
                <a:cubicBezTo>
                  <a:pt x="73" y="26"/>
                  <a:pt x="73" y="26"/>
                  <a:pt x="73" y="26"/>
                </a:cubicBezTo>
                <a:cubicBezTo>
                  <a:pt x="73" y="26"/>
                  <a:pt x="73" y="26"/>
                  <a:pt x="73" y="26"/>
                </a:cubicBezTo>
                <a:cubicBezTo>
                  <a:pt x="67" y="32"/>
                  <a:pt x="67" y="32"/>
                  <a:pt x="67" y="32"/>
                </a:cubicBezTo>
                <a:cubicBezTo>
                  <a:pt x="67" y="32"/>
                  <a:pt x="67" y="32"/>
                  <a:pt x="67" y="32"/>
                </a:cubicBezTo>
                <a:cubicBezTo>
                  <a:pt x="67" y="32"/>
                  <a:pt x="67" y="32"/>
                  <a:pt x="67" y="32"/>
                </a:cubicBezTo>
                <a:cubicBezTo>
                  <a:pt x="67" y="32"/>
                  <a:pt x="66" y="32"/>
                  <a:pt x="66" y="32"/>
                </a:cubicBezTo>
                <a:cubicBezTo>
                  <a:pt x="32" y="66"/>
                  <a:pt x="32" y="66"/>
                  <a:pt x="32" y="66"/>
                </a:cubicBezTo>
                <a:cubicBezTo>
                  <a:pt x="32" y="66"/>
                  <a:pt x="32" y="66"/>
                  <a:pt x="32" y="67"/>
                </a:cubicBezTo>
                <a:cubicBezTo>
                  <a:pt x="32" y="67"/>
                  <a:pt x="32" y="67"/>
                  <a:pt x="32" y="67"/>
                </a:cubicBezTo>
                <a:cubicBezTo>
                  <a:pt x="26" y="73"/>
                  <a:pt x="26" y="73"/>
                  <a:pt x="26" y="73"/>
                </a:cubicBezTo>
                <a:cubicBezTo>
                  <a:pt x="26" y="73"/>
                  <a:pt x="26" y="73"/>
                  <a:pt x="26" y="73"/>
                </a:cubicBezTo>
                <a:cubicBezTo>
                  <a:pt x="26" y="73"/>
                  <a:pt x="26" y="73"/>
                  <a:pt x="26" y="73"/>
                </a:cubicBezTo>
                <a:cubicBezTo>
                  <a:pt x="25" y="72"/>
                  <a:pt x="25" y="72"/>
                  <a:pt x="25" y="72"/>
                </a:cubicBezTo>
                <a:cubicBezTo>
                  <a:pt x="23" y="69"/>
                  <a:pt x="22" y="68"/>
                  <a:pt x="19" y="68"/>
                </a:cubicBezTo>
                <a:cubicBezTo>
                  <a:pt x="18" y="68"/>
                  <a:pt x="17" y="69"/>
                  <a:pt x="15" y="70"/>
                </a:cubicBezTo>
                <a:cubicBezTo>
                  <a:pt x="14" y="71"/>
                  <a:pt x="14" y="71"/>
                  <a:pt x="14" y="71"/>
                </a:cubicBezTo>
                <a:cubicBezTo>
                  <a:pt x="11" y="74"/>
                  <a:pt x="8" y="76"/>
                  <a:pt x="8" y="79"/>
                </a:cubicBezTo>
                <a:cubicBezTo>
                  <a:pt x="8" y="81"/>
                  <a:pt x="9" y="82"/>
                  <a:pt x="10" y="83"/>
                </a:cubicBezTo>
                <a:cubicBezTo>
                  <a:pt x="50" y="123"/>
                  <a:pt x="50" y="123"/>
                  <a:pt x="50" y="123"/>
                </a:cubicBezTo>
                <a:cubicBezTo>
                  <a:pt x="51" y="124"/>
                  <a:pt x="53" y="125"/>
                  <a:pt x="54" y="125"/>
                </a:cubicBezTo>
                <a:cubicBezTo>
                  <a:pt x="57" y="125"/>
                  <a:pt x="59" y="122"/>
                  <a:pt x="62" y="119"/>
                </a:cubicBezTo>
                <a:cubicBezTo>
                  <a:pt x="63" y="118"/>
                  <a:pt x="63" y="118"/>
                  <a:pt x="63" y="118"/>
                </a:cubicBezTo>
                <a:cubicBezTo>
                  <a:pt x="64" y="116"/>
                  <a:pt x="65" y="115"/>
                  <a:pt x="65" y="114"/>
                </a:cubicBezTo>
                <a:cubicBezTo>
                  <a:pt x="65" y="111"/>
                  <a:pt x="64" y="110"/>
                  <a:pt x="61" y="108"/>
                </a:cubicBezTo>
                <a:cubicBezTo>
                  <a:pt x="60" y="107"/>
                  <a:pt x="60" y="107"/>
                  <a:pt x="60" y="107"/>
                </a:cubicBezTo>
                <a:cubicBezTo>
                  <a:pt x="60" y="107"/>
                  <a:pt x="60" y="107"/>
                  <a:pt x="60" y="107"/>
                </a:cubicBezTo>
                <a:cubicBezTo>
                  <a:pt x="60" y="107"/>
                  <a:pt x="60" y="107"/>
                  <a:pt x="60" y="107"/>
                </a:cubicBezTo>
                <a:cubicBezTo>
                  <a:pt x="66" y="101"/>
                  <a:pt x="66" y="101"/>
                  <a:pt x="66" y="101"/>
                </a:cubicBezTo>
                <a:cubicBezTo>
                  <a:pt x="66" y="102"/>
                  <a:pt x="67" y="101"/>
                  <a:pt x="67" y="101"/>
                </a:cubicBezTo>
                <a:lnTo>
                  <a:pt x="82" y="86"/>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47" name="Freeform 47"/>
          <p:cNvSpPr>
            <a:spLocks noEditPoints="1"/>
          </p:cNvSpPr>
          <p:nvPr/>
        </p:nvSpPr>
        <p:spPr bwMode="auto">
          <a:xfrm>
            <a:off x="8221878" y="5604093"/>
            <a:ext cx="113688" cy="322428"/>
          </a:xfrm>
          <a:custGeom>
            <a:avLst/>
            <a:gdLst>
              <a:gd name="T0" fmla="*/ 39 w 52"/>
              <a:gd name="T1" fmla="*/ 146 h 146"/>
              <a:gd name="T2" fmla="*/ 13 w 52"/>
              <a:gd name="T3" fmla="*/ 146 h 146"/>
              <a:gd name="T4" fmla="*/ 3 w 52"/>
              <a:gd name="T5" fmla="*/ 136 h 146"/>
              <a:gd name="T6" fmla="*/ 3 w 52"/>
              <a:gd name="T7" fmla="*/ 114 h 146"/>
              <a:gd name="T8" fmla="*/ 13 w 52"/>
              <a:gd name="T9" fmla="*/ 104 h 146"/>
              <a:gd name="T10" fmla="*/ 39 w 52"/>
              <a:gd name="T11" fmla="*/ 104 h 146"/>
              <a:gd name="T12" fmla="*/ 49 w 52"/>
              <a:gd name="T13" fmla="*/ 114 h 146"/>
              <a:gd name="T14" fmla="*/ 49 w 52"/>
              <a:gd name="T15" fmla="*/ 136 h 146"/>
              <a:gd name="T16" fmla="*/ 39 w 52"/>
              <a:gd name="T17" fmla="*/ 146 h 146"/>
              <a:gd name="T18" fmla="*/ 13 w 52"/>
              <a:gd name="T19" fmla="*/ 112 h 146"/>
              <a:gd name="T20" fmla="*/ 11 w 52"/>
              <a:gd name="T21" fmla="*/ 114 h 146"/>
              <a:gd name="T22" fmla="*/ 11 w 52"/>
              <a:gd name="T23" fmla="*/ 136 h 146"/>
              <a:gd name="T24" fmla="*/ 13 w 52"/>
              <a:gd name="T25" fmla="*/ 138 h 146"/>
              <a:gd name="T26" fmla="*/ 39 w 52"/>
              <a:gd name="T27" fmla="*/ 138 h 146"/>
              <a:gd name="T28" fmla="*/ 41 w 52"/>
              <a:gd name="T29" fmla="*/ 136 h 146"/>
              <a:gd name="T30" fmla="*/ 41 w 52"/>
              <a:gd name="T31" fmla="*/ 114 h 146"/>
              <a:gd name="T32" fmla="*/ 39 w 52"/>
              <a:gd name="T33" fmla="*/ 112 h 146"/>
              <a:gd name="T34" fmla="*/ 13 w 52"/>
              <a:gd name="T35" fmla="*/ 112 h 146"/>
              <a:gd name="T36" fmla="*/ 39 w 52"/>
              <a:gd name="T37" fmla="*/ 96 h 146"/>
              <a:gd name="T38" fmla="*/ 13 w 52"/>
              <a:gd name="T39" fmla="*/ 96 h 146"/>
              <a:gd name="T40" fmla="*/ 3 w 52"/>
              <a:gd name="T41" fmla="*/ 86 h 146"/>
              <a:gd name="T42" fmla="*/ 0 w 52"/>
              <a:gd name="T43" fmla="*/ 10 h 146"/>
              <a:gd name="T44" fmla="*/ 3 w 52"/>
              <a:gd name="T45" fmla="*/ 3 h 146"/>
              <a:gd name="T46" fmla="*/ 10 w 52"/>
              <a:gd name="T47" fmla="*/ 0 h 146"/>
              <a:gd name="T48" fmla="*/ 42 w 52"/>
              <a:gd name="T49" fmla="*/ 0 h 146"/>
              <a:gd name="T50" fmla="*/ 49 w 52"/>
              <a:gd name="T51" fmla="*/ 3 h 146"/>
              <a:gd name="T52" fmla="*/ 52 w 52"/>
              <a:gd name="T53" fmla="*/ 10 h 146"/>
              <a:gd name="T54" fmla="*/ 49 w 52"/>
              <a:gd name="T55" fmla="*/ 86 h 146"/>
              <a:gd name="T56" fmla="*/ 39 w 52"/>
              <a:gd name="T57" fmla="*/ 96 h 146"/>
              <a:gd name="T58" fmla="*/ 10 w 52"/>
              <a:gd name="T59" fmla="*/ 8 h 146"/>
              <a:gd name="T60" fmla="*/ 9 w 52"/>
              <a:gd name="T61" fmla="*/ 9 h 146"/>
              <a:gd name="T62" fmla="*/ 8 w 52"/>
              <a:gd name="T63" fmla="*/ 10 h 146"/>
              <a:gd name="T64" fmla="*/ 11 w 52"/>
              <a:gd name="T65" fmla="*/ 86 h 146"/>
              <a:gd name="T66" fmla="*/ 13 w 52"/>
              <a:gd name="T67" fmla="*/ 88 h 146"/>
              <a:gd name="T68" fmla="*/ 39 w 52"/>
              <a:gd name="T69" fmla="*/ 88 h 146"/>
              <a:gd name="T70" fmla="*/ 41 w 52"/>
              <a:gd name="T71" fmla="*/ 86 h 146"/>
              <a:gd name="T72" fmla="*/ 44 w 52"/>
              <a:gd name="T73" fmla="*/ 10 h 146"/>
              <a:gd name="T74" fmla="*/ 43 w 52"/>
              <a:gd name="T75" fmla="*/ 9 h 146"/>
              <a:gd name="T76" fmla="*/ 42 w 52"/>
              <a:gd name="T77" fmla="*/ 8 h 146"/>
              <a:gd name="T78" fmla="*/ 10 w 52"/>
              <a:gd name="T79" fmla="*/ 8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2" h="146">
                <a:moveTo>
                  <a:pt x="39" y="146"/>
                </a:moveTo>
                <a:cubicBezTo>
                  <a:pt x="13" y="146"/>
                  <a:pt x="13" y="146"/>
                  <a:pt x="13" y="146"/>
                </a:cubicBezTo>
                <a:cubicBezTo>
                  <a:pt x="8" y="146"/>
                  <a:pt x="3" y="142"/>
                  <a:pt x="3" y="136"/>
                </a:cubicBezTo>
                <a:cubicBezTo>
                  <a:pt x="3" y="114"/>
                  <a:pt x="3" y="114"/>
                  <a:pt x="3" y="114"/>
                </a:cubicBezTo>
                <a:cubicBezTo>
                  <a:pt x="3" y="108"/>
                  <a:pt x="8" y="104"/>
                  <a:pt x="13" y="104"/>
                </a:cubicBezTo>
                <a:cubicBezTo>
                  <a:pt x="39" y="104"/>
                  <a:pt x="39" y="104"/>
                  <a:pt x="39" y="104"/>
                </a:cubicBezTo>
                <a:cubicBezTo>
                  <a:pt x="44" y="104"/>
                  <a:pt x="49" y="108"/>
                  <a:pt x="49" y="114"/>
                </a:cubicBezTo>
                <a:cubicBezTo>
                  <a:pt x="49" y="136"/>
                  <a:pt x="49" y="136"/>
                  <a:pt x="49" y="136"/>
                </a:cubicBezTo>
                <a:cubicBezTo>
                  <a:pt x="49" y="142"/>
                  <a:pt x="44" y="146"/>
                  <a:pt x="39" y="146"/>
                </a:cubicBezTo>
                <a:close/>
                <a:moveTo>
                  <a:pt x="13" y="112"/>
                </a:moveTo>
                <a:cubicBezTo>
                  <a:pt x="12" y="112"/>
                  <a:pt x="11" y="113"/>
                  <a:pt x="11" y="114"/>
                </a:cubicBezTo>
                <a:cubicBezTo>
                  <a:pt x="11" y="136"/>
                  <a:pt x="11" y="136"/>
                  <a:pt x="11" y="136"/>
                </a:cubicBezTo>
                <a:cubicBezTo>
                  <a:pt x="11" y="137"/>
                  <a:pt x="12" y="138"/>
                  <a:pt x="13" y="138"/>
                </a:cubicBezTo>
                <a:cubicBezTo>
                  <a:pt x="39" y="138"/>
                  <a:pt x="39" y="138"/>
                  <a:pt x="39" y="138"/>
                </a:cubicBezTo>
                <a:cubicBezTo>
                  <a:pt x="40" y="138"/>
                  <a:pt x="41" y="137"/>
                  <a:pt x="41" y="136"/>
                </a:cubicBezTo>
                <a:cubicBezTo>
                  <a:pt x="41" y="114"/>
                  <a:pt x="41" y="114"/>
                  <a:pt x="41" y="114"/>
                </a:cubicBezTo>
                <a:cubicBezTo>
                  <a:pt x="41" y="113"/>
                  <a:pt x="40" y="112"/>
                  <a:pt x="39" y="112"/>
                </a:cubicBezTo>
                <a:lnTo>
                  <a:pt x="13" y="112"/>
                </a:lnTo>
                <a:close/>
                <a:moveTo>
                  <a:pt x="39" y="96"/>
                </a:moveTo>
                <a:cubicBezTo>
                  <a:pt x="13" y="96"/>
                  <a:pt x="13" y="96"/>
                  <a:pt x="13" y="96"/>
                </a:cubicBezTo>
                <a:cubicBezTo>
                  <a:pt x="8" y="96"/>
                  <a:pt x="3" y="92"/>
                  <a:pt x="3" y="86"/>
                </a:cubicBezTo>
                <a:cubicBezTo>
                  <a:pt x="0" y="10"/>
                  <a:pt x="0" y="10"/>
                  <a:pt x="0" y="10"/>
                </a:cubicBezTo>
                <a:cubicBezTo>
                  <a:pt x="0" y="8"/>
                  <a:pt x="1" y="5"/>
                  <a:pt x="3" y="3"/>
                </a:cubicBezTo>
                <a:cubicBezTo>
                  <a:pt x="5" y="1"/>
                  <a:pt x="8" y="0"/>
                  <a:pt x="10" y="0"/>
                </a:cubicBezTo>
                <a:cubicBezTo>
                  <a:pt x="42" y="0"/>
                  <a:pt x="42" y="0"/>
                  <a:pt x="42" y="0"/>
                </a:cubicBezTo>
                <a:cubicBezTo>
                  <a:pt x="44" y="0"/>
                  <a:pt x="47" y="1"/>
                  <a:pt x="49" y="3"/>
                </a:cubicBezTo>
                <a:cubicBezTo>
                  <a:pt x="51" y="5"/>
                  <a:pt x="52" y="8"/>
                  <a:pt x="52" y="10"/>
                </a:cubicBezTo>
                <a:cubicBezTo>
                  <a:pt x="49" y="86"/>
                  <a:pt x="49" y="86"/>
                  <a:pt x="49" y="86"/>
                </a:cubicBezTo>
                <a:cubicBezTo>
                  <a:pt x="49" y="92"/>
                  <a:pt x="44" y="96"/>
                  <a:pt x="39" y="96"/>
                </a:cubicBezTo>
                <a:close/>
                <a:moveTo>
                  <a:pt x="10" y="8"/>
                </a:moveTo>
                <a:cubicBezTo>
                  <a:pt x="9" y="8"/>
                  <a:pt x="9" y="8"/>
                  <a:pt x="9" y="9"/>
                </a:cubicBezTo>
                <a:cubicBezTo>
                  <a:pt x="9" y="9"/>
                  <a:pt x="8" y="9"/>
                  <a:pt x="8" y="10"/>
                </a:cubicBezTo>
                <a:cubicBezTo>
                  <a:pt x="11" y="86"/>
                  <a:pt x="11" y="86"/>
                  <a:pt x="11" y="86"/>
                </a:cubicBezTo>
                <a:cubicBezTo>
                  <a:pt x="11" y="87"/>
                  <a:pt x="12" y="88"/>
                  <a:pt x="13" y="88"/>
                </a:cubicBezTo>
                <a:cubicBezTo>
                  <a:pt x="39" y="88"/>
                  <a:pt x="39" y="88"/>
                  <a:pt x="39" y="88"/>
                </a:cubicBezTo>
                <a:cubicBezTo>
                  <a:pt x="40" y="88"/>
                  <a:pt x="41" y="87"/>
                  <a:pt x="41" y="86"/>
                </a:cubicBezTo>
                <a:cubicBezTo>
                  <a:pt x="44" y="10"/>
                  <a:pt x="44" y="10"/>
                  <a:pt x="44" y="10"/>
                </a:cubicBezTo>
                <a:cubicBezTo>
                  <a:pt x="44" y="9"/>
                  <a:pt x="43" y="9"/>
                  <a:pt x="43" y="9"/>
                </a:cubicBezTo>
                <a:cubicBezTo>
                  <a:pt x="43" y="8"/>
                  <a:pt x="42" y="8"/>
                  <a:pt x="42" y="8"/>
                </a:cubicBezTo>
                <a:lnTo>
                  <a:pt x="10" y="8"/>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48" name="Freeform 48"/>
          <p:cNvSpPr>
            <a:spLocks noEditPoints="1"/>
          </p:cNvSpPr>
          <p:nvPr/>
        </p:nvSpPr>
        <p:spPr bwMode="auto">
          <a:xfrm>
            <a:off x="9774378" y="3050762"/>
            <a:ext cx="374613" cy="371817"/>
          </a:xfrm>
          <a:custGeom>
            <a:avLst/>
            <a:gdLst>
              <a:gd name="T0" fmla="*/ 100 w 170"/>
              <a:gd name="T1" fmla="*/ 169 h 169"/>
              <a:gd name="T2" fmla="*/ 92 w 170"/>
              <a:gd name="T3" fmla="*/ 166 h 169"/>
              <a:gd name="T4" fmla="*/ 63 w 170"/>
              <a:gd name="T5" fmla="*/ 136 h 169"/>
              <a:gd name="T6" fmla="*/ 59 w 170"/>
              <a:gd name="T7" fmla="*/ 128 h 169"/>
              <a:gd name="T8" fmla="*/ 59 w 170"/>
              <a:gd name="T9" fmla="*/ 75 h 169"/>
              <a:gd name="T10" fmla="*/ 4 w 170"/>
              <a:gd name="T11" fmla="*/ 19 h 169"/>
              <a:gd name="T12" fmla="*/ 2 w 170"/>
              <a:gd name="T13" fmla="*/ 7 h 169"/>
              <a:gd name="T14" fmla="*/ 12 w 170"/>
              <a:gd name="T15" fmla="*/ 0 h 169"/>
              <a:gd name="T16" fmla="*/ 158 w 170"/>
              <a:gd name="T17" fmla="*/ 0 h 169"/>
              <a:gd name="T18" fmla="*/ 169 w 170"/>
              <a:gd name="T19" fmla="*/ 7 h 169"/>
              <a:gd name="T20" fmla="*/ 166 w 170"/>
              <a:gd name="T21" fmla="*/ 20 h 169"/>
              <a:gd name="T22" fmla="*/ 111 w 170"/>
              <a:gd name="T23" fmla="*/ 75 h 169"/>
              <a:gd name="T24" fmla="*/ 111 w 170"/>
              <a:gd name="T25" fmla="*/ 158 h 169"/>
              <a:gd name="T26" fmla="*/ 104 w 170"/>
              <a:gd name="T27" fmla="*/ 168 h 169"/>
              <a:gd name="T28" fmla="*/ 100 w 170"/>
              <a:gd name="T29" fmla="*/ 169 h 169"/>
              <a:gd name="T30" fmla="*/ 12 w 170"/>
              <a:gd name="T31" fmla="*/ 8 h 169"/>
              <a:gd name="T32" fmla="*/ 9 w 170"/>
              <a:gd name="T33" fmla="*/ 10 h 169"/>
              <a:gd name="T34" fmla="*/ 10 w 170"/>
              <a:gd name="T35" fmla="*/ 14 h 169"/>
              <a:gd name="T36" fmla="*/ 67 w 170"/>
              <a:gd name="T37" fmla="*/ 71 h 169"/>
              <a:gd name="T38" fmla="*/ 67 w 170"/>
              <a:gd name="T39" fmla="*/ 128 h 169"/>
              <a:gd name="T40" fmla="*/ 68 w 170"/>
              <a:gd name="T41" fmla="*/ 131 h 169"/>
              <a:gd name="T42" fmla="*/ 97 w 170"/>
              <a:gd name="T43" fmla="*/ 160 h 169"/>
              <a:gd name="T44" fmla="*/ 100 w 170"/>
              <a:gd name="T45" fmla="*/ 161 h 169"/>
              <a:gd name="T46" fmla="*/ 101 w 170"/>
              <a:gd name="T47" fmla="*/ 161 h 169"/>
              <a:gd name="T48" fmla="*/ 103 w 170"/>
              <a:gd name="T49" fmla="*/ 158 h 169"/>
              <a:gd name="T50" fmla="*/ 103 w 170"/>
              <a:gd name="T51" fmla="*/ 71 h 169"/>
              <a:gd name="T52" fmla="*/ 161 w 170"/>
              <a:gd name="T53" fmla="*/ 14 h 169"/>
              <a:gd name="T54" fmla="*/ 161 w 170"/>
              <a:gd name="T55" fmla="*/ 10 h 169"/>
              <a:gd name="T56" fmla="*/ 158 w 170"/>
              <a:gd name="T57" fmla="*/ 8 h 169"/>
              <a:gd name="T58" fmla="*/ 12 w 170"/>
              <a:gd name="T59" fmla="*/ 8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70" h="169">
                <a:moveTo>
                  <a:pt x="100" y="169"/>
                </a:moveTo>
                <a:cubicBezTo>
                  <a:pt x="97" y="169"/>
                  <a:pt x="94" y="168"/>
                  <a:pt x="92" y="166"/>
                </a:cubicBezTo>
                <a:cubicBezTo>
                  <a:pt x="63" y="136"/>
                  <a:pt x="63" y="136"/>
                  <a:pt x="63" y="136"/>
                </a:cubicBezTo>
                <a:cubicBezTo>
                  <a:pt x="60" y="134"/>
                  <a:pt x="59" y="131"/>
                  <a:pt x="59" y="128"/>
                </a:cubicBezTo>
                <a:cubicBezTo>
                  <a:pt x="59" y="75"/>
                  <a:pt x="59" y="75"/>
                  <a:pt x="59" y="75"/>
                </a:cubicBezTo>
                <a:cubicBezTo>
                  <a:pt x="4" y="19"/>
                  <a:pt x="4" y="19"/>
                  <a:pt x="4" y="19"/>
                </a:cubicBezTo>
                <a:cubicBezTo>
                  <a:pt x="1" y="16"/>
                  <a:pt x="0" y="11"/>
                  <a:pt x="2" y="7"/>
                </a:cubicBezTo>
                <a:cubicBezTo>
                  <a:pt x="3" y="3"/>
                  <a:pt x="8" y="0"/>
                  <a:pt x="12" y="0"/>
                </a:cubicBezTo>
                <a:cubicBezTo>
                  <a:pt x="158" y="0"/>
                  <a:pt x="158" y="0"/>
                  <a:pt x="158" y="0"/>
                </a:cubicBezTo>
                <a:cubicBezTo>
                  <a:pt x="163" y="0"/>
                  <a:pt x="167" y="3"/>
                  <a:pt x="169" y="7"/>
                </a:cubicBezTo>
                <a:cubicBezTo>
                  <a:pt x="170" y="11"/>
                  <a:pt x="169" y="16"/>
                  <a:pt x="166" y="20"/>
                </a:cubicBezTo>
                <a:cubicBezTo>
                  <a:pt x="111" y="75"/>
                  <a:pt x="111" y="75"/>
                  <a:pt x="111" y="75"/>
                </a:cubicBezTo>
                <a:cubicBezTo>
                  <a:pt x="111" y="158"/>
                  <a:pt x="111" y="158"/>
                  <a:pt x="111" y="158"/>
                </a:cubicBezTo>
                <a:cubicBezTo>
                  <a:pt x="111" y="162"/>
                  <a:pt x="108" y="166"/>
                  <a:pt x="104" y="168"/>
                </a:cubicBezTo>
                <a:cubicBezTo>
                  <a:pt x="103" y="169"/>
                  <a:pt x="101" y="169"/>
                  <a:pt x="100" y="169"/>
                </a:cubicBezTo>
                <a:close/>
                <a:moveTo>
                  <a:pt x="12" y="8"/>
                </a:moveTo>
                <a:cubicBezTo>
                  <a:pt x="11" y="8"/>
                  <a:pt x="10" y="9"/>
                  <a:pt x="9" y="10"/>
                </a:cubicBezTo>
                <a:cubicBezTo>
                  <a:pt x="9" y="11"/>
                  <a:pt x="9" y="13"/>
                  <a:pt x="10" y="14"/>
                </a:cubicBezTo>
                <a:cubicBezTo>
                  <a:pt x="67" y="71"/>
                  <a:pt x="67" y="71"/>
                  <a:pt x="67" y="71"/>
                </a:cubicBezTo>
                <a:cubicBezTo>
                  <a:pt x="67" y="128"/>
                  <a:pt x="67" y="128"/>
                  <a:pt x="67" y="128"/>
                </a:cubicBezTo>
                <a:cubicBezTo>
                  <a:pt x="67" y="129"/>
                  <a:pt x="68" y="130"/>
                  <a:pt x="68" y="131"/>
                </a:cubicBezTo>
                <a:cubicBezTo>
                  <a:pt x="97" y="160"/>
                  <a:pt x="97" y="160"/>
                  <a:pt x="97" y="160"/>
                </a:cubicBezTo>
                <a:cubicBezTo>
                  <a:pt x="98" y="161"/>
                  <a:pt x="99" y="161"/>
                  <a:pt x="100" y="161"/>
                </a:cubicBezTo>
                <a:cubicBezTo>
                  <a:pt x="100" y="161"/>
                  <a:pt x="101" y="161"/>
                  <a:pt x="101" y="161"/>
                </a:cubicBezTo>
                <a:cubicBezTo>
                  <a:pt x="102" y="160"/>
                  <a:pt x="103" y="159"/>
                  <a:pt x="103" y="158"/>
                </a:cubicBezTo>
                <a:cubicBezTo>
                  <a:pt x="103" y="71"/>
                  <a:pt x="103" y="71"/>
                  <a:pt x="103" y="71"/>
                </a:cubicBezTo>
                <a:cubicBezTo>
                  <a:pt x="161" y="14"/>
                  <a:pt x="161" y="14"/>
                  <a:pt x="161" y="14"/>
                </a:cubicBezTo>
                <a:cubicBezTo>
                  <a:pt x="162" y="13"/>
                  <a:pt x="162" y="11"/>
                  <a:pt x="161" y="10"/>
                </a:cubicBezTo>
                <a:cubicBezTo>
                  <a:pt x="161" y="9"/>
                  <a:pt x="160" y="8"/>
                  <a:pt x="158" y="8"/>
                </a:cubicBezTo>
                <a:lnTo>
                  <a:pt x="12" y="8"/>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49" name="Freeform 49"/>
          <p:cNvSpPr>
            <a:spLocks noEditPoints="1"/>
          </p:cNvSpPr>
          <p:nvPr/>
        </p:nvSpPr>
        <p:spPr bwMode="auto">
          <a:xfrm>
            <a:off x="1395909" y="3890379"/>
            <a:ext cx="231104" cy="337338"/>
          </a:xfrm>
          <a:custGeom>
            <a:avLst/>
            <a:gdLst>
              <a:gd name="T0" fmla="*/ 99 w 105"/>
              <a:gd name="T1" fmla="*/ 153 h 153"/>
              <a:gd name="T2" fmla="*/ 94 w 105"/>
              <a:gd name="T3" fmla="*/ 150 h 153"/>
              <a:gd name="T4" fmla="*/ 33 w 105"/>
              <a:gd name="T5" fmla="*/ 89 h 153"/>
              <a:gd name="T6" fmla="*/ 33 w 105"/>
              <a:gd name="T7" fmla="*/ 143 h 153"/>
              <a:gd name="T8" fmla="*/ 23 w 105"/>
              <a:gd name="T9" fmla="*/ 153 h 153"/>
              <a:gd name="T10" fmla="*/ 11 w 105"/>
              <a:gd name="T11" fmla="*/ 153 h 153"/>
              <a:gd name="T12" fmla="*/ 0 w 105"/>
              <a:gd name="T13" fmla="*/ 143 h 153"/>
              <a:gd name="T14" fmla="*/ 0 w 105"/>
              <a:gd name="T15" fmla="*/ 10 h 153"/>
              <a:gd name="T16" fmla="*/ 11 w 105"/>
              <a:gd name="T17" fmla="*/ 0 h 153"/>
              <a:gd name="T18" fmla="*/ 23 w 105"/>
              <a:gd name="T19" fmla="*/ 0 h 153"/>
              <a:gd name="T20" fmla="*/ 33 w 105"/>
              <a:gd name="T21" fmla="*/ 10 h 153"/>
              <a:gd name="T22" fmla="*/ 33 w 105"/>
              <a:gd name="T23" fmla="*/ 64 h 153"/>
              <a:gd name="T24" fmla="*/ 94 w 105"/>
              <a:gd name="T25" fmla="*/ 2 h 153"/>
              <a:gd name="T26" fmla="*/ 99 w 105"/>
              <a:gd name="T27" fmla="*/ 0 h 153"/>
              <a:gd name="T28" fmla="*/ 105 w 105"/>
              <a:gd name="T29" fmla="*/ 7 h 153"/>
              <a:gd name="T30" fmla="*/ 105 w 105"/>
              <a:gd name="T31" fmla="*/ 146 h 153"/>
              <a:gd name="T32" fmla="*/ 99 w 105"/>
              <a:gd name="T33" fmla="*/ 153 h 153"/>
              <a:gd name="T34" fmla="*/ 11 w 105"/>
              <a:gd name="T35" fmla="*/ 8 h 153"/>
              <a:gd name="T36" fmla="*/ 8 w 105"/>
              <a:gd name="T37" fmla="*/ 10 h 153"/>
              <a:gd name="T38" fmla="*/ 8 w 105"/>
              <a:gd name="T39" fmla="*/ 143 h 153"/>
              <a:gd name="T40" fmla="*/ 11 w 105"/>
              <a:gd name="T41" fmla="*/ 145 h 153"/>
              <a:gd name="T42" fmla="*/ 23 w 105"/>
              <a:gd name="T43" fmla="*/ 145 h 153"/>
              <a:gd name="T44" fmla="*/ 25 w 105"/>
              <a:gd name="T45" fmla="*/ 143 h 153"/>
              <a:gd name="T46" fmla="*/ 25 w 105"/>
              <a:gd name="T47" fmla="*/ 10 h 153"/>
              <a:gd name="T48" fmla="*/ 23 w 105"/>
              <a:gd name="T49" fmla="*/ 8 h 153"/>
              <a:gd name="T50" fmla="*/ 11 w 105"/>
              <a:gd name="T51" fmla="*/ 8 h 153"/>
              <a:gd name="T52" fmla="*/ 32 w 105"/>
              <a:gd name="T53" fmla="*/ 76 h 153"/>
              <a:gd name="T54" fmla="*/ 32 w 105"/>
              <a:gd name="T55" fmla="*/ 77 h 153"/>
              <a:gd name="T56" fmla="*/ 33 w 105"/>
              <a:gd name="T57" fmla="*/ 78 h 153"/>
              <a:gd name="T58" fmla="*/ 97 w 105"/>
              <a:gd name="T59" fmla="*/ 142 h 153"/>
              <a:gd name="T60" fmla="*/ 97 w 105"/>
              <a:gd name="T61" fmla="*/ 10 h 153"/>
              <a:gd name="T62" fmla="*/ 33 w 105"/>
              <a:gd name="T63" fmla="*/ 75 h 153"/>
              <a:gd name="T64" fmla="*/ 32 w 105"/>
              <a:gd name="T65" fmla="*/ 75 h 153"/>
              <a:gd name="T66" fmla="*/ 32 w 105"/>
              <a:gd name="T67" fmla="*/ 76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 h="153">
                <a:moveTo>
                  <a:pt x="99" y="153"/>
                </a:moveTo>
                <a:cubicBezTo>
                  <a:pt x="97" y="153"/>
                  <a:pt x="96" y="152"/>
                  <a:pt x="94" y="150"/>
                </a:cubicBezTo>
                <a:cubicBezTo>
                  <a:pt x="33" y="89"/>
                  <a:pt x="33" y="89"/>
                  <a:pt x="33" y="89"/>
                </a:cubicBezTo>
                <a:cubicBezTo>
                  <a:pt x="33" y="143"/>
                  <a:pt x="33" y="143"/>
                  <a:pt x="33" y="143"/>
                </a:cubicBezTo>
                <a:cubicBezTo>
                  <a:pt x="33" y="148"/>
                  <a:pt x="28" y="153"/>
                  <a:pt x="23" y="153"/>
                </a:cubicBezTo>
                <a:cubicBezTo>
                  <a:pt x="11" y="153"/>
                  <a:pt x="11" y="153"/>
                  <a:pt x="11" y="153"/>
                </a:cubicBezTo>
                <a:cubicBezTo>
                  <a:pt x="5" y="153"/>
                  <a:pt x="0" y="148"/>
                  <a:pt x="0" y="143"/>
                </a:cubicBezTo>
                <a:cubicBezTo>
                  <a:pt x="0" y="10"/>
                  <a:pt x="0" y="10"/>
                  <a:pt x="0" y="10"/>
                </a:cubicBezTo>
                <a:cubicBezTo>
                  <a:pt x="0" y="4"/>
                  <a:pt x="5" y="0"/>
                  <a:pt x="11" y="0"/>
                </a:cubicBezTo>
                <a:cubicBezTo>
                  <a:pt x="23" y="0"/>
                  <a:pt x="23" y="0"/>
                  <a:pt x="23" y="0"/>
                </a:cubicBezTo>
                <a:cubicBezTo>
                  <a:pt x="28" y="0"/>
                  <a:pt x="33" y="4"/>
                  <a:pt x="33" y="10"/>
                </a:cubicBezTo>
                <a:cubicBezTo>
                  <a:pt x="33" y="64"/>
                  <a:pt x="33" y="64"/>
                  <a:pt x="33" y="64"/>
                </a:cubicBezTo>
                <a:cubicBezTo>
                  <a:pt x="94" y="2"/>
                  <a:pt x="94" y="2"/>
                  <a:pt x="94" y="2"/>
                </a:cubicBezTo>
                <a:cubicBezTo>
                  <a:pt x="96" y="1"/>
                  <a:pt x="97" y="0"/>
                  <a:pt x="99" y="0"/>
                </a:cubicBezTo>
                <a:cubicBezTo>
                  <a:pt x="102" y="0"/>
                  <a:pt x="105" y="2"/>
                  <a:pt x="105" y="7"/>
                </a:cubicBezTo>
                <a:cubicBezTo>
                  <a:pt x="105" y="146"/>
                  <a:pt x="105" y="146"/>
                  <a:pt x="105" y="146"/>
                </a:cubicBezTo>
                <a:cubicBezTo>
                  <a:pt x="105" y="151"/>
                  <a:pt x="102" y="153"/>
                  <a:pt x="99" y="153"/>
                </a:cubicBezTo>
                <a:close/>
                <a:moveTo>
                  <a:pt x="11" y="8"/>
                </a:moveTo>
                <a:cubicBezTo>
                  <a:pt x="9" y="8"/>
                  <a:pt x="8" y="9"/>
                  <a:pt x="8" y="10"/>
                </a:cubicBezTo>
                <a:cubicBezTo>
                  <a:pt x="8" y="143"/>
                  <a:pt x="8" y="143"/>
                  <a:pt x="8" y="143"/>
                </a:cubicBezTo>
                <a:cubicBezTo>
                  <a:pt x="8" y="144"/>
                  <a:pt x="9" y="145"/>
                  <a:pt x="11" y="145"/>
                </a:cubicBezTo>
                <a:cubicBezTo>
                  <a:pt x="23" y="145"/>
                  <a:pt x="23" y="145"/>
                  <a:pt x="23" y="145"/>
                </a:cubicBezTo>
                <a:cubicBezTo>
                  <a:pt x="24" y="145"/>
                  <a:pt x="25" y="144"/>
                  <a:pt x="25" y="143"/>
                </a:cubicBezTo>
                <a:cubicBezTo>
                  <a:pt x="25" y="10"/>
                  <a:pt x="25" y="10"/>
                  <a:pt x="25" y="10"/>
                </a:cubicBezTo>
                <a:cubicBezTo>
                  <a:pt x="25" y="9"/>
                  <a:pt x="24" y="8"/>
                  <a:pt x="23" y="8"/>
                </a:cubicBezTo>
                <a:lnTo>
                  <a:pt x="11" y="8"/>
                </a:lnTo>
                <a:close/>
                <a:moveTo>
                  <a:pt x="32" y="76"/>
                </a:moveTo>
                <a:cubicBezTo>
                  <a:pt x="32" y="77"/>
                  <a:pt x="32" y="77"/>
                  <a:pt x="32" y="77"/>
                </a:cubicBezTo>
                <a:cubicBezTo>
                  <a:pt x="32" y="77"/>
                  <a:pt x="32" y="77"/>
                  <a:pt x="33" y="78"/>
                </a:cubicBezTo>
                <a:cubicBezTo>
                  <a:pt x="97" y="142"/>
                  <a:pt x="97" y="142"/>
                  <a:pt x="97" y="142"/>
                </a:cubicBezTo>
                <a:cubicBezTo>
                  <a:pt x="97" y="10"/>
                  <a:pt x="97" y="10"/>
                  <a:pt x="97" y="10"/>
                </a:cubicBezTo>
                <a:cubicBezTo>
                  <a:pt x="33" y="75"/>
                  <a:pt x="33" y="75"/>
                  <a:pt x="33" y="75"/>
                </a:cubicBezTo>
                <a:cubicBezTo>
                  <a:pt x="32" y="75"/>
                  <a:pt x="32" y="75"/>
                  <a:pt x="32" y="75"/>
                </a:cubicBezTo>
                <a:lnTo>
                  <a:pt x="32" y="76"/>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50"/>
          <p:cNvSpPr>
            <a:spLocks noEditPoints="1"/>
          </p:cNvSpPr>
          <p:nvPr/>
        </p:nvSpPr>
        <p:spPr bwMode="auto">
          <a:xfrm>
            <a:off x="2157249" y="3890379"/>
            <a:ext cx="390455" cy="337338"/>
          </a:xfrm>
          <a:custGeom>
            <a:avLst/>
            <a:gdLst>
              <a:gd name="T0" fmla="*/ 172 w 177"/>
              <a:gd name="T1" fmla="*/ 153 h 153"/>
              <a:gd name="T2" fmla="*/ 166 w 177"/>
              <a:gd name="T3" fmla="*/ 150 h 153"/>
              <a:gd name="T4" fmla="*/ 105 w 177"/>
              <a:gd name="T5" fmla="*/ 89 h 153"/>
              <a:gd name="T6" fmla="*/ 105 w 177"/>
              <a:gd name="T7" fmla="*/ 146 h 153"/>
              <a:gd name="T8" fmla="*/ 99 w 177"/>
              <a:gd name="T9" fmla="*/ 153 h 153"/>
              <a:gd name="T10" fmla="*/ 94 w 177"/>
              <a:gd name="T11" fmla="*/ 150 h 153"/>
              <a:gd name="T12" fmla="*/ 33 w 177"/>
              <a:gd name="T13" fmla="*/ 89 h 153"/>
              <a:gd name="T14" fmla="*/ 33 w 177"/>
              <a:gd name="T15" fmla="*/ 143 h 153"/>
              <a:gd name="T16" fmla="*/ 23 w 177"/>
              <a:gd name="T17" fmla="*/ 153 h 153"/>
              <a:gd name="T18" fmla="*/ 11 w 177"/>
              <a:gd name="T19" fmla="*/ 153 h 153"/>
              <a:gd name="T20" fmla="*/ 0 w 177"/>
              <a:gd name="T21" fmla="*/ 143 h 153"/>
              <a:gd name="T22" fmla="*/ 0 w 177"/>
              <a:gd name="T23" fmla="*/ 10 h 153"/>
              <a:gd name="T24" fmla="*/ 11 w 177"/>
              <a:gd name="T25" fmla="*/ 0 h 153"/>
              <a:gd name="T26" fmla="*/ 23 w 177"/>
              <a:gd name="T27" fmla="*/ 0 h 153"/>
              <a:gd name="T28" fmla="*/ 33 w 177"/>
              <a:gd name="T29" fmla="*/ 10 h 153"/>
              <a:gd name="T30" fmla="*/ 33 w 177"/>
              <a:gd name="T31" fmla="*/ 64 h 153"/>
              <a:gd name="T32" fmla="*/ 94 w 177"/>
              <a:gd name="T33" fmla="*/ 2 h 153"/>
              <a:gd name="T34" fmla="*/ 99 w 177"/>
              <a:gd name="T35" fmla="*/ 0 h 153"/>
              <a:gd name="T36" fmla="*/ 105 w 177"/>
              <a:gd name="T37" fmla="*/ 7 h 153"/>
              <a:gd name="T38" fmla="*/ 105 w 177"/>
              <a:gd name="T39" fmla="*/ 64 h 153"/>
              <a:gd name="T40" fmla="*/ 166 w 177"/>
              <a:gd name="T41" fmla="*/ 2 h 153"/>
              <a:gd name="T42" fmla="*/ 172 w 177"/>
              <a:gd name="T43" fmla="*/ 0 h 153"/>
              <a:gd name="T44" fmla="*/ 177 w 177"/>
              <a:gd name="T45" fmla="*/ 7 h 153"/>
              <a:gd name="T46" fmla="*/ 177 w 177"/>
              <a:gd name="T47" fmla="*/ 146 h 153"/>
              <a:gd name="T48" fmla="*/ 172 w 177"/>
              <a:gd name="T49" fmla="*/ 153 h 153"/>
              <a:gd name="T50" fmla="*/ 11 w 177"/>
              <a:gd name="T51" fmla="*/ 8 h 153"/>
              <a:gd name="T52" fmla="*/ 8 w 177"/>
              <a:gd name="T53" fmla="*/ 10 h 153"/>
              <a:gd name="T54" fmla="*/ 8 w 177"/>
              <a:gd name="T55" fmla="*/ 143 h 153"/>
              <a:gd name="T56" fmla="*/ 11 w 177"/>
              <a:gd name="T57" fmla="*/ 145 h 153"/>
              <a:gd name="T58" fmla="*/ 23 w 177"/>
              <a:gd name="T59" fmla="*/ 145 h 153"/>
              <a:gd name="T60" fmla="*/ 25 w 177"/>
              <a:gd name="T61" fmla="*/ 143 h 153"/>
              <a:gd name="T62" fmla="*/ 25 w 177"/>
              <a:gd name="T63" fmla="*/ 10 h 153"/>
              <a:gd name="T64" fmla="*/ 23 w 177"/>
              <a:gd name="T65" fmla="*/ 8 h 153"/>
              <a:gd name="T66" fmla="*/ 11 w 177"/>
              <a:gd name="T67" fmla="*/ 8 h 153"/>
              <a:gd name="T68" fmla="*/ 104 w 177"/>
              <a:gd name="T69" fmla="*/ 76 h 153"/>
              <a:gd name="T70" fmla="*/ 105 w 177"/>
              <a:gd name="T71" fmla="*/ 77 h 153"/>
              <a:gd name="T72" fmla="*/ 105 w 177"/>
              <a:gd name="T73" fmla="*/ 78 h 153"/>
              <a:gd name="T74" fmla="*/ 169 w 177"/>
              <a:gd name="T75" fmla="*/ 142 h 153"/>
              <a:gd name="T76" fmla="*/ 169 w 177"/>
              <a:gd name="T77" fmla="*/ 10 h 153"/>
              <a:gd name="T78" fmla="*/ 105 w 177"/>
              <a:gd name="T79" fmla="*/ 75 h 153"/>
              <a:gd name="T80" fmla="*/ 105 w 177"/>
              <a:gd name="T81" fmla="*/ 75 h 153"/>
              <a:gd name="T82" fmla="*/ 104 w 177"/>
              <a:gd name="T83" fmla="*/ 76 h 153"/>
              <a:gd name="T84" fmla="*/ 32 w 177"/>
              <a:gd name="T85" fmla="*/ 76 h 153"/>
              <a:gd name="T86" fmla="*/ 32 w 177"/>
              <a:gd name="T87" fmla="*/ 77 h 153"/>
              <a:gd name="T88" fmla="*/ 33 w 177"/>
              <a:gd name="T89" fmla="*/ 78 h 153"/>
              <a:gd name="T90" fmla="*/ 97 w 177"/>
              <a:gd name="T91" fmla="*/ 142 h 153"/>
              <a:gd name="T92" fmla="*/ 97 w 177"/>
              <a:gd name="T93" fmla="*/ 10 h 153"/>
              <a:gd name="T94" fmla="*/ 33 w 177"/>
              <a:gd name="T95" fmla="*/ 75 h 153"/>
              <a:gd name="T96" fmla="*/ 32 w 177"/>
              <a:gd name="T97" fmla="*/ 75 h 153"/>
              <a:gd name="T98" fmla="*/ 32 w 177"/>
              <a:gd name="T99" fmla="*/ 76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7" h="153">
                <a:moveTo>
                  <a:pt x="172" y="153"/>
                </a:moveTo>
                <a:cubicBezTo>
                  <a:pt x="170" y="153"/>
                  <a:pt x="168" y="152"/>
                  <a:pt x="166" y="150"/>
                </a:cubicBezTo>
                <a:cubicBezTo>
                  <a:pt x="105" y="89"/>
                  <a:pt x="105" y="89"/>
                  <a:pt x="105" y="89"/>
                </a:cubicBezTo>
                <a:cubicBezTo>
                  <a:pt x="105" y="146"/>
                  <a:pt x="105" y="146"/>
                  <a:pt x="105" y="146"/>
                </a:cubicBezTo>
                <a:cubicBezTo>
                  <a:pt x="105" y="151"/>
                  <a:pt x="102" y="153"/>
                  <a:pt x="99" y="153"/>
                </a:cubicBezTo>
                <a:cubicBezTo>
                  <a:pt x="97" y="153"/>
                  <a:pt x="96" y="152"/>
                  <a:pt x="94" y="150"/>
                </a:cubicBezTo>
                <a:cubicBezTo>
                  <a:pt x="33" y="89"/>
                  <a:pt x="33" y="89"/>
                  <a:pt x="33" y="89"/>
                </a:cubicBezTo>
                <a:cubicBezTo>
                  <a:pt x="33" y="143"/>
                  <a:pt x="33" y="143"/>
                  <a:pt x="33" y="143"/>
                </a:cubicBezTo>
                <a:cubicBezTo>
                  <a:pt x="33" y="148"/>
                  <a:pt x="28" y="153"/>
                  <a:pt x="23" y="153"/>
                </a:cubicBezTo>
                <a:cubicBezTo>
                  <a:pt x="11" y="153"/>
                  <a:pt x="11" y="153"/>
                  <a:pt x="11" y="153"/>
                </a:cubicBezTo>
                <a:cubicBezTo>
                  <a:pt x="5" y="153"/>
                  <a:pt x="0" y="148"/>
                  <a:pt x="0" y="143"/>
                </a:cubicBezTo>
                <a:cubicBezTo>
                  <a:pt x="0" y="10"/>
                  <a:pt x="0" y="10"/>
                  <a:pt x="0" y="10"/>
                </a:cubicBezTo>
                <a:cubicBezTo>
                  <a:pt x="0" y="4"/>
                  <a:pt x="5" y="0"/>
                  <a:pt x="11" y="0"/>
                </a:cubicBezTo>
                <a:cubicBezTo>
                  <a:pt x="23" y="0"/>
                  <a:pt x="23" y="0"/>
                  <a:pt x="23" y="0"/>
                </a:cubicBezTo>
                <a:cubicBezTo>
                  <a:pt x="28" y="0"/>
                  <a:pt x="33" y="4"/>
                  <a:pt x="33" y="10"/>
                </a:cubicBezTo>
                <a:cubicBezTo>
                  <a:pt x="33" y="64"/>
                  <a:pt x="33" y="64"/>
                  <a:pt x="33" y="64"/>
                </a:cubicBezTo>
                <a:cubicBezTo>
                  <a:pt x="94" y="2"/>
                  <a:pt x="94" y="2"/>
                  <a:pt x="94" y="2"/>
                </a:cubicBezTo>
                <a:cubicBezTo>
                  <a:pt x="96" y="1"/>
                  <a:pt x="97" y="0"/>
                  <a:pt x="99" y="0"/>
                </a:cubicBezTo>
                <a:cubicBezTo>
                  <a:pt x="102" y="0"/>
                  <a:pt x="105" y="2"/>
                  <a:pt x="105" y="7"/>
                </a:cubicBezTo>
                <a:cubicBezTo>
                  <a:pt x="105" y="64"/>
                  <a:pt x="105" y="64"/>
                  <a:pt x="105" y="64"/>
                </a:cubicBezTo>
                <a:cubicBezTo>
                  <a:pt x="166" y="2"/>
                  <a:pt x="166" y="2"/>
                  <a:pt x="166" y="2"/>
                </a:cubicBezTo>
                <a:cubicBezTo>
                  <a:pt x="168" y="1"/>
                  <a:pt x="170" y="0"/>
                  <a:pt x="172" y="0"/>
                </a:cubicBezTo>
                <a:cubicBezTo>
                  <a:pt x="175" y="0"/>
                  <a:pt x="177" y="2"/>
                  <a:pt x="177" y="7"/>
                </a:cubicBezTo>
                <a:cubicBezTo>
                  <a:pt x="177" y="146"/>
                  <a:pt x="177" y="146"/>
                  <a:pt x="177" y="146"/>
                </a:cubicBezTo>
                <a:cubicBezTo>
                  <a:pt x="177" y="151"/>
                  <a:pt x="175" y="153"/>
                  <a:pt x="172" y="153"/>
                </a:cubicBezTo>
                <a:close/>
                <a:moveTo>
                  <a:pt x="11" y="8"/>
                </a:moveTo>
                <a:cubicBezTo>
                  <a:pt x="9" y="8"/>
                  <a:pt x="8" y="9"/>
                  <a:pt x="8" y="10"/>
                </a:cubicBezTo>
                <a:cubicBezTo>
                  <a:pt x="8" y="143"/>
                  <a:pt x="8" y="143"/>
                  <a:pt x="8" y="143"/>
                </a:cubicBezTo>
                <a:cubicBezTo>
                  <a:pt x="8" y="144"/>
                  <a:pt x="9" y="145"/>
                  <a:pt x="11" y="145"/>
                </a:cubicBezTo>
                <a:cubicBezTo>
                  <a:pt x="23" y="145"/>
                  <a:pt x="23" y="145"/>
                  <a:pt x="23" y="145"/>
                </a:cubicBezTo>
                <a:cubicBezTo>
                  <a:pt x="24" y="145"/>
                  <a:pt x="25" y="144"/>
                  <a:pt x="25" y="143"/>
                </a:cubicBezTo>
                <a:cubicBezTo>
                  <a:pt x="25" y="10"/>
                  <a:pt x="25" y="10"/>
                  <a:pt x="25" y="10"/>
                </a:cubicBezTo>
                <a:cubicBezTo>
                  <a:pt x="25" y="9"/>
                  <a:pt x="24" y="8"/>
                  <a:pt x="23" y="8"/>
                </a:cubicBezTo>
                <a:lnTo>
                  <a:pt x="11" y="8"/>
                </a:lnTo>
                <a:close/>
                <a:moveTo>
                  <a:pt x="104" y="76"/>
                </a:moveTo>
                <a:cubicBezTo>
                  <a:pt x="105" y="77"/>
                  <a:pt x="105" y="77"/>
                  <a:pt x="105" y="77"/>
                </a:cubicBezTo>
                <a:cubicBezTo>
                  <a:pt x="105" y="77"/>
                  <a:pt x="105" y="77"/>
                  <a:pt x="105" y="78"/>
                </a:cubicBezTo>
                <a:cubicBezTo>
                  <a:pt x="169" y="142"/>
                  <a:pt x="169" y="142"/>
                  <a:pt x="169" y="142"/>
                </a:cubicBezTo>
                <a:cubicBezTo>
                  <a:pt x="169" y="10"/>
                  <a:pt x="169" y="10"/>
                  <a:pt x="169" y="10"/>
                </a:cubicBezTo>
                <a:cubicBezTo>
                  <a:pt x="105" y="75"/>
                  <a:pt x="105" y="75"/>
                  <a:pt x="105" y="75"/>
                </a:cubicBezTo>
                <a:cubicBezTo>
                  <a:pt x="105" y="75"/>
                  <a:pt x="105" y="75"/>
                  <a:pt x="105" y="75"/>
                </a:cubicBezTo>
                <a:lnTo>
                  <a:pt x="104" y="76"/>
                </a:lnTo>
                <a:close/>
                <a:moveTo>
                  <a:pt x="32" y="76"/>
                </a:moveTo>
                <a:cubicBezTo>
                  <a:pt x="32" y="77"/>
                  <a:pt x="32" y="77"/>
                  <a:pt x="32" y="77"/>
                </a:cubicBezTo>
                <a:cubicBezTo>
                  <a:pt x="32" y="77"/>
                  <a:pt x="32" y="77"/>
                  <a:pt x="33" y="78"/>
                </a:cubicBezTo>
                <a:cubicBezTo>
                  <a:pt x="97" y="142"/>
                  <a:pt x="97" y="142"/>
                  <a:pt x="97" y="142"/>
                </a:cubicBezTo>
                <a:cubicBezTo>
                  <a:pt x="97" y="10"/>
                  <a:pt x="97" y="10"/>
                  <a:pt x="97" y="10"/>
                </a:cubicBezTo>
                <a:cubicBezTo>
                  <a:pt x="33" y="75"/>
                  <a:pt x="33" y="75"/>
                  <a:pt x="33" y="75"/>
                </a:cubicBezTo>
                <a:cubicBezTo>
                  <a:pt x="32" y="75"/>
                  <a:pt x="32" y="75"/>
                  <a:pt x="32" y="75"/>
                </a:cubicBezTo>
                <a:lnTo>
                  <a:pt x="32" y="76"/>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51"/>
          <p:cNvSpPr>
            <a:spLocks noEditPoints="1"/>
          </p:cNvSpPr>
          <p:nvPr/>
        </p:nvSpPr>
        <p:spPr bwMode="auto">
          <a:xfrm>
            <a:off x="3016436" y="3890379"/>
            <a:ext cx="341997" cy="337338"/>
          </a:xfrm>
          <a:custGeom>
            <a:avLst/>
            <a:gdLst>
              <a:gd name="T0" fmla="*/ 149 w 155"/>
              <a:gd name="T1" fmla="*/ 153 h 153"/>
              <a:gd name="T2" fmla="*/ 144 w 155"/>
              <a:gd name="T3" fmla="*/ 150 h 153"/>
              <a:gd name="T4" fmla="*/ 82 w 155"/>
              <a:gd name="T5" fmla="*/ 89 h 153"/>
              <a:gd name="T6" fmla="*/ 82 w 155"/>
              <a:gd name="T7" fmla="*/ 146 h 153"/>
              <a:gd name="T8" fmla="*/ 76 w 155"/>
              <a:gd name="T9" fmla="*/ 153 h 153"/>
              <a:gd name="T10" fmla="*/ 71 w 155"/>
              <a:gd name="T11" fmla="*/ 150 h 153"/>
              <a:gd name="T12" fmla="*/ 4 w 155"/>
              <a:gd name="T13" fmla="*/ 83 h 153"/>
              <a:gd name="T14" fmla="*/ 4 w 155"/>
              <a:gd name="T15" fmla="*/ 69 h 153"/>
              <a:gd name="T16" fmla="*/ 71 w 155"/>
              <a:gd name="T17" fmla="*/ 2 h 153"/>
              <a:gd name="T18" fmla="*/ 76 w 155"/>
              <a:gd name="T19" fmla="*/ 0 h 153"/>
              <a:gd name="T20" fmla="*/ 82 w 155"/>
              <a:gd name="T21" fmla="*/ 7 h 153"/>
              <a:gd name="T22" fmla="*/ 82 w 155"/>
              <a:gd name="T23" fmla="*/ 64 h 153"/>
              <a:gd name="T24" fmla="*/ 144 w 155"/>
              <a:gd name="T25" fmla="*/ 2 h 153"/>
              <a:gd name="T26" fmla="*/ 149 w 155"/>
              <a:gd name="T27" fmla="*/ 0 h 153"/>
              <a:gd name="T28" fmla="*/ 155 w 155"/>
              <a:gd name="T29" fmla="*/ 7 h 153"/>
              <a:gd name="T30" fmla="*/ 155 w 155"/>
              <a:gd name="T31" fmla="*/ 146 h 153"/>
              <a:gd name="T32" fmla="*/ 149 w 155"/>
              <a:gd name="T33" fmla="*/ 153 h 153"/>
              <a:gd name="T34" fmla="*/ 82 w 155"/>
              <a:gd name="T35" fmla="*/ 76 h 153"/>
              <a:gd name="T36" fmla="*/ 82 w 155"/>
              <a:gd name="T37" fmla="*/ 77 h 153"/>
              <a:gd name="T38" fmla="*/ 82 w 155"/>
              <a:gd name="T39" fmla="*/ 78 h 153"/>
              <a:gd name="T40" fmla="*/ 147 w 155"/>
              <a:gd name="T41" fmla="*/ 142 h 153"/>
              <a:gd name="T42" fmla="*/ 147 w 155"/>
              <a:gd name="T43" fmla="*/ 10 h 153"/>
              <a:gd name="T44" fmla="*/ 82 w 155"/>
              <a:gd name="T45" fmla="*/ 75 h 153"/>
              <a:gd name="T46" fmla="*/ 82 w 155"/>
              <a:gd name="T47" fmla="*/ 75 h 153"/>
              <a:gd name="T48" fmla="*/ 82 w 155"/>
              <a:gd name="T49" fmla="*/ 76 h 153"/>
              <a:gd name="T50" fmla="*/ 74 w 155"/>
              <a:gd name="T51" fmla="*/ 10 h 153"/>
              <a:gd name="T52" fmla="*/ 10 w 155"/>
              <a:gd name="T53" fmla="*/ 75 h 153"/>
              <a:gd name="T54" fmla="*/ 10 w 155"/>
              <a:gd name="T55" fmla="*/ 78 h 153"/>
              <a:gd name="T56" fmla="*/ 74 w 155"/>
              <a:gd name="T57" fmla="*/ 142 h 153"/>
              <a:gd name="T58" fmla="*/ 74 w 155"/>
              <a:gd name="T59" fmla="*/ 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5" h="153">
                <a:moveTo>
                  <a:pt x="149" y="153"/>
                </a:moveTo>
                <a:cubicBezTo>
                  <a:pt x="147" y="153"/>
                  <a:pt x="145" y="152"/>
                  <a:pt x="144" y="150"/>
                </a:cubicBezTo>
                <a:cubicBezTo>
                  <a:pt x="82" y="89"/>
                  <a:pt x="82" y="89"/>
                  <a:pt x="82" y="89"/>
                </a:cubicBezTo>
                <a:cubicBezTo>
                  <a:pt x="82" y="146"/>
                  <a:pt x="82" y="146"/>
                  <a:pt x="82" y="146"/>
                </a:cubicBezTo>
                <a:cubicBezTo>
                  <a:pt x="82" y="151"/>
                  <a:pt x="79" y="153"/>
                  <a:pt x="76" y="153"/>
                </a:cubicBezTo>
                <a:cubicBezTo>
                  <a:pt x="75" y="153"/>
                  <a:pt x="73" y="152"/>
                  <a:pt x="71" y="150"/>
                </a:cubicBezTo>
                <a:cubicBezTo>
                  <a:pt x="4" y="83"/>
                  <a:pt x="4" y="83"/>
                  <a:pt x="4" y="83"/>
                </a:cubicBezTo>
                <a:cubicBezTo>
                  <a:pt x="0" y="79"/>
                  <a:pt x="0" y="73"/>
                  <a:pt x="4" y="69"/>
                </a:cubicBezTo>
                <a:cubicBezTo>
                  <a:pt x="71" y="2"/>
                  <a:pt x="71" y="2"/>
                  <a:pt x="71" y="2"/>
                </a:cubicBezTo>
                <a:cubicBezTo>
                  <a:pt x="73" y="1"/>
                  <a:pt x="75" y="0"/>
                  <a:pt x="76" y="0"/>
                </a:cubicBezTo>
                <a:cubicBezTo>
                  <a:pt x="79" y="0"/>
                  <a:pt x="82" y="2"/>
                  <a:pt x="82" y="7"/>
                </a:cubicBezTo>
                <a:cubicBezTo>
                  <a:pt x="82" y="64"/>
                  <a:pt x="82" y="64"/>
                  <a:pt x="82" y="64"/>
                </a:cubicBezTo>
                <a:cubicBezTo>
                  <a:pt x="144" y="2"/>
                  <a:pt x="144" y="2"/>
                  <a:pt x="144" y="2"/>
                </a:cubicBezTo>
                <a:cubicBezTo>
                  <a:pt x="145" y="1"/>
                  <a:pt x="147" y="0"/>
                  <a:pt x="149" y="0"/>
                </a:cubicBezTo>
                <a:cubicBezTo>
                  <a:pt x="152" y="0"/>
                  <a:pt x="155" y="2"/>
                  <a:pt x="155" y="7"/>
                </a:cubicBezTo>
                <a:cubicBezTo>
                  <a:pt x="155" y="146"/>
                  <a:pt x="155" y="146"/>
                  <a:pt x="155" y="146"/>
                </a:cubicBezTo>
                <a:cubicBezTo>
                  <a:pt x="155" y="151"/>
                  <a:pt x="152" y="153"/>
                  <a:pt x="149" y="153"/>
                </a:cubicBezTo>
                <a:close/>
                <a:moveTo>
                  <a:pt x="82" y="76"/>
                </a:moveTo>
                <a:cubicBezTo>
                  <a:pt x="82" y="77"/>
                  <a:pt x="82" y="77"/>
                  <a:pt x="82" y="77"/>
                </a:cubicBezTo>
                <a:cubicBezTo>
                  <a:pt x="82" y="77"/>
                  <a:pt x="82" y="77"/>
                  <a:pt x="82" y="78"/>
                </a:cubicBezTo>
                <a:cubicBezTo>
                  <a:pt x="147" y="142"/>
                  <a:pt x="147" y="142"/>
                  <a:pt x="147" y="142"/>
                </a:cubicBezTo>
                <a:cubicBezTo>
                  <a:pt x="147" y="10"/>
                  <a:pt x="147" y="10"/>
                  <a:pt x="147" y="10"/>
                </a:cubicBezTo>
                <a:cubicBezTo>
                  <a:pt x="82" y="75"/>
                  <a:pt x="82" y="75"/>
                  <a:pt x="82" y="75"/>
                </a:cubicBezTo>
                <a:cubicBezTo>
                  <a:pt x="82" y="75"/>
                  <a:pt x="82" y="75"/>
                  <a:pt x="82" y="75"/>
                </a:cubicBezTo>
                <a:lnTo>
                  <a:pt x="82" y="76"/>
                </a:lnTo>
                <a:close/>
                <a:moveTo>
                  <a:pt x="74" y="10"/>
                </a:moveTo>
                <a:cubicBezTo>
                  <a:pt x="10" y="75"/>
                  <a:pt x="10" y="75"/>
                  <a:pt x="10" y="75"/>
                </a:cubicBezTo>
                <a:cubicBezTo>
                  <a:pt x="9" y="76"/>
                  <a:pt x="9" y="77"/>
                  <a:pt x="10" y="78"/>
                </a:cubicBezTo>
                <a:cubicBezTo>
                  <a:pt x="74" y="142"/>
                  <a:pt x="74" y="142"/>
                  <a:pt x="74" y="142"/>
                </a:cubicBezTo>
                <a:lnTo>
                  <a:pt x="74" y="10"/>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52"/>
          <p:cNvSpPr>
            <a:spLocks noEditPoints="1"/>
          </p:cNvSpPr>
          <p:nvPr/>
        </p:nvSpPr>
        <p:spPr bwMode="auto">
          <a:xfrm>
            <a:off x="3895192" y="3887583"/>
            <a:ext cx="311246" cy="340134"/>
          </a:xfrm>
          <a:custGeom>
            <a:avLst/>
            <a:gdLst>
              <a:gd name="T0" fmla="*/ 7 w 141"/>
              <a:gd name="T1" fmla="*/ 154 h 154"/>
              <a:gd name="T2" fmla="*/ 0 w 141"/>
              <a:gd name="T3" fmla="*/ 147 h 154"/>
              <a:gd name="T4" fmla="*/ 0 w 141"/>
              <a:gd name="T5" fmla="*/ 8 h 154"/>
              <a:gd name="T6" fmla="*/ 7 w 141"/>
              <a:gd name="T7" fmla="*/ 0 h 154"/>
              <a:gd name="T8" fmla="*/ 11 w 141"/>
              <a:gd name="T9" fmla="*/ 1 h 154"/>
              <a:gd name="T10" fmla="*/ 137 w 141"/>
              <a:gd name="T11" fmla="*/ 71 h 154"/>
              <a:gd name="T12" fmla="*/ 141 w 141"/>
              <a:gd name="T13" fmla="*/ 77 h 154"/>
              <a:gd name="T14" fmla="*/ 137 w 141"/>
              <a:gd name="T15" fmla="*/ 84 h 154"/>
              <a:gd name="T16" fmla="*/ 11 w 141"/>
              <a:gd name="T17" fmla="*/ 153 h 154"/>
              <a:gd name="T18" fmla="*/ 7 w 141"/>
              <a:gd name="T19" fmla="*/ 154 h 154"/>
              <a:gd name="T20" fmla="*/ 8 w 141"/>
              <a:gd name="T21" fmla="*/ 9 h 154"/>
              <a:gd name="T22" fmla="*/ 8 w 141"/>
              <a:gd name="T23" fmla="*/ 146 h 154"/>
              <a:gd name="T24" fmla="*/ 132 w 141"/>
              <a:gd name="T25" fmla="*/ 77 h 154"/>
              <a:gd name="T26" fmla="*/ 8 w 141"/>
              <a:gd name="T27" fmla="*/ 9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1" h="154">
                <a:moveTo>
                  <a:pt x="7" y="154"/>
                </a:moveTo>
                <a:cubicBezTo>
                  <a:pt x="3" y="154"/>
                  <a:pt x="0" y="151"/>
                  <a:pt x="0" y="147"/>
                </a:cubicBezTo>
                <a:cubicBezTo>
                  <a:pt x="0" y="8"/>
                  <a:pt x="0" y="8"/>
                  <a:pt x="0" y="8"/>
                </a:cubicBezTo>
                <a:cubicBezTo>
                  <a:pt x="0" y="3"/>
                  <a:pt x="3" y="0"/>
                  <a:pt x="7" y="0"/>
                </a:cubicBezTo>
                <a:cubicBezTo>
                  <a:pt x="9" y="0"/>
                  <a:pt x="10" y="0"/>
                  <a:pt x="11" y="1"/>
                </a:cubicBezTo>
                <a:cubicBezTo>
                  <a:pt x="137" y="71"/>
                  <a:pt x="137" y="71"/>
                  <a:pt x="137" y="71"/>
                </a:cubicBezTo>
                <a:cubicBezTo>
                  <a:pt x="139" y="72"/>
                  <a:pt x="141" y="75"/>
                  <a:pt x="141" y="77"/>
                </a:cubicBezTo>
                <a:cubicBezTo>
                  <a:pt x="141" y="80"/>
                  <a:pt x="139" y="82"/>
                  <a:pt x="137" y="84"/>
                </a:cubicBezTo>
                <a:cubicBezTo>
                  <a:pt x="11" y="153"/>
                  <a:pt x="11" y="153"/>
                  <a:pt x="11" y="153"/>
                </a:cubicBezTo>
                <a:cubicBezTo>
                  <a:pt x="10" y="154"/>
                  <a:pt x="9" y="154"/>
                  <a:pt x="7" y="154"/>
                </a:cubicBezTo>
                <a:close/>
                <a:moveTo>
                  <a:pt x="8" y="9"/>
                </a:moveTo>
                <a:cubicBezTo>
                  <a:pt x="8" y="146"/>
                  <a:pt x="8" y="146"/>
                  <a:pt x="8" y="146"/>
                </a:cubicBezTo>
                <a:cubicBezTo>
                  <a:pt x="132" y="77"/>
                  <a:pt x="132" y="77"/>
                  <a:pt x="132" y="77"/>
                </a:cubicBezTo>
                <a:lnTo>
                  <a:pt x="8" y="9"/>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53"/>
          <p:cNvSpPr>
            <a:spLocks noEditPoints="1"/>
          </p:cNvSpPr>
          <p:nvPr/>
        </p:nvSpPr>
        <p:spPr bwMode="auto">
          <a:xfrm>
            <a:off x="4723627" y="3890379"/>
            <a:ext cx="337338" cy="337338"/>
          </a:xfrm>
          <a:custGeom>
            <a:avLst/>
            <a:gdLst>
              <a:gd name="T0" fmla="*/ 143 w 153"/>
              <a:gd name="T1" fmla="*/ 153 h 153"/>
              <a:gd name="T2" fmla="*/ 95 w 153"/>
              <a:gd name="T3" fmla="*/ 153 h 153"/>
              <a:gd name="T4" fmla="*/ 85 w 153"/>
              <a:gd name="T5" fmla="*/ 143 h 153"/>
              <a:gd name="T6" fmla="*/ 85 w 153"/>
              <a:gd name="T7" fmla="*/ 10 h 153"/>
              <a:gd name="T8" fmla="*/ 95 w 153"/>
              <a:gd name="T9" fmla="*/ 0 h 153"/>
              <a:gd name="T10" fmla="*/ 143 w 153"/>
              <a:gd name="T11" fmla="*/ 0 h 153"/>
              <a:gd name="T12" fmla="*/ 153 w 153"/>
              <a:gd name="T13" fmla="*/ 10 h 153"/>
              <a:gd name="T14" fmla="*/ 153 w 153"/>
              <a:gd name="T15" fmla="*/ 143 h 153"/>
              <a:gd name="T16" fmla="*/ 143 w 153"/>
              <a:gd name="T17" fmla="*/ 153 h 153"/>
              <a:gd name="T18" fmla="*/ 95 w 153"/>
              <a:gd name="T19" fmla="*/ 8 h 153"/>
              <a:gd name="T20" fmla="*/ 93 w 153"/>
              <a:gd name="T21" fmla="*/ 10 h 153"/>
              <a:gd name="T22" fmla="*/ 93 w 153"/>
              <a:gd name="T23" fmla="*/ 143 h 153"/>
              <a:gd name="T24" fmla="*/ 95 w 153"/>
              <a:gd name="T25" fmla="*/ 145 h 153"/>
              <a:gd name="T26" fmla="*/ 143 w 153"/>
              <a:gd name="T27" fmla="*/ 145 h 153"/>
              <a:gd name="T28" fmla="*/ 145 w 153"/>
              <a:gd name="T29" fmla="*/ 143 h 153"/>
              <a:gd name="T30" fmla="*/ 145 w 153"/>
              <a:gd name="T31" fmla="*/ 10 h 153"/>
              <a:gd name="T32" fmla="*/ 143 w 153"/>
              <a:gd name="T33" fmla="*/ 8 h 153"/>
              <a:gd name="T34" fmla="*/ 95 w 153"/>
              <a:gd name="T35" fmla="*/ 8 h 153"/>
              <a:gd name="T36" fmla="*/ 58 w 153"/>
              <a:gd name="T37" fmla="*/ 153 h 153"/>
              <a:gd name="T38" fmla="*/ 10 w 153"/>
              <a:gd name="T39" fmla="*/ 153 h 153"/>
              <a:gd name="T40" fmla="*/ 0 w 153"/>
              <a:gd name="T41" fmla="*/ 143 h 153"/>
              <a:gd name="T42" fmla="*/ 0 w 153"/>
              <a:gd name="T43" fmla="*/ 10 h 153"/>
              <a:gd name="T44" fmla="*/ 10 w 153"/>
              <a:gd name="T45" fmla="*/ 0 h 153"/>
              <a:gd name="T46" fmla="*/ 58 w 153"/>
              <a:gd name="T47" fmla="*/ 0 h 153"/>
              <a:gd name="T48" fmla="*/ 69 w 153"/>
              <a:gd name="T49" fmla="*/ 10 h 153"/>
              <a:gd name="T50" fmla="*/ 69 w 153"/>
              <a:gd name="T51" fmla="*/ 143 h 153"/>
              <a:gd name="T52" fmla="*/ 58 w 153"/>
              <a:gd name="T53" fmla="*/ 153 h 153"/>
              <a:gd name="T54" fmla="*/ 10 w 153"/>
              <a:gd name="T55" fmla="*/ 8 h 153"/>
              <a:gd name="T56" fmla="*/ 8 w 153"/>
              <a:gd name="T57" fmla="*/ 10 h 153"/>
              <a:gd name="T58" fmla="*/ 8 w 153"/>
              <a:gd name="T59" fmla="*/ 143 h 153"/>
              <a:gd name="T60" fmla="*/ 10 w 153"/>
              <a:gd name="T61" fmla="*/ 145 h 153"/>
              <a:gd name="T62" fmla="*/ 58 w 153"/>
              <a:gd name="T63" fmla="*/ 145 h 153"/>
              <a:gd name="T64" fmla="*/ 61 w 153"/>
              <a:gd name="T65" fmla="*/ 143 h 153"/>
              <a:gd name="T66" fmla="*/ 61 w 153"/>
              <a:gd name="T67" fmla="*/ 10 h 153"/>
              <a:gd name="T68" fmla="*/ 58 w 153"/>
              <a:gd name="T69" fmla="*/ 8 h 153"/>
              <a:gd name="T70" fmla="*/ 10 w 153"/>
              <a:gd name="T71" fmla="*/ 8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3" h="153">
                <a:moveTo>
                  <a:pt x="143" y="153"/>
                </a:moveTo>
                <a:cubicBezTo>
                  <a:pt x="95" y="153"/>
                  <a:pt x="95" y="153"/>
                  <a:pt x="95" y="153"/>
                </a:cubicBezTo>
                <a:cubicBezTo>
                  <a:pt x="89" y="153"/>
                  <a:pt x="85" y="148"/>
                  <a:pt x="85" y="143"/>
                </a:cubicBezTo>
                <a:cubicBezTo>
                  <a:pt x="85" y="10"/>
                  <a:pt x="85" y="10"/>
                  <a:pt x="85" y="10"/>
                </a:cubicBezTo>
                <a:cubicBezTo>
                  <a:pt x="85" y="4"/>
                  <a:pt x="89" y="0"/>
                  <a:pt x="95" y="0"/>
                </a:cubicBezTo>
                <a:cubicBezTo>
                  <a:pt x="143" y="0"/>
                  <a:pt x="143" y="0"/>
                  <a:pt x="143" y="0"/>
                </a:cubicBezTo>
                <a:cubicBezTo>
                  <a:pt x="149" y="0"/>
                  <a:pt x="153" y="4"/>
                  <a:pt x="153" y="10"/>
                </a:cubicBezTo>
                <a:cubicBezTo>
                  <a:pt x="153" y="143"/>
                  <a:pt x="153" y="143"/>
                  <a:pt x="153" y="143"/>
                </a:cubicBezTo>
                <a:cubicBezTo>
                  <a:pt x="153" y="148"/>
                  <a:pt x="149" y="153"/>
                  <a:pt x="143" y="153"/>
                </a:cubicBezTo>
                <a:close/>
                <a:moveTo>
                  <a:pt x="95" y="8"/>
                </a:moveTo>
                <a:cubicBezTo>
                  <a:pt x="94" y="8"/>
                  <a:pt x="93" y="9"/>
                  <a:pt x="93" y="10"/>
                </a:cubicBezTo>
                <a:cubicBezTo>
                  <a:pt x="93" y="143"/>
                  <a:pt x="93" y="143"/>
                  <a:pt x="93" y="143"/>
                </a:cubicBezTo>
                <a:cubicBezTo>
                  <a:pt x="93" y="144"/>
                  <a:pt x="94" y="145"/>
                  <a:pt x="95" y="145"/>
                </a:cubicBezTo>
                <a:cubicBezTo>
                  <a:pt x="143" y="145"/>
                  <a:pt x="143" y="145"/>
                  <a:pt x="143" y="145"/>
                </a:cubicBezTo>
                <a:cubicBezTo>
                  <a:pt x="144" y="145"/>
                  <a:pt x="145" y="144"/>
                  <a:pt x="145" y="143"/>
                </a:cubicBezTo>
                <a:cubicBezTo>
                  <a:pt x="145" y="10"/>
                  <a:pt x="145" y="10"/>
                  <a:pt x="145" y="10"/>
                </a:cubicBezTo>
                <a:cubicBezTo>
                  <a:pt x="145" y="9"/>
                  <a:pt x="144" y="8"/>
                  <a:pt x="143" y="8"/>
                </a:cubicBezTo>
                <a:lnTo>
                  <a:pt x="95" y="8"/>
                </a:lnTo>
                <a:close/>
                <a:moveTo>
                  <a:pt x="58" y="153"/>
                </a:moveTo>
                <a:cubicBezTo>
                  <a:pt x="10" y="153"/>
                  <a:pt x="10" y="153"/>
                  <a:pt x="10" y="153"/>
                </a:cubicBezTo>
                <a:cubicBezTo>
                  <a:pt x="5" y="153"/>
                  <a:pt x="0" y="148"/>
                  <a:pt x="0" y="143"/>
                </a:cubicBezTo>
                <a:cubicBezTo>
                  <a:pt x="0" y="10"/>
                  <a:pt x="0" y="10"/>
                  <a:pt x="0" y="10"/>
                </a:cubicBezTo>
                <a:cubicBezTo>
                  <a:pt x="0" y="4"/>
                  <a:pt x="5" y="0"/>
                  <a:pt x="10" y="0"/>
                </a:cubicBezTo>
                <a:cubicBezTo>
                  <a:pt x="58" y="0"/>
                  <a:pt x="58" y="0"/>
                  <a:pt x="58" y="0"/>
                </a:cubicBezTo>
                <a:cubicBezTo>
                  <a:pt x="64" y="0"/>
                  <a:pt x="69" y="4"/>
                  <a:pt x="69" y="10"/>
                </a:cubicBezTo>
                <a:cubicBezTo>
                  <a:pt x="69" y="143"/>
                  <a:pt x="69" y="143"/>
                  <a:pt x="69" y="143"/>
                </a:cubicBezTo>
                <a:cubicBezTo>
                  <a:pt x="69" y="148"/>
                  <a:pt x="64" y="153"/>
                  <a:pt x="58" y="153"/>
                </a:cubicBezTo>
                <a:close/>
                <a:moveTo>
                  <a:pt x="10" y="8"/>
                </a:moveTo>
                <a:cubicBezTo>
                  <a:pt x="9" y="8"/>
                  <a:pt x="8" y="9"/>
                  <a:pt x="8" y="10"/>
                </a:cubicBezTo>
                <a:cubicBezTo>
                  <a:pt x="8" y="143"/>
                  <a:pt x="8" y="143"/>
                  <a:pt x="8" y="143"/>
                </a:cubicBezTo>
                <a:cubicBezTo>
                  <a:pt x="8" y="144"/>
                  <a:pt x="9" y="145"/>
                  <a:pt x="10" y="145"/>
                </a:cubicBezTo>
                <a:cubicBezTo>
                  <a:pt x="58" y="145"/>
                  <a:pt x="58" y="145"/>
                  <a:pt x="58" y="145"/>
                </a:cubicBezTo>
                <a:cubicBezTo>
                  <a:pt x="60" y="145"/>
                  <a:pt x="61" y="144"/>
                  <a:pt x="61" y="143"/>
                </a:cubicBezTo>
                <a:cubicBezTo>
                  <a:pt x="61" y="10"/>
                  <a:pt x="61" y="10"/>
                  <a:pt x="61" y="10"/>
                </a:cubicBezTo>
                <a:cubicBezTo>
                  <a:pt x="61" y="9"/>
                  <a:pt x="60" y="8"/>
                  <a:pt x="58" y="8"/>
                </a:cubicBezTo>
                <a:lnTo>
                  <a:pt x="10" y="8"/>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54"/>
          <p:cNvSpPr>
            <a:spLocks noEditPoints="1"/>
          </p:cNvSpPr>
          <p:nvPr/>
        </p:nvSpPr>
        <p:spPr bwMode="auto">
          <a:xfrm>
            <a:off x="5560449" y="3890379"/>
            <a:ext cx="337338" cy="337338"/>
          </a:xfrm>
          <a:custGeom>
            <a:avLst/>
            <a:gdLst>
              <a:gd name="T0" fmla="*/ 143 w 153"/>
              <a:gd name="T1" fmla="*/ 153 h 153"/>
              <a:gd name="T2" fmla="*/ 10 w 153"/>
              <a:gd name="T3" fmla="*/ 153 h 153"/>
              <a:gd name="T4" fmla="*/ 0 w 153"/>
              <a:gd name="T5" fmla="*/ 143 h 153"/>
              <a:gd name="T6" fmla="*/ 0 w 153"/>
              <a:gd name="T7" fmla="*/ 10 h 153"/>
              <a:gd name="T8" fmla="*/ 10 w 153"/>
              <a:gd name="T9" fmla="*/ 0 h 153"/>
              <a:gd name="T10" fmla="*/ 143 w 153"/>
              <a:gd name="T11" fmla="*/ 0 h 153"/>
              <a:gd name="T12" fmla="*/ 153 w 153"/>
              <a:gd name="T13" fmla="*/ 10 h 153"/>
              <a:gd name="T14" fmla="*/ 153 w 153"/>
              <a:gd name="T15" fmla="*/ 143 h 153"/>
              <a:gd name="T16" fmla="*/ 143 w 153"/>
              <a:gd name="T17" fmla="*/ 153 h 153"/>
              <a:gd name="T18" fmla="*/ 10 w 153"/>
              <a:gd name="T19" fmla="*/ 8 h 153"/>
              <a:gd name="T20" fmla="*/ 8 w 153"/>
              <a:gd name="T21" fmla="*/ 10 h 153"/>
              <a:gd name="T22" fmla="*/ 8 w 153"/>
              <a:gd name="T23" fmla="*/ 143 h 153"/>
              <a:gd name="T24" fmla="*/ 10 w 153"/>
              <a:gd name="T25" fmla="*/ 145 h 153"/>
              <a:gd name="T26" fmla="*/ 143 w 153"/>
              <a:gd name="T27" fmla="*/ 145 h 153"/>
              <a:gd name="T28" fmla="*/ 145 w 153"/>
              <a:gd name="T29" fmla="*/ 143 h 153"/>
              <a:gd name="T30" fmla="*/ 145 w 153"/>
              <a:gd name="T31" fmla="*/ 10 h 153"/>
              <a:gd name="T32" fmla="*/ 143 w 153"/>
              <a:gd name="T33" fmla="*/ 8 h 153"/>
              <a:gd name="T34" fmla="*/ 10 w 153"/>
              <a:gd name="T35" fmla="*/ 8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3" h="153">
                <a:moveTo>
                  <a:pt x="143" y="153"/>
                </a:moveTo>
                <a:cubicBezTo>
                  <a:pt x="10" y="153"/>
                  <a:pt x="10" y="153"/>
                  <a:pt x="10" y="153"/>
                </a:cubicBezTo>
                <a:cubicBezTo>
                  <a:pt x="5" y="153"/>
                  <a:pt x="0" y="148"/>
                  <a:pt x="0" y="143"/>
                </a:cubicBezTo>
                <a:cubicBezTo>
                  <a:pt x="0" y="10"/>
                  <a:pt x="0" y="10"/>
                  <a:pt x="0" y="10"/>
                </a:cubicBezTo>
                <a:cubicBezTo>
                  <a:pt x="0" y="4"/>
                  <a:pt x="5" y="0"/>
                  <a:pt x="10" y="0"/>
                </a:cubicBezTo>
                <a:cubicBezTo>
                  <a:pt x="143" y="0"/>
                  <a:pt x="143" y="0"/>
                  <a:pt x="143" y="0"/>
                </a:cubicBezTo>
                <a:cubicBezTo>
                  <a:pt x="149" y="0"/>
                  <a:pt x="153" y="4"/>
                  <a:pt x="153" y="10"/>
                </a:cubicBezTo>
                <a:cubicBezTo>
                  <a:pt x="153" y="143"/>
                  <a:pt x="153" y="143"/>
                  <a:pt x="153" y="143"/>
                </a:cubicBezTo>
                <a:cubicBezTo>
                  <a:pt x="153" y="148"/>
                  <a:pt x="149" y="153"/>
                  <a:pt x="143" y="153"/>
                </a:cubicBezTo>
                <a:close/>
                <a:moveTo>
                  <a:pt x="10" y="8"/>
                </a:moveTo>
                <a:cubicBezTo>
                  <a:pt x="9" y="8"/>
                  <a:pt x="8" y="9"/>
                  <a:pt x="8" y="10"/>
                </a:cubicBezTo>
                <a:cubicBezTo>
                  <a:pt x="8" y="143"/>
                  <a:pt x="8" y="143"/>
                  <a:pt x="8" y="143"/>
                </a:cubicBezTo>
                <a:cubicBezTo>
                  <a:pt x="8" y="144"/>
                  <a:pt x="9" y="145"/>
                  <a:pt x="10" y="145"/>
                </a:cubicBezTo>
                <a:cubicBezTo>
                  <a:pt x="143" y="145"/>
                  <a:pt x="143" y="145"/>
                  <a:pt x="143" y="145"/>
                </a:cubicBezTo>
                <a:cubicBezTo>
                  <a:pt x="144" y="145"/>
                  <a:pt x="145" y="144"/>
                  <a:pt x="145" y="143"/>
                </a:cubicBezTo>
                <a:cubicBezTo>
                  <a:pt x="145" y="10"/>
                  <a:pt x="145" y="10"/>
                  <a:pt x="145" y="10"/>
                </a:cubicBezTo>
                <a:cubicBezTo>
                  <a:pt x="145" y="9"/>
                  <a:pt x="144" y="8"/>
                  <a:pt x="143" y="8"/>
                </a:cubicBezTo>
                <a:lnTo>
                  <a:pt x="10" y="8"/>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55"/>
          <p:cNvSpPr>
            <a:spLocks noEditPoints="1"/>
          </p:cNvSpPr>
          <p:nvPr/>
        </p:nvSpPr>
        <p:spPr bwMode="auto">
          <a:xfrm>
            <a:off x="6419636" y="3890379"/>
            <a:ext cx="339202" cy="337338"/>
          </a:xfrm>
          <a:custGeom>
            <a:avLst/>
            <a:gdLst>
              <a:gd name="T0" fmla="*/ 78 w 154"/>
              <a:gd name="T1" fmla="*/ 153 h 153"/>
              <a:gd name="T2" fmla="*/ 73 w 154"/>
              <a:gd name="T3" fmla="*/ 150 h 153"/>
              <a:gd name="T4" fmla="*/ 72 w 154"/>
              <a:gd name="T5" fmla="*/ 146 h 153"/>
              <a:gd name="T6" fmla="*/ 72 w 154"/>
              <a:gd name="T7" fmla="*/ 89 h 153"/>
              <a:gd name="T8" fmla="*/ 11 w 154"/>
              <a:gd name="T9" fmla="*/ 150 h 153"/>
              <a:gd name="T10" fmla="*/ 6 w 154"/>
              <a:gd name="T11" fmla="*/ 153 h 153"/>
              <a:gd name="T12" fmla="*/ 0 w 154"/>
              <a:gd name="T13" fmla="*/ 146 h 153"/>
              <a:gd name="T14" fmla="*/ 0 w 154"/>
              <a:gd name="T15" fmla="*/ 7 h 153"/>
              <a:gd name="T16" fmla="*/ 6 w 154"/>
              <a:gd name="T17" fmla="*/ 0 h 153"/>
              <a:gd name="T18" fmla="*/ 11 w 154"/>
              <a:gd name="T19" fmla="*/ 2 h 153"/>
              <a:gd name="T20" fmla="*/ 72 w 154"/>
              <a:gd name="T21" fmla="*/ 64 h 153"/>
              <a:gd name="T22" fmla="*/ 72 w 154"/>
              <a:gd name="T23" fmla="*/ 7 h 153"/>
              <a:gd name="T24" fmla="*/ 78 w 154"/>
              <a:gd name="T25" fmla="*/ 0 h 153"/>
              <a:gd name="T26" fmla="*/ 83 w 154"/>
              <a:gd name="T27" fmla="*/ 2 h 153"/>
              <a:gd name="T28" fmla="*/ 150 w 154"/>
              <a:gd name="T29" fmla="*/ 69 h 153"/>
              <a:gd name="T30" fmla="*/ 150 w 154"/>
              <a:gd name="T31" fmla="*/ 83 h 153"/>
              <a:gd name="T32" fmla="*/ 83 w 154"/>
              <a:gd name="T33" fmla="*/ 150 h 153"/>
              <a:gd name="T34" fmla="*/ 78 w 154"/>
              <a:gd name="T35" fmla="*/ 153 h 153"/>
              <a:gd name="T36" fmla="*/ 80 w 154"/>
              <a:gd name="T37" fmla="*/ 59 h 153"/>
              <a:gd name="T38" fmla="*/ 80 w 154"/>
              <a:gd name="T39" fmla="*/ 142 h 153"/>
              <a:gd name="T40" fmla="*/ 145 w 154"/>
              <a:gd name="T41" fmla="*/ 78 h 153"/>
              <a:gd name="T42" fmla="*/ 145 w 154"/>
              <a:gd name="T43" fmla="*/ 75 h 153"/>
              <a:gd name="T44" fmla="*/ 80 w 154"/>
              <a:gd name="T45" fmla="*/ 10 h 153"/>
              <a:gd name="T46" fmla="*/ 80 w 154"/>
              <a:gd name="T47" fmla="*/ 59 h 153"/>
              <a:gd name="T48" fmla="*/ 8 w 154"/>
              <a:gd name="T49" fmla="*/ 10 h 153"/>
              <a:gd name="T50" fmla="*/ 8 w 154"/>
              <a:gd name="T51" fmla="*/ 142 h 153"/>
              <a:gd name="T52" fmla="*/ 72 w 154"/>
              <a:gd name="T53" fmla="*/ 78 h 153"/>
              <a:gd name="T54" fmla="*/ 73 w 154"/>
              <a:gd name="T55" fmla="*/ 77 h 153"/>
              <a:gd name="T56" fmla="*/ 73 w 154"/>
              <a:gd name="T57" fmla="*/ 76 h 153"/>
              <a:gd name="T58" fmla="*/ 73 w 154"/>
              <a:gd name="T59" fmla="*/ 75 h 153"/>
              <a:gd name="T60" fmla="*/ 72 w 154"/>
              <a:gd name="T61" fmla="*/ 75 h 153"/>
              <a:gd name="T62" fmla="*/ 8 w 154"/>
              <a:gd name="T63" fmla="*/ 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4" h="153">
                <a:moveTo>
                  <a:pt x="78" y="153"/>
                </a:moveTo>
                <a:cubicBezTo>
                  <a:pt x="76" y="153"/>
                  <a:pt x="74" y="152"/>
                  <a:pt x="73" y="150"/>
                </a:cubicBezTo>
                <a:cubicBezTo>
                  <a:pt x="73" y="149"/>
                  <a:pt x="72" y="147"/>
                  <a:pt x="72" y="146"/>
                </a:cubicBezTo>
                <a:cubicBezTo>
                  <a:pt x="72" y="89"/>
                  <a:pt x="72" y="89"/>
                  <a:pt x="72" y="89"/>
                </a:cubicBezTo>
                <a:cubicBezTo>
                  <a:pt x="11" y="150"/>
                  <a:pt x="11" y="150"/>
                  <a:pt x="11" y="150"/>
                </a:cubicBezTo>
                <a:cubicBezTo>
                  <a:pt x="9" y="152"/>
                  <a:pt x="7" y="153"/>
                  <a:pt x="6" y="153"/>
                </a:cubicBezTo>
                <a:cubicBezTo>
                  <a:pt x="3" y="153"/>
                  <a:pt x="0" y="151"/>
                  <a:pt x="0" y="146"/>
                </a:cubicBezTo>
                <a:cubicBezTo>
                  <a:pt x="0" y="7"/>
                  <a:pt x="0" y="7"/>
                  <a:pt x="0" y="7"/>
                </a:cubicBezTo>
                <a:cubicBezTo>
                  <a:pt x="0" y="2"/>
                  <a:pt x="3" y="0"/>
                  <a:pt x="6" y="0"/>
                </a:cubicBezTo>
                <a:cubicBezTo>
                  <a:pt x="7" y="0"/>
                  <a:pt x="9" y="1"/>
                  <a:pt x="11" y="2"/>
                </a:cubicBezTo>
                <a:cubicBezTo>
                  <a:pt x="72" y="64"/>
                  <a:pt x="72" y="64"/>
                  <a:pt x="72" y="64"/>
                </a:cubicBezTo>
                <a:cubicBezTo>
                  <a:pt x="72" y="7"/>
                  <a:pt x="72" y="7"/>
                  <a:pt x="72" y="7"/>
                </a:cubicBezTo>
                <a:cubicBezTo>
                  <a:pt x="72" y="2"/>
                  <a:pt x="75" y="0"/>
                  <a:pt x="78" y="0"/>
                </a:cubicBezTo>
                <a:cubicBezTo>
                  <a:pt x="80" y="0"/>
                  <a:pt x="82" y="1"/>
                  <a:pt x="83" y="2"/>
                </a:cubicBezTo>
                <a:cubicBezTo>
                  <a:pt x="150" y="69"/>
                  <a:pt x="150" y="69"/>
                  <a:pt x="150" y="69"/>
                </a:cubicBezTo>
                <a:cubicBezTo>
                  <a:pt x="154" y="73"/>
                  <a:pt x="154" y="79"/>
                  <a:pt x="150" y="83"/>
                </a:cubicBezTo>
                <a:cubicBezTo>
                  <a:pt x="83" y="150"/>
                  <a:pt x="83" y="150"/>
                  <a:pt x="83" y="150"/>
                </a:cubicBezTo>
                <a:cubicBezTo>
                  <a:pt x="82" y="152"/>
                  <a:pt x="80" y="153"/>
                  <a:pt x="78" y="153"/>
                </a:cubicBezTo>
                <a:close/>
                <a:moveTo>
                  <a:pt x="80" y="59"/>
                </a:moveTo>
                <a:cubicBezTo>
                  <a:pt x="80" y="142"/>
                  <a:pt x="80" y="142"/>
                  <a:pt x="80" y="142"/>
                </a:cubicBezTo>
                <a:cubicBezTo>
                  <a:pt x="145" y="78"/>
                  <a:pt x="145" y="78"/>
                  <a:pt x="145" y="78"/>
                </a:cubicBezTo>
                <a:cubicBezTo>
                  <a:pt x="145" y="77"/>
                  <a:pt x="145" y="76"/>
                  <a:pt x="145" y="75"/>
                </a:cubicBezTo>
                <a:cubicBezTo>
                  <a:pt x="80" y="10"/>
                  <a:pt x="80" y="10"/>
                  <a:pt x="80" y="10"/>
                </a:cubicBezTo>
                <a:lnTo>
                  <a:pt x="80" y="59"/>
                </a:lnTo>
                <a:close/>
                <a:moveTo>
                  <a:pt x="8" y="10"/>
                </a:moveTo>
                <a:cubicBezTo>
                  <a:pt x="8" y="142"/>
                  <a:pt x="8" y="142"/>
                  <a:pt x="8" y="142"/>
                </a:cubicBezTo>
                <a:cubicBezTo>
                  <a:pt x="72" y="78"/>
                  <a:pt x="72" y="78"/>
                  <a:pt x="72" y="78"/>
                </a:cubicBezTo>
                <a:cubicBezTo>
                  <a:pt x="72" y="77"/>
                  <a:pt x="72" y="77"/>
                  <a:pt x="73" y="77"/>
                </a:cubicBezTo>
                <a:cubicBezTo>
                  <a:pt x="73" y="76"/>
                  <a:pt x="73" y="76"/>
                  <a:pt x="73" y="76"/>
                </a:cubicBezTo>
                <a:cubicBezTo>
                  <a:pt x="73" y="75"/>
                  <a:pt x="73" y="75"/>
                  <a:pt x="73" y="75"/>
                </a:cubicBezTo>
                <a:cubicBezTo>
                  <a:pt x="72" y="75"/>
                  <a:pt x="72" y="75"/>
                  <a:pt x="72" y="75"/>
                </a:cubicBezTo>
                <a:lnTo>
                  <a:pt x="8" y="10"/>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56" name="Freeform 56"/>
          <p:cNvSpPr>
            <a:spLocks noEditPoints="1"/>
          </p:cNvSpPr>
          <p:nvPr/>
        </p:nvSpPr>
        <p:spPr bwMode="auto">
          <a:xfrm>
            <a:off x="7238752" y="3890379"/>
            <a:ext cx="390455" cy="337338"/>
          </a:xfrm>
          <a:custGeom>
            <a:avLst/>
            <a:gdLst>
              <a:gd name="T0" fmla="*/ 78 w 177"/>
              <a:gd name="T1" fmla="*/ 153 h 153"/>
              <a:gd name="T2" fmla="*/ 73 w 177"/>
              <a:gd name="T3" fmla="*/ 150 h 153"/>
              <a:gd name="T4" fmla="*/ 72 w 177"/>
              <a:gd name="T5" fmla="*/ 146 h 153"/>
              <a:gd name="T6" fmla="*/ 72 w 177"/>
              <a:gd name="T7" fmla="*/ 89 h 153"/>
              <a:gd name="T8" fmla="*/ 11 w 177"/>
              <a:gd name="T9" fmla="*/ 150 h 153"/>
              <a:gd name="T10" fmla="*/ 5 w 177"/>
              <a:gd name="T11" fmla="*/ 153 h 153"/>
              <a:gd name="T12" fmla="*/ 0 w 177"/>
              <a:gd name="T13" fmla="*/ 146 h 153"/>
              <a:gd name="T14" fmla="*/ 0 w 177"/>
              <a:gd name="T15" fmla="*/ 7 h 153"/>
              <a:gd name="T16" fmla="*/ 5 w 177"/>
              <a:gd name="T17" fmla="*/ 0 h 153"/>
              <a:gd name="T18" fmla="*/ 11 w 177"/>
              <a:gd name="T19" fmla="*/ 2 h 153"/>
              <a:gd name="T20" fmla="*/ 72 w 177"/>
              <a:gd name="T21" fmla="*/ 64 h 153"/>
              <a:gd name="T22" fmla="*/ 72 w 177"/>
              <a:gd name="T23" fmla="*/ 7 h 153"/>
              <a:gd name="T24" fmla="*/ 78 w 177"/>
              <a:gd name="T25" fmla="*/ 0 h 153"/>
              <a:gd name="T26" fmla="*/ 83 w 177"/>
              <a:gd name="T27" fmla="*/ 2 h 153"/>
              <a:gd name="T28" fmla="*/ 144 w 177"/>
              <a:gd name="T29" fmla="*/ 64 h 153"/>
              <a:gd name="T30" fmla="*/ 144 w 177"/>
              <a:gd name="T31" fmla="*/ 10 h 153"/>
              <a:gd name="T32" fmla="*/ 155 w 177"/>
              <a:gd name="T33" fmla="*/ 0 h 153"/>
              <a:gd name="T34" fmla="*/ 167 w 177"/>
              <a:gd name="T35" fmla="*/ 0 h 153"/>
              <a:gd name="T36" fmla="*/ 177 w 177"/>
              <a:gd name="T37" fmla="*/ 10 h 153"/>
              <a:gd name="T38" fmla="*/ 177 w 177"/>
              <a:gd name="T39" fmla="*/ 143 h 153"/>
              <a:gd name="T40" fmla="*/ 167 w 177"/>
              <a:gd name="T41" fmla="*/ 153 h 153"/>
              <a:gd name="T42" fmla="*/ 155 w 177"/>
              <a:gd name="T43" fmla="*/ 153 h 153"/>
              <a:gd name="T44" fmla="*/ 144 w 177"/>
              <a:gd name="T45" fmla="*/ 143 h 153"/>
              <a:gd name="T46" fmla="*/ 144 w 177"/>
              <a:gd name="T47" fmla="*/ 89 h 153"/>
              <a:gd name="T48" fmla="*/ 83 w 177"/>
              <a:gd name="T49" fmla="*/ 150 h 153"/>
              <a:gd name="T50" fmla="*/ 78 w 177"/>
              <a:gd name="T51" fmla="*/ 153 h 153"/>
              <a:gd name="T52" fmla="*/ 152 w 177"/>
              <a:gd name="T53" fmla="*/ 93 h 153"/>
              <a:gd name="T54" fmla="*/ 152 w 177"/>
              <a:gd name="T55" fmla="*/ 143 h 153"/>
              <a:gd name="T56" fmla="*/ 155 w 177"/>
              <a:gd name="T57" fmla="*/ 145 h 153"/>
              <a:gd name="T58" fmla="*/ 167 w 177"/>
              <a:gd name="T59" fmla="*/ 145 h 153"/>
              <a:gd name="T60" fmla="*/ 169 w 177"/>
              <a:gd name="T61" fmla="*/ 143 h 153"/>
              <a:gd name="T62" fmla="*/ 169 w 177"/>
              <a:gd name="T63" fmla="*/ 10 h 153"/>
              <a:gd name="T64" fmla="*/ 167 w 177"/>
              <a:gd name="T65" fmla="*/ 8 h 153"/>
              <a:gd name="T66" fmla="*/ 155 w 177"/>
              <a:gd name="T67" fmla="*/ 8 h 153"/>
              <a:gd name="T68" fmla="*/ 152 w 177"/>
              <a:gd name="T69" fmla="*/ 10 h 153"/>
              <a:gd name="T70" fmla="*/ 152 w 177"/>
              <a:gd name="T71" fmla="*/ 93 h 153"/>
              <a:gd name="T72" fmla="*/ 80 w 177"/>
              <a:gd name="T73" fmla="*/ 59 h 153"/>
              <a:gd name="T74" fmla="*/ 80 w 177"/>
              <a:gd name="T75" fmla="*/ 142 h 153"/>
              <a:gd name="T76" fmla="*/ 144 w 177"/>
              <a:gd name="T77" fmla="*/ 78 h 153"/>
              <a:gd name="T78" fmla="*/ 145 w 177"/>
              <a:gd name="T79" fmla="*/ 77 h 153"/>
              <a:gd name="T80" fmla="*/ 145 w 177"/>
              <a:gd name="T81" fmla="*/ 76 h 153"/>
              <a:gd name="T82" fmla="*/ 145 w 177"/>
              <a:gd name="T83" fmla="*/ 75 h 153"/>
              <a:gd name="T84" fmla="*/ 144 w 177"/>
              <a:gd name="T85" fmla="*/ 75 h 153"/>
              <a:gd name="T86" fmla="*/ 80 w 177"/>
              <a:gd name="T87" fmla="*/ 10 h 153"/>
              <a:gd name="T88" fmla="*/ 80 w 177"/>
              <a:gd name="T89" fmla="*/ 59 h 153"/>
              <a:gd name="T90" fmla="*/ 8 w 177"/>
              <a:gd name="T91" fmla="*/ 10 h 153"/>
              <a:gd name="T92" fmla="*/ 8 w 177"/>
              <a:gd name="T93" fmla="*/ 142 h 153"/>
              <a:gd name="T94" fmla="*/ 72 w 177"/>
              <a:gd name="T95" fmla="*/ 78 h 153"/>
              <a:gd name="T96" fmla="*/ 72 w 177"/>
              <a:gd name="T97" fmla="*/ 77 h 153"/>
              <a:gd name="T98" fmla="*/ 73 w 177"/>
              <a:gd name="T99" fmla="*/ 76 h 153"/>
              <a:gd name="T100" fmla="*/ 72 w 177"/>
              <a:gd name="T101" fmla="*/ 75 h 153"/>
              <a:gd name="T102" fmla="*/ 72 w 177"/>
              <a:gd name="T103" fmla="*/ 75 h 153"/>
              <a:gd name="T104" fmla="*/ 8 w 177"/>
              <a:gd name="T105" fmla="*/ 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7" h="153">
                <a:moveTo>
                  <a:pt x="78" y="153"/>
                </a:moveTo>
                <a:cubicBezTo>
                  <a:pt x="76" y="153"/>
                  <a:pt x="74" y="152"/>
                  <a:pt x="73" y="150"/>
                </a:cubicBezTo>
                <a:cubicBezTo>
                  <a:pt x="72" y="149"/>
                  <a:pt x="72" y="147"/>
                  <a:pt x="72" y="146"/>
                </a:cubicBezTo>
                <a:cubicBezTo>
                  <a:pt x="72" y="89"/>
                  <a:pt x="72" y="89"/>
                  <a:pt x="72" y="89"/>
                </a:cubicBezTo>
                <a:cubicBezTo>
                  <a:pt x="11" y="150"/>
                  <a:pt x="11" y="150"/>
                  <a:pt x="11" y="150"/>
                </a:cubicBezTo>
                <a:cubicBezTo>
                  <a:pt x="9" y="152"/>
                  <a:pt x="7" y="153"/>
                  <a:pt x="5" y="153"/>
                </a:cubicBezTo>
                <a:cubicBezTo>
                  <a:pt x="3" y="153"/>
                  <a:pt x="0" y="151"/>
                  <a:pt x="0" y="146"/>
                </a:cubicBezTo>
                <a:cubicBezTo>
                  <a:pt x="0" y="7"/>
                  <a:pt x="0" y="7"/>
                  <a:pt x="0" y="7"/>
                </a:cubicBezTo>
                <a:cubicBezTo>
                  <a:pt x="0" y="2"/>
                  <a:pt x="3" y="0"/>
                  <a:pt x="5" y="0"/>
                </a:cubicBezTo>
                <a:cubicBezTo>
                  <a:pt x="7" y="0"/>
                  <a:pt x="9" y="1"/>
                  <a:pt x="11" y="2"/>
                </a:cubicBezTo>
                <a:cubicBezTo>
                  <a:pt x="72" y="64"/>
                  <a:pt x="72" y="64"/>
                  <a:pt x="72" y="64"/>
                </a:cubicBezTo>
                <a:cubicBezTo>
                  <a:pt x="72" y="7"/>
                  <a:pt x="72" y="7"/>
                  <a:pt x="72" y="7"/>
                </a:cubicBezTo>
                <a:cubicBezTo>
                  <a:pt x="72" y="2"/>
                  <a:pt x="75" y="0"/>
                  <a:pt x="78" y="0"/>
                </a:cubicBezTo>
                <a:cubicBezTo>
                  <a:pt x="80" y="0"/>
                  <a:pt x="81" y="1"/>
                  <a:pt x="83" y="2"/>
                </a:cubicBezTo>
                <a:cubicBezTo>
                  <a:pt x="144" y="64"/>
                  <a:pt x="144" y="64"/>
                  <a:pt x="144" y="64"/>
                </a:cubicBezTo>
                <a:cubicBezTo>
                  <a:pt x="144" y="10"/>
                  <a:pt x="144" y="10"/>
                  <a:pt x="144" y="10"/>
                </a:cubicBezTo>
                <a:cubicBezTo>
                  <a:pt x="144" y="4"/>
                  <a:pt x="149" y="0"/>
                  <a:pt x="155" y="0"/>
                </a:cubicBezTo>
                <a:cubicBezTo>
                  <a:pt x="167" y="0"/>
                  <a:pt x="167" y="0"/>
                  <a:pt x="167" y="0"/>
                </a:cubicBezTo>
                <a:cubicBezTo>
                  <a:pt x="172" y="0"/>
                  <a:pt x="177" y="4"/>
                  <a:pt x="177" y="10"/>
                </a:cubicBezTo>
                <a:cubicBezTo>
                  <a:pt x="177" y="143"/>
                  <a:pt x="177" y="143"/>
                  <a:pt x="177" y="143"/>
                </a:cubicBezTo>
                <a:cubicBezTo>
                  <a:pt x="177" y="148"/>
                  <a:pt x="172" y="153"/>
                  <a:pt x="167" y="153"/>
                </a:cubicBezTo>
                <a:cubicBezTo>
                  <a:pt x="155" y="153"/>
                  <a:pt x="155" y="153"/>
                  <a:pt x="155" y="153"/>
                </a:cubicBezTo>
                <a:cubicBezTo>
                  <a:pt x="149" y="153"/>
                  <a:pt x="144" y="148"/>
                  <a:pt x="144" y="143"/>
                </a:cubicBezTo>
                <a:cubicBezTo>
                  <a:pt x="144" y="89"/>
                  <a:pt x="144" y="89"/>
                  <a:pt x="144" y="89"/>
                </a:cubicBezTo>
                <a:cubicBezTo>
                  <a:pt x="83" y="150"/>
                  <a:pt x="83" y="150"/>
                  <a:pt x="83" y="150"/>
                </a:cubicBezTo>
                <a:cubicBezTo>
                  <a:pt x="81" y="152"/>
                  <a:pt x="80" y="153"/>
                  <a:pt x="78" y="153"/>
                </a:cubicBezTo>
                <a:close/>
                <a:moveTo>
                  <a:pt x="152" y="93"/>
                </a:moveTo>
                <a:cubicBezTo>
                  <a:pt x="152" y="143"/>
                  <a:pt x="152" y="143"/>
                  <a:pt x="152" y="143"/>
                </a:cubicBezTo>
                <a:cubicBezTo>
                  <a:pt x="152" y="144"/>
                  <a:pt x="153" y="145"/>
                  <a:pt x="155" y="145"/>
                </a:cubicBezTo>
                <a:cubicBezTo>
                  <a:pt x="167" y="145"/>
                  <a:pt x="167" y="145"/>
                  <a:pt x="167" y="145"/>
                </a:cubicBezTo>
                <a:cubicBezTo>
                  <a:pt x="168" y="145"/>
                  <a:pt x="169" y="144"/>
                  <a:pt x="169" y="143"/>
                </a:cubicBezTo>
                <a:cubicBezTo>
                  <a:pt x="169" y="10"/>
                  <a:pt x="169" y="10"/>
                  <a:pt x="169" y="10"/>
                </a:cubicBezTo>
                <a:cubicBezTo>
                  <a:pt x="169" y="9"/>
                  <a:pt x="168" y="8"/>
                  <a:pt x="167" y="8"/>
                </a:cubicBezTo>
                <a:cubicBezTo>
                  <a:pt x="155" y="8"/>
                  <a:pt x="155" y="8"/>
                  <a:pt x="155" y="8"/>
                </a:cubicBezTo>
                <a:cubicBezTo>
                  <a:pt x="153" y="8"/>
                  <a:pt x="152" y="9"/>
                  <a:pt x="152" y="10"/>
                </a:cubicBezTo>
                <a:lnTo>
                  <a:pt x="152" y="93"/>
                </a:lnTo>
                <a:close/>
                <a:moveTo>
                  <a:pt x="80" y="59"/>
                </a:moveTo>
                <a:cubicBezTo>
                  <a:pt x="80" y="142"/>
                  <a:pt x="80" y="142"/>
                  <a:pt x="80" y="142"/>
                </a:cubicBezTo>
                <a:cubicBezTo>
                  <a:pt x="144" y="78"/>
                  <a:pt x="144" y="78"/>
                  <a:pt x="144" y="78"/>
                </a:cubicBezTo>
                <a:cubicBezTo>
                  <a:pt x="145" y="77"/>
                  <a:pt x="145" y="77"/>
                  <a:pt x="145" y="77"/>
                </a:cubicBezTo>
                <a:cubicBezTo>
                  <a:pt x="145" y="76"/>
                  <a:pt x="145" y="76"/>
                  <a:pt x="145" y="76"/>
                </a:cubicBezTo>
                <a:cubicBezTo>
                  <a:pt x="145" y="75"/>
                  <a:pt x="145" y="75"/>
                  <a:pt x="145" y="75"/>
                </a:cubicBezTo>
                <a:cubicBezTo>
                  <a:pt x="145" y="75"/>
                  <a:pt x="145" y="75"/>
                  <a:pt x="144" y="75"/>
                </a:cubicBezTo>
                <a:cubicBezTo>
                  <a:pt x="80" y="10"/>
                  <a:pt x="80" y="10"/>
                  <a:pt x="80" y="10"/>
                </a:cubicBezTo>
                <a:lnTo>
                  <a:pt x="80" y="59"/>
                </a:lnTo>
                <a:close/>
                <a:moveTo>
                  <a:pt x="8" y="10"/>
                </a:moveTo>
                <a:cubicBezTo>
                  <a:pt x="8" y="142"/>
                  <a:pt x="8" y="142"/>
                  <a:pt x="8" y="142"/>
                </a:cubicBezTo>
                <a:cubicBezTo>
                  <a:pt x="72" y="78"/>
                  <a:pt x="72" y="78"/>
                  <a:pt x="72" y="78"/>
                </a:cubicBezTo>
                <a:cubicBezTo>
                  <a:pt x="72" y="77"/>
                  <a:pt x="72" y="77"/>
                  <a:pt x="72" y="77"/>
                </a:cubicBezTo>
                <a:cubicBezTo>
                  <a:pt x="73" y="76"/>
                  <a:pt x="73" y="76"/>
                  <a:pt x="73" y="76"/>
                </a:cubicBezTo>
                <a:cubicBezTo>
                  <a:pt x="72" y="75"/>
                  <a:pt x="72" y="75"/>
                  <a:pt x="72" y="75"/>
                </a:cubicBezTo>
                <a:cubicBezTo>
                  <a:pt x="72" y="75"/>
                  <a:pt x="72" y="75"/>
                  <a:pt x="72" y="75"/>
                </a:cubicBezTo>
                <a:lnTo>
                  <a:pt x="8" y="10"/>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57" name="Freeform 57"/>
          <p:cNvSpPr>
            <a:spLocks noEditPoints="1"/>
          </p:cNvSpPr>
          <p:nvPr/>
        </p:nvSpPr>
        <p:spPr bwMode="auto">
          <a:xfrm>
            <a:off x="8152919" y="3890379"/>
            <a:ext cx="229241" cy="337338"/>
          </a:xfrm>
          <a:custGeom>
            <a:avLst/>
            <a:gdLst>
              <a:gd name="T0" fmla="*/ 5 w 104"/>
              <a:gd name="T1" fmla="*/ 153 h 153"/>
              <a:gd name="T2" fmla="*/ 0 w 104"/>
              <a:gd name="T3" fmla="*/ 146 h 153"/>
              <a:gd name="T4" fmla="*/ 0 w 104"/>
              <a:gd name="T5" fmla="*/ 7 h 153"/>
              <a:gd name="T6" fmla="*/ 5 w 104"/>
              <a:gd name="T7" fmla="*/ 0 h 153"/>
              <a:gd name="T8" fmla="*/ 11 w 104"/>
              <a:gd name="T9" fmla="*/ 2 h 153"/>
              <a:gd name="T10" fmla="*/ 72 w 104"/>
              <a:gd name="T11" fmla="*/ 64 h 153"/>
              <a:gd name="T12" fmla="*/ 72 w 104"/>
              <a:gd name="T13" fmla="*/ 10 h 153"/>
              <a:gd name="T14" fmla="*/ 82 w 104"/>
              <a:gd name="T15" fmla="*/ 0 h 153"/>
              <a:gd name="T16" fmla="*/ 94 w 104"/>
              <a:gd name="T17" fmla="*/ 0 h 153"/>
              <a:gd name="T18" fmla="*/ 104 w 104"/>
              <a:gd name="T19" fmla="*/ 10 h 153"/>
              <a:gd name="T20" fmla="*/ 104 w 104"/>
              <a:gd name="T21" fmla="*/ 143 h 153"/>
              <a:gd name="T22" fmla="*/ 94 w 104"/>
              <a:gd name="T23" fmla="*/ 153 h 153"/>
              <a:gd name="T24" fmla="*/ 82 w 104"/>
              <a:gd name="T25" fmla="*/ 153 h 153"/>
              <a:gd name="T26" fmla="*/ 72 w 104"/>
              <a:gd name="T27" fmla="*/ 143 h 153"/>
              <a:gd name="T28" fmla="*/ 72 w 104"/>
              <a:gd name="T29" fmla="*/ 89 h 153"/>
              <a:gd name="T30" fmla="*/ 11 w 104"/>
              <a:gd name="T31" fmla="*/ 150 h 153"/>
              <a:gd name="T32" fmla="*/ 5 w 104"/>
              <a:gd name="T33" fmla="*/ 153 h 153"/>
              <a:gd name="T34" fmla="*/ 80 w 104"/>
              <a:gd name="T35" fmla="*/ 93 h 153"/>
              <a:gd name="T36" fmla="*/ 80 w 104"/>
              <a:gd name="T37" fmla="*/ 143 h 153"/>
              <a:gd name="T38" fmla="*/ 82 w 104"/>
              <a:gd name="T39" fmla="*/ 145 h 153"/>
              <a:gd name="T40" fmla="*/ 94 w 104"/>
              <a:gd name="T41" fmla="*/ 145 h 153"/>
              <a:gd name="T42" fmla="*/ 96 w 104"/>
              <a:gd name="T43" fmla="*/ 143 h 153"/>
              <a:gd name="T44" fmla="*/ 96 w 104"/>
              <a:gd name="T45" fmla="*/ 10 h 153"/>
              <a:gd name="T46" fmla="*/ 94 w 104"/>
              <a:gd name="T47" fmla="*/ 8 h 153"/>
              <a:gd name="T48" fmla="*/ 82 w 104"/>
              <a:gd name="T49" fmla="*/ 8 h 153"/>
              <a:gd name="T50" fmla="*/ 80 w 104"/>
              <a:gd name="T51" fmla="*/ 10 h 153"/>
              <a:gd name="T52" fmla="*/ 80 w 104"/>
              <a:gd name="T53" fmla="*/ 93 h 153"/>
              <a:gd name="T54" fmla="*/ 8 w 104"/>
              <a:gd name="T55" fmla="*/ 10 h 153"/>
              <a:gd name="T56" fmla="*/ 8 w 104"/>
              <a:gd name="T57" fmla="*/ 142 h 153"/>
              <a:gd name="T58" fmla="*/ 72 w 104"/>
              <a:gd name="T59" fmla="*/ 78 h 153"/>
              <a:gd name="T60" fmla="*/ 72 w 104"/>
              <a:gd name="T61" fmla="*/ 77 h 153"/>
              <a:gd name="T62" fmla="*/ 73 w 104"/>
              <a:gd name="T63" fmla="*/ 76 h 153"/>
              <a:gd name="T64" fmla="*/ 72 w 104"/>
              <a:gd name="T65" fmla="*/ 75 h 153"/>
              <a:gd name="T66" fmla="*/ 72 w 104"/>
              <a:gd name="T67" fmla="*/ 75 h 153"/>
              <a:gd name="T68" fmla="*/ 8 w 104"/>
              <a:gd name="T69" fmla="*/ 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4" h="153">
                <a:moveTo>
                  <a:pt x="5" y="153"/>
                </a:moveTo>
                <a:cubicBezTo>
                  <a:pt x="2" y="153"/>
                  <a:pt x="0" y="151"/>
                  <a:pt x="0" y="146"/>
                </a:cubicBezTo>
                <a:cubicBezTo>
                  <a:pt x="0" y="7"/>
                  <a:pt x="0" y="7"/>
                  <a:pt x="0" y="7"/>
                </a:cubicBezTo>
                <a:cubicBezTo>
                  <a:pt x="0" y="2"/>
                  <a:pt x="2" y="0"/>
                  <a:pt x="5" y="0"/>
                </a:cubicBezTo>
                <a:cubicBezTo>
                  <a:pt x="7" y="0"/>
                  <a:pt x="9" y="1"/>
                  <a:pt x="11" y="2"/>
                </a:cubicBezTo>
                <a:cubicBezTo>
                  <a:pt x="72" y="64"/>
                  <a:pt x="72" y="64"/>
                  <a:pt x="72" y="64"/>
                </a:cubicBezTo>
                <a:cubicBezTo>
                  <a:pt x="72" y="10"/>
                  <a:pt x="72" y="10"/>
                  <a:pt x="72" y="10"/>
                </a:cubicBezTo>
                <a:cubicBezTo>
                  <a:pt x="72" y="4"/>
                  <a:pt x="76" y="0"/>
                  <a:pt x="82" y="0"/>
                </a:cubicBezTo>
                <a:cubicBezTo>
                  <a:pt x="94" y="0"/>
                  <a:pt x="94" y="0"/>
                  <a:pt x="94" y="0"/>
                </a:cubicBezTo>
                <a:cubicBezTo>
                  <a:pt x="100" y="0"/>
                  <a:pt x="104" y="4"/>
                  <a:pt x="104" y="10"/>
                </a:cubicBezTo>
                <a:cubicBezTo>
                  <a:pt x="104" y="143"/>
                  <a:pt x="104" y="143"/>
                  <a:pt x="104" y="143"/>
                </a:cubicBezTo>
                <a:cubicBezTo>
                  <a:pt x="104" y="148"/>
                  <a:pt x="100" y="153"/>
                  <a:pt x="94" y="153"/>
                </a:cubicBezTo>
                <a:cubicBezTo>
                  <a:pt x="82" y="153"/>
                  <a:pt x="82" y="153"/>
                  <a:pt x="82" y="153"/>
                </a:cubicBezTo>
                <a:cubicBezTo>
                  <a:pt x="76" y="153"/>
                  <a:pt x="72" y="148"/>
                  <a:pt x="72" y="143"/>
                </a:cubicBezTo>
                <a:cubicBezTo>
                  <a:pt x="72" y="89"/>
                  <a:pt x="72" y="89"/>
                  <a:pt x="72" y="89"/>
                </a:cubicBezTo>
                <a:cubicBezTo>
                  <a:pt x="11" y="150"/>
                  <a:pt x="11" y="150"/>
                  <a:pt x="11" y="150"/>
                </a:cubicBezTo>
                <a:cubicBezTo>
                  <a:pt x="9" y="152"/>
                  <a:pt x="7" y="153"/>
                  <a:pt x="5" y="153"/>
                </a:cubicBezTo>
                <a:close/>
                <a:moveTo>
                  <a:pt x="80" y="93"/>
                </a:moveTo>
                <a:cubicBezTo>
                  <a:pt x="80" y="143"/>
                  <a:pt x="80" y="143"/>
                  <a:pt x="80" y="143"/>
                </a:cubicBezTo>
                <a:cubicBezTo>
                  <a:pt x="80" y="144"/>
                  <a:pt x="81" y="145"/>
                  <a:pt x="82" y="145"/>
                </a:cubicBezTo>
                <a:cubicBezTo>
                  <a:pt x="94" y="145"/>
                  <a:pt x="94" y="145"/>
                  <a:pt x="94" y="145"/>
                </a:cubicBezTo>
                <a:cubicBezTo>
                  <a:pt x="95" y="145"/>
                  <a:pt x="96" y="144"/>
                  <a:pt x="96" y="143"/>
                </a:cubicBezTo>
                <a:cubicBezTo>
                  <a:pt x="96" y="10"/>
                  <a:pt x="96" y="10"/>
                  <a:pt x="96" y="10"/>
                </a:cubicBezTo>
                <a:cubicBezTo>
                  <a:pt x="96" y="9"/>
                  <a:pt x="95" y="8"/>
                  <a:pt x="94" y="8"/>
                </a:cubicBezTo>
                <a:cubicBezTo>
                  <a:pt x="82" y="8"/>
                  <a:pt x="82" y="8"/>
                  <a:pt x="82" y="8"/>
                </a:cubicBezTo>
                <a:cubicBezTo>
                  <a:pt x="81" y="8"/>
                  <a:pt x="80" y="9"/>
                  <a:pt x="80" y="10"/>
                </a:cubicBezTo>
                <a:lnTo>
                  <a:pt x="80" y="93"/>
                </a:lnTo>
                <a:close/>
                <a:moveTo>
                  <a:pt x="8" y="10"/>
                </a:moveTo>
                <a:cubicBezTo>
                  <a:pt x="8" y="142"/>
                  <a:pt x="8" y="142"/>
                  <a:pt x="8" y="142"/>
                </a:cubicBezTo>
                <a:cubicBezTo>
                  <a:pt x="72" y="78"/>
                  <a:pt x="72" y="78"/>
                  <a:pt x="72" y="78"/>
                </a:cubicBezTo>
                <a:cubicBezTo>
                  <a:pt x="72" y="77"/>
                  <a:pt x="72" y="77"/>
                  <a:pt x="72" y="77"/>
                </a:cubicBezTo>
                <a:cubicBezTo>
                  <a:pt x="73" y="76"/>
                  <a:pt x="73" y="76"/>
                  <a:pt x="73" y="76"/>
                </a:cubicBezTo>
                <a:cubicBezTo>
                  <a:pt x="72" y="75"/>
                  <a:pt x="72" y="75"/>
                  <a:pt x="72" y="75"/>
                </a:cubicBezTo>
                <a:cubicBezTo>
                  <a:pt x="72" y="75"/>
                  <a:pt x="72" y="75"/>
                  <a:pt x="72" y="75"/>
                </a:cubicBezTo>
                <a:lnTo>
                  <a:pt x="8" y="10"/>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58" name="Freeform 58"/>
          <p:cNvSpPr>
            <a:spLocks noEditPoints="1"/>
          </p:cNvSpPr>
          <p:nvPr/>
        </p:nvSpPr>
        <p:spPr bwMode="auto">
          <a:xfrm>
            <a:off x="8948739" y="3914608"/>
            <a:ext cx="339202" cy="286085"/>
          </a:xfrm>
          <a:custGeom>
            <a:avLst/>
            <a:gdLst>
              <a:gd name="T0" fmla="*/ 143 w 154"/>
              <a:gd name="T1" fmla="*/ 130 h 130"/>
              <a:gd name="T2" fmla="*/ 11 w 154"/>
              <a:gd name="T3" fmla="*/ 130 h 130"/>
              <a:gd name="T4" fmla="*/ 1 w 154"/>
              <a:gd name="T5" fmla="*/ 120 h 130"/>
              <a:gd name="T6" fmla="*/ 1 w 154"/>
              <a:gd name="T7" fmla="*/ 95 h 130"/>
              <a:gd name="T8" fmla="*/ 11 w 154"/>
              <a:gd name="T9" fmla="*/ 85 h 130"/>
              <a:gd name="T10" fmla="*/ 143 w 154"/>
              <a:gd name="T11" fmla="*/ 85 h 130"/>
              <a:gd name="T12" fmla="*/ 153 w 154"/>
              <a:gd name="T13" fmla="*/ 95 h 130"/>
              <a:gd name="T14" fmla="*/ 153 w 154"/>
              <a:gd name="T15" fmla="*/ 120 h 130"/>
              <a:gd name="T16" fmla="*/ 143 w 154"/>
              <a:gd name="T17" fmla="*/ 130 h 130"/>
              <a:gd name="T18" fmla="*/ 11 w 154"/>
              <a:gd name="T19" fmla="*/ 93 h 130"/>
              <a:gd name="T20" fmla="*/ 9 w 154"/>
              <a:gd name="T21" fmla="*/ 95 h 130"/>
              <a:gd name="T22" fmla="*/ 9 w 154"/>
              <a:gd name="T23" fmla="*/ 120 h 130"/>
              <a:gd name="T24" fmla="*/ 11 w 154"/>
              <a:gd name="T25" fmla="*/ 122 h 130"/>
              <a:gd name="T26" fmla="*/ 143 w 154"/>
              <a:gd name="T27" fmla="*/ 122 h 130"/>
              <a:gd name="T28" fmla="*/ 145 w 154"/>
              <a:gd name="T29" fmla="*/ 120 h 130"/>
              <a:gd name="T30" fmla="*/ 145 w 154"/>
              <a:gd name="T31" fmla="*/ 95 h 130"/>
              <a:gd name="T32" fmla="*/ 143 w 154"/>
              <a:gd name="T33" fmla="*/ 93 h 130"/>
              <a:gd name="T34" fmla="*/ 11 w 154"/>
              <a:gd name="T35" fmla="*/ 93 h 130"/>
              <a:gd name="T36" fmla="*/ 146 w 154"/>
              <a:gd name="T37" fmla="*/ 81 h 130"/>
              <a:gd name="T38" fmla="*/ 8 w 154"/>
              <a:gd name="T39" fmla="*/ 81 h 130"/>
              <a:gd name="T40" fmla="*/ 1 w 154"/>
              <a:gd name="T41" fmla="*/ 78 h 130"/>
              <a:gd name="T42" fmla="*/ 3 w 154"/>
              <a:gd name="T43" fmla="*/ 70 h 130"/>
              <a:gd name="T44" fmla="*/ 70 w 154"/>
              <a:gd name="T45" fmla="*/ 3 h 130"/>
              <a:gd name="T46" fmla="*/ 84 w 154"/>
              <a:gd name="T47" fmla="*/ 3 h 130"/>
              <a:gd name="T48" fmla="*/ 151 w 154"/>
              <a:gd name="T49" fmla="*/ 70 h 130"/>
              <a:gd name="T50" fmla="*/ 153 w 154"/>
              <a:gd name="T51" fmla="*/ 78 h 130"/>
              <a:gd name="T52" fmla="*/ 146 w 154"/>
              <a:gd name="T53" fmla="*/ 81 h 130"/>
              <a:gd name="T54" fmla="*/ 11 w 154"/>
              <a:gd name="T55" fmla="*/ 73 h 130"/>
              <a:gd name="T56" fmla="*/ 143 w 154"/>
              <a:gd name="T57" fmla="*/ 73 h 130"/>
              <a:gd name="T58" fmla="*/ 78 w 154"/>
              <a:gd name="T59" fmla="*/ 9 h 130"/>
              <a:gd name="T60" fmla="*/ 76 w 154"/>
              <a:gd name="T61" fmla="*/ 9 h 130"/>
              <a:gd name="T62" fmla="*/ 11 w 154"/>
              <a:gd name="T63" fmla="*/ 73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4" h="130">
                <a:moveTo>
                  <a:pt x="143" y="130"/>
                </a:moveTo>
                <a:cubicBezTo>
                  <a:pt x="11" y="130"/>
                  <a:pt x="11" y="130"/>
                  <a:pt x="11" y="130"/>
                </a:cubicBezTo>
                <a:cubicBezTo>
                  <a:pt x="5" y="130"/>
                  <a:pt x="1" y="125"/>
                  <a:pt x="1" y="120"/>
                </a:cubicBezTo>
                <a:cubicBezTo>
                  <a:pt x="1" y="95"/>
                  <a:pt x="1" y="95"/>
                  <a:pt x="1" y="95"/>
                </a:cubicBezTo>
                <a:cubicBezTo>
                  <a:pt x="1" y="90"/>
                  <a:pt x="5" y="85"/>
                  <a:pt x="11" y="85"/>
                </a:cubicBezTo>
                <a:cubicBezTo>
                  <a:pt x="143" y="85"/>
                  <a:pt x="143" y="85"/>
                  <a:pt x="143" y="85"/>
                </a:cubicBezTo>
                <a:cubicBezTo>
                  <a:pt x="149" y="85"/>
                  <a:pt x="153" y="90"/>
                  <a:pt x="153" y="95"/>
                </a:cubicBezTo>
                <a:cubicBezTo>
                  <a:pt x="153" y="120"/>
                  <a:pt x="153" y="120"/>
                  <a:pt x="153" y="120"/>
                </a:cubicBezTo>
                <a:cubicBezTo>
                  <a:pt x="153" y="125"/>
                  <a:pt x="149" y="130"/>
                  <a:pt x="143" y="130"/>
                </a:cubicBezTo>
                <a:close/>
                <a:moveTo>
                  <a:pt x="11" y="93"/>
                </a:moveTo>
                <a:cubicBezTo>
                  <a:pt x="10" y="93"/>
                  <a:pt x="9" y="94"/>
                  <a:pt x="9" y="95"/>
                </a:cubicBezTo>
                <a:cubicBezTo>
                  <a:pt x="9" y="120"/>
                  <a:pt x="9" y="120"/>
                  <a:pt x="9" y="120"/>
                </a:cubicBezTo>
                <a:cubicBezTo>
                  <a:pt x="9" y="121"/>
                  <a:pt x="10" y="122"/>
                  <a:pt x="11" y="122"/>
                </a:cubicBezTo>
                <a:cubicBezTo>
                  <a:pt x="143" y="122"/>
                  <a:pt x="143" y="122"/>
                  <a:pt x="143" y="122"/>
                </a:cubicBezTo>
                <a:cubicBezTo>
                  <a:pt x="145" y="122"/>
                  <a:pt x="145" y="121"/>
                  <a:pt x="145" y="120"/>
                </a:cubicBezTo>
                <a:cubicBezTo>
                  <a:pt x="145" y="95"/>
                  <a:pt x="145" y="95"/>
                  <a:pt x="145" y="95"/>
                </a:cubicBezTo>
                <a:cubicBezTo>
                  <a:pt x="145" y="94"/>
                  <a:pt x="145" y="93"/>
                  <a:pt x="143" y="93"/>
                </a:cubicBezTo>
                <a:lnTo>
                  <a:pt x="11" y="93"/>
                </a:lnTo>
                <a:close/>
                <a:moveTo>
                  <a:pt x="146" y="81"/>
                </a:moveTo>
                <a:cubicBezTo>
                  <a:pt x="8" y="81"/>
                  <a:pt x="8" y="81"/>
                  <a:pt x="8" y="81"/>
                </a:cubicBezTo>
                <a:cubicBezTo>
                  <a:pt x="3" y="81"/>
                  <a:pt x="1" y="79"/>
                  <a:pt x="1" y="78"/>
                </a:cubicBezTo>
                <a:cubicBezTo>
                  <a:pt x="0" y="77"/>
                  <a:pt x="0" y="74"/>
                  <a:pt x="3" y="70"/>
                </a:cubicBezTo>
                <a:cubicBezTo>
                  <a:pt x="70" y="3"/>
                  <a:pt x="70" y="3"/>
                  <a:pt x="70" y="3"/>
                </a:cubicBezTo>
                <a:cubicBezTo>
                  <a:pt x="74" y="0"/>
                  <a:pt x="80" y="0"/>
                  <a:pt x="84" y="3"/>
                </a:cubicBezTo>
                <a:cubicBezTo>
                  <a:pt x="151" y="70"/>
                  <a:pt x="151" y="70"/>
                  <a:pt x="151" y="70"/>
                </a:cubicBezTo>
                <a:cubicBezTo>
                  <a:pt x="154" y="74"/>
                  <a:pt x="154" y="77"/>
                  <a:pt x="153" y="78"/>
                </a:cubicBezTo>
                <a:cubicBezTo>
                  <a:pt x="153" y="79"/>
                  <a:pt x="151" y="81"/>
                  <a:pt x="146" y="81"/>
                </a:cubicBezTo>
                <a:close/>
                <a:moveTo>
                  <a:pt x="11" y="73"/>
                </a:moveTo>
                <a:cubicBezTo>
                  <a:pt x="143" y="73"/>
                  <a:pt x="143" y="73"/>
                  <a:pt x="143" y="73"/>
                </a:cubicBezTo>
                <a:cubicBezTo>
                  <a:pt x="78" y="9"/>
                  <a:pt x="78" y="9"/>
                  <a:pt x="78" y="9"/>
                </a:cubicBezTo>
                <a:cubicBezTo>
                  <a:pt x="78" y="8"/>
                  <a:pt x="76" y="8"/>
                  <a:pt x="76" y="9"/>
                </a:cubicBezTo>
                <a:lnTo>
                  <a:pt x="11" y="73"/>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59" name="Freeform 59"/>
          <p:cNvSpPr>
            <a:spLocks noEditPoints="1"/>
          </p:cNvSpPr>
          <p:nvPr/>
        </p:nvSpPr>
        <p:spPr bwMode="auto">
          <a:xfrm>
            <a:off x="9822836" y="3874537"/>
            <a:ext cx="229241" cy="341997"/>
          </a:xfrm>
          <a:custGeom>
            <a:avLst/>
            <a:gdLst>
              <a:gd name="T0" fmla="*/ 79 w 104"/>
              <a:gd name="T1" fmla="*/ 155 h 155"/>
              <a:gd name="T2" fmla="*/ 68 w 104"/>
              <a:gd name="T3" fmla="*/ 150 h 155"/>
              <a:gd name="T4" fmla="*/ 6 w 104"/>
              <a:gd name="T5" fmla="*/ 89 h 155"/>
              <a:gd name="T6" fmla="*/ 6 w 104"/>
              <a:gd name="T7" fmla="*/ 66 h 155"/>
              <a:gd name="T8" fmla="*/ 68 w 104"/>
              <a:gd name="T9" fmla="*/ 4 h 155"/>
              <a:gd name="T10" fmla="*/ 79 w 104"/>
              <a:gd name="T11" fmla="*/ 0 h 155"/>
              <a:gd name="T12" fmla="*/ 90 w 104"/>
              <a:gd name="T13" fmla="*/ 4 h 155"/>
              <a:gd name="T14" fmla="*/ 97 w 104"/>
              <a:gd name="T15" fmla="*/ 12 h 155"/>
              <a:gd name="T16" fmla="*/ 97 w 104"/>
              <a:gd name="T17" fmla="*/ 34 h 155"/>
              <a:gd name="T18" fmla="*/ 54 w 104"/>
              <a:gd name="T19" fmla="*/ 77 h 155"/>
              <a:gd name="T20" fmla="*/ 97 w 104"/>
              <a:gd name="T21" fmla="*/ 120 h 155"/>
              <a:gd name="T22" fmla="*/ 97 w 104"/>
              <a:gd name="T23" fmla="*/ 143 h 155"/>
              <a:gd name="T24" fmla="*/ 90 w 104"/>
              <a:gd name="T25" fmla="*/ 150 h 155"/>
              <a:gd name="T26" fmla="*/ 79 w 104"/>
              <a:gd name="T27" fmla="*/ 155 h 155"/>
              <a:gd name="T28" fmla="*/ 79 w 104"/>
              <a:gd name="T29" fmla="*/ 8 h 155"/>
              <a:gd name="T30" fmla="*/ 73 w 104"/>
              <a:gd name="T31" fmla="*/ 10 h 155"/>
              <a:gd name="T32" fmla="*/ 12 w 104"/>
              <a:gd name="T33" fmla="*/ 71 h 155"/>
              <a:gd name="T34" fmla="*/ 12 w 104"/>
              <a:gd name="T35" fmla="*/ 83 h 155"/>
              <a:gd name="T36" fmla="*/ 73 w 104"/>
              <a:gd name="T37" fmla="*/ 144 h 155"/>
              <a:gd name="T38" fmla="*/ 85 w 104"/>
              <a:gd name="T39" fmla="*/ 144 h 155"/>
              <a:gd name="T40" fmla="*/ 92 w 104"/>
              <a:gd name="T41" fmla="*/ 137 h 155"/>
              <a:gd name="T42" fmla="*/ 92 w 104"/>
              <a:gd name="T43" fmla="*/ 126 h 155"/>
              <a:gd name="T44" fmla="*/ 43 w 104"/>
              <a:gd name="T45" fmla="*/ 77 h 155"/>
              <a:gd name="T46" fmla="*/ 92 w 104"/>
              <a:gd name="T47" fmla="*/ 29 h 155"/>
              <a:gd name="T48" fmla="*/ 92 w 104"/>
              <a:gd name="T49" fmla="*/ 17 h 155"/>
              <a:gd name="T50" fmla="*/ 85 w 104"/>
              <a:gd name="T51" fmla="*/ 10 h 155"/>
              <a:gd name="T52" fmla="*/ 79 w 104"/>
              <a:gd name="T53" fmla="*/ 8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4" h="155">
                <a:moveTo>
                  <a:pt x="79" y="155"/>
                </a:moveTo>
                <a:cubicBezTo>
                  <a:pt x="75" y="155"/>
                  <a:pt x="71" y="153"/>
                  <a:pt x="68" y="150"/>
                </a:cubicBezTo>
                <a:cubicBezTo>
                  <a:pt x="6" y="89"/>
                  <a:pt x="6" y="89"/>
                  <a:pt x="6" y="89"/>
                </a:cubicBezTo>
                <a:cubicBezTo>
                  <a:pt x="0" y="82"/>
                  <a:pt x="0" y="72"/>
                  <a:pt x="6" y="66"/>
                </a:cubicBezTo>
                <a:cubicBezTo>
                  <a:pt x="68" y="4"/>
                  <a:pt x="68" y="4"/>
                  <a:pt x="68" y="4"/>
                </a:cubicBezTo>
                <a:cubicBezTo>
                  <a:pt x="71" y="1"/>
                  <a:pt x="75" y="0"/>
                  <a:pt x="79" y="0"/>
                </a:cubicBezTo>
                <a:cubicBezTo>
                  <a:pt x="83" y="0"/>
                  <a:pt x="87" y="1"/>
                  <a:pt x="90" y="4"/>
                </a:cubicBezTo>
                <a:cubicBezTo>
                  <a:pt x="97" y="12"/>
                  <a:pt x="97" y="12"/>
                  <a:pt x="97" y="12"/>
                </a:cubicBezTo>
                <a:cubicBezTo>
                  <a:pt x="104" y="18"/>
                  <a:pt x="104" y="28"/>
                  <a:pt x="97" y="34"/>
                </a:cubicBezTo>
                <a:cubicBezTo>
                  <a:pt x="54" y="77"/>
                  <a:pt x="54" y="77"/>
                  <a:pt x="54" y="77"/>
                </a:cubicBezTo>
                <a:cubicBezTo>
                  <a:pt x="97" y="120"/>
                  <a:pt x="97" y="120"/>
                  <a:pt x="97" y="120"/>
                </a:cubicBezTo>
                <a:cubicBezTo>
                  <a:pt x="104" y="126"/>
                  <a:pt x="104" y="137"/>
                  <a:pt x="97" y="143"/>
                </a:cubicBezTo>
                <a:cubicBezTo>
                  <a:pt x="90" y="150"/>
                  <a:pt x="90" y="150"/>
                  <a:pt x="90" y="150"/>
                </a:cubicBezTo>
                <a:cubicBezTo>
                  <a:pt x="87" y="153"/>
                  <a:pt x="83" y="155"/>
                  <a:pt x="79" y="155"/>
                </a:cubicBezTo>
                <a:close/>
                <a:moveTo>
                  <a:pt x="79" y="8"/>
                </a:moveTo>
                <a:cubicBezTo>
                  <a:pt x="77" y="8"/>
                  <a:pt x="75" y="9"/>
                  <a:pt x="73" y="10"/>
                </a:cubicBezTo>
                <a:cubicBezTo>
                  <a:pt x="12" y="71"/>
                  <a:pt x="12" y="71"/>
                  <a:pt x="12" y="71"/>
                </a:cubicBezTo>
                <a:cubicBezTo>
                  <a:pt x="9" y="75"/>
                  <a:pt x="9" y="80"/>
                  <a:pt x="12" y="83"/>
                </a:cubicBezTo>
                <a:cubicBezTo>
                  <a:pt x="73" y="144"/>
                  <a:pt x="73" y="144"/>
                  <a:pt x="73" y="144"/>
                </a:cubicBezTo>
                <a:cubicBezTo>
                  <a:pt x="76" y="147"/>
                  <a:pt x="82" y="147"/>
                  <a:pt x="85" y="144"/>
                </a:cubicBezTo>
                <a:cubicBezTo>
                  <a:pt x="92" y="137"/>
                  <a:pt x="92" y="137"/>
                  <a:pt x="92" y="137"/>
                </a:cubicBezTo>
                <a:cubicBezTo>
                  <a:pt x="95" y="134"/>
                  <a:pt x="95" y="129"/>
                  <a:pt x="92" y="126"/>
                </a:cubicBezTo>
                <a:cubicBezTo>
                  <a:pt x="43" y="77"/>
                  <a:pt x="43" y="77"/>
                  <a:pt x="43" y="77"/>
                </a:cubicBezTo>
                <a:cubicBezTo>
                  <a:pt x="92" y="29"/>
                  <a:pt x="92" y="29"/>
                  <a:pt x="92" y="29"/>
                </a:cubicBezTo>
                <a:cubicBezTo>
                  <a:pt x="95" y="26"/>
                  <a:pt x="95" y="20"/>
                  <a:pt x="92" y="17"/>
                </a:cubicBezTo>
                <a:cubicBezTo>
                  <a:pt x="85" y="10"/>
                  <a:pt x="85" y="10"/>
                  <a:pt x="85" y="10"/>
                </a:cubicBezTo>
                <a:cubicBezTo>
                  <a:pt x="83" y="9"/>
                  <a:pt x="81" y="8"/>
                  <a:pt x="79" y="8"/>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60" name="Freeform 60"/>
          <p:cNvSpPr>
            <a:spLocks noEditPoints="1"/>
          </p:cNvSpPr>
          <p:nvPr/>
        </p:nvSpPr>
        <p:spPr bwMode="auto">
          <a:xfrm>
            <a:off x="10683886" y="3874537"/>
            <a:ext cx="219922" cy="341997"/>
          </a:xfrm>
          <a:custGeom>
            <a:avLst/>
            <a:gdLst>
              <a:gd name="T0" fmla="*/ 23 w 100"/>
              <a:gd name="T1" fmla="*/ 155 h 155"/>
              <a:gd name="T2" fmla="*/ 11 w 100"/>
              <a:gd name="T3" fmla="*/ 150 h 155"/>
              <a:gd name="T4" fmla="*/ 4 w 100"/>
              <a:gd name="T5" fmla="*/ 143 h 155"/>
              <a:gd name="T6" fmla="*/ 0 w 100"/>
              <a:gd name="T7" fmla="*/ 132 h 155"/>
              <a:gd name="T8" fmla="*/ 4 w 100"/>
              <a:gd name="T9" fmla="*/ 120 h 155"/>
              <a:gd name="T10" fmla="*/ 47 w 100"/>
              <a:gd name="T11" fmla="*/ 77 h 155"/>
              <a:gd name="T12" fmla="*/ 4 w 100"/>
              <a:gd name="T13" fmla="*/ 34 h 155"/>
              <a:gd name="T14" fmla="*/ 0 w 100"/>
              <a:gd name="T15" fmla="*/ 23 h 155"/>
              <a:gd name="T16" fmla="*/ 4 w 100"/>
              <a:gd name="T17" fmla="*/ 12 h 155"/>
              <a:gd name="T18" fmla="*/ 11 w 100"/>
              <a:gd name="T19" fmla="*/ 5 h 155"/>
              <a:gd name="T20" fmla="*/ 23 w 100"/>
              <a:gd name="T21" fmla="*/ 0 h 155"/>
              <a:gd name="T22" fmla="*/ 34 w 100"/>
              <a:gd name="T23" fmla="*/ 5 h 155"/>
              <a:gd name="T24" fmla="*/ 95 w 100"/>
              <a:gd name="T25" fmla="*/ 66 h 155"/>
              <a:gd name="T26" fmla="*/ 100 w 100"/>
              <a:gd name="T27" fmla="*/ 77 h 155"/>
              <a:gd name="T28" fmla="*/ 96 w 100"/>
              <a:gd name="T29" fmla="*/ 89 h 155"/>
              <a:gd name="T30" fmla="*/ 34 w 100"/>
              <a:gd name="T31" fmla="*/ 150 h 155"/>
              <a:gd name="T32" fmla="*/ 23 w 100"/>
              <a:gd name="T33" fmla="*/ 155 h 155"/>
              <a:gd name="T34" fmla="*/ 23 w 100"/>
              <a:gd name="T35" fmla="*/ 8 h 155"/>
              <a:gd name="T36" fmla="*/ 17 w 100"/>
              <a:gd name="T37" fmla="*/ 10 h 155"/>
              <a:gd name="T38" fmla="*/ 10 w 100"/>
              <a:gd name="T39" fmla="*/ 17 h 155"/>
              <a:gd name="T40" fmla="*/ 8 w 100"/>
              <a:gd name="T41" fmla="*/ 23 h 155"/>
              <a:gd name="T42" fmla="*/ 10 w 100"/>
              <a:gd name="T43" fmla="*/ 29 h 155"/>
              <a:gd name="T44" fmla="*/ 59 w 100"/>
              <a:gd name="T45" fmla="*/ 77 h 155"/>
              <a:gd name="T46" fmla="*/ 10 w 100"/>
              <a:gd name="T47" fmla="*/ 126 h 155"/>
              <a:gd name="T48" fmla="*/ 8 w 100"/>
              <a:gd name="T49" fmla="*/ 132 h 155"/>
              <a:gd name="T50" fmla="*/ 10 w 100"/>
              <a:gd name="T51" fmla="*/ 137 h 155"/>
              <a:gd name="T52" fmla="*/ 17 w 100"/>
              <a:gd name="T53" fmla="*/ 144 h 155"/>
              <a:gd name="T54" fmla="*/ 28 w 100"/>
              <a:gd name="T55" fmla="*/ 144 h 155"/>
              <a:gd name="T56" fmla="*/ 90 w 100"/>
              <a:gd name="T57" fmla="*/ 83 h 155"/>
              <a:gd name="T58" fmla="*/ 92 w 100"/>
              <a:gd name="T59" fmla="*/ 77 h 155"/>
              <a:gd name="T60" fmla="*/ 90 w 100"/>
              <a:gd name="T61" fmla="*/ 72 h 155"/>
              <a:gd name="T62" fmla="*/ 28 w 100"/>
              <a:gd name="T63" fmla="*/ 10 h 155"/>
              <a:gd name="T64" fmla="*/ 23 w 100"/>
              <a:gd name="T65" fmla="*/ 8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155">
                <a:moveTo>
                  <a:pt x="23" y="155"/>
                </a:moveTo>
                <a:cubicBezTo>
                  <a:pt x="18" y="155"/>
                  <a:pt x="14" y="153"/>
                  <a:pt x="11" y="150"/>
                </a:cubicBezTo>
                <a:cubicBezTo>
                  <a:pt x="4" y="143"/>
                  <a:pt x="4" y="143"/>
                  <a:pt x="4" y="143"/>
                </a:cubicBezTo>
                <a:cubicBezTo>
                  <a:pt x="1" y="140"/>
                  <a:pt x="0" y="136"/>
                  <a:pt x="0" y="132"/>
                </a:cubicBezTo>
                <a:cubicBezTo>
                  <a:pt x="0" y="127"/>
                  <a:pt x="1" y="123"/>
                  <a:pt x="4" y="120"/>
                </a:cubicBezTo>
                <a:cubicBezTo>
                  <a:pt x="47" y="77"/>
                  <a:pt x="47" y="77"/>
                  <a:pt x="47" y="77"/>
                </a:cubicBezTo>
                <a:cubicBezTo>
                  <a:pt x="4" y="34"/>
                  <a:pt x="4" y="34"/>
                  <a:pt x="4" y="34"/>
                </a:cubicBezTo>
                <a:cubicBezTo>
                  <a:pt x="1" y="31"/>
                  <a:pt x="0" y="27"/>
                  <a:pt x="0" y="23"/>
                </a:cubicBezTo>
                <a:cubicBezTo>
                  <a:pt x="0" y="19"/>
                  <a:pt x="1" y="15"/>
                  <a:pt x="4" y="12"/>
                </a:cubicBezTo>
                <a:cubicBezTo>
                  <a:pt x="11" y="5"/>
                  <a:pt x="11" y="5"/>
                  <a:pt x="11" y="5"/>
                </a:cubicBezTo>
                <a:cubicBezTo>
                  <a:pt x="14" y="2"/>
                  <a:pt x="18" y="0"/>
                  <a:pt x="23" y="0"/>
                </a:cubicBezTo>
                <a:cubicBezTo>
                  <a:pt x="27" y="0"/>
                  <a:pt x="31" y="2"/>
                  <a:pt x="34" y="5"/>
                </a:cubicBezTo>
                <a:cubicBezTo>
                  <a:pt x="95" y="66"/>
                  <a:pt x="95" y="66"/>
                  <a:pt x="95" y="66"/>
                </a:cubicBezTo>
                <a:cubicBezTo>
                  <a:pt x="98" y="69"/>
                  <a:pt x="100" y="73"/>
                  <a:pt x="100" y="77"/>
                </a:cubicBezTo>
                <a:cubicBezTo>
                  <a:pt x="100" y="81"/>
                  <a:pt x="98" y="86"/>
                  <a:pt x="96" y="89"/>
                </a:cubicBezTo>
                <a:cubicBezTo>
                  <a:pt x="34" y="150"/>
                  <a:pt x="34" y="150"/>
                  <a:pt x="34" y="150"/>
                </a:cubicBezTo>
                <a:cubicBezTo>
                  <a:pt x="31" y="153"/>
                  <a:pt x="27" y="155"/>
                  <a:pt x="23" y="155"/>
                </a:cubicBezTo>
                <a:close/>
                <a:moveTo>
                  <a:pt x="23" y="8"/>
                </a:moveTo>
                <a:cubicBezTo>
                  <a:pt x="21" y="8"/>
                  <a:pt x="19" y="9"/>
                  <a:pt x="17" y="10"/>
                </a:cubicBezTo>
                <a:cubicBezTo>
                  <a:pt x="10" y="17"/>
                  <a:pt x="10" y="17"/>
                  <a:pt x="10" y="17"/>
                </a:cubicBezTo>
                <a:cubicBezTo>
                  <a:pt x="8" y="19"/>
                  <a:pt x="8" y="21"/>
                  <a:pt x="8" y="23"/>
                </a:cubicBezTo>
                <a:cubicBezTo>
                  <a:pt x="8" y="25"/>
                  <a:pt x="8" y="27"/>
                  <a:pt x="10" y="29"/>
                </a:cubicBezTo>
                <a:cubicBezTo>
                  <a:pt x="59" y="77"/>
                  <a:pt x="59" y="77"/>
                  <a:pt x="59" y="77"/>
                </a:cubicBezTo>
                <a:cubicBezTo>
                  <a:pt x="10" y="126"/>
                  <a:pt x="10" y="126"/>
                  <a:pt x="10" y="126"/>
                </a:cubicBezTo>
                <a:cubicBezTo>
                  <a:pt x="8" y="127"/>
                  <a:pt x="8" y="129"/>
                  <a:pt x="8" y="132"/>
                </a:cubicBezTo>
                <a:cubicBezTo>
                  <a:pt x="8" y="134"/>
                  <a:pt x="8" y="136"/>
                  <a:pt x="10" y="137"/>
                </a:cubicBezTo>
                <a:cubicBezTo>
                  <a:pt x="17" y="144"/>
                  <a:pt x="17" y="144"/>
                  <a:pt x="17" y="144"/>
                </a:cubicBezTo>
                <a:cubicBezTo>
                  <a:pt x="20" y="147"/>
                  <a:pt x="25" y="147"/>
                  <a:pt x="28" y="144"/>
                </a:cubicBezTo>
                <a:cubicBezTo>
                  <a:pt x="90" y="83"/>
                  <a:pt x="90" y="83"/>
                  <a:pt x="90" y="83"/>
                </a:cubicBezTo>
                <a:cubicBezTo>
                  <a:pt x="91" y="81"/>
                  <a:pt x="92" y="79"/>
                  <a:pt x="92" y="77"/>
                </a:cubicBezTo>
                <a:cubicBezTo>
                  <a:pt x="92" y="75"/>
                  <a:pt x="91" y="73"/>
                  <a:pt x="90" y="72"/>
                </a:cubicBezTo>
                <a:cubicBezTo>
                  <a:pt x="28" y="10"/>
                  <a:pt x="28" y="10"/>
                  <a:pt x="28" y="10"/>
                </a:cubicBezTo>
                <a:cubicBezTo>
                  <a:pt x="27" y="9"/>
                  <a:pt x="25" y="8"/>
                  <a:pt x="23" y="8"/>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61" name="Freeform 61"/>
          <p:cNvSpPr>
            <a:spLocks noEditPoints="1"/>
          </p:cNvSpPr>
          <p:nvPr/>
        </p:nvSpPr>
        <p:spPr bwMode="auto">
          <a:xfrm>
            <a:off x="10635429" y="4757953"/>
            <a:ext cx="339202" cy="324292"/>
          </a:xfrm>
          <a:custGeom>
            <a:avLst/>
            <a:gdLst>
              <a:gd name="T0" fmla="*/ 83 w 154"/>
              <a:gd name="T1" fmla="*/ 147 h 147"/>
              <a:gd name="T2" fmla="*/ 71 w 154"/>
              <a:gd name="T3" fmla="*/ 147 h 147"/>
              <a:gd name="T4" fmla="*/ 55 w 154"/>
              <a:gd name="T5" fmla="*/ 132 h 147"/>
              <a:gd name="T6" fmla="*/ 55 w 154"/>
              <a:gd name="T7" fmla="*/ 75 h 147"/>
              <a:gd name="T8" fmla="*/ 34 w 154"/>
              <a:gd name="T9" fmla="*/ 96 h 147"/>
              <a:gd name="T10" fmla="*/ 23 w 154"/>
              <a:gd name="T11" fmla="*/ 100 h 147"/>
              <a:gd name="T12" fmla="*/ 11 w 154"/>
              <a:gd name="T13" fmla="*/ 96 h 147"/>
              <a:gd name="T14" fmla="*/ 4 w 154"/>
              <a:gd name="T15" fmla="*/ 89 h 147"/>
              <a:gd name="T16" fmla="*/ 0 w 154"/>
              <a:gd name="T17" fmla="*/ 77 h 147"/>
              <a:gd name="T18" fmla="*/ 4 w 154"/>
              <a:gd name="T19" fmla="*/ 66 h 147"/>
              <a:gd name="T20" fmla="*/ 66 w 154"/>
              <a:gd name="T21" fmla="*/ 5 h 147"/>
              <a:gd name="T22" fmla="*/ 77 w 154"/>
              <a:gd name="T23" fmla="*/ 0 h 147"/>
              <a:gd name="T24" fmla="*/ 88 w 154"/>
              <a:gd name="T25" fmla="*/ 5 h 147"/>
              <a:gd name="T26" fmla="*/ 150 w 154"/>
              <a:gd name="T27" fmla="*/ 66 h 147"/>
              <a:gd name="T28" fmla="*/ 154 w 154"/>
              <a:gd name="T29" fmla="*/ 77 h 147"/>
              <a:gd name="T30" fmla="*/ 150 w 154"/>
              <a:gd name="T31" fmla="*/ 89 h 147"/>
              <a:gd name="T32" fmla="*/ 143 w 154"/>
              <a:gd name="T33" fmla="*/ 96 h 147"/>
              <a:gd name="T34" fmla="*/ 131 w 154"/>
              <a:gd name="T35" fmla="*/ 100 h 147"/>
              <a:gd name="T36" fmla="*/ 120 w 154"/>
              <a:gd name="T37" fmla="*/ 96 h 147"/>
              <a:gd name="T38" fmla="*/ 99 w 154"/>
              <a:gd name="T39" fmla="*/ 75 h 147"/>
              <a:gd name="T40" fmla="*/ 99 w 154"/>
              <a:gd name="T41" fmla="*/ 132 h 147"/>
              <a:gd name="T42" fmla="*/ 83 w 154"/>
              <a:gd name="T43" fmla="*/ 147 h 147"/>
              <a:gd name="T44" fmla="*/ 63 w 154"/>
              <a:gd name="T45" fmla="*/ 56 h 147"/>
              <a:gd name="T46" fmla="*/ 63 w 154"/>
              <a:gd name="T47" fmla="*/ 132 h 147"/>
              <a:gd name="T48" fmla="*/ 71 w 154"/>
              <a:gd name="T49" fmla="*/ 139 h 147"/>
              <a:gd name="T50" fmla="*/ 83 w 154"/>
              <a:gd name="T51" fmla="*/ 139 h 147"/>
              <a:gd name="T52" fmla="*/ 91 w 154"/>
              <a:gd name="T53" fmla="*/ 132 h 147"/>
              <a:gd name="T54" fmla="*/ 91 w 154"/>
              <a:gd name="T55" fmla="*/ 56 h 147"/>
              <a:gd name="T56" fmla="*/ 126 w 154"/>
              <a:gd name="T57" fmla="*/ 90 h 147"/>
              <a:gd name="T58" fmla="*/ 137 w 154"/>
              <a:gd name="T59" fmla="*/ 90 h 147"/>
              <a:gd name="T60" fmla="*/ 144 w 154"/>
              <a:gd name="T61" fmla="*/ 83 h 147"/>
              <a:gd name="T62" fmla="*/ 146 w 154"/>
              <a:gd name="T63" fmla="*/ 77 h 147"/>
              <a:gd name="T64" fmla="*/ 144 w 154"/>
              <a:gd name="T65" fmla="*/ 72 h 147"/>
              <a:gd name="T66" fmla="*/ 83 w 154"/>
              <a:gd name="T67" fmla="*/ 10 h 147"/>
              <a:gd name="T68" fmla="*/ 71 w 154"/>
              <a:gd name="T69" fmla="*/ 10 h 147"/>
              <a:gd name="T70" fmla="*/ 10 w 154"/>
              <a:gd name="T71" fmla="*/ 72 h 147"/>
              <a:gd name="T72" fmla="*/ 8 w 154"/>
              <a:gd name="T73" fmla="*/ 77 h 147"/>
              <a:gd name="T74" fmla="*/ 10 w 154"/>
              <a:gd name="T75" fmla="*/ 83 h 147"/>
              <a:gd name="T76" fmla="*/ 17 w 154"/>
              <a:gd name="T77" fmla="*/ 90 h 147"/>
              <a:gd name="T78" fmla="*/ 28 w 154"/>
              <a:gd name="T79" fmla="*/ 90 h 147"/>
              <a:gd name="T80" fmla="*/ 63 w 154"/>
              <a:gd name="T81" fmla="*/ 5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4" h="147">
                <a:moveTo>
                  <a:pt x="83" y="147"/>
                </a:moveTo>
                <a:cubicBezTo>
                  <a:pt x="71" y="147"/>
                  <a:pt x="71" y="147"/>
                  <a:pt x="71" y="147"/>
                </a:cubicBezTo>
                <a:cubicBezTo>
                  <a:pt x="62" y="147"/>
                  <a:pt x="55" y="140"/>
                  <a:pt x="55" y="132"/>
                </a:cubicBezTo>
                <a:cubicBezTo>
                  <a:pt x="55" y="75"/>
                  <a:pt x="55" y="75"/>
                  <a:pt x="55" y="75"/>
                </a:cubicBezTo>
                <a:cubicBezTo>
                  <a:pt x="34" y="96"/>
                  <a:pt x="34" y="96"/>
                  <a:pt x="34" y="96"/>
                </a:cubicBezTo>
                <a:cubicBezTo>
                  <a:pt x="31" y="99"/>
                  <a:pt x="27" y="100"/>
                  <a:pt x="23" y="100"/>
                </a:cubicBezTo>
                <a:cubicBezTo>
                  <a:pt x="18" y="100"/>
                  <a:pt x="14" y="99"/>
                  <a:pt x="11" y="96"/>
                </a:cubicBezTo>
                <a:cubicBezTo>
                  <a:pt x="4" y="89"/>
                  <a:pt x="4" y="89"/>
                  <a:pt x="4" y="89"/>
                </a:cubicBezTo>
                <a:cubicBezTo>
                  <a:pt x="1" y="86"/>
                  <a:pt x="0" y="82"/>
                  <a:pt x="0" y="77"/>
                </a:cubicBezTo>
                <a:cubicBezTo>
                  <a:pt x="0" y="73"/>
                  <a:pt x="1" y="69"/>
                  <a:pt x="4" y="66"/>
                </a:cubicBezTo>
                <a:cubicBezTo>
                  <a:pt x="66" y="5"/>
                  <a:pt x="66" y="5"/>
                  <a:pt x="66" y="5"/>
                </a:cubicBezTo>
                <a:cubicBezTo>
                  <a:pt x="68" y="2"/>
                  <a:pt x="73" y="0"/>
                  <a:pt x="77" y="0"/>
                </a:cubicBezTo>
                <a:cubicBezTo>
                  <a:pt x="81" y="0"/>
                  <a:pt x="85" y="2"/>
                  <a:pt x="88" y="5"/>
                </a:cubicBezTo>
                <a:cubicBezTo>
                  <a:pt x="150" y="66"/>
                  <a:pt x="150" y="66"/>
                  <a:pt x="150" y="66"/>
                </a:cubicBezTo>
                <a:cubicBezTo>
                  <a:pt x="153" y="69"/>
                  <a:pt x="154" y="73"/>
                  <a:pt x="154" y="77"/>
                </a:cubicBezTo>
                <a:cubicBezTo>
                  <a:pt x="154" y="82"/>
                  <a:pt x="153" y="86"/>
                  <a:pt x="150" y="89"/>
                </a:cubicBezTo>
                <a:cubicBezTo>
                  <a:pt x="143" y="96"/>
                  <a:pt x="143" y="96"/>
                  <a:pt x="143" y="96"/>
                </a:cubicBezTo>
                <a:cubicBezTo>
                  <a:pt x="140" y="99"/>
                  <a:pt x="136" y="100"/>
                  <a:pt x="131" y="100"/>
                </a:cubicBezTo>
                <a:cubicBezTo>
                  <a:pt x="127" y="100"/>
                  <a:pt x="123" y="99"/>
                  <a:pt x="120" y="96"/>
                </a:cubicBezTo>
                <a:cubicBezTo>
                  <a:pt x="99" y="75"/>
                  <a:pt x="99" y="75"/>
                  <a:pt x="99" y="75"/>
                </a:cubicBezTo>
                <a:cubicBezTo>
                  <a:pt x="99" y="132"/>
                  <a:pt x="99" y="132"/>
                  <a:pt x="99" y="132"/>
                </a:cubicBezTo>
                <a:cubicBezTo>
                  <a:pt x="99" y="140"/>
                  <a:pt x="92" y="147"/>
                  <a:pt x="83" y="147"/>
                </a:cubicBezTo>
                <a:close/>
                <a:moveTo>
                  <a:pt x="63" y="56"/>
                </a:moveTo>
                <a:cubicBezTo>
                  <a:pt x="63" y="132"/>
                  <a:pt x="63" y="132"/>
                  <a:pt x="63" y="132"/>
                </a:cubicBezTo>
                <a:cubicBezTo>
                  <a:pt x="63" y="136"/>
                  <a:pt x="67" y="139"/>
                  <a:pt x="71" y="139"/>
                </a:cubicBezTo>
                <a:cubicBezTo>
                  <a:pt x="83" y="139"/>
                  <a:pt x="83" y="139"/>
                  <a:pt x="83" y="139"/>
                </a:cubicBezTo>
                <a:cubicBezTo>
                  <a:pt x="87" y="139"/>
                  <a:pt x="91" y="136"/>
                  <a:pt x="91" y="132"/>
                </a:cubicBezTo>
                <a:cubicBezTo>
                  <a:pt x="91" y="56"/>
                  <a:pt x="91" y="56"/>
                  <a:pt x="91" y="56"/>
                </a:cubicBezTo>
                <a:cubicBezTo>
                  <a:pt x="126" y="90"/>
                  <a:pt x="126" y="90"/>
                  <a:pt x="126" y="90"/>
                </a:cubicBezTo>
                <a:cubicBezTo>
                  <a:pt x="129" y="93"/>
                  <a:pt x="134" y="93"/>
                  <a:pt x="137" y="90"/>
                </a:cubicBezTo>
                <a:cubicBezTo>
                  <a:pt x="144" y="83"/>
                  <a:pt x="144" y="83"/>
                  <a:pt x="144" y="83"/>
                </a:cubicBezTo>
                <a:cubicBezTo>
                  <a:pt x="146" y="81"/>
                  <a:pt x="146" y="79"/>
                  <a:pt x="146" y="77"/>
                </a:cubicBezTo>
                <a:cubicBezTo>
                  <a:pt x="146" y="75"/>
                  <a:pt x="146" y="73"/>
                  <a:pt x="144" y="72"/>
                </a:cubicBezTo>
                <a:cubicBezTo>
                  <a:pt x="83" y="10"/>
                  <a:pt x="83" y="10"/>
                  <a:pt x="83" y="10"/>
                </a:cubicBezTo>
                <a:cubicBezTo>
                  <a:pt x="80" y="7"/>
                  <a:pt x="74" y="7"/>
                  <a:pt x="71" y="10"/>
                </a:cubicBezTo>
                <a:cubicBezTo>
                  <a:pt x="10" y="72"/>
                  <a:pt x="10" y="72"/>
                  <a:pt x="10" y="72"/>
                </a:cubicBezTo>
                <a:cubicBezTo>
                  <a:pt x="8" y="73"/>
                  <a:pt x="8" y="75"/>
                  <a:pt x="8" y="77"/>
                </a:cubicBezTo>
                <a:cubicBezTo>
                  <a:pt x="8" y="79"/>
                  <a:pt x="8" y="81"/>
                  <a:pt x="10" y="83"/>
                </a:cubicBezTo>
                <a:cubicBezTo>
                  <a:pt x="17" y="90"/>
                  <a:pt x="17" y="90"/>
                  <a:pt x="17" y="90"/>
                </a:cubicBezTo>
                <a:cubicBezTo>
                  <a:pt x="20" y="93"/>
                  <a:pt x="25" y="93"/>
                  <a:pt x="28" y="90"/>
                </a:cubicBezTo>
                <a:lnTo>
                  <a:pt x="63" y="56"/>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62" name="Freeform 62"/>
          <p:cNvSpPr>
            <a:spLocks noEditPoints="1"/>
          </p:cNvSpPr>
          <p:nvPr/>
        </p:nvSpPr>
        <p:spPr bwMode="auto">
          <a:xfrm>
            <a:off x="9792084" y="4744906"/>
            <a:ext cx="339202" cy="326156"/>
          </a:xfrm>
          <a:custGeom>
            <a:avLst/>
            <a:gdLst>
              <a:gd name="T0" fmla="*/ 77 w 154"/>
              <a:gd name="T1" fmla="*/ 148 h 148"/>
              <a:gd name="T2" fmla="*/ 66 w 154"/>
              <a:gd name="T3" fmla="*/ 143 h 148"/>
              <a:gd name="T4" fmla="*/ 4 w 154"/>
              <a:gd name="T5" fmla="*/ 82 h 148"/>
              <a:gd name="T6" fmla="*/ 0 w 154"/>
              <a:gd name="T7" fmla="*/ 70 h 148"/>
              <a:gd name="T8" fmla="*/ 4 w 154"/>
              <a:gd name="T9" fmla="*/ 59 h 148"/>
              <a:gd name="T10" fmla="*/ 11 w 154"/>
              <a:gd name="T11" fmla="*/ 52 h 148"/>
              <a:gd name="T12" fmla="*/ 23 w 154"/>
              <a:gd name="T13" fmla="*/ 47 h 148"/>
              <a:gd name="T14" fmla="*/ 34 w 154"/>
              <a:gd name="T15" fmla="*/ 52 h 148"/>
              <a:gd name="T16" fmla="*/ 55 w 154"/>
              <a:gd name="T17" fmla="*/ 73 h 148"/>
              <a:gd name="T18" fmla="*/ 55 w 154"/>
              <a:gd name="T19" fmla="*/ 16 h 148"/>
              <a:gd name="T20" fmla="*/ 71 w 154"/>
              <a:gd name="T21" fmla="*/ 0 h 148"/>
              <a:gd name="T22" fmla="*/ 83 w 154"/>
              <a:gd name="T23" fmla="*/ 0 h 148"/>
              <a:gd name="T24" fmla="*/ 99 w 154"/>
              <a:gd name="T25" fmla="*/ 16 h 148"/>
              <a:gd name="T26" fmla="*/ 99 w 154"/>
              <a:gd name="T27" fmla="*/ 73 h 148"/>
              <a:gd name="T28" fmla="*/ 120 w 154"/>
              <a:gd name="T29" fmla="*/ 52 h 148"/>
              <a:gd name="T30" fmla="*/ 131 w 154"/>
              <a:gd name="T31" fmla="*/ 47 h 148"/>
              <a:gd name="T32" fmla="*/ 143 w 154"/>
              <a:gd name="T33" fmla="*/ 52 h 148"/>
              <a:gd name="T34" fmla="*/ 150 w 154"/>
              <a:gd name="T35" fmla="*/ 59 h 148"/>
              <a:gd name="T36" fmla="*/ 154 w 154"/>
              <a:gd name="T37" fmla="*/ 70 h 148"/>
              <a:gd name="T38" fmla="*/ 150 w 154"/>
              <a:gd name="T39" fmla="*/ 82 h 148"/>
              <a:gd name="T40" fmla="*/ 88 w 154"/>
              <a:gd name="T41" fmla="*/ 143 h 148"/>
              <a:gd name="T42" fmla="*/ 77 w 154"/>
              <a:gd name="T43" fmla="*/ 148 h 148"/>
              <a:gd name="T44" fmla="*/ 23 w 154"/>
              <a:gd name="T45" fmla="*/ 55 h 148"/>
              <a:gd name="T46" fmla="*/ 17 w 154"/>
              <a:gd name="T47" fmla="*/ 57 h 148"/>
              <a:gd name="T48" fmla="*/ 10 w 154"/>
              <a:gd name="T49" fmla="*/ 64 h 148"/>
              <a:gd name="T50" fmla="*/ 8 w 154"/>
              <a:gd name="T51" fmla="*/ 70 h 148"/>
              <a:gd name="T52" fmla="*/ 10 w 154"/>
              <a:gd name="T53" fmla="*/ 76 h 148"/>
              <a:gd name="T54" fmla="*/ 71 w 154"/>
              <a:gd name="T55" fmla="*/ 137 h 148"/>
              <a:gd name="T56" fmla="*/ 83 w 154"/>
              <a:gd name="T57" fmla="*/ 137 h 148"/>
              <a:gd name="T58" fmla="*/ 144 w 154"/>
              <a:gd name="T59" fmla="*/ 76 h 148"/>
              <a:gd name="T60" fmla="*/ 146 w 154"/>
              <a:gd name="T61" fmla="*/ 70 h 148"/>
              <a:gd name="T62" fmla="*/ 144 w 154"/>
              <a:gd name="T63" fmla="*/ 64 h 148"/>
              <a:gd name="T64" fmla="*/ 137 w 154"/>
              <a:gd name="T65" fmla="*/ 57 h 148"/>
              <a:gd name="T66" fmla="*/ 126 w 154"/>
              <a:gd name="T67" fmla="*/ 57 h 148"/>
              <a:gd name="T68" fmla="*/ 91 w 154"/>
              <a:gd name="T69" fmla="*/ 92 h 148"/>
              <a:gd name="T70" fmla="*/ 91 w 154"/>
              <a:gd name="T71" fmla="*/ 16 h 148"/>
              <a:gd name="T72" fmla="*/ 83 w 154"/>
              <a:gd name="T73" fmla="*/ 8 h 148"/>
              <a:gd name="T74" fmla="*/ 71 w 154"/>
              <a:gd name="T75" fmla="*/ 8 h 148"/>
              <a:gd name="T76" fmla="*/ 63 w 154"/>
              <a:gd name="T77" fmla="*/ 16 h 148"/>
              <a:gd name="T78" fmla="*/ 63 w 154"/>
              <a:gd name="T79" fmla="*/ 92 h 148"/>
              <a:gd name="T80" fmla="*/ 28 w 154"/>
              <a:gd name="T81" fmla="*/ 57 h 148"/>
              <a:gd name="T82" fmla="*/ 23 w 154"/>
              <a:gd name="T83" fmla="*/ 55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4" h="148">
                <a:moveTo>
                  <a:pt x="77" y="148"/>
                </a:moveTo>
                <a:cubicBezTo>
                  <a:pt x="73" y="148"/>
                  <a:pt x="69" y="146"/>
                  <a:pt x="66" y="143"/>
                </a:cubicBezTo>
                <a:cubicBezTo>
                  <a:pt x="4" y="82"/>
                  <a:pt x="4" y="82"/>
                  <a:pt x="4" y="82"/>
                </a:cubicBezTo>
                <a:cubicBezTo>
                  <a:pt x="1" y="79"/>
                  <a:pt x="0" y="75"/>
                  <a:pt x="0" y="70"/>
                </a:cubicBezTo>
                <a:cubicBezTo>
                  <a:pt x="0" y="66"/>
                  <a:pt x="1" y="62"/>
                  <a:pt x="4" y="59"/>
                </a:cubicBezTo>
                <a:cubicBezTo>
                  <a:pt x="11" y="52"/>
                  <a:pt x="11" y="52"/>
                  <a:pt x="11" y="52"/>
                </a:cubicBezTo>
                <a:cubicBezTo>
                  <a:pt x="14" y="49"/>
                  <a:pt x="19" y="47"/>
                  <a:pt x="23" y="47"/>
                </a:cubicBezTo>
                <a:cubicBezTo>
                  <a:pt x="27" y="47"/>
                  <a:pt x="31" y="49"/>
                  <a:pt x="34" y="52"/>
                </a:cubicBezTo>
                <a:cubicBezTo>
                  <a:pt x="55" y="73"/>
                  <a:pt x="55" y="73"/>
                  <a:pt x="55" y="73"/>
                </a:cubicBezTo>
                <a:cubicBezTo>
                  <a:pt x="55" y="16"/>
                  <a:pt x="55" y="16"/>
                  <a:pt x="55" y="16"/>
                </a:cubicBezTo>
                <a:cubicBezTo>
                  <a:pt x="55" y="7"/>
                  <a:pt x="62" y="0"/>
                  <a:pt x="71" y="0"/>
                </a:cubicBezTo>
                <a:cubicBezTo>
                  <a:pt x="83" y="0"/>
                  <a:pt x="83" y="0"/>
                  <a:pt x="83" y="0"/>
                </a:cubicBezTo>
                <a:cubicBezTo>
                  <a:pt x="92" y="0"/>
                  <a:pt x="99" y="7"/>
                  <a:pt x="99" y="16"/>
                </a:cubicBezTo>
                <a:cubicBezTo>
                  <a:pt x="99" y="73"/>
                  <a:pt x="99" y="73"/>
                  <a:pt x="99" y="73"/>
                </a:cubicBezTo>
                <a:cubicBezTo>
                  <a:pt x="120" y="52"/>
                  <a:pt x="120" y="52"/>
                  <a:pt x="120" y="52"/>
                </a:cubicBezTo>
                <a:cubicBezTo>
                  <a:pt x="123" y="49"/>
                  <a:pt x="127" y="47"/>
                  <a:pt x="131" y="47"/>
                </a:cubicBezTo>
                <a:cubicBezTo>
                  <a:pt x="135" y="47"/>
                  <a:pt x="140" y="49"/>
                  <a:pt x="143" y="52"/>
                </a:cubicBezTo>
                <a:cubicBezTo>
                  <a:pt x="150" y="59"/>
                  <a:pt x="150" y="59"/>
                  <a:pt x="150" y="59"/>
                </a:cubicBezTo>
                <a:cubicBezTo>
                  <a:pt x="153" y="62"/>
                  <a:pt x="154" y="66"/>
                  <a:pt x="154" y="70"/>
                </a:cubicBezTo>
                <a:cubicBezTo>
                  <a:pt x="154" y="74"/>
                  <a:pt x="153" y="79"/>
                  <a:pt x="150" y="82"/>
                </a:cubicBezTo>
                <a:cubicBezTo>
                  <a:pt x="88" y="143"/>
                  <a:pt x="88" y="143"/>
                  <a:pt x="88" y="143"/>
                </a:cubicBezTo>
                <a:cubicBezTo>
                  <a:pt x="85" y="146"/>
                  <a:pt x="81" y="148"/>
                  <a:pt x="77" y="148"/>
                </a:cubicBezTo>
                <a:close/>
                <a:moveTo>
                  <a:pt x="23" y="55"/>
                </a:moveTo>
                <a:cubicBezTo>
                  <a:pt x="21" y="55"/>
                  <a:pt x="18" y="56"/>
                  <a:pt x="17" y="57"/>
                </a:cubicBezTo>
                <a:cubicBezTo>
                  <a:pt x="10" y="64"/>
                  <a:pt x="10" y="64"/>
                  <a:pt x="10" y="64"/>
                </a:cubicBezTo>
                <a:cubicBezTo>
                  <a:pt x="8" y="66"/>
                  <a:pt x="8" y="68"/>
                  <a:pt x="8" y="70"/>
                </a:cubicBezTo>
                <a:cubicBezTo>
                  <a:pt x="8" y="72"/>
                  <a:pt x="8" y="74"/>
                  <a:pt x="10" y="76"/>
                </a:cubicBezTo>
                <a:cubicBezTo>
                  <a:pt x="71" y="137"/>
                  <a:pt x="71" y="137"/>
                  <a:pt x="71" y="137"/>
                </a:cubicBezTo>
                <a:cubicBezTo>
                  <a:pt x="74" y="140"/>
                  <a:pt x="80" y="140"/>
                  <a:pt x="83" y="137"/>
                </a:cubicBezTo>
                <a:cubicBezTo>
                  <a:pt x="144" y="76"/>
                  <a:pt x="144" y="76"/>
                  <a:pt x="144" y="76"/>
                </a:cubicBezTo>
                <a:cubicBezTo>
                  <a:pt x="146" y="74"/>
                  <a:pt x="146" y="72"/>
                  <a:pt x="146" y="70"/>
                </a:cubicBezTo>
                <a:cubicBezTo>
                  <a:pt x="146" y="68"/>
                  <a:pt x="146" y="66"/>
                  <a:pt x="144" y="64"/>
                </a:cubicBezTo>
                <a:cubicBezTo>
                  <a:pt x="137" y="57"/>
                  <a:pt x="137" y="57"/>
                  <a:pt x="137" y="57"/>
                </a:cubicBezTo>
                <a:cubicBezTo>
                  <a:pt x="134" y="55"/>
                  <a:pt x="129" y="54"/>
                  <a:pt x="126" y="57"/>
                </a:cubicBezTo>
                <a:cubicBezTo>
                  <a:pt x="91" y="92"/>
                  <a:pt x="91" y="92"/>
                  <a:pt x="91" y="92"/>
                </a:cubicBezTo>
                <a:cubicBezTo>
                  <a:pt x="91" y="16"/>
                  <a:pt x="91" y="16"/>
                  <a:pt x="91" y="16"/>
                </a:cubicBezTo>
                <a:cubicBezTo>
                  <a:pt x="91" y="12"/>
                  <a:pt x="87" y="8"/>
                  <a:pt x="83" y="8"/>
                </a:cubicBezTo>
                <a:cubicBezTo>
                  <a:pt x="71" y="8"/>
                  <a:pt x="71" y="8"/>
                  <a:pt x="71" y="8"/>
                </a:cubicBezTo>
                <a:cubicBezTo>
                  <a:pt x="67" y="8"/>
                  <a:pt x="63" y="12"/>
                  <a:pt x="63" y="16"/>
                </a:cubicBezTo>
                <a:cubicBezTo>
                  <a:pt x="63" y="92"/>
                  <a:pt x="63" y="92"/>
                  <a:pt x="63" y="92"/>
                </a:cubicBezTo>
                <a:cubicBezTo>
                  <a:pt x="28" y="57"/>
                  <a:pt x="28" y="57"/>
                  <a:pt x="28" y="57"/>
                </a:cubicBezTo>
                <a:cubicBezTo>
                  <a:pt x="27" y="56"/>
                  <a:pt x="25" y="55"/>
                  <a:pt x="23" y="55"/>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63" name="Freeform 63"/>
          <p:cNvSpPr>
            <a:spLocks noEditPoints="1"/>
          </p:cNvSpPr>
          <p:nvPr/>
        </p:nvSpPr>
        <p:spPr bwMode="auto">
          <a:xfrm>
            <a:off x="10624246" y="3033056"/>
            <a:ext cx="390455" cy="350384"/>
          </a:xfrm>
          <a:custGeom>
            <a:avLst/>
            <a:gdLst>
              <a:gd name="T0" fmla="*/ 22 w 177"/>
              <a:gd name="T1" fmla="*/ 159 h 159"/>
              <a:gd name="T2" fmla="*/ 16 w 177"/>
              <a:gd name="T3" fmla="*/ 156 h 159"/>
              <a:gd name="T4" fmla="*/ 13 w 177"/>
              <a:gd name="T5" fmla="*/ 150 h 159"/>
              <a:gd name="T6" fmla="*/ 12 w 177"/>
              <a:gd name="T7" fmla="*/ 148 h 159"/>
              <a:gd name="T8" fmla="*/ 0 w 177"/>
              <a:gd name="T9" fmla="*/ 104 h 159"/>
              <a:gd name="T10" fmla="*/ 5 w 177"/>
              <a:gd name="T11" fmla="*/ 71 h 159"/>
              <a:gd name="T12" fmla="*/ 91 w 177"/>
              <a:gd name="T13" fmla="*/ 30 h 159"/>
              <a:gd name="T14" fmla="*/ 108 w 177"/>
              <a:gd name="T15" fmla="*/ 30 h 159"/>
              <a:gd name="T16" fmla="*/ 108 w 177"/>
              <a:gd name="T17" fmla="*/ 10 h 159"/>
              <a:gd name="T18" fmla="*/ 118 w 177"/>
              <a:gd name="T19" fmla="*/ 0 h 159"/>
              <a:gd name="T20" fmla="*/ 125 w 177"/>
              <a:gd name="T21" fmla="*/ 3 h 159"/>
              <a:gd name="T22" fmla="*/ 174 w 177"/>
              <a:gd name="T23" fmla="*/ 51 h 159"/>
              <a:gd name="T24" fmla="*/ 177 w 177"/>
              <a:gd name="T25" fmla="*/ 58 h 159"/>
              <a:gd name="T26" fmla="*/ 174 w 177"/>
              <a:gd name="T27" fmla="*/ 65 h 159"/>
              <a:gd name="T28" fmla="*/ 125 w 177"/>
              <a:gd name="T29" fmla="*/ 114 h 159"/>
              <a:gd name="T30" fmla="*/ 118 w 177"/>
              <a:gd name="T31" fmla="*/ 117 h 159"/>
              <a:gd name="T32" fmla="*/ 108 w 177"/>
              <a:gd name="T33" fmla="*/ 107 h 159"/>
              <a:gd name="T34" fmla="*/ 108 w 177"/>
              <a:gd name="T35" fmla="*/ 86 h 159"/>
              <a:gd name="T36" fmla="*/ 91 w 177"/>
              <a:gd name="T37" fmla="*/ 86 h 159"/>
              <a:gd name="T38" fmla="*/ 28 w 177"/>
              <a:gd name="T39" fmla="*/ 135 h 159"/>
              <a:gd name="T40" fmla="*/ 28 w 177"/>
              <a:gd name="T41" fmla="*/ 147 h 159"/>
              <a:gd name="T42" fmla="*/ 28 w 177"/>
              <a:gd name="T43" fmla="*/ 148 h 159"/>
              <a:gd name="T44" fmla="*/ 29 w 177"/>
              <a:gd name="T45" fmla="*/ 152 h 159"/>
              <a:gd name="T46" fmla="*/ 22 w 177"/>
              <a:gd name="T47" fmla="*/ 159 h 159"/>
              <a:gd name="T48" fmla="*/ 91 w 177"/>
              <a:gd name="T49" fmla="*/ 38 h 159"/>
              <a:gd name="T50" fmla="*/ 12 w 177"/>
              <a:gd name="T51" fmla="*/ 74 h 159"/>
              <a:gd name="T52" fmla="*/ 8 w 177"/>
              <a:gd name="T53" fmla="*/ 104 h 159"/>
              <a:gd name="T54" fmla="*/ 19 w 177"/>
              <a:gd name="T55" fmla="*/ 144 h 159"/>
              <a:gd name="T56" fmla="*/ 20 w 177"/>
              <a:gd name="T57" fmla="*/ 147 h 159"/>
              <a:gd name="T58" fmla="*/ 20 w 177"/>
              <a:gd name="T59" fmla="*/ 147 h 159"/>
              <a:gd name="T60" fmla="*/ 20 w 177"/>
              <a:gd name="T61" fmla="*/ 135 h 159"/>
              <a:gd name="T62" fmla="*/ 91 w 177"/>
              <a:gd name="T63" fmla="*/ 78 h 159"/>
              <a:gd name="T64" fmla="*/ 116 w 177"/>
              <a:gd name="T65" fmla="*/ 78 h 159"/>
              <a:gd name="T66" fmla="*/ 116 w 177"/>
              <a:gd name="T67" fmla="*/ 107 h 159"/>
              <a:gd name="T68" fmla="*/ 120 w 177"/>
              <a:gd name="T69" fmla="*/ 108 h 159"/>
              <a:gd name="T70" fmla="*/ 168 w 177"/>
              <a:gd name="T71" fmla="*/ 60 h 159"/>
              <a:gd name="T72" fmla="*/ 169 w 177"/>
              <a:gd name="T73" fmla="*/ 58 h 159"/>
              <a:gd name="T74" fmla="*/ 168 w 177"/>
              <a:gd name="T75" fmla="*/ 57 h 159"/>
              <a:gd name="T76" fmla="*/ 120 w 177"/>
              <a:gd name="T77" fmla="*/ 9 h 159"/>
              <a:gd name="T78" fmla="*/ 116 w 177"/>
              <a:gd name="T79" fmla="*/ 10 h 159"/>
              <a:gd name="T80" fmla="*/ 116 w 177"/>
              <a:gd name="T81" fmla="*/ 38 h 159"/>
              <a:gd name="T82" fmla="*/ 91 w 177"/>
              <a:gd name="T83" fmla="*/ 3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7" h="159">
                <a:moveTo>
                  <a:pt x="22" y="159"/>
                </a:moveTo>
                <a:cubicBezTo>
                  <a:pt x="18" y="159"/>
                  <a:pt x="16" y="156"/>
                  <a:pt x="16" y="156"/>
                </a:cubicBezTo>
                <a:cubicBezTo>
                  <a:pt x="14" y="154"/>
                  <a:pt x="14" y="152"/>
                  <a:pt x="13" y="150"/>
                </a:cubicBezTo>
                <a:cubicBezTo>
                  <a:pt x="12" y="149"/>
                  <a:pt x="12" y="148"/>
                  <a:pt x="12" y="148"/>
                </a:cubicBezTo>
                <a:cubicBezTo>
                  <a:pt x="4" y="129"/>
                  <a:pt x="0" y="114"/>
                  <a:pt x="0" y="104"/>
                </a:cubicBezTo>
                <a:cubicBezTo>
                  <a:pt x="0" y="90"/>
                  <a:pt x="1" y="80"/>
                  <a:pt x="5" y="71"/>
                </a:cubicBezTo>
                <a:cubicBezTo>
                  <a:pt x="16" y="43"/>
                  <a:pt x="44" y="30"/>
                  <a:pt x="91" y="30"/>
                </a:cubicBezTo>
                <a:cubicBezTo>
                  <a:pt x="108" y="30"/>
                  <a:pt x="108" y="30"/>
                  <a:pt x="108" y="30"/>
                </a:cubicBezTo>
                <a:cubicBezTo>
                  <a:pt x="108" y="10"/>
                  <a:pt x="108" y="10"/>
                  <a:pt x="108" y="10"/>
                </a:cubicBezTo>
                <a:cubicBezTo>
                  <a:pt x="108" y="4"/>
                  <a:pt x="113" y="0"/>
                  <a:pt x="118" y="0"/>
                </a:cubicBezTo>
                <a:cubicBezTo>
                  <a:pt x="121" y="0"/>
                  <a:pt x="123" y="1"/>
                  <a:pt x="125" y="3"/>
                </a:cubicBezTo>
                <a:cubicBezTo>
                  <a:pt x="174" y="51"/>
                  <a:pt x="174" y="51"/>
                  <a:pt x="174" y="51"/>
                </a:cubicBezTo>
                <a:cubicBezTo>
                  <a:pt x="175" y="53"/>
                  <a:pt x="177" y="56"/>
                  <a:pt x="177" y="58"/>
                </a:cubicBezTo>
                <a:cubicBezTo>
                  <a:pt x="177" y="61"/>
                  <a:pt x="175" y="63"/>
                  <a:pt x="174" y="65"/>
                </a:cubicBezTo>
                <a:cubicBezTo>
                  <a:pt x="125" y="114"/>
                  <a:pt x="125" y="114"/>
                  <a:pt x="125" y="114"/>
                </a:cubicBezTo>
                <a:cubicBezTo>
                  <a:pt x="123" y="116"/>
                  <a:pt x="121" y="117"/>
                  <a:pt x="118" y="117"/>
                </a:cubicBezTo>
                <a:cubicBezTo>
                  <a:pt x="113" y="117"/>
                  <a:pt x="108" y="112"/>
                  <a:pt x="108" y="107"/>
                </a:cubicBezTo>
                <a:cubicBezTo>
                  <a:pt x="108" y="86"/>
                  <a:pt x="108" y="86"/>
                  <a:pt x="108" y="86"/>
                </a:cubicBezTo>
                <a:cubicBezTo>
                  <a:pt x="91" y="86"/>
                  <a:pt x="91" y="86"/>
                  <a:pt x="91" y="86"/>
                </a:cubicBezTo>
                <a:cubicBezTo>
                  <a:pt x="50" y="86"/>
                  <a:pt x="28" y="94"/>
                  <a:pt x="28" y="135"/>
                </a:cubicBezTo>
                <a:cubicBezTo>
                  <a:pt x="28" y="139"/>
                  <a:pt x="28" y="142"/>
                  <a:pt x="28" y="147"/>
                </a:cubicBezTo>
                <a:cubicBezTo>
                  <a:pt x="28" y="147"/>
                  <a:pt x="28" y="148"/>
                  <a:pt x="28" y="148"/>
                </a:cubicBezTo>
                <a:cubicBezTo>
                  <a:pt x="29" y="149"/>
                  <a:pt x="29" y="150"/>
                  <a:pt x="29" y="152"/>
                </a:cubicBezTo>
                <a:cubicBezTo>
                  <a:pt x="29" y="156"/>
                  <a:pt x="26" y="159"/>
                  <a:pt x="22" y="159"/>
                </a:cubicBezTo>
                <a:close/>
                <a:moveTo>
                  <a:pt x="91" y="38"/>
                </a:moveTo>
                <a:cubicBezTo>
                  <a:pt x="48" y="38"/>
                  <a:pt x="22" y="50"/>
                  <a:pt x="12" y="74"/>
                </a:cubicBezTo>
                <a:cubicBezTo>
                  <a:pt x="9" y="82"/>
                  <a:pt x="8" y="91"/>
                  <a:pt x="8" y="104"/>
                </a:cubicBezTo>
                <a:cubicBezTo>
                  <a:pt x="8" y="113"/>
                  <a:pt x="12" y="127"/>
                  <a:pt x="19" y="144"/>
                </a:cubicBezTo>
                <a:cubicBezTo>
                  <a:pt x="19" y="145"/>
                  <a:pt x="20" y="146"/>
                  <a:pt x="20" y="147"/>
                </a:cubicBezTo>
                <a:cubicBezTo>
                  <a:pt x="20" y="147"/>
                  <a:pt x="20" y="147"/>
                  <a:pt x="20" y="147"/>
                </a:cubicBezTo>
                <a:cubicBezTo>
                  <a:pt x="20" y="142"/>
                  <a:pt x="20" y="139"/>
                  <a:pt x="20" y="135"/>
                </a:cubicBezTo>
                <a:cubicBezTo>
                  <a:pt x="20" y="83"/>
                  <a:pt x="57" y="78"/>
                  <a:pt x="91" y="78"/>
                </a:cubicBezTo>
                <a:cubicBezTo>
                  <a:pt x="116" y="78"/>
                  <a:pt x="116" y="78"/>
                  <a:pt x="116" y="78"/>
                </a:cubicBezTo>
                <a:cubicBezTo>
                  <a:pt x="116" y="107"/>
                  <a:pt x="116" y="107"/>
                  <a:pt x="116" y="107"/>
                </a:cubicBezTo>
                <a:cubicBezTo>
                  <a:pt x="116" y="108"/>
                  <a:pt x="118" y="109"/>
                  <a:pt x="120" y="108"/>
                </a:cubicBezTo>
                <a:cubicBezTo>
                  <a:pt x="168" y="60"/>
                  <a:pt x="168" y="60"/>
                  <a:pt x="168" y="60"/>
                </a:cubicBezTo>
                <a:cubicBezTo>
                  <a:pt x="168" y="59"/>
                  <a:pt x="169" y="59"/>
                  <a:pt x="169" y="58"/>
                </a:cubicBezTo>
                <a:cubicBezTo>
                  <a:pt x="169" y="58"/>
                  <a:pt x="168" y="57"/>
                  <a:pt x="168" y="57"/>
                </a:cubicBezTo>
                <a:cubicBezTo>
                  <a:pt x="120" y="9"/>
                  <a:pt x="120" y="9"/>
                  <a:pt x="120" y="9"/>
                </a:cubicBezTo>
                <a:cubicBezTo>
                  <a:pt x="118" y="7"/>
                  <a:pt x="116" y="8"/>
                  <a:pt x="116" y="10"/>
                </a:cubicBezTo>
                <a:cubicBezTo>
                  <a:pt x="116" y="38"/>
                  <a:pt x="116" y="38"/>
                  <a:pt x="116" y="38"/>
                </a:cubicBezTo>
                <a:lnTo>
                  <a:pt x="91" y="38"/>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64" name="Freeform 64"/>
          <p:cNvSpPr>
            <a:spLocks noEditPoints="1"/>
          </p:cNvSpPr>
          <p:nvPr/>
        </p:nvSpPr>
        <p:spPr bwMode="auto">
          <a:xfrm>
            <a:off x="10682022" y="5624594"/>
            <a:ext cx="277698" cy="281426"/>
          </a:xfrm>
          <a:custGeom>
            <a:avLst/>
            <a:gdLst>
              <a:gd name="T0" fmla="*/ 99 w 126"/>
              <a:gd name="T1" fmla="*/ 127 h 128"/>
              <a:gd name="T2" fmla="*/ 90 w 126"/>
              <a:gd name="T3" fmla="*/ 123 h 128"/>
              <a:gd name="T4" fmla="*/ 63 w 126"/>
              <a:gd name="T5" fmla="*/ 97 h 128"/>
              <a:gd name="T6" fmla="*/ 37 w 126"/>
              <a:gd name="T7" fmla="*/ 123 h 128"/>
              <a:gd name="T8" fmla="*/ 18 w 126"/>
              <a:gd name="T9" fmla="*/ 123 h 128"/>
              <a:gd name="T10" fmla="*/ 4 w 126"/>
              <a:gd name="T11" fmla="*/ 110 h 128"/>
              <a:gd name="T12" fmla="*/ 0 w 126"/>
              <a:gd name="T13" fmla="*/ 100 h 128"/>
              <a:gd name="T14" fmla="*/ 4 w 126"/>
              <a:gd name="T15" fmla="*/ 91 h 128"/>
              <a:gd name="T16" fmla="*/ 31 w 126"/>
              <a:gd name="T17" fmla="*/ 64 h 128"/>
              <a:gd name="T18" fmla="*/ 4 w 126"/>
              <a:gd name="T19" fmla="*/ 38 h 128"/>
              <a:gd name="T20" fmla="*/ 0 w 126"/>
              <a:gd name="T21" fmla="*/ 28 h 128"/>
              <a:gd name="T22" fmla="*/ 4 w 126"/>
              <a:gd name="T23" fmla="*/ 19 h 128"/>
              <a:gd name="T24" fmla="*/ 18 w 126"/>
              <a:gd name="T25" fmla="*/ 5 h 128"/>
              <a:gd name="T26" fmla="*/ 37 w 126"/>
              <a:gd name="T27" fmla="*/ 5 h 128"/>
              <a:gd name="T28" fmla="*/ 63 w 126"/>
              <a:gd name="T29" fmla="*/ 32 h 128"/>
              <a:gd name="T30" fmla="*/ 90 w 126"/>
              <a:gd name="T31" fmla="*/ 5 h 128"/>
              <a:gd name="T32" fmla="*/ 109 w 126"/>
              <a:gd name="T33" fmla="*/ 5 h 128"/>
              <a:gd name="T34" fmla="*/ 122 w 126"/>
              <a:gd name="T35" fmla="*/ 19 h 128"/>
              <a:gd name="T36" fmla="*/ 126 w 126"/>
              <a:gd name="T37" fmla="*/ 28 h 128"/>
              <a:gd name="T38" fmla="*/ 122 w 126"/>
              <a:gd name="T39" fmla="*/ 38 h 128"/>
              <a:gd name="T40" fmla="*/ 96 w 126"/>
              <a:gd name="T41" fmla="*/ 64 h 128"/>
              <a:gd name="T42" fmla="*/ 122 w 126"/>
              <a:gd name="T43" fmla="*/ 91 h 128"/>
              <a:gd name="T44" fmla="*/ 126 w 126"/>
              <a:gd name="T45" fmla="*/ 100 h 128"/>
              <a:gd name="T46" fmla="*/ 122 w 126"/>
              <a:gd name="T47" fmla="*/ 110 h 128"/>
              <a:gd name="T48" fmla="*/ 109 w 126"/>
              <a:gd name="T49" fmla="*/ 123 h 128"/>
              <a:gd name="T50" fmla="*/ 99 w 126"/>
              <a:gd name="T51" fmla="*/ 127 h 128"/>
              <a:gd name="T52" fmla="*/ 63 w 126"/>
              <a:gd name="T53" fmla="*/ 86 h 128"/>
              <a:gd name="T54" fmla="*/ 95 w 126"/>
              <a:gd name="T55" fmla="*/ 118 h 128"/>
              <a:gd name="T56" fmla="*/ 103 w 126"/>
              <a:gd name="T57" fmla="*/ 118 h 128"/>
              <a:gd name="T58" fmla="*/ 117 w 126"/>
              <a:gd name="T59" fmla="*/ 104 h 128"/>
              <a:gd name="T60" fmla="*/ 118 w 126"/>
              <a:gd name="T61" fmla="*/ 100 h 128"/>
              <a:gd name="T62" fmla="*/ 117 w 126"/>
              <a:gd name="T63" fmla="*/ 96 h 128"/>
              <a:gd name="T64" fmla="*/ 85 w 126"/>
              <a:gd name="T65" fmla="*/ 64 h 128"/>
              <a:gd name="T66" fmla="*/ 117 w 126"/>
              <a:gd name="T67" fmla="*/ 32 h 128"/>
              <a:gd name="T68" fmla="*/ 118 w 126"/>
              <a:gd name="T69" fmla="*/ 28 h 128"/>
              <a:gd name="T70" fmla="*/ 117 w 126"/>
              <a:gd name="T71" fmla="*/ 24 h 128"/>
              <a:gd name="T72" fmla="*/ 103 w 126"/>
              <a:gd name="T73" fmla="*/ 11 h 128"/>
              <a:gd name="T74" fmla="*/ 95 w 126"/>
              <a:gd name="T75" fmla="*/ 11 h 128"/>
              <a:gd name="T76" fmla="*/ 63 w 126"/>
              <a:gd name="T77" fmla="*/ 43 h 128"/>
              <a:gd name="T78" fmla="*/ 31 w 126"/>
              <a:gd name="T79" fmla="*/ 11 h 128"/>
              <a:gd name="T80" fmla="*/ 24 w 126"/>
              <a:gd name="T81" fmla="*/ 11 h 128"/>
              <a:gd name="T82" fmla="*/ 10 w 126"/>
              <a:gd name="T83" fmla="*/ 24 h 128"/>
              <a:gd name="T84" fmla="*/ 8 w 126"/>
              <a:gd name="T85" fmla="*/ 28 h 128"/>
              <a:gd name="T86" fmla="*/ 10 w 126"/>
              <a:gd name="T87" fmla="*/ 32 h 128"/>
              <a:gd name="T88" fmla="*/ 42 w 126"/>
              <a:gd name="T89" fmla="*/ 64 h 128"/>
              <a:gd name="T90" fmla="*/ 10 w 126"/>
              <a:gd name="T91" fmla="*/ 96 h 128"/>
              <a:gd name="T92" fmla="*/ 8 w 126"/>
              <a:gd name="T93" fmla="*/ 100 h 128"/>
              <a:gd name="T94" fmla="*/ 10 w 126"/>
              <a:gd name="T95" fmla="*/ 104 h 128"/>
              <a:gd name="T96" fmla="*/ 24 w 126"/>
              <a:gd name="T97" fmla="*/ 118 h 128"/>
              <a:gd name="T98" fmla="*/ 31 w 126"/>
              <a:gd name="T99" fmla="*/ 118 h 128"/>
              <a:gd name="T100" fmla="*/ 63 w 126"/>
              <a:gd name="T101" fmla="*/ 8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6" h="128">
                <a:moveTo>
                  <a:pt x="99" y="127"/>
                </a:moveTo>
                <a:cubicBezTo>
                  <a:pt x="96" y="127"/>
                  <a:pt x="92" y="126"/>
                  <a:pt x="90" y="123"/>
                </a:cubicBezTo>
                <a:cubicBezTo>
                  <a:pt x="63" y="97"/>
                  <a:pt x="63" y="97"/>
                  <a:pt x="63" y="97"/>
                </a:cubicBezTo>
                <a:cubicBezTo>
                  <a:pt x="37" y="123"/>
                  <a:pt x="37" y="123"/>
                  <a:pt x="37" y="123"/>
                </a:cubicBezTo>
                <a:cubicBezTo>
                  <a:pt x="32" y="128"/>
                  <a:pt x="23" y="128"/>
                  <a:pt x="18" y="123"/>
                </a:cubicBezTo>
                <a:cubicBezTo>
                  <a:pt x="4" y="110"/>
                  <a:pt x="4" y="110"/>
                  <a:pt x="4" y="110"/>
                </a:cubicBezTo>
                <a:cubicBezTo>
                  <a:pt x="2" y="107"/>
                  <a:pt x="0" y="104"/>
                  <a:pt x="0" y="100"/>
                </a:cubicBezTo>
                <a:cubicBezTo>
                  <a:pt x="0" y="97"/>
                  <a:pt x="2" y="93"/>
                  <a:pt x="4" y="91"/>
                </a:cubicBezTo>
                <a:cubicBezTo>
                  <a:pt x="31" y="64"/>
                  <a:pt x="31" y="64"/>
                  <a:pt x="31" y="64"/>
                </a:cubicBezTo>
                <a:cubicBezTo>
                  <a:pt x="4" y="38"/>
                  <a:pt x="4" y="38"/>
                  <a:pt x="4" y="38"/>
                </a:cubicBezTo>
                <a:cubicBezTo>
                  <a:pt x="2" y="35"/>
                  <a:pt x="0" y="32"/>
                  <a:pt x="0" y="28"/>
                </a:cubicBezTo>
                <a:cubicBezTo>
                  <a:pt x="0" y="25"/>
                  <a:pt x="2" y="21"/>
                  <a:pt x="4" y="19"/>
                </a:cubicBezTo>
                <a:cubicBezTo>
                  <a:pt x="18" y="5"/>
                  <a:pt x="18" y="5"/>
                  <a:pt x="18" y="5"/>
                </a:cubicBezTo>
                <a:cubicBezTo>
                  <a:pt x="23" y="0"/>
                  <a:pt x="32" y="0"/>
                  <a:pt x="37" y="5"/>
                </a:cubicBezTo>
                <a:cubicBezTo>
                  <a:pt x="63" y="32"/>
                  <a:pt x="63" y="32"/>
                  <a:pt x="63" y="32"/>
                </a:cubicBezTo>
                <a:cubicBezTo>
                  <a:pt x="90" y="5"/>
                  <a:pt x="90" y="5"/>
                  <a:pt x="90" y="5"/>
                </a:cubicBezTo>
                <a:cubicBezTo>
                  <a:pt x="95" y="0"/>
                  <a:pt x="104" y="0"/>
                  <a:pt x="109" y="5"/>
                </a:cubicBezTo>
                <a:cubicBezTo>
                  <a:pt x="122" y="19"/>
                  <a:pt x="122" y="19"/>
                  <a:pt x="122" y="19"/>
                </a:cubicBezTo>
                <a:cubicBezTo>
                  <a:pt x="125" y="21"/>
                  <a:pt x="126" y="25"/>
                  <a:pt x="126" y="28"/>
                </a:cubicBezTo>
                <a:cubicBezTo>
                  <a:pt x="126" y="32"/>
                  <a:pt x="125" y="35"/>
                  <a:pt x="122" y="38"/>
                </a:cubicBezTo>
                <a:cubicBezTo>
                  <a:pt x="96" y="64"/>
                  <a:pt x="96" y="64"/>
                  <a:pt x="96" y="64"/>
                </a:cubicBezTo>
                <a:cubicBezTo>
                  <a:pt x="122" y="91"/>
                  <a:pt x="122" y="91"/>
                  <a:pt x="122" y="91"/>
                </a:cubicBezTo>
                <a:cubicBezTo>
                  <a:pt x="125" y="93"/>
                  <a:pt x="126" y="97"/>
                  <a:pt x="126" y="100"/>
                </a:cubicBezTo>
                <a:cubicBezTo>
                  <a:pt x="126" y="104"/>
                  <a:pt x="125" y="107"/>
                  <a:pt x="122" y="110"/>
                </a:cubicBezTo>
                <a:cubicBezTo>
                  <a:pt x="109" y="123"/>
                  <a:pt x="109" y="123"/>
                  <a:pt x="109" y="123"/>
                </a:cubicBezTo>
                <a:cubicBezTo>
                  <a:pt x="106" y="126"/>
                  <a:pt x="103" y="127"/>
                  <a:pt x="99" y="127"/>
                </a:cubicBezTo>
                <a:close/>
                <a:moveTo>
                  <a:pt x="63" y="86"/>
                </a:moveTo>
                <a:cubicBezTo>
                  <a:pt x="95" y="118"/>
                  <a:pt x="95" y="118"/>
                  <a:pt x="95" y="118"/>
                </a:cubicBezTo>
                <a:cubicBezTo>
                  <a:pt x="97" y="120"/>
                  <a:pt x="101" y="120"/>
                  <a:pt x="103" y="118"/>
                </a:cubicBezTo>
                <a:cubicBezTo>
                  <a:pt x="117" y="104"/>
                  <a:pt x="117" y="104"/>
                  <a:pt x="117" y="104"/>
                </a:cubicBezTo>
                <a:cubicBezTo>
                  <a:pt x="118" y="103"/>
                  <a:pt x="118" y="102"/>
                  <a:pt x="118" y="100"/>
                </a:cubicBezTo>
                <a:cubicBezTo>
                  <a:pt x="118" y="99"/>
                  <a:pt x="118" y="97"/>
                  <a:pt x="117" y="96"/>
                </a:cubicBezTo>
                <a:cubicBezTo>
                  <a:pt x="85" y="64"/>
                  <a:pt x="85" y="64"/>
                  <a:pt x="85" y="64"/>
                </a:cubicBezTo>
                <a:cubicBezTo>
                  <a:pt x="117" y="32"/>
                  <a:pt x="117" y="32"/>
                  <a:pt x="117" y="32"/>
                </a:cubicBezTo>
                <a:cubicBezTo>
                  <a:pt x="118" y="31"/>
                  <a:pt x="118" y="30"/>
                  <a:pt x="118" y="28"/>
                </a:cubicBezTo>
                <a:cubicBezTo>
                  <a:pt x="118" y="27"/>
                  <a:pt x="118" y="25"/>
                  <a:pt x="117" y="24"/>
                </a:cubicBezTo>
                <a:cubicBezTo>
                  <a:pt x="103" y="11"/>
                  <a:pt x="103" y="11"/>
                  <a:pt x="103" y="11"/>
                </a:cubicBezTo>
                <a:cubicBezTo>
                  <a:pt x="101" y="9"/>
                  <a:pt x="97" y="9"/>
                  <a:pt x="95" y="11"/>
                </a:cubicBezTo>
                <a:cubicBezTo>
                  <a:pt x="63" y="43"/>
                  <a:pt x="63" y="43"/>
                  <a:pt x="63" y="43"/>
                </a:cubicBezTo>
                <a:cubicBezTo>
                  <a:pt x="31" y="11"/>
                  <a:pt x="31" y="11"/>
                  <a:pt x="31" y="11"/>
                </a:cubicBezTo>
                <a:cubicBezTo>
                  <a:pt x="29" y="9"/>
                  <a:pt x="26" y="9"/>
                  <a:pt x="24" y="11"/>
                </a:cubicBezTo>
                <a:cubicBezTo>
                  <a:pt x="10" y="24"/>
                  <a:pt x="10" y="24"/>
                  <a:pt x="10" y="24"/>
                </a:cubicBezTo>
                <a:cubicBezTo>
                  <a:pt x="9" y="25"/>
                  <a:pt x="8" y="27"/>
                  <a:pt x="8" y="28"/>
                </a:cubicBezTo>
                <a:cubicBezTo>
                  <a:pt x="8" y="30"/>
                  <a:pt x="9" y="31"/>
                  <a:pt x="10" y="32"/>
                </a:cubicBezTo>
                <a:cubicBezTo>
                  <a:pt x="42" y="64"/>
                  <a:pt x="42" y="64"/>
                  <a:pt x="42" y="64"/>
                </a:cubicBezTo>
                <a:cubicBezTo>
                  <a:pt x="10" y="96"/>
                  <a:pt x="10" y="96"/>
                  <a:pt x="10" y="96"/>
                </a:cubicBezTo>
                <a:cubicBezTo>
                  <a:pt x="9" y="97"/>
                  <a:pt x="8" y="99"/>
                  <a:pt x="8" y="100"/>
                </a:cubicBezTo>
                <a:cubicBezTo>
                  <a:pt x="8" y="102"/>
                  <a:pt x="9" y="103"/>
                  <a:pt x="10" y="104"/>
                </a:cubicBezTo>
                <a:cubicBezTo>
                  <a:pt x="24" y="118"/>
                  <a:pt x="24" y="118"/>
                  <a:pt x="24" y="118"/>
                </a:cubicBezTo>
                <a:cubicBezTo>
                  <a:pt x="26" y="120"/>
                  <a:pt x="29" y="120"/>
                  <a:pt x="31" y="118"/>
                </a:cubicBezTo>
                <a:lnTo>
                  <a:pt x="63" y="86"/>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68" name="Freeform 68"/>
          <p:cNvSpPr>
            <a:spLocks noEditPoints="1"/>
          </p:cNvSpPr>
          <p:nvPr/>
        </p:nvSpPr>
        <p:spPr bwMode="auto">
          <a:xfrm>
            <a:off x="8955262" y="5591047"/>
            <a:ext cx="325224" cy="326156"/>
          </a:xfrm>
          <a:custGeom>
            <a:avLst/>
            <a:gdLst>
              <a:gd name="T0" fmla="*/ 84 w 148"/>
              <a:gd name="T1" fmla="*/ 148 h 148"/>
              <a:gd name="T2" fmla="*/ 64 w 148"/>
              <a:gd name="T3" fmla="*/ 148 h 148"/>
              <a:gd name="T4" fmla="*/ 55 w 148"/>
              <a:gd name="T5" fmla="*/ 144 h 148"/>
              <a:gd name="T6" fmla="*/ 51 w 148"/>
              <a:gd name="T7" fmla="*/ 134 h 148"/>
              <a:gd name="T8" fmla="*/ 51 w 148"/>
              <a:gd name="T9" fmla="*/ 97 h 148"/>
              <a:gd name="T10" fmla="*/ 14 w 148"/>
              <a:gd name="T11" fmla="*/ 97 h 148"/>
              <a:gd name="T12" fmla="*/ 4 w 148"/>
              <a:gd name="T13" fmla="*/ 93 h 148"/>
              <a:gd name="T14" fmla="*/ 0 w 148"/>
              <a:gd name="T15" fmla="*/ 83 h 148"/>
              <a:gd name="T16" fmla="*/ 0 w 148"/>
              <a:gd name="T17" fmla="*/ 64 h 148"/>
              <a:gd name="T18" fmla="*/ 4 w 148"/>
              <a:gd name="T19" fmla="*/ 55 h 148"/>
              <a:gd name="T20" fmla="*/ 14 w 148"/>
              <a:gd name="T21" fmla="*/ 51 h 148"/>
              <a:gd name="T22" fmla="*/ 51 w 148"/>
              <a:gd name="T23" fmla="*/ 51 h 148"/>
              <a:gd name="T24" fmla="*/ 51 w 148"/>
              <a:gd name="T25" fmla="*/ 13 h 148"/>
              <a:gd name="T26" fmla="*/ 55 w 148"/>
              <a:gd name="T27" fmla="*/ 4 h 148"/>
              <a:gd name="T28" fmla="*/ 64 w 148"/>
              <a:gd name="T29" fmla="*/ 0 h 148"/>
              <a:gd name="T30" fmla="*/ 84 w 148"/>
              <a:gd name="T31" fmla="*/ 0 h 148"/>
              <a:gd name="T32" fmla="*/ 93 w 148"/>
              <a:gd name="T33" fmla="*/ 4 h 148"/>
              <a:gd name="T34" fmla="*/ 97 w 148"/>
              <a:gd name="T35" fmla="*/ 13 h 148"/>
              <a:gd name="T36" fmla="*/ 97 w 148"/>
              <a:gd name="T37" fmla="*/ 51 h 148"/>
              <a:gd name="T38" fmla="*/ 134 w 148"/>
              <a:gd name="T39" fmla="*/ 51 h 148"/>
              <a:gd name="T40" fmla="*/ 144 w 148"/>
              <a:gd name="T41" fmla="*/ 55 h 148"/>
              <a:gd name="T42" fmla="*/ 148 w 148"/>
              <a:gd name="T43" fmla="*/ 64 h 148"/>
              <a:gd name="T44" fmla="*/ 148 w 148"/>
              <a:gd name="T45" fmla="*/ 83 h 148"/>
              <a:gd name="T46" fmla="*/ 144 w 148"/>
              <a:gd name="T47" fmla="*/ 93 h 148"/>
              <a:gd name="T48" fmla="*/ 134 w 148"/>
              <a:gd name="T49" fmla="*/ 97 h 148"/>
              <a:gd name="T50" fmla="*/ 97 w 148"/>
              <a:gd name="T51" fmla="*/ 97 h 148"/>
              <a:gd name="T52" fmla="*/ 97 w 148"/>
              <a:gd name="T53" fmla="*/ 134 h 148"/>
              <a:gd name="T54" fmla="*/ 93 w 148"/>
              <a:gd name="T55" fmla="*/ 144 h 148"/>
              <a:gd name="T56" fmla="*/ 84 w 148"/>
              <a:gd name="T57" fmla="*/ 148 h 148"/>
              <a:gd name="T58" fmla="*/ 14 w 148"/>
              <a:gd name="T59" fmla="*/ 59 h 148"/>
              <a:gd name="T60" fmla="*/ 10 w 148"/>
              <a:gd name="T61" fmla="*/ 60 h 148"/>
              <a:gd name="T62" fmla="*/ 8 w 148"/>
              <a:gd name="T63" fmla="*/ 64 h 148"/>
              <a:gd name="T64" fmla="*/ 8 w 148"/>
              <a:gd name="T65" fmla="*/ 83 h 148"/>
              <a:gd name="T66" fmla="*/ 10 w 148"/>
              <a:gd name="T67" fmla="*/ 87 h 148"/>
              <a:gd name="T68" fmla="*/ 14 w 148"/>
              <a:gd name="T69" fmla="*/ 89 h 148"/>
              <a:gd name="T70" fmla="*/ 59 w 148"/>
              <a:gd name="T71" fmla="*/ 89 h 148"/>
              <a:gd name="T72" fmla="*/ 59 w 148"/>
              <a:gd name="T73" fmla="*/ 134 h 148"/>
              <a:gd name="T74" fmla="*/ 61 w 148"/>
              <a:gd name="T75" fmla="*/ 138 h 148"/>
              <a:gd name="T76" fmla="*/ 64 w 148"/>
              <a:gd name="T77" fmla="*/ 140 h 148"/>
              <a:gd name="T78" fmla="*/ 84 w 148"/>
              <a:gd name="T79" fmla="*/ 140 h 148"/>
              <a:gd name="T80" fmla="*/ 87 w 148"/>
              <a:gd name="T81" fmla="*/ 138 h 148"/>
              <a:gd name="T82" fmla="*/ 89 w 148"/>
              <a:gd name="T83" fmla="*/ 134 h 148"/>
              <a:gd name="T84" fmla="*/ 89 w 148"/>
              <a:gd name="T85" fmla="*/ 89 h 148"/>
              <a:gd name="T86" fmla="*/ 134 w 148"/>
              <a:gd name="T87" fmla="*/ 89 h 148"/>
              <a:gd name="T88" fmla="*/ 138 w 148"/>
              <a:gd name="T89" fmla="*/ 87 h 148"/>
              <a:gd name="T90" fmla="*/ 140 w 148"/>
              <a:gd name="T91" fmla="*/ 83 h 148"/>
              <a:gd name="T92" fmla="*/ 140 w 148"/>
              <a:gd name="T93" fmla="*/ 64 h 148"/>
              <a:gd name="T94" fmla="*/ 138 w 148"/>
              <a:gd name="T95" fmla="*/ 60 h 148"/>
              <a:gd name="T96" fmla="*/ 134 w 148"/>
              <a:gd name="T97" fmla="*/ 59 h 148"/>
              <a:gd name="T98" fmla="*/ 89 w 148"/>
              <a:gd name="T99" fmla="*/ 59 h 148"/>
              <a:gd name="T100" fmla="*/ 89 w 148"/>
              <a:gd name="T101" fmla="*/ 13 h 148"/>
              <a:gd name="T102" fmla="*/ 87 w 148"/>
              <a:gd name="T103" fmla="*/ 10 h 148"/>
              <a:gd name="T104" fmla="*/ 84 w 148"/>
              <a:gd name="T105" fmla="*/ 8 h 148"/>
              <a:gd name="T106" fmla="*/ 64 w 148"/>
              <a:gd name="T107" fmla="*/ 8 h 148"/>
              <a:gd name="T108" fmla="*/ 61 w 148"/>
              <a:gd name="T109" fmla="*/ 10 h 148"/>
              <a:gd name="T110" fmla="*/ 59 w 148"/>
              <a:gd name="T111" fmla="*/ 13 h 148"/>
              <a:gd name="T112" fmla="*/ 59 w 148"/>
              <a:gd name="T113" fmla="*/ 59 h 148"/>
              <a:gd name="T114" fmla="*/ 14 w 148"/>
              <a:gd name="T115" fmla="*/ 5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8" h="148">
                <a:moveTo>
                  <a:pt x="84" y="148"/>
                </a:moveTo>
                <a:cubicBezTo>
                  <a:pt x="64" y="148"/>
                  <a:pt x="64" y="148"/>
                  <a:pt x="64" y="148"/>
                </a:cubicBezTo>
                <a:cubicBezTo>
                  <a:pt x="61" y="148"/>
                  <a:pt x="57" y="146"/>
                  <a:pt x="55" y="144"/>
                </a:cubicBezTo>
                <a:cubicBezTo>
                  <a:pt x="52" y="141"/>
                  <a:pt x="51" y="138"/>
                  <a:pt x="51" y="134"/>
                </a:cubicBezTo>
                <a:cubicBezTo>
                  <a:pt x="51" y="97"/>
                  <a:pt x="51" y="97"/>
                  <a:pt x="51" y="97"/>
                </a:cubicBezTo>
                <a:cubicBezTo>
                  <a:pt x="14" y="97"/>
                  <a:pt x="14" y="97"/>
                  <a:pt x="14" y="97"/>
                </a:cubicBezTo>
                <a:cubicBezTo>
                  <a:pt x="10" y="97"/>
                  <a:pt x="7" y="95"/>
                  <a:pt x="4" y="93"/>
                </a:cubicBezTo>
                <a:cubicBezTo>
                  <a:pt x="2" y="90"/>
                  <a:pt x="0" y="87"/>
                  <a:pt x="0" y="83"/>
                </a:cubicBezTo>
                <a:cubicBezTo>
                  <a:pt x="0" y="64"/>
                  <a:pt x="0" y="64"/>
                  <a:pt x="0" y="64"/>
                </a:cubicBezTo>
                <a:cubicBezTo>
                  <a:pt x="0" y="61"/>
                  <a:pt x="2" y="57"/>
                  <a:pt x="4" y="55"/>
                </a:cubicBezTo>
                <a:cubicBezTo>
                  <a:pt x="7" y="52"/>
                  <a:pt x="10" y="51"/>
                  <a:pt x="14" y="51"/>
                </a:cubicBezTo>
                <a:cubicBezTo>
                  <a:pt x="51" y="51"/>
                  <a:pt x="51" y="51"/>
                  <a:pt x="51" y="51"/>
                </a:cubicBezTo>
                <a:cubicBezTo>
                  <a:pt x="51" y="13"/>
                  <a:pt x="51" y="13"/>
                  <a:pt x="51" y="13"/>
                </a:cubicBezTo>
                <a:cubicBezTo>
                  <a:pt x="51" y="10"/>
                  <a:pt x="52" y="6"/>
                  <a:pt x="55" y="4"/>
                </a:cubicBezTo>
                <a:cubicBezTo>
                  <a:pt x="57" y="1"/>
                  <a:pt x="61" y="0"/>
                  <a:pt x="64" y="0"/>
                </a:cubicBezTo>
                <a:cubicBezTo>
                  <a:pt x="84" y="0"/>
                  <a:pt x="84" y="0"/>
                  <a:pt x="84" y="0"/>
                </a:cubicBezTo>
                <a:cubicBezTo>
                  <a:pt x="87" y="0"/>
                  <a:pt x="91" y="1"/>
                  <a:pt x="93" y="4"/>
                </a:cubicBezTo>
                <a:cubicBezTo>
                  <a:pt x="96" y="6"/>
                  <a:pt x="97" y="10"/>
                  <a:pt x="97" y="13"/>
                </a:cubicBezTo>
                <a:cubicBezTo>
                  <a:pt x="97" y="51"/>
                  <a:pt x="97" y="51"/>
                  <a:pt x="97" y="51"/>
                </a:cubicBezTo>
                <a:cubicBezTo>
                  <a:pt x="134" y="51"/>
                  <a:pt x="134" y="51"/>
                  <a:pt x="134" y="51"/>
                </a:cubicBezTo>
                <a:cubicBezTo>
                  <a:pt x="138" y="51"/>
                  <a:pt x="141" y="52"/>
                  <a:pt x="144" y="55"/>
                </a:cubicBezTo>
                <a:cubicBezTo>
                  <a:pt x="146" y="57"/>
                  <a:pt x="148" y="61"/>
                  <a:pt x="148" y="64"/>
                </a:cubicBezTo>
                <a:cubicBezTo>
                  <a:pt x="148" y="83"/>
                  <a:pt x="148" y="83"/>
                  <a:pt x="148" y="83"/>
                </a:cubicBezTo>
                <a:cubicBezTo>
                  <a:pt x="148" y="87"/>
                  <a:pt x="146" y="90"/>
                  <a:pt x="144" y="93"/>
                </a:cubicBezTo>
                <a:cubicBezTo>
                  <a:pt x="141" y="95"/>
                  <a:pt x="138" y="97"/>
                  <a:pt x="134" y="97"/>
                </a:cubicBezTo>
                <a:cubicBezTo>
                  <a:pt x="97" y="97"/>
                  <a:pt x="97" y="97"/>
                  <a:pt x="97" y="97"/>
                </a:cubicBezTo>
                <a:cubicBezTo>
                  <a:pt x="97" y="134"/>
                  <a:pt x="97" y="134"/>
                  <a:pt x="97" y="134"/>
                </a:cubicBezTo>
                <a:cubicBezTo>
                  <a:pt x="97" y="138"/>
                  <a:pt x="96" y="141"/>
                  <a:pt x="93" y="144"/>
                </a:cubicBezTo>
                <a:cubicBezTo>
                  <a:pt x="91" y="146"/>
                  <a:pt x="87" y="148"/>
                  <a:pt x="84" y="148"/>
                </a:cubicBezTo>
                <a:close/>
                <a:moveTo>
                  <a:pt x="14" y="59"/>
                </a:moveTo>
                <a:cubicBezTo>
                  <a:pt x="12" y="59"/>
                  <a:pt x="11" y="59"/>
                  <a:pt x="10" y="60"/>
                </a:cubicBezTo>
                <a:cubicBezTo>
                  <a:pt x="9" y="61"/>
                  <a:pt x="8" y="63"/>
                  <a:pt x="8" y="64"/>
                </a:cubicBezTo>
                <a:cubicBezTo>
                  <a:pt x="8" y="83"/>
                  <a:pt x="8" y="83"/>
                  <a:pt x="8" y="83"/>
                </a:cubicBezTo>
                <a:cubicBezTo>
                  <a:pt x="8" y="85"/>
                  <a:pt x="9" y="86"/>
                  <a:pt x="10" y="87"/>
                </a:cubicBezTo>
                <a:cubicBezTo>
                  <a:pt x="11" y="88"/>
                  <a:pt x="12" y="89"/>
                  <a:pt x="14" y="89"/>
                </a:cubicBezTo>
                <a:cubicBezTo>
                  <a:pt x="59" y="89"/>
                  <a:pt x="59" y="89"/>
                  <a:pt x="59" y="89"/>
                </a:cubicBezTo>
                <a:cubicBezTo>
                  <a:pt x="59" y="134"/>
                  <a:pt x="59" y="134"/>
                  <a:pt x="59" y="134"/>
                </a:cubicBezTo>
                <a:cubicBezTo>
                  <a:pt x="59" y="136"/>
                  <a:pt x="60" y="137"/>
                  <a:pt x="61" y="138"/>
                </a:cubicBezTo>
                <a:cubicBezTo>
                  <a:pt x="62" y="139"/>
                  <a:pt x="63" y="140"/>
                  <a:pt x="64" y="140"/>
                </a:cubicBezTo>
                <a:cubicBezTo>
                  <a:pt x="84" y="140"/>
                  <a:pt x="84" y="140"/>
                  <a:pt x="84" y="140"/>
                </a:cubicBezTo>
                <a:cubicBezTo>
                  <a:pt x="85" y="140"/>
                  <a:pt x="86" y="139"/>
                  <a:pt x="87" y="138"/>
                </a:cubicBezTo>
                <a:cubicBezTo>
                  <a:pt x="88" y="137"/>
                  <a:pt x="89" y="136"/>
                  <a:pt x="89" y="134"/>
                </a:cubicBezTo>
                <a:cubicBezTo>
                  <a:pt x="89" y="89"/>
                  <a:pt x="89" y="89"/>
                  <a:pt x="89" y="89"/>
                </a:cubicBezTo>
                <a:cubicBezTo>
                  <a:pt x="134" y="89"/>
                  <a:pt x="134" y="89"/>
                  <a:pt x="134" y="89"/>
                </a:cubicBezTo>
                <a:cubicBezTo>
                  <a:pt x="136" y="89"/>
                  <a:pt x="137" y="88"/>
                  <a:pt x="138" y="87"/>
                </a:cubicBezTo>
                <a:cubicBezTo>
                  <a:pt x="139" y="86"/>
                  <a:pt x="140" y="85"/>
                  <a:pt x="140" y="83"/>
                </a:cubicBezTo>
                <a:cubicBezTo>
                  <a:pt x="140" y="64"/>
                  <a:pt x="140" y="64"/>
                  <a:pt x="140" y="64"/>
                </a:cubicBezTo>
                <a:cubicBezTo>
                  <a:pt x="140" y="63"/>
                  <a:pt x="139" y="61"/>
                  <a:pt x="138" y="60"/>
                </a:cubicBezTo>
                <a:cubicBezTo>
                  <a:pt x="137" y="59"/>
                  <a:pt x="136" y="59"/>
                  <a:pt x="134" y="59"/>
                </a:cubicBezTo>
                <a:cubicBezTo>
                  <a:pt x="89" y="59"/>
                  <a:pt x="89" y="59"/>
                  <a:pt x="89" y="59"/>
                </a:cubicBezTo>
                <a:cubicBezTo>
                  <a:pt x="89" y="13"/>
                  <a:pt x="89" y="13"/>
                  <a:pt x="89" y="13"/>
                </a:cubicBezTo>
                <a:cubicBezTo>
                  <a:pt x="89" y="12"/>
                  <a:pt x="88" y="11"/>
                  <a:pt x="87" y="10"/>
                </a:cubicBezTo>
                <a:cubicBezTo>
                  <a:pt x="86" y="9"/>
                  <a:pt x="85" y="8"/>
                  <a:pt x="84" y="8"/>
                </a:cubicBezTo>
                <a:cubicBezTo>
                  <a:pt x="64" y="8"/>
                  <a:pt x="64" y="8"/>
                  <a:pt x="64" y="8"/>
                </a:cubicBezTo>
                <a:cubicBezTo>
                  <a:pt x="63" y="8"/>
                  <a:pt x="62" y="9"/>
                  <a:pt x="61" y="10"/>
                </a:cubicBezTo>
                <a:cubicBezTo>
                  <a:pt x="60" y="11"/>
                  <a:pt x="59" y="12"/>
                  <a:pt x="59" y="13"/>
                </a:cubicBezTo>
                <a:cubicBezTo>
                  <a:pt x="59" y="59"/>
                  <a:pt x="59" y="59"/>
                  <a:pt x="59" y="59"/>
                </a:cubicBezTo>
                <a:lnTo>
                  <a:pt x="14" y="59"/>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69" name="Freeform 69"/>
          <p:cNvSpPr>
            <a:spLocks noEditPoints="1"/>
          </p:cNvSpPr>
          <p:nvPr/>
        </p:nvSpPr>
        <p:spPr bwMode="auto">
          <a:xfrm>
            <a:off x="8069051" y="3031192"/>
            <a:ext cx="408160" cy="352248"/>
          </a:xfrm>
          <a:custGeom>
            <a:avLst/>
            <a:gdLst>
              <a:gd name="T0" fmla="*/ 159 w 185"/>
              <a:gd name="T1" fmla="*/ 160 h 160"/>
              <a:gd name="T2" fmla="*/ 152 w 185"/>
              <a:gd name="T3" fmla="*/ 7 h 160"/>
              <a:gd name="T4" fmla="*/ 178 w 185"/>
              <a:gd name="T5" fmla="*/ 0 h 160"/>
              <a:gd name="T6" fmla="*/ 185 w 185"/>
              <a:gd name="T7" fmla="*/ 153 h 160"/>
              <a:gd name="T8" fmla="*/ 160 w 185"/>
              <a:gd name="T9" fmla="*/ 152 h 160"/>
              <a:gd name="T10" fmla="*/ 177 w 185"/>
              <a:gd name="T11" fmla="*/ 8 h 160"/>
              <a:gd name="T12" fmla="*/ 160 w 185"/>
              <a:gd name="T13" fmla="*/ 152 h 160"/>
              <a:gd name="T14" fmla="*/ 121 w 185"/>
              <a:gd name="T15" fmla="*/ 160 h 160"/>
              <a:gd name="T16" fmla="*/ 114 w 185"/>
              <a:gd name="T17" fmla="*/ 58 h 160"/>
              <a:gd name="T18" fmla="*/ 140 w 185"/>
              <a:gd name="T19" fmla="*/ 51 h 160"/>
              <a:gd name="T20" fmla="*/ 147 w 185"/>
              <a:gd name="T21" fmla="*/ 153 h 160"/>
              <a:gd name="T22" fmla="*/ 122 w 185"/>
              <a:gd name="T23" fmla="*/ 152 h 160"/>
              <a:gd name="T24" fmla="*/ 139 w 185"/>
              <a:gd name="T25" fmla="*/ 59 h 160"/>
              <a:gd name="T26" fmla="*/ 122 w 185"/>
              <a:gd name="T27" fmla="*/ 152 h 160"/>
              <a:gd name="T28" fmla="*/ 83 w 185"/>
              <a:gd name="T29" fmla="*/ 160 h 160"/>
              <a:gd name="T30" fmla="*/ 76 w 185"/>
              <a:gd name="T31" fmla="*/ 96 h 160"/>
              <a:gd name="T32" fmla="*/ 102 w 185"/>
              <a:gd name="T33" fmla="*/ 89 h 160"/>
              <a:gd name="T34" fmla="*/ 109 w 185"/>
              <a:gd name="T35" fmla="*/ 153 h 160"/>
              <a:gd name="T36" fmla="*/ 84 w 185"/>
              <a:gd name="T37" fmla="*/ 152 h 160"/>
              <a:gd name="T38" fmla="*/ 101 w 185"/>
              <a:gd name="T39" fmla="*/ 97 h 160"/>
              <a:gd name="T40" fmla="*/ 84 w 185"/>
              <a:gd name="T41" fmla="*/ 152 h 160"/>
              <a:gd name="T42" fmla="*/ 45 w 185"/>
              <a:gd name="T43" fmla="*/ 160 h 160"/>
              <a:gd name="T44" fmla="*/ 38 w 185"/>
              <a:gd name="T45" fmla="*/ 121 h 160"/>
              <a:gd name="T46" fmla="*/ 64 w 185"/>
              <a:gd name="T47" fmla="*/ 114 h 160"/>
              <a:gd name="T48" fmla="*/ 71 w 185"/>
              <a:gd name="T49" fmla="*/ 153 h 160"/>
              <a:gd name="T50" fmla="*/ 46 w 185"/>
              <a:gd name="T51" fmla="*/ 152 h 160"/>
              <a:gd name="T52" fmla="*/ 63 w 185"/>
              <a:gd name="T53" fmla="*/ 122 h 160"/>
              <a:gd name="T54" fmla="*/ 46 w 185"/>
              <a:gd name="T55" fmla="*/ 152 h 160"/>
              <a:gd name="T56" fmla="*/ 7 w 185"/>
              <a:gd name="T57" fmla="*/ 160 h 160"/>
              <a:gd name="T58" fmla="*/ 0 w 185"/>
              <a:gd name="T59" fmla="*/ 134 h 160"/>
              <a:gd name="T60" fmla="*/ 26 w 185"/>
              <a:gd name="T61" fmla="*/ 127 h 160"/>
              <a:gd name="T62" fmla="*/ 33 w 185"/>
              <a:gd name="T63" fmla="*/ 153 h 160"/>
              <a:gd name="T64" fmla="*/ 8 w 185"/>
              <a:gd name="T65" fmla="*/ 152 h 160"/>
              <a:gd name="T66" fmla="*/ 25 w 185"/>
              <a:gd name="T67" fmla="*/ 135 h 160"/>
              <a:gd name="T68" fmla="*/ 8 w 185"/>
              <a:gd name="T69" fmla="*/ 152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5" h="160">
                <a:moveTo>
                  <a:pt x="178" y="160"/>
                </a:moveTo>
                <a:cubicBezTo>
                  <a:pt x="159" y="160"/>
                  <a:pt x="159" y="160"/>
                  <a:pt x="159" y="160"/>
                </a:cubicBezTo>
                <a:cubicBezTo>
                  <a:pt x="155" y="160"/>
                  <a:pt x="152" y="157"/>
                  <a:pt x="152" y="153"/>
                </a:cubicBezTo>
                <a:cubicBezTo>
                  <a:pt x="152" y="7"/>
                  <a:pt x="152" y="7"/>
                  <a:pt x="152" y="7"/>
                </a:cubicBezTo>
                <a:cubicBezTo>
                  <a:pt x="152" y="3"/>
                  <a:pt x="155" y="0"/>
                  <a:pt x="159" y="0"/>
                </a:cubicBezTo>
                <a:cubicBezTo>
                  <a:pt x="178" y="0"/>
                  <a:pt x="178" y="0"/>
                  <a:pt x="178" y="0"/>
                </a:cubicBezTo>
                <a:cubicBezTo>
                  <a:pt x="182" y="0"/>
                  <a:pt x="185" y="3"/>
                  <a:pt x="185" y="7"/>
                </a:cubicBezTo>
                <a:cubicBezTo>
                  <a:pt x="185" y="153"/>
                  <a:pt x="185" y="153"/>
                  <a:pt x="185" y="153"/>
                </a:cubicBezTo>
                <a:cubicBezTo>
                  <a:pt x="185" y="157"/>
                  <a:pt x="182" y="160"/>
                  <a:pt x="178" y="160"/>
                </a:cubicBezTo>
                <a:close/>
                <a:moveTo>
                  <a:pt x="160" y="152"/>
                </a:moveTo>
                <a:cubicBezTo>
                  <a:pt x="177" y="152"/>
                  <a:pt x="177" y="152"/>
                  <a:pt x="177" y="152"/>
                </a:cubicBezTo>
                <a:cubicBezTo>
                  <a:pt x="177" y="8"/>
                  <a:pt x="177" y="8"/>
                  <a:pt x="177" y="8"/>
                </a:cubicBezTo>
                <a:cubicBezTo>
                  <a:pt x="160" y="8"/>
                  <a:pt x="160" y="8"/>
                  <a:pt x="160" y="8"/>
                </a:cubicBezTo>
                <a:lnTo>
                  <a:pt x="160" y="152"/>
                </a:lnTo>
                <a:close/>
                <a:moveTo>
                  <a:pt x="140" y="160"/>
                </a:moveTo>
                <a:cubicBezTo>
                  <a:pt x="121" y="160"/>
                  <a:pt x="121" y="160"/>
                  <a:pt x="121" y="160"/>
                </a:cubicBezTo>
                <a:cubicBezTo>
                  <a:pt x="117" y="160"/>
                  <a:pt x="114" y="157"/>
                  <a:pt x="114" y="153"/>
                </a:cubicBezTo>
                <a:cubicBezTo>
                  <a:pt x="114" y="58"/>
                  <a:pt x="114" y="58"/>
                  <a:pt x="114" y="58"/>
                </a:cubicBezTo>
                <a:cubicBezTo>
                  <a:pt x="114" y="54"/>
                  <a:pt x="117" y="51"/>
                  <a:pt x="121" y="51"/>
                </a:cubicBezTo>
                <a:cubicBezTo>
                  <a:pt x="140" y="51"/>
                  <a:pt x="140" y="51"/>
                  <a:pt x="140" y="51"/>
                </a:cubicBezTo>
                <a:cubicBezTo>
                  <a:pt x="144" y="51"/>
                  <a:pt x="147" y="54"/>
                  <a:pt x="147" y="58"/>
                </a:cubicBezTo>
                <a:cubicBezTo>
                  <a:pt x="147" y="153"/>
                  <a:pt x="147" y="153"/>
                  <a:pt x="147" y="153"/>
                </a:cubicBezTo>
                <a:cubicBezTo>
                  <a:pt x="147" y="157"/>
                  <a:pt x="144" y="160"/>
                  <a:pt x="140" y="160"/>
                </a:cubicBezTo>
                <a:close/>
                <a:moveTo>
                  <a:pt x="122" y="152"/>
                </a:moveTo>
                <a:cubicBezTo>
                  <a:pt x="139" y="152"/>
                  <a:pt x="139" y="152"/>
                  <a:pt x="139" y="152"/>
                </a:cubicBezTo>
                <a:cubicBezTo>
                  <a:pt x="139" y="59"/>
                  <a:pt x="139" y="59"/>
                  <a:pt x="139" y="59"/>
                </a:cubicBezTo>
                <a:cubicBezTo>
                  <a:pt x="122" y="59"/>
                  <a:pt x="122" y="59"/>
                  <a:pt x="122" y="59"/>
                </a:cubicBezTo>
                <a:lnTo>
                  <a:pt x="122" y="152"/>
                </a:lnTo>
                <a:close/>
                <a:moveTo>
                  <a:pt x="102" y="160"/>
                </a:moveTo>
                <a:cubicBezTo>
                  <a:pt x="83" y="160"/>
                  <a:pt x="83" y="160"/>
                  <a:pt x="83" y="160"/>
                </a:cubicBezTo>
                <a:cubicBezTo>
                  <a:pt x="79" y="160"/>
                  <a:pt x="76" y="157"/>
                  <a:pt x="76" y="153"/>
                </a:cubicBezTo>
                <a:cubicBezTo>
                  <a:pt x="76" y="96"/>
                  <a:pt x="76" y="96"/>
                  <a:pt x="76" y="96"/>
                </a:cubicBezTo>
                <a:cubicBezTo>
                  <a:pt x="76" y="92"/>
                  <a:pt x="79" y="89"/>
                  <a:pt x="83" y="89"/>
                </a:cubicBezTo>
                <a:cubicBezTo>
                  <a:pt x="102" y="89"/>
                  <a:pt x="102" y="89"/>
                  <a:pt x="102" y="89"/>
                </a:cubicBezTo>
                <a:cubicBezTo>
                  <a:pt x="106" y="89"/>
                  <a:pt x="109" y="92"/>
                  <a:pt x="109" y="96"/>
                </a:cubicBezTo>
                <a:cubicBezTo>
                  <a:pt x="109" y="153"/>
                  <a:pt x="109" y="153"/>
                  <a:pt x="109" y="153"/>
                </a:cubicBezTo>
                <a:cubicBezTo>
                  <a:pt x="109" y="157"/>
                  <a:pt x="106" y="160"/>
                  <a:pt x="102" y="160"/>
                </a:cubicBezTo>
                <a:close/>
                <a:moveTo>
                  <a:pt x="84" y="152"/>
                </a:moveTo>
                <a:cubicBezTo>
                  <a:pt x="101" y="152"/>
                  <a:pt x="101" y="152"/>
                  <a:pt x="101" y="152"/>
                </a:cubicBezTo>
                <a:cubicBezTo>
                  <a:pt x="101" y="97"/>
                  <a:pt x="101" y="97"/>
                  <a:pt x="101" y="97"/>
                </a:cubicBezTo>
                <a:cubicBezTo>
                  <a:pt x="84" y="97"/>
                  <a:pt x="84" y="97"/>
                  <a:pt x="84" y="97"/>
                </a:cubicBezTo>
                <a:lnTo>
                  <a:pt x="84" y="152"/>
                </a:lnTo>
                <a:close/>
                <a:moveTo>
                  <a:pt x="64" y="160"/>
                </a:moveTo>
                <a:cubicBezTo>
                  <a:pt x="45" y="160"/>
                  <a:pt x="45" y="160"/>
                  <a:pt x="45" y="160"/>
                </a:cubicBezTo>
                <a:cubicBezTo>
                  <a:pt x="41" y="160"/>
                  <a:pt x="38" y="157"/>
                  <a:pt x="38" y="153"/>
                </a:cubicBezTo>
                <a:cubicBezTo>
                  <a:pt x="38" y="121"/>
                  <a:pt x="38" y="121"/>
                  <a:pt x="38" y="121"/>
                </a:cubicBezTo>
                <a:cubicBezTo>
                  <a:pt x="38" y="117"/>
                  <a:pt x="41" y="114"/>
                  <a:pt x="45" y="114"/>
                </a:cubicBezTo>
                <a:cubicBezTo>
                  <a:pt x="64" y="114"/>
                  <a:pt x="64" y="114"/>
                  <a:pt x="64" y="114"/>
                </a:cubicBezTo>
                <a:cubicBezTo>
                  <a:pt x="68" y="114"/>
                  <a:pt x="71" y="117"/>
                  <a:pt x="71" y="121"/>
                </a:cubicBezTo>
                <a:cubicBezTo>
                  <a:pt x="71" y="153"/>
                  <a:pt x="71" y="153"/>
                  <a:pt x="71" y="153"/>
                </a:cubicBezTo>
                <a:cubicBezTo>
                  <a:pt x="71" y="157"/>
                  <a:pt x="68" y="160"/>
                  <a:pt x="64" y="160"/>
                </a:cubicBezTo>
                <a:close/>
                <a:moveTo>
                  <a:pt x="46" y="152"/>
                </a:moveTo>
                <a:cubicBezTo>
                  <a:pt x="63" y="152"/>
                  <a:pt x="63" y="152"/>
                  <a:pt x="63" y="152"/>
                </a:cubicBezTo>
                <a:cubicBezTo>
                  <a:pt x="63" y="122"/>
                  <a:pt x="63" y="122"/>
                  <a:pt x="63" y="122"/>
                </a:cubicBezTo>
                <a:cubicBezTo>
                  <a:pt x="46" y="122"/>
                  <a:pt x="46" y="122"/>
                  <a:pt x="46" y="122"/>
                </a:cubicBezTo>
                <a:lnTo>
                  <a:pt x="46" y="152"/>
                </a:lnTo>
                <a:close/>
                <a:moveTo>
                  <a:pt x="26" y="160"/>
                </a:moveTo>
                <a:cubicBezTo>
                  <a:pt x="7" y="160"/>
                  <a:pt x="7" y="160"/>
                  <a:pt x="7" y="160"/>
                </a:cubicBezTo>
                <a:cubicBezTo>
                  <a:pt x="3" y="160"/>
                  <a:pt x="0" y="157"/>
                  <a:pt x="0" y="153"/>
                </a:cubicBezTo>
                <a:cubicBezTo>
                  <a:pt x="0" y="134"/>
                  <a:pt x="0" y="134"/>
                  <a:pt x="0" y="134"/>
                </a:cubicBezTo>
                <a:cubicBezTo>
                  <a:pt x="0" y="130"/>
                  <a:pt x="3" y="127"/>
                  <a:pt x="7" y="127"/>
                </a:cubicBezTo>
                <a:cubicBezTo>
                  <a:pt x="26" y="127"/>
                  <a:pt x="26" y="127"/>
                  <a:pt x="26" y="127"/>
                </a:cubicBezTo>
                <a:cubicBezTo>
                  <a:pt x="30" y="127"/>
                  <a:pt x="33" y="130"/>
                  <a:pt x="33" y="134"/>
                </a:cubicBezTo>
                <a:cubicBezTo>
                  <a:pt x="33" y="153"/>
                  <a:pt x="33" y="153"/>
                  <a:pt x="33" y="153"/>
                </a:cubicBezTo>
                <a:cubicBezTo>
                  <a:pt x="33" y="157"/>
                  <a:pt x="30" y="160"/>
                  <a:pt x="26" y="160"/>
                </a:cubicBezTo>
                <a:close/>
                <a:moveTo>
                  <a:pt x="8" y="152"/>
                </a:moveTo>
                <a:cubicBezTo>
                  <a:pt x="25" y="152"/>
                  <a:pt x="25" y="152"/>
                  <a:pt x="25" y="152"/>
                </a:cubicBezTo>
                <a:cubicBezTo>
                  <a:pt x="25" y="135"/>
                  <a:pt x="25" y="135"/>
                  <a:pt x="25" y="135"/>
                </a:cubicBezTo>
                <a:cubicBezTo>
                  <a:pt x="8" y="135"/>
                  <a:pt x="8" y="135"/>
                  <a:pt x="8" y="135"/>
                </a:cubicBezTo>
                <a:lnTo>
                  <a:pt x="8" y="152"/>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grpSp>
        <p:nvGrpSpPr>
          <p:cNvPr id="178" name="组合 177"/>
          <p:cNvGrpSpPr/>
          <p:nvPr/>
        </p:nvGrpSpPr>
        <p:grpSpPr>
          <a:xfrm>
            <a:off x="2184273" y="5551908"/>
            <a:ext cx="305655" cy="398842"/>
            <a:chOff x="2126498" y="4085970"/>
            <a:chExt cx="305655" cy="398842"/>
          </a:xfrm>
          <a:solidFill>
            <a:srgbClr val="2EC4B6"/>
          </a:solidFill>
        </p:grpSpPr>
        <p:sp>
          <p:nvSpPr>
            <p:cNvPr id="8" name="Freeform 8"/>
            <p:cNvSpPr>
              <a:spLocks/>
            </p:cNvSpPr>
            <p:nvPr/>
          </p:nvSpPr>
          <p:spPr bwMode="auto">
            <a:xfrm>
              <a:off x="2126498" y="4085970"/>
              <a:ext cx="259993" cy="398842"/>
            </a:xfrm>
            <a:custGeom>
              <a:avLst/>
              <a:gdLst>
                <a:gd name="T0" fmla="*/ 110 w 118"/>
                <a:gd name="T1" fmla="*/ 129 h 181"/>
                <a:gd name="T2" fmla="*/ 110 w 118"/>
                <a:gd name="T3" fmla="*/ 168 h 181"/>
                <a:gd name="T4" fmla="*/ 105 w 118"/>
                <a:gd name="T5" fmla="*/ 173 h 181"/>
                <a:gd name="T6" fmla="*/ 101 w 118"/>
                <a:gd name="T7" fmla="*/ 172 h 181"/>
                <a:gd name="T8" fmla="*/ 52 w 118"/>
                <a:gd name="T9" fmla="*/ 123 h 181"/>
                <a:gd name="T10" fmla="*/ 14 w 118"/>
                <a:gd name="T11" fmla="*/ 123 h 181"/>
                <a:gd name="T12" fmla="*/ 8 w 118"/>
                <a:gd name="T13" fmla="*/ 118 h 181"/>
                <a:gd name="T14" fmla="*/ 8 w 118"/>
                <a:gd name="T15" fmla="*/ 63 h 181"/>
                <a:gd name="T16" fmla="*/ 14 w 118"/>
                <a:gd name="T17" fmla="*/ 58 h 181"/>
                <a:gd name="T18" fmla="*/ 52 w 118"/>
                <a:gd name="T19" fmla="*/ 58 h 181"/>
                <a:gd name="T20" fmla="*/ 101 w 118"/>
                <a:gd name="T21" fmla="*/ 10 h 181"/>
                <a:gd name="T22" fmla="*/ 105 w 118"/>
                <a:gd name="T23" fmla="*/ 8 h 181"/>
                <a:gd name="T24" fmla="*/ 110 w 118"/>
                <a:gd name="T25" fmla="*/ 13 h 181"/>
                <a:gd name="T26" fmla="*/ 110 w 118"/>
                <a:gd name="T27" fmla="*/ 50 h 181"/>
                <a:gd name="T28" fmla="*/ 118 w 118"/>
                <a:gd name="T29" fmla="*/ 50 h 181"/>
                <a:gd name="T30" fmla="*/ 118 w 118"/>
                <a:gd name="T31" fmla="*/ 13 h 181"/>
                <a:gd name="T32" fmla="*/ 105 w 118"/>
                <a:gd name="T33" fmla="*/ 0 h 181"/>
                <a:gd name="T34" fmla="*/ 95 w 118"/>
                <a:gd name="T35" fmla="*/ 4 h 181"/>
                <a:gd name="T36" fmla="*/ 49 w 118"/>
                <a:gd name="T37" fmla="*/ 50 h 181"/>
                <a:gd name="T38" fmla="*/ 14 w 118"/>
                <a:gd name="T39" fmla="*/ 50 h 181"/>
                <a:gd name="T40" fmla="*/ 0 w 118"/>
                <a:gd name="T41" fmla="*/ 63 h 181"/>
                <a:gd name="T42" fmla="*/ 0 w 118"/>
                <a:gd name="T43" fmla="*/ 118 h 181"/>
                <a:gd name="T44" fmla="*/ 14 w 118"/>
                <a:gd name="T45" fmla="*/ 131 h 181"/>
                <a:gd name="T46" fmla="*/ 49 w 118"/>
                <a:gd name="T47" fmla="*/ 131 h 181"/>
                <a:gd name="T48" fmla="*/ 95 w 118"/>
                <a:gd name="T49" fmla="*/ 177 h 181"/>
                <a:gd name="T50" fmla="*/ 105 w 118"/>
                <a:gd name="T51" fmla="*/ 181 h 181"/>
                <a:gd name="T52" fmla="*/ 118 w 118"/>
                <a:gd name="T53" fmla="*/ 168 h 181"/>
                <a:gd name="T54" fmla="*/ 118 w 118"/>
                <a:gd name="T55" fmla="*/ 129 h 181"/>
                <a:gd name="T56" fmla="*/ 110 w 118"/>
                <a:gd name="T57" fmla="*/ 129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81">
                  <a:moveTo>
                    <a:pt x="110" y="129"/>
                  </a:moveTo>
                  <a:cubicBezTo>
                    <a:pt x="110" y="168"/>
                    <a:pt x="110" y="168"/>
                    <a:pt x="110" y="168"/>
                  </a:cubicBezTo>
                  <a:cubicBezTo>
                    <a:pt x="110" y="171"/>
                    <a:pt x="107" y="173"/>
                    <a:pt x="105" y="173"/>
                  </a:cubicBezTo>
                  <a:cubicBezTo>
                    <a:pt x="103" y="173"/>
                    <a:pt x="102" y="173"/>
                    <a:pt x="101" y="172"/>
                  </a:cubicBezTo>
                  <a:cubicBezTo>
                    <a:pt x="52" y="123"/>
                    <a:pt x="52" y="123"/>
                    <a:pt x="52" y="123"/>
                  </a:cubicBezTo>
                  <a:cubicBezTo>
                    <a:pt x="14" y="123"/>
                    <a:pt x="14" y="123"/>
                    <a:pt x="14" y="123"/>
                  </a:cubicBezTo>
                  <a:cubicBezTo>
                    <a:pt x="11" y="123"/>
                    <a:pt x="8" y="121"/>
                    <a:pt x="8" y="118"/>
                  </a:cubicBezTo>
                  <a:cubicBezTo>
                    <a:pt x="8" y="63"/>
                    <a:pt x="8" y="63"/>
                    <a:pt x="8" y="63"/>
                  </a:cubicBezTo>
                  <a:cubicBezTo>
                    <a:pt x="8" y="61"/>
                    <a:pt x="11" y="58"/>
                    <a:pt x="14" y="58"/>
                  </a:cubicBezTo>
                  <a:cubicBezTo>
                    <a:pt x="52" y="58"/>
                    <a:pt x="52" y="58"/>
                    <a:pt x="52" y="58"/>
                  </a:cubicBezTo>
                  <a:cubicBezTo>
                    <a:pt x="101" y="10"/>
                    <a:pt x="101" y="10"/>
                    <a:pt x="101" y="10"/>
                  </a:cubicBezTo>
                  <a:cubicBezTo>
                    <a:pt x="102" y="9"/>
                    <a:pt x="103" y="8"/>
                    <a:pt x="105" y="8"/>
                  </a:cubicBezTo>
                  <a:cubicBezTo>
                    <a:pt x="107" y="8"/>
                    <a:pt x="110" y="11"/>
                    <a:pt x="110" y="13"/>
                  </a:cubicBezTo>
                  <a:cubicBezTo>
                    <a:pt x="110" y="50"/>
                    <a:pt x="110" y="50"/>
                    <a:pt x="110" y="50"/>
                  </a:cubicBezTo>
                  <a:cubicBezTo>
                    <a:pt x="118" y="50"/>
                    <a:pt x="118" y="50"/>
                    <a:pt x="118" y="50"/>
                  </a:cubicBezTo>
                  <a:cubicBezTo>
                    <a:pt x="118" y="13"/>
                    <a:pt x="118" y="13"/>
                    <a:pt x="118" y="13"/>
                  </a:cubicBezTo>
                  <a:cubicBezTo>
                    <a:pt x="118" y="6"/>
                    <a:pt x="112" y="0"/>
                    <a:pt x="105" y="0"/>
                  </a:cubicBezTo>
                  <a:cubicBezTo>
                    <a:pt x="101" y="0"/>
                    <a:pt x="98" y="2"/>
                    <a:pt x="95" y="4"/>
                  </a:cubicBezTo>
                  <a:cubicBezTo>
                    <a:pt x="49" y="50"/>
                    <a:pt x="49" y="50"/>
                    <a:pt x="49" y="50"/>
                  </a:cubicBezTo>
                  <a:cubicBezTo>
                    <a:pt x="14" y="50"/>
                    <a:pt x="14" y="50"/>
                    <a:pt x="14" y="50"/>
                  </a:cubicBezTo>
                  <a:cubicBezTo>
                    <a:pt x="6" y="50"/>
                    <a:pt x="0" y="56"/>
                    <a:pt x="0" y="63"/>
                  </a:cubicBezTo>
                  <a:cubicBezTo>
                    <a:pt x="0" y="118"/>
                    <a:pt x="0" y="118"/>
                    <a:pt x="0" y="118"/>
                  </a:cubicBezTo>
                  <a:cubicBezTo>
                    <a:pt x="0" y="125"/>
                    <a:pt x="6" y="131"/>
                    <a:pt x="14" y="131"/>
                  </a:cubicBezTo>
                  <a:cubicBezTo>
                    <a:pt x="49" y="131"/>
                    <a:pt x="49" y="131"/>
                    <a:pt x="49" y="131"/>
                  </a:cubicBezTo>
                  <a:cubicBezTo>
                    <a:pt x="95" y="177"/>
                    <a:pt x="95" y="177"/>
                    <a:pt x="95" y="177"/>
                  </a:cubicBezTo>
                  <a:cubicBezTo>
                    <a:pt x="98" y="180"/>
                    <a:pt x="101" y="181"/>
                    <a:pt x="105" y="181"/>
                  </a:cubicBezTo>
                  <a:cubicBezTo>
                    <a:pt x="112" y="181"/>
                    <a:pt x="118" y="175"/>
                    <a:pt x="118" y="168"/>
                  </a:cubicBezTo>
                  <a:cubicBezTo>
                    <a:pt x="118" y="129"/>
                    <a:pt x="118" y="129"/>
                    <a:pt x="118" y="129"/>
                  </a:cubicBezTo>
                  <a:lnTo>
                    <a:pt x="110" y="1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0" name="Freeform 70"/>
            <p:cNvSpPr>
              <a:spLocks/>
            </p:cNvSpPr>
            <p:nvPr/>
          </p:nvSpPr>
          <p:spPr bwMode="auto">
            <a:xfrm>
              <a:off x="2320328" y="4226683"/>
              <a:ext cx="111825" cy="112757"/>
            </a:xfrm>
            <a:custGeom>
              <a:avLst/>
              <a:gdLst>
                <a:gd name="T0" fmla="*/ 120 w 120"/>
                <a:gd name="T1" fmla="*/ 109 h 121"/>
                <a:gd name="T2" fmla="*/ 73 w 120"/>
                <a:gd name="T3" fmla="*/ 61 h 121"/>
                <a:gd name="T4" fmla="*/ 120 w 120"/>
                <a:gd name="T5" fmla="*/ 14 h 121"/>
                <a:gd name="T6" fmla="*/ 106 w 120"/>
                <a:gd name="T7" fmla="*/ 0 h 121"/>
                <a:gd name="T8" fmla="*/ 61 w 120"/>
                <a:gd name="T9" fmla="*/ 47 h 121"/>
                <a:gd name="T10" fmla="*/ 14 w 120"/>
                <a:gd name="T11" fmla="*/ 0 h 121"/>
                <a:gd name="T12" fmla="*/ 0 w 120"/>
                <a:gd name="T13" fmla="*/ 14 h 121"/>
                <a:gd name="T14" fmla="*/ 47 w 120"/>
                <a:gd name="T15" fmla="*/ 61 h 121"/>
                <a:gd name="T16" fmla="*/ 0 w 120"/>
                <a:gd name="T17" fmla="*/ 109 h 121"/>
                <a:gd name="T18" fmla="*/ 14 w 120"/>
                <a:gd name="T19" fmla="*/ 121 h 121"/>
                <a:gd name="T20" fmla="*/ 61 w 120"/>
                <a:gd name="T21" fmla="*/ 73 h 121"/>
                <a:gd name="T22" fmla="*/ 106 w 120"/>
                <a:gd name="T23" fmla="*/ 121 h 121"/>
                <a:gd name="T24" fmla="*/ 120 w 120"/>
                <a:gd name="T25" fmla="*/ 109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0" h="121">
                  <a:moveTo>
                    <a:pt x="120" y="109"/>
                  </a:moveTo>
                  <a:lnTo>
                    <a:pt x="73" y="61"/>
                  </a:lnTo>
                  <a:lnTo>
                    <a:pt x="120" y="14"/>
                  </a:lnTo>
                  <a:lnTo>
                    <a:pt x="106" y="0"/>
                  </a:lnTo>
                  <a:lnTo>
                    <a:pt x="61" y="47"/>
                  </a:lnTo>
                  <a:lnTo>
                    <a:pt x="14" y="0"/>
                  </a:lnTo>
                  <a:lnTo>
                    <a:pt x="0" y="14"/>
                  </a:lnTo>
                  <a:lnTo>
                    <a:pt x="47" y="61"/>
                  </a:lnTo>
                  <a:lnTo>
                    <a:pt x="0" y="109"/>
                  </a:lnTo>
                  <a:lnTo>
                    <a:pt x="14" y="121"/>
                  </a:lnTo>
                  <a:lnTo>
                    <a:pt x="61" y="73"/>
                  </a:lnTo>
                  <a:lnTo>
                    <a:pt x="106" y="121"/>
                  </a:lnTo>
                  <a:lnTo>
                    <a:pt x="120" y="1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79" name="组合 178"/>
          <p:cNvGrpSpPr/>
          <p:nvPr/>
        </p:nvGrpSpPr>
        <p:grpSpPr>
          <a:xfrm>
            <a:off x="3038801" y="5551908"/>
            <a:ext cx="301926" cy="398842"/>
            <a:chOff x="2981026" y="4085970"/>
            <a:chExt cx="301926" cy="398842"/>
          </a:xfrm>
          <a:solidFill>
            <a:srgbClr val="2EC4B6"/>
          </a:solidFill>
        </p:grpSpPr>
        <p:sp>
          <p:nvSpPr>
            <p:cNvPr id="71" name="Freeform 71"/>
            <p:cNvSpPr>
              <a:spLocks/>
            </p:cNvSpPr>
            <p:nvPr/>
          </p:nvSpPr>
          <p:spPr bwMode="auto">
            <a:xfrm>
              <a:off x="2981026" y="4085970"/>
              <a:ext cx="257197" cy="398842"/>
            </a:xfrm>
            <a:custGeom>
              <a:avLst/>
              <a:gdLst>
                <a:gd name="T0" fmla="*/ 109 w 117"/>
                <a:gd name="T1" fmla="*/ 129 h 181"/>
                <a:gd name="T2" fmla="*/ 109 w 117"/>
                <a:gd name="T3" fmla="*/ 168 h 181"/>
                <a:gd name="T4" fmla="*/ 104 w 117"/>
                <a:gd name="T5" fmla="*/ 173 h 181"/>
                <a:gd name="T6" fmla="*/ 101 w 117"/>
                <a:gd name="T7" fmla="*/ 172 h 181"/>
                <a:gd name="T8" fmla="*/ 52 w 117"/>
                <a:gd name="T9" fmla="*/ 123 h 181"/>
                <a:gd name="T10" fmla="*/ 13 w 117"/>
                <a:gd name="T11" fmla="*/ 123 h 181"/>
                <a:gd name="T12" fmla="*/ 8 w 117"/>
                <a:gd name="T13" fmla="*/ 118 h 181"/>
                <a:gd name="T14" fmla="*/ 8 w 117"/>
                <a:gd name="T15" fmla="*/ 63 h 181"/>
                <a:gd name="T16" fmla="*/ 13 w 117"/>
                <a:gd name="T17" fmla="*/ 58 h 181"/>
                <a:gd name="T18" fmla="*/ 52 w 117"/>
                <a:gd name="T19" fmla="*/ 58 h 181"/>
                <a:gd name="T20" fmla="*/ 101 w 117"/>
                <a:gd name="T21" fmla="*/ 10 h 181"/>
                <a:gd name="T22" fmla="*/ 104 w 117"/>
                <a:gd name="T23" fmla="*/ 8 h 181"/>
                <a:gd name="T24" fmla="*/ 109 w 117"/>
                <a:gd name="T25" fmla="*/ 13 h 181"/>
                <a:gd name="T26" fmla="*/ 109 w 117"/>
                <a:gd name="T27" fmla="*/ 50 h 181"/>
                <a:gd name="T28" fmla="*/ 117 w 117"/>
                <a:gd name="T29" fmla="*/ 50 h 181"/>
                <a:gd name="T30" fmla="*/ 117 w 117"/>
                <a:gd name="T31" fmla="*/ 13 h 181"/>
                <a:gd name="T32" fmla="*/ 104 w 117"/>
                <a:gd name="T33" fmla="*/ 0 h 181"/>
                <a:gd name="T34" fmla="*/ 95 w 117"/>
                <a:gd name="T35" fmla="*/ 4 h 181"/>
                <a:gd name="T36" fmla="*/ 49 w 117"/>
                <a:gd name="T37" fmla="*/ 50 h 181"/>
                <a:gd name="T38" fmla="*/ 13 w 117"/>
                <a:gd name="T39" fmla="*/ 50 h 181"/>
                <a:gd name="T40" fmla="*/ 0 w 117"/>
                <a:gd name="T41" fmla="*/ 63 h 181"/>
                <a:gd name="T42" fmla="*/ 0 w 117"/>
                <a:gd name="T43" fmla="*/ 118 h 181"/>
                <a:gd name="T44" fmla="*/ 13 w 117"/>
                <a:gd name="T45" fmla="*/ 131 h 181"/>
                <a:gd name="T46" fmla="*/ 49 w 117"/>
                <a:gd name="T47" fmla="*/ 131 h 181"/>
                <a:gd name="T48" fmla="*/ 95 w 117"/>
                <a:gd name="T49" fmla="*/ 177 h 181"/>
                <a:gd name="T50" fmla="*/ 104 w 117"/>
                <a:gd name="T51" fmla="*/ 181 h 181"/>
                <a:gd name="T52" fmla="*/ 117 w 117"/>
                <a:gd name="T53" fmla="*/ 168 h 181"/>
                <a:gd name="T54" fmla="*/ 117 w 117"/>
                <a:gd name="T55" fmla="*/ 129 h 181"/>
                <a:gd name="T56" fmla="*/ 109 w 117"/>
                <a:gd name="T57" fmla="*/ 129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81">
                  <a:moveTo>
                    <a:pt x="109" y="129"/>
                  </a:moveTo>
                  <a:cubicBezTo>
                    <a:pt x="109" y="168"/>
                    <a:pt x="109" y="168"/>
                    <a:pt x="109" y="168"/>
                  </a:cubicBezTo>
                  <a:cubicBezTo>
                    <a:pt x="109" y="171"/>
                    <a:pt x="107" y="173"/>
                    <a:pt x="104" y="173"/>
                  </a:cubicBezTo>
                  <a:cubicBezTo>
                    <a:pt x="103" y="173"/>
                    <a:pt x="102" y="173"/>
                    <a:pt x="101" y="172"/>
                  </a:cubicBezTo>
                  <a:cubicBezTo>
                    <a:pt x="52" y="123"/>
                    <a:pt x="52" y="123"/>
                    <a:pt x="52" y="123"/>
                  </a:cubicBezTo>
                  <a:cubicBezTo>
                    <a:pt x="13" y="123"/>
                    <a:pt x="13" y="123"/>
                    <a:pt x="13" y="123"/>
                  </a:cubicBezTo>
                  <a:cubicBezTo>
                    <a:pt x="11" y="123"/>
                    <a:pt x="8" y="121"/>
                    <a:pt x="8" y="118"/>
                  </a:cubicBezTo>
                  <a:cubicBezTo>
                    <a:pt x="8" y="63"/>
                    <a:pt x="8" y="63"/>
                    <a:pt x="8" y="63"/>
                  </a:cubicBezTo>
                  <a:cubicBezTo>
                    <a:pt x="8" y="61"/>
                    <a:pt x="11" y="58"/>
                    <a:pt x="13" y="58"/>
                  </a:cubicBezTo>
                  <a:cubicBezTo>
                    <a:pt x="52" y="58"/>
                    <a:pt x="52" y="58"/>
                    <a:pt x="52" y="58"/>
                  </a:cubicBezTo>
                  <a:cubicBezTo>
                    <a:pt x="101" y="10"/>
                    <a:pt x="101" y="10"/>
                    <a:pt x="101" y="10"/>
                  </a:cubicBezTo>
                  <a:cubicBezTo>
                    <a:pt x="102" y="9"/>
                    <a:pt x="103" y="8"/>
                    <a:pt x="104" y="8"/>
                  </a:cubicBezTo>
                  <a:cubicBezTo>
                    <a:pt x="107" y="8"/>
                    <a:pt x="109" y="11"/>
                    <a:pt x="109" y="13"/>
                  </a:cubicBezTo>
                  <a:cubicBezTo>
                    <a:pt x="109" y="50"/>
                    <a:pt x="109" y="50"/>
                    <a:pt x="109" y="50"/>
                  </a:cubicBezTo>
                  <a:cubicBezTo>
                    <a:pt x="117" y="50"/>
                    <a:pt x="117" y="50"/>
                    <a:pt x="117" y="50"/>
                  </a:cubicBezTo>
                  <a:cubicBezTo>
                    <a:pt x="117" y="13"/>
                    <a:pt x="117" y="13"/>
                    <a:pt x="117" y="13"/>
                  </a:cubicBezTo>
                  <a:cubicBezTo>
                    <a:pt x="117" y="6"/>
                    <a:pt x="112" y="0"/>
                    <a:pt x="104" y="0"/>
                  </a:cubicBezTo>
                  <a:cubicBezTo>
                    <a:pt x="101" y="0"/>
                    <a:pt x="98" y="2"/>
                    <a:pt x="95" y="4"/>
                  </a:cubicBezTo>
                  <a:cubicBezTo>
                    <a:pt x="49" y="50"/>
                    <a:pt x="49" y="50"/>
                    <a:pt x="49" y="50"/>
                  </a:cubicBezTo>
                  <a:cubicBezTo>
                    <a:pt x="13" y="50"/>
                    <a:pt x="13" y="50"/>
                    <a:pt x="13" y="50"/>
                  </a:cubicBezTo>
                  <a:cubicBezTo>
                    <a:pt x="6" y="50"/>
                    <a:pt x="0" y="56"/>
                    <a:pt x="0" y="63"/>
                  </a:cubicBezTo>
                  <a:cubicBezTo>
                    <a:pt x="0" y="118"/>
                    <a:pt x="0" y="118"/>
                    <a:pt x="0" y="118"/>
                  </a:cubicBezTo>
                  <a:cubicBezTo>
                    <a:pt x="0" y="125"/>
                    <a:pt x="6" y="131"/>
                    <a:pt x="13" y="131"/>
                  </a:cubicBezTo>
                  <a:cubicBezTo>
                    <a:pt x="49" y="131"/>
                    <a:pt x="49" y="131"/>
                    <a:pt x="49" y="131"/>
                  </a:cubicBezTo>
                  <a:cubicBezTo>
                    <a:pt x="95" y="177"/>
                    <a:pt x="95" y="177"/>
                    <a:pt x="95" y="177"/>
                  </a:cubicBezTo>
                  <a:cubicBezTo>
                    <a:pt x="98" y="180"/>
                    <a:pt x="101" y="181"/>
                    <a:pt x="104" y="181"/>
                  </a:cubicBezTo>
                  <a:cubicBezTo>
                    <a:pt x="112" y="181"/>
                    <a:pt x="117" y="175"/>
                    <a:pt x="117" y="168"/>
                  </a:cubicBezTo>
                  <a:cubicBezTo>
                    <a:pt x="117" y="129"/>
                    <a:pt x="117" y="129"/>
                    <a:pt x="117" y="129"/>
                  </a:cubicBezTo>
                  <a:lnTo>
                    <a:pt x="109" y="1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 name="Freeform 72"/>
            <p:cNvSpPr>
              <a:spLocks/>
            </p:cNvSpPr>
            <p:nvPr/>
          </p:nvSpPr>
          <p:spPr bwMode="auto">
            <a:xfrm>
              <a:off x="3179514" y="4231343"/>
              <a:ext cx="103438" cy="105302"/>
            </a:xfrm>
            <a:custGeom>
              <a:avLst/>
              <a:gdLst>
                <a:gd name="T0" fmla="*/ 66 w 111"/>
                <a:gd name="T1" fmla="*/ 113 h 113"/>
                <a:gd name="T2" fmla="*/ 66 w 111"/>
                <a:gd name="T3" fmla="*/ 66 h 113"/>
                <a:gd name="T4" fmla="*/ 111 w 111"/>
                <a:gd name="T5" fmla="*/ 66 h 113"/>
                <a:gd name="T6" fmla="*/ 111 w 111"/>
                <a:gd name="T7" fmla="*/ 47 h 113"/>
                <a:gd name="T8" fmla="*/ 66 w 111"/>
                <a:gd name="T9" fmla="*/ 47 h 113"/>
                <a:gd name="T10" fmla="*/ 66 w 111"/>
                <a:gd name="T11" fmla="*/ 0 h 113"/>
                <a:gd name="T12" fmla="*/ 47 w 111"/>
                <a:gd name="T13" fmla="*/ 0 h 113"/>
                <a:gd name="T14" fmla="*/ 47 w 111"/>
                <a:gd name="T15" fmla="*/ 47 h 113"/>
                <a:gd name="T16" fmla="*/ 0 w 111"/>
                <a:gd name="T17" fmla="*/ 47 h 113"/>
                <a:gd name="T18" fmla="*/ 0 w 111"/>
                <a:gd name="T19" fmla="*/ 66 h 113"/>
                <a:gd name="T20" fmla="*/ 47 w 111"/>
                <a:gd name="T21" fmla="*/ 66 h 113"/>
                <a:gd name="T22" fmla="*/ 47 w 111"/>
                <a:gd name="T23" fmla="*/ 113 h 113"/>
                <a:gd name="T24" fmla="*/ 66 w 111"/>
                <a:gd name="T25" fmla="*/ 11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 h="113">
                  <a:moveTo>
                    <a:pt x="66" y="113"/>
                  </a:moveTo>
                  <a:lnTo>
                    <a:pt x="66" y="66"/>
                  </a:lnTo>
                  <a:lnTo>
                    <a:pt x="111" y="66"/>
                  </a:lnTo>
                  <a:lnTo>
                    <a:pt x="111" y="47"/>
                  </a:lnTo>
                  <a:lnTo>
                    <a:pt x="66" y="47"/>
                  </a:lnTo>
                  <a:lnTo>
                    <a:pt x="66" y="0"/>
                  </a:lnTo>
                  <a:lnTo>
                    <a:pt x="47" y="0"/>
                  </a:lnTo>
                  <a:lnTo>
                    <a:pt x="47" y="47"/>
                  </a:lnTo>
                  <a:lnTo>
                    <a:pt x="0" y="47"/>
                  </a:lnTo>
                  <a:lnTo>
                    <a:pt x="0" y="66"/>
                  </a:lnTo>
                  <a:lnTo>
                    <a:pt x="47" y="66"/>
                  </a:lnTo>
                  <a:lnTo>
                    <a:pt x="47" y="113"/>
                  </a:lnTo>
                  <a:lnTo>
                    <a:pt x="66" y="1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80" name="组合 179"/>
          <p:cNvGrpSpPr/>
          <p:nvPr/>
        </p:nvGrpSpPr>
        <p:grpSpPr>
          <a:xfrm>
            <a:off x="3893328" y="5551908"/>
            <a:ext cx="301927" cy="398842"/>
            <a:chOff x="3835553" y="4085970"/>
            <a:chExt cx="301927" cy="398842"/>
          </a:xfrm>
          <a:solidFill>
            <a:srgbClr val="2EC4B6"/>
          </a:solidFill>
        </p:grpSpPr>
        <p:sp>
          <p:nvSpPr>
            <p:cNvPr id="73" name="Freeform 73"/>
            <p:cNvSpPr>
              <a:spLocks/>
            </p:cNvSpPr>
            <p:nvPr/>
          </p:nvSpPr>
          <p:spPr bwMode="auto">
            <a:xfrm>
              <a:off x="3835553" y="4085970"/>
              <a:ext cx="257197" cy="398842"/>
            </a:xfrm>
            <a:custGeom>
              <a:avLst/>
              <a:gdLst>
                <a:gd name="T0" fmla="*/ 109 w 117"/>
                <a:gd name="T1" fmla="*/ 129 h 181"/>
                <a:gd name="T2" fmla="*/ 109 w 117"/>
                <a:gd name="T3" fmla="*/ 168 h 181"/>
                <a:gd name="T4" fmla="*/ 104 w 117"/>
                <a:gd name="T5" fmla="*/ 173 h 181"/>
                <a:gd name="T6" fmla="*/ 101 w 117"/>
                <a:gd name="T7" fmla="*/ 172 h 181"/>
                <a:gd name="T8" fmla="*/ 52 w 117"/>
                <a:gd name="T9" fmla="*/ 123 h 181"/>
                <a:gd name="T10" fmla="*/ 13 w 117"/>
                <a:gd name="T11" fmla="*/ 123 h 181"/>
                <a:gd name="T12" fmla="*/ 8 w 117"/>
                <a:gd name="T13" fmla="*/ 118 h 181"/>
                <a:gd name="T14" fmla="*/ 8 w 117"/>
                <a:gd name="T15" fmla="*/ 63 h 181"/>
                <a:gd name="T16" fmla="*/ 13 w 117"/>
                <a:gd name="T17" fmla="*/ 58 h 181"/>
                <a:gd name="T18" fmla="*/ 52 w 117"/>
                <a:gd name="T19" fmla="*/ 58 h 181"/>
                <a:gd name="T20" fmla="*/ 101 w 117"/>
                <a:gd name="T21" fmla="*/ 10 h 181"/>
                <a:gd name="T22" fmla="*/ 104 w 117"/>
                <a:gd name="T23" fmla="*/ 8 h 181"/>
                <a:gd name="T24" fmla="*/ 109 w 117"/>
                <a:gd name="T25" fmla="*/ 13 h 181"/>
                <a:gd name="T26" fmla="*/ 109 w 117"/>
                <a:gd name="T27" fmla="*/ 50 h 181"/>
                <a:gd name="T28" fmla="*/ 117 w 117"/>
                <a:gd name="T29" fmla="*/ 50 h 181"/>
                <a:gd name="T30" fmla="*/ 117 w 117"/>
                <a:gd name="T31" fmla="*/ 13 h 181"/>
                <a:gd name="T32" fmla="*/ 104 w 117"/>
                <a:gd name="T33" fmla="*/ 0 h 181"/>
                <a:gd name="T34" fmla="*/ 95 w 117"/>
                <a:gd name="T35" fmla="*/ 4 h 181"/>
                <a:gd name="T36" fmla="*/ 49 w 117"/>
                <a:gd name="T37" fmla="*/ 50 h 181"/>
                <a:gd name="T38" fmla="*/ 13 w 117"/>
                <a:gd name="T39" fmla="*/ 50 h 181"/>
                <a:gd name="T40" fmla="*/ 0 w 117"/>
                <a:gd name="T41" fmla="*/ 63 h 181"/>
                <a:gd name="T42" fmla="*/ 0 w 117"/>
                <a:gd name="T43" fmla="*/ 118 h 181"/>
                <a:gd name="T44" fmla="*/ 13 w 117"/>
                <a:gd name="T45" fmla="*/ 131 h 181"/>
                <a:gd name="T46" fmla="*/ 49 w 117"/>
                <a:gd name="T47" fmla="*/ 131 h 181"/>
                <a:gd name="T48" fmla="*/ 95 w 117"/>
                <a:gd name="T49" fmla="*/ 177 h 181"/>
                <a:gd name="T50" fmla="*/ 104 w 117"/>
                <a:gd name="T51" fmla="*/ 181 h 181"/>
                <a:gd name="T52" fmla="*/ 117 w 117"/>
                <a:gd name="T53" fmla="*/ 168 h 181"/>
                <a:gd name="T54" fmla="*/ 117 w 117"/>
                <a:gd name="T55" fmla="*/ 129 h 181"/>
                <a:gd name="T56" fmla="*/ 109 w 117"/>
                <a:gd name="T57" fmla="*/ 129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81">
                  <a:moveTo>
                    <a:pt x="109" y="129"/>
                  </a:moveTo>
                  <a:cubicBezTo>
                    <a:pt x="109" y="168"/>
                    <a:pt x="109" y="168"/>
                    <a:pt x="109" y="168"/>
                  </a:cubicBezTo>
                  <a:cubicBezTo>
                    <a:pt x="109" y="171"/>
                    <a:pt x="107" y="173"/>
                    <a:pt x="104" y="173"/>
                  </a:cubicBezTo>
                  <a:cubicBezTo>
                    <a:pt x="103" y="173"/>
                    <a:pt x="102" y="173"/>
                    <a:pt x="101" y="172"/>
                  </a:cubicBezTo>
                  <a:cubicBezTo>
                    <a:pt x="52" y="123"/>
                    <a:pt x="52" y="123"/>
                    <a:pt x="52" y="123"/>
                  </a:cubicBezTo>
                  <a:cubicBezTo>
                    <a:pt x="13" y="123"/>
                    <a:pt x="13" y="123"/>
                    <a:pt x="13" y="123"/>
                  </a:cubicBezTo>
                  <a:cubicBezTo>
                    <a:pt x="11" y="123"/>
                    <a:pt x="8" y="121"/>
                    <a:pt x="8" y="118"/>
                  </a:cubicBezTo>
                  <a:cubicBezTo>
                    <a:pt x="8" y="63"/>
                    <a:pt x="8" y="63"/>
                    <a:pt x="8" y="63"/>
                  </a:cubicBezTo>
                  <a:cubicBezTo>
                    <a:pt x="8" y="61"/>
                    <a:pt x="11" y="58"/>
                    <a:pt x="13" y="58"/>
                  </a:cubicBezTo>
                  <a:cubicBezTo>
                    <a:pt x="52" y="58"/>
                    <a:pt x="52" y="58"/>
                    <a:pt x="52" y="58"/>
                  </a:cubicBezTo>
                  <a:cubicBezTo>
                    <a:pt x="101" y="10"/>
                    <a:pt x="101" y="10"/>
                    <a:pt x="101" y="10"/>
                  </a:cubicBezTo>
                  <a:cubicBezTo>
                    <a:pt x="102" y="9"/>
                    <a:pt x="103" y="8"/>
                    <a:pt x="104" y="8"/>
                  </a:cubicBezTo>
                  <a:cubicBezTo>
                    <a:pt x="107" y="8"/>
                    <a:pt x="109" y="11"/>
                    <a:pt x="109" y="13"/>
                  </a:cubicBezTo>
                  <a:cubicBezTo>
                    <a:pt x="109" y="50"/>
                    <a:pt x="109" y="50"/>
                    <a:pt x="109" y="50"/>
                  </a:cubicBezTo>
                  <a:cubicBezTo>
                    <a:pt x="117" y="50"/>
                    <a:pt x="117" y="50"/>
                    <a:pt x="117" y="50"/>
                  </a:cubicBezTo>
                  <a:cubicBezTo>
                    <a:pt x="117" y="13"/>
                    <a:pt x="117" y="13"/>
                    <a:pt x="117" y="13"/>
                  </a:cubicBezTo>
                  <a:cubicBezTo>
                    <a:pt x="117" y="6"/>
                    <a:pt x="112" y="0"/>
                    <a:pt x="104" y="0"/>
                  </a:cubicBezTo>
                  <a:cubicBezTo>
                    <a:pt x="101" y="0"/>
                    <a:pt x="98" y="2"/>
                    <a:pt x="95" y="4"/>
                  </a:cubicBezTo>
                  <a:cubicBezTo>
                    <a:pt x="49" y="50"/>
                    <a:pt x="49" y="50"/>
                    <a:pt x="49" y="50"/>
                  </a:cubicBezTo>
                  <a:cubicBezTo>
                    <a:pt x="13" y="50"/>
                    <a:pt x="13" y="50"/>
                    <a:pt x="13" y="50"/>
                  </a:cubicBezTo>
                  <a:cubicBezTo>
                    <a:pt x="6" y="50"/>
                    <a:pt x="0" y="56"/>
                    <a:pt x="0" y="63"/>
                  </a:cubicBezTo>
                  <a:cubicBezTo>
                    <a:pt x="0" y="118"/>
                    <a:pt x="0" y="118"/>
                    <a:pt x="0" y="118"/>
                  </a:cubicBezTo>
                  <a:cubicBezTo>
                    <a:pt x="0" y="125"/>
                    <a:pt x="6" y="131"/>
                    <a:pt x="13" y="131"/>
                  </a:cubicBezTo>
                  <a:cubicBezTo>
                    <a:pt x="49" y="131"/>
                    <a:pt x="49" y="131"/>
                    <a:pt x="49" y="131"/>
                  </a:cubicBezTo>
                  <a:cubicBezTo>
                    <a:pt x="95" y="177"/>
                    <a:pt x="95" y="177"/>
                    <a:pt x="95" y="177"/>
                  </a:cubicBezTo>
                  <a:cubicBezTo>
                    <a:pt x="98" y="180"/>
                    <a:pt x="101" y="181"/>
                    <a:pt x="104" y="181"/>
                  </a:cubicBezTo>
                  <a:cubicBezTo>
                    <a:pt x="112" y="181"/>
                    <a:pt x="117" y="175"/>
                    <a:pt x="117" y="168"/>
                  </a:cubicBezTo>
                  <a:cubicBezTo>
                    <a:pt x="117" y="129"/>
                    <a:pt x="117" y="129"/>
                    <a:pt x="117" y="129"/>
                  </a:cubicBezTo>
                  <a:lnTo>
                    <a:pt x="109" y="1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 name="Rectangle 74"/>
            <p:cNvSpPr>
              <a:spLocks noChangeArrowheads="1"/>
            </p:cNvSpPr>
            <p:nvPr/>
          </p:nvSpPr>
          <p:spPr bwMode="auto">
            <a:xfrm>
              <a:off x="4034042" y="4275141"/>
              <a:ext cx="103438" cy="1770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81" name="组合 180"/>
          <p:cNvGrpSpPr/>
          <p:nvPr/>
        </p:nvGrpSpPr>
        <p:grpSpPr>
          <a:xfrm>
            <a:off x="4688216" y="5551908"/>
            <a:ext cx="313109" cy="398842"/>
            <a:chOff x="4630441" y="4085970"/>
            <a:chExt cx="313109" cy="398842"/>
          </a:xfrm>
          <a:solidFill>
            <a:srgbClr val="2EC4B6"/>
          </a:solidFill>
        </p:grpSpPr>
        <p:sp>
          <p:nvSpPr>
            <p:cNvPr id="75" name="Freeform 75"/>
            <p:cNvSpPr>
              <a:spLocks/>
            </p:cNvSpPr>
            <p:nvPr/>
          </p:nvSpPr>
          <p:spPr bwMode="auto">
            <a:xfrm>
              <a:off x="4630441" y="4085970"/>
              <a:ext cx="258129" cy="398842"/>
            </a:xfrm>
            <a:custGeom>
              <a:avLst/>
              <a:gdLst>
                <a:gd name="T0" fmla="*/ 109 w 117"/>
                <a:gd name="T1" fmla="*/ 129 h 181"/>
                <a:gd name="T2" fmla="*/ 109 w 117"/>
                <a:gd name="T3" fmla="*/ 168 h 181"/>
                <a:gd name="T4" fmla="*/ 104 w 117"/>
                <a:gd name="T5" fmla="*/ 173 h 181"/>
                <a:gd name="T6" fmla="*/ 101 w 117"/>
                <a:gd name="T7" fmla="*/ 171 h 181"/>
                <a:gd name="T8" fmla="*/ 52 w 117"/>
                <a:gd name="T9" fmla="*/ 123 h 181"/>
                <a:gd name="T10" fmla="*/ 13 w 117"/>
                <a:gd name="T11" fmla="*/ 123 h 181"/>
                <a:gd name="T12" fmla="*/ 8 w 117"/>
                <a:gd name="T13" fmla="*/ 118 h 181"/>
                <a:gd name="T14" fmla="*/ 8 w 117"/>
                <a:gd name="T15" fmla="*/ 63 h 181"/>
                <a:gd name="T16" fmla="*/ 13 w 117"/>
                <a:gd name="T17" fmla="*/ 58 h 181"/>
                <a:gd name="T18" fmla="*/ 52 w 117"/>
                <a:gd name="T19" fmla="*/ 58 h 181"/>
                <a:gd name="T20" fmla="*/ 101 w 117"/>
                <a:gd name="T21" fmla="*/ 9 h 181"/>
                <a:gd name="T22" fmla="*/ 104 w 117"/>
                <a:gd name="T23" fmla="*/ 8 h 181"/>
                <a:gd name="T24" fmla="*/ 109 w 117"/>
                <a:gd name="T25" fmla="*/ 13 h 181"/>
                <a:gd name="T26" fmla="*/ 109 w 117"/>
                <a:gd name="T27" fmla="*/ 50 h 181"/>
                <a:gd name="T28" fmla="*/ 117 w 117"/>
                <a:gd name="T29" fmla="*/ 50 h 181"/>
                <a:gd name="T30" fmla="*/ 117 w 117"/>
                <a:gd name="T31" fmla="*/ 13 h 181"/>
                <a:gd name="T32" fmla="*/ 104 w 117"/>
                <a:gd name="T33" fmla="*/ 0 h 181"/>
                <a:gd name="T34" fmla="*/ 95 w 117"/>
                <a:gd name="T35" fmla="*/ 4 h 181"/>
                <a:gd name="T36" fmla="*/ 49 w 117"/>
                <a:gd name="T37" fmla="*/ 50 h 181"/>
                <a:gd name="T38" fmla="*/ 13 w 117"/>
                <a:gd name="T39" fmla="*/ 50 h 181"/>
                <a:gd name="T40" fmla="*/ 0 w 117"/>
                <a:gd name="T41" fmla="*/ 63 h 181"/>
                <a:gd name="T42" fmla="*/ 0 w 117"/>
                <a:gd name="T43" fmla="*/ 118 h 181"/>
                <a:gd name="T44" fmla="*/ 13 w 117"/>
                <a:gd name="T45" fmla="*/ 131 h 181"/>
                <a:gd name="T46" fmla="*/ 49 w 117"/>
                <a:gd name="T47" fmla="*/ 131 h 181"/>
                <a:gd name="T48" fmla="*/ 95 w 117"/>
                <a:gd name="T49" fmla="*/ 177 h 181"/>
                <a:gd name="T50" fmla="*/ 104 w 117"/>
                <a:gd name="T51" fmla="*/ 181 h 181"/>
                <a:gd name="T52" fmla="*/ 117 w 117"/>
                <a:gd name="T53" fmla="*/ 168 h 181"/>
                <a:gd name="T54" fmla="*/ 117 w 117"/>
                <a:gd name="T55" fmla="*/ 129 h 181"/>
                <a:gd name="T56" fmla="*/ 109 w 117"/>
                <a:gd name="T57" fmla="*/ 129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81">
                  <a:moveTo>
                    <a:pt x="109" y="129"/>
                  </a:moveTo>
                  <a:cubicBezTo>
                    <a:pt x="109" y="168"/>
                    <a:pt x="109" y="168"/>
                    <a:pt x="109" y="168"/>
                  </a:cubicBezTo>
                  <a:cubicBezTo>
                    <a:pt x="109" y="170"/>
                    <a:pt x="107" y="173"/>
                    <a:pt x="104" y="173"/>
                  </a:cubicBezTo>
                  <a:cubicBezTo>
                    <a:pt x="103" y="173"/>
                    <a:pt x="102" y="172"/>
                    <a:pt x="101" y="171"/>
                  </a:cubicBezTo>
                  <a:cubicBezTo>
                    <a:pt x="52" y="123"/>
                    <a:pt x="52" y="123"/>
                    <a:pt x="52" y="123"/>
                  </a:cubicBezTo>
                  <a:cubicBezTo>
                    <a:pt x="13" y="123"/>
                    <a:pt x="13" y="123"/>
                    <a:pt x="13" y="123"/>
                  </a:cubicBezTo>
                  <a:cubicBezTo>
                    <a:pt x="10" y="123"/>
                    <a:pt x="8" y="120"/>
                    <a:pt x="8" y="118"/>
                  </a:cubicBezTo>
                  <a:cubicBezTo>
                    <a:pt x="8" y="63"/>
                    <a:pt x="8" y="63"/>
                    <a:pt x="8" y="63"/>
                  </a:cubicBezTo>
                  <a:cubicBezTo>
                    <a:pt x="8" y="60"/>
                    <a:pt x="10" y="58"/>
                    <a:pt x="13" y="58"/>
                  </a:cubicBezTo>
                  <a:cubicBezTo>
                    <a:pt x="52" y="58"/>
                    <a:pt x="52" y="58"/>
                    <a:pt x="52" y="58"/>
                  </a:cubicBezTo>
                  <a:cubicBezTo>
                    <a:pt x="101" y="9"/>
                    <a:pt x="101" y="9"/>
                    <a:pt x="101" y="9"/>
                  </a:cubicBezTo>
                  <a:cubicBezTo>
                    <a:pt x="102" y="8"/>
                    <a:pt x="103" y="8"/>
                    <a:pt x="104" y="8"/>
                  </a:cubicBezTo>
                  <a:cubicBezTo>
                    <a:pt x="107" y="8"/>
                    <a:pt x="109" y="10"/>
                    <a:pt x="109" y="13"/>
                  </a:cubicBezTo>
                  <a:cubicBezTo>
                    <a:pt x="109" y="50"/>
                    <a:pt x="109" y="50"/>
                    <a:pt x="109" y="50"/>
                  </a:cubicBezTo>
                  <a:cubicBezTo>
                    <a:pt x="117" y="50"/>
                    <a:pt x="117" y="50"/>
                    <a:pt x="117" y="50"/>
                  </a:cubicBezTo>
                  <a:cubicBezTo>
                    <a:pt x="117" y="13"/>
                    <a:pt x="117" y="13"/>
                    <a:pt x="117" y="13"/>
                  </a:cubicBezTo>
                  <a:cubicBezTo>
                    <a:pt x="117" y="6"/>
                    <a:pt x="111" y="0"/>
                    <a:pt x="104" y="0"/>
                  </a:cubicBezTo>
                  <a:cubicBezTo>
                    <a:pt x="101" y="0"/>
                    <a:pt x="97" y="1"/>
                    <a:pt x="95" y="4"/>
                  </a:cubicBezTo>
                  <a:cubicBezTo>
                    <a:pt x="49" y="50"/>
                    <a:pt x="49" y="50"/>
                    <a:pt x="49" y="50"/>
                  </a:cubicBezTo>
                  <a:cubicBezTo>
                    <a:pt x="13" y="50"/>
                    <a:pt x="13" y="50"/>
                    <a:pt x="13" y="50"/>
                  </a:cubicBezTo>
                  <a:cubicBezTo>
                    <a:pt x="6" y="50"/>
                    <a:pt x="0" y="56"/>
                    <a:pt x="0" y="63"/>
                  </a:cubicBezTo>
                  <a:cubicBezTo>
                    <a:pt x="0" y="118"/>
                    <a:pt x="0" y="118"/>
                    <a:pt x="0" y="118"/>
                  </a:cubicBezTo>
                  <a:cubicBezTo>
                    <a:pt x="0" y="125"/>
                    <a:pt x="6" y="131"/>
                    <a:pt x="13" y="131"/>
                  </a:cubicBezTo>
                  <a:cubicBezTo>
                    <a:pt x="49" y="131"/>
                    <a:pt x="49" y="131"/>
                    <a:pt x="49" y="131"/>
                  </a:cubicBezTo>
                  <a:cubicBezTo>
                    <a:pt x="95" y="177"/>
                    <a:pt x="95" y="177"/>
                    <a:pt x="95" y="177"/>
                  </a:cubicBezTo>
                  <a:cubicBezTo>
                    <a:pt x="97" y="179"/>
                    <a:pt x="101" y="181"/>
                    <a:pt x="104" y="181"/>
                  </a:cubicBezTo>
                  <a:cubicBezTo>
                    <a:pt x="111" y="181"/>
                    <a:pt x="117" y="175"/>
                    <a:pt x="117" y="168"/>
                  </a:cubicBezTo>
                  <a:cubicBezTo>
                    <a:pt x="117" y="129"/>
                    <a:pt x="117" y="129"/>
                    <a:pt x="117" y="129"/>
                  </a:cubicBezTo>
                  <a:lnTo>
                    <a:pt x="109" y="1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6" name="Freeform 76"/>
            <p:cNvSpPr>
              <a:spLocks/>
            </p:cNvSpPr>
            <p:nvPr/>
          </p:nvSpPr>
          <p:spPr bwMode="auto">
            <a:xfrm>
              <a:off x="4906275" y="4249048"/>
              <a:ext cx="37275" cy="72686"/>
            </a:xfrm>
            <a:custGeom>
              <a:avLst/>
              <a:gdLst>
                <a:gd name="T0" fmla="*/ 7 w 17"/>
                <a:gd name="T1" fmla="*/ 33 h 33"/>
                <a:gd name="T2" fmla="*/ 5 w 17"/>
                <a:gd name="T3" fmla="*/ 33 h 33"/>
                <a:gd name="T4" fmla="*/ 0 w 17"/>
                <a:gd name="T5" fmla="*/ 28 h 33"/>
                <a:gd name="T6" fmla="*/ 9 w 17"/>
                <a:gd name="T7" fmla="*/ 16 h 33"/>
                <a:gd name="T8" fmla="*/ 0 w 17"/>
                <a:gd name="T9" fmla="*/ 4 h 33"/>
                <a:gd name="T10" fmla="*/ 5 w 17"/>
                <a:gd name="T11" fmla="*/ 0 h 33"/>
                <a:gd name="T12" fmla="*/ 7 w 17"/>
                <a:gd name="T13" fmla="*/ 0 h 33"/>
                <a:gd name="T14" fmla="*/ 17 w 17"/>
                <a:gd name="T15" fmla="*/ 16 h 33"/>
                <a:gd name="T16" fmla="*/ 7 w 17"/>
                <a:gd name="T17"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33">
                  <a:moveTo>
                    <a:pt x="7" y="33"/>
                  </a:moveTo>
                  <a:cubicBezTo>
                    <a:pt x="6" y="33"/>
                    <a:pt x="6" y="33"/>
                    <a:pt x="5" y="33"/>
                  </a:cubicBezTo>
                  <a:cubicBezTo>
                    <a:pt x="3" y="33"/>
                    <a:pt x="0" y="31"/>
                    <a:pt x="0" y="28"/>
                  </a:cubicBezTo>
                  <a:cubicBezTo>
                    <a:pt x="0" y="23"/>
                    <a:pt x="9" y="25"/>
                    <a:pt x="9" y="16"/>
                  </a:cubicBezTo>
                  <a:cubicBezTo>
                    <a:pt x="9" y="8"/>
                    <a:pt x="0" y="9"/>
                    <a:pt x="0" y="4"/>
                  </a:cubicBezTo>
                  <a:cubicBezTo>
                    <a:pt x="0" y="1"/>
                    <a:pt x="3" y="0"/>
                    <a:pt x="5" y="0"/>
                  </a:cubicBezTo>
                  <a:cubicBezTo>
                    <a:pt x="6" y="0"/>
                    <a:pt x="6" y="0"/>
                    <a:pt x="7" y="0"/>
                  </a:cubicBezTo>
                  <a:cubicBezTo>
                    <a:pt x="13" y="2"/>
                    <a:pt x="17" y="9"/>
                    <a:pt x="17" y="16"/>
                  </a:cubicBezTo>
                  <a:cubicBezTo>
                    <a:pt x="17" y="23"/>
                    <a:pt x="13" y="30"/>
                    <a:pt x="7" y="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82" name="组合 181"/>
          <p:cNvGrpSpPr/>
          <p:nvPr/>
        </p:nvGrpSpPr>
        <p:grpSpPr>
          <a:xfrm>
            <a:off x="5534356" y="5551908"/>
            <a:ext cx="392319" cy="398842"/>
            <a:chOff x="5476581" y="4085970"/>
            <a:chExt cx="392319" cy="398842"/>
          </a:xfrm>
          <a:solidFill>
            <a:srgbClr val="2EC4B6"/>
          </a:solidFill>
        </p:grpSpPr>
        <p:sp>
          <p:nvSpPr>
            <p:cNvPr id="77" name="Freeform 77"/>
            <p:cNvSpPr>
              <a:spLocks/>
            </p:cNvSpPr>
            <p:nvPr/>
          </p:nvSpPr>
          <p:spPr bwMode="auto">
            <a:xfrm>
              <a:off x="5476581" y="4085970"/>
              <a:ext cx="257197" cy="398842"/>
            </a:xfrm>
            <a:custGeom>
              <a:avLst/>
              <a:gdLst>
                <a:gd name="T0" fmla="*/ 109 w 117"/>
                <a:gd name="T1" fmla="*/ 129 h 181"/>
                <a:gd name="T2" fmla="*/ 109 w 117"/>
                <a:gd name="T3" fmla="*/ 168 h 181"/>
                <a:gd name="T4" fmla="*/ 104 w 117"/>
                <a:gd name="T5" fmla="*/ 173 h 181"/>
                <a:gd name="T6" fmla="*/ 100 w 117"/>
                <a:gd name="T7" fmla="*/ 171 h 181"/>
                <a:gd name="T8" fmla="*/ 52 w 117"/>
                <a:gd name="T9" fmla="*/ 123 h 181"/>
                <a:gd name="T10" fmla="*/ 13 w 117"/>
                <a:gd name="T11" fmla="*/ 123 h 181"/>
                <a:gd name="T12" fmla="*/ 8 w 117"/>
                <a:gd name="T13" fmla="*/ 118 h 181"/>
                <a:gd name="T14" fmla="*/ 8 w 117"/>
                <a:gd name="T15" fmla="*/ 63 h 181"/>
                <a:gd name="T16" fmla="*/ 13 w 117"/>
                <a:gd name="T17" fmla="*/ 58 h 181"/>
                <a:gd name="T18" fmla="*/ 52 w 117"/>
                <a:gd name="T19" fmla="*/ 58 h 181"/>
                <a:gd name="T20" fmla="*/ 100 w 117"/>
                <a:gd name="T21" fmla="*/ 9 h 181"/>
                <a:gd name="T22" fmla="*/ 104 w 117"/>
                <a:gd name="T23" fmla="*/ 8 h 181"/>
                <a:gd name="T24" fmla="*/ 109 w 117"/>
                <a:gd name="T25" fmla="*/ 13 h 181"/>
                <a:gd name="T26" fmla="*/ 109 w 117"/>
                <a:gd name="T27" fmla="*/ 50 h 181"/>
                <a:gd name="T28" fmla="*/ 117 w 117"/>
                <a:gd name="T29" fmla="*/ 50 h 181"/>
                <a:gd name="T30" fmla="*/ 117 w 117"/>
                <a:gd name="T31" fmla="*/ 13 h 181"/>
                <a:gd name="T32" fmla="*/ 104 w 117"/>
                <a:gd name="T33" fmla="*/ 0 h 181"/>
                <a:gd name="T34" fmla="*/ 95 w 117"/>
                <a:gd name="T35" fmla="*/ 4 h 181"/>
                <a:gd name="T36" fmla="*/ 49 w 117"/>
                <a:gd name="T37" fmla="*/ 50 h 181"/>
                <a:gd name="T38" fmla="*/ 13 w 117"/>
                <a:gd name="T39" fmla="*/ 50 h 181"/>
                <a:gd name="T40" fmla="*/ 0 w 117"/>
                <a:gd name="T41" fmla="*/ 63 h 181"/>
                <a:gd name="T42" fmla="*/ 0 w 117"/>
                <a:gd name="T43" fmla="*/ 118 h 181"/>
                <a:gd name="T44" fmla="*/ 13 w 117"/>
                <a:gd name="T45" fmla="*/ 131 h 181"/>
                <a:gd name="T46" fmla="*/ 49 w 117"/>
                <a:gd name="T47" fmla="*/ 131 h 181"/>
                <a:gd name="T48" fmla="*/ 95 w 117"/>
                <a:gd name="T49" fmla="*/ 177 h 181"/>
                <a:gd name="T50" fmla="*/ 104 w 117"/>
                <a:gd name="T51" fmla="*/ 181 h 181"/>
                <a:gd name="T52" fmla="*/ 117 w 117"/>
                <a:gd name="T53" fmla="*/ 168 h 181"/>
                <a:gd name="T54" fmla="*/ 117 w 117"/>
                <a:gd name="T55" fmla="*/ 129 h 181"/>
                <a:gd name="T56" fmla="*/ 109 w 117"/>
                <a:gd name="T57" fmla="*/ 129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81">
                  <a:moveTo>
                    <a:pt x="109" y="129"/>
                  </a:moveTo>
                  <a:cubicBezTo>
                    <a:pt x="109" y="168"/>
                    <a:pt x="109" y="168"/>
                    <a:pt x="109" y="168"/>
                  </a:cubicBezTo>
                  <a:cubicBezTo>
                    <a:pt x="109" y="170"/>
                    <a:pt x="107" y="173"/>
                    <a:pt x="104" y="173"/>
                  </a:cubicBezTo>
                  <a:cubicBezTo>
                    <a:pt x="103" y="173"/>
                    <a:pt x="101" y="172"/>
                    <a:pt x="100" y="171"/>
                  </a:cubicBezTo>
                  <a:cubicBezTo>
                    <a:pt x="52" y="123"/>
                    <a:pt x="52" y="123"/>
                    <a:pt x="52" y="123"/>
                  </a:cubicBezTo>
                  <a:cubicBezTo>
                    <a:pt x="13" y="123"/>
                    <a:pt x="13" y="123"/>
                    <a:pt x="13" y="123"/>
                  </a:cubicBezTo>
                  <a:cubicBezTo>
                    <a:pt x="10" y="123"/>
                    <a:pt x="8" y="120"/>
                    <a:pt x="8" y="118"/>
                  </a:cubicBezTo>
                  <a:cubicBezTo>
                    <a:pt x="8" y="63"/>
                    <a:pt x="8" y="63"/>
                    <a:pt x="8" y="63"/>
                  </a:cubicBezTo>
                  <a:cubicBezTo>
                    <a:pt x="8" y="60"/>
                    <a:pt x="10" y="58"/>
                    <a:pt x="13" y="58"/>
                  </a:cubicBezTo>
                  <a:cubicBezTo>
                    <a:pt x="52" y="58"/>
                    <a:pt x="52" y="58"/>
                    <a:pt x="52" y="58"/>
                  </a:cubicBezTo>
                  <a:cubicBezTo>
                    <a:pt x="100" y="9"/>
                    <a:pt x="100" y="9"/>
                    <a:pt x="100" y="9"/>
                  </a:cubicBezTo>
                  <a:cubicBezTo>
                    <a:pt x="101" y="8"/>
                    <a:pt x="103" y="8"/>
                    <a:pt x="104" y="8"/>
                  </a:cubicBezTo>
                  <a:cubicBezTo>
                    <a:pt x="107" y="8"/>
                    <a:pt x="109" y="10"/>
                    <a:pt x="109" y="13"/>
                  </a:cubicBezTo>
                  <a:cubicBezTo>
                    <a:pt x="109" y="50"/>
                    <a:pt x="109" y="50"/>
                    <a:pt x="109" y="50"/>
                  </a:cubicBezTo>
                  <a:cubicBezTo>
                    <a:pt x="117" y="50"/>
                    <a:pt x="117" y="50"/>
                    <a:pt x="117" y="50"/>
                  </a:cubicBezTo>
                  <a:cubicBezTo>
                    <a:pt x="117" y="13"/>
                    <a:pt x="117" y="13"/>
                    <a:pt x="117" y="13"/>
                  </a:cubicBezTo>
                  <a:cubicBezTo>
                    <a:pt x="117" y="6"/>
                    <a:pt x="111" y="0"/>
                    <a:pt x="104" y="0"/>
                  </a:cubicBezTo>
                  <a:cubicBezTo>
                    <a:pt x="101" y="0"/>
                    <a:pt x="97" y="1"/>
                    <a:pt x="95" y="4"/>
                  </a:cubicBezTo>
                  <a:cubicBezTo>
                    <a:pt x="49" y="50"/>
                    <a:pt x="49" y="50"/>
                    <a:pt x="49" y="50"/>
                  </a:cubicBezTo>
                  <a:cubicBezTo>
                    <a:pt x="13" y="50"/>
                    <a:pt x="13" y="50"/>
                    <a:pt x="13" y="50"/>
                  </a:cubicBezTo>
                  <a:cubicBezTo>
                    <a:pt x="6" y="50"/>
                    <a:pt x="0" y="56"/>
                    <a:pt x="0" y="63"/>
                  </a:cubicBezTo>
                  <a:cubicBezTo>
                    <a:pt x="0" y="118"/>
                    <a:pt x="0" y="118"/>
                    <a:pt x="0" y="118"/>
                  </a:cubicBezTo>
                  <a:cubicBezTo>
                    <a:pt x="0" y="125"/>
                    <a:pt x="6" y="131"/>
                    <a:pt x="13" y="131"/>
                  </a:cubicBezTo>
                  <a:cubicBezTo>
                    <a:pt x="49" y="131"/>
                    <a:pt x="49" y="131"/>
                    <a:pt x="49" y="131"/>
                  </a:cubicBezTo>
                  <a:cubicBezTo>
                    <a:pt x="95" y="177"/>
                    <a:pt x="95" y="177"/>
                    <a:pt x="95" y="177"/>
                  </a:cubicBezTo>
                  <a:cubicBezTo>
                    <a:pt x="97" y="179"/>
                    <a:pt x="101" y="181"/>
                    <a:pt x="104" y="181"/>
                  </a:cubicBezTo>
                  <a:cubicBezTo>
                    <a:pt x="111" y="181"/>
                    <a:pt x="117" y="175"/>
                    <a:pt x="117" y="168"/>
                  </a:cubicBezTo>
                  <a:cubicBezTo>
                    <a:pt x="117" y="129"/>
                    <a:pt x="117" y="129"/>
                    <a:pt x="117" y="129"/>
                  </a:cubicBezTo>
                  <a:lnTo>
                    <a:pt x="109" y="1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8" name="Freeform 78"/>
            <p:cNvSpPr>
              <a:spLocks noEditPoints="1"/>
            </p:cNvSpPr>
            <p:nvPr/>
          </p:nvSpPr>
          <p:spPr bwMode="auto">
            <a:xfrm>
              <a:off x="5751484" y="4176362"/>
              <a:ext cx="117416" cy="218058"/>
            </a:xfrm>
            <a:custGeom>
              <a:avLst/>
              <a:gdLst>
                <a:gd name="T0" fmla="*/ 7 w 53"/>
                <a:gd name="T1" fmla="*/ 66 h 99"/>
                <a:gd name="T2" fmla="*/ 5 w 53"/>
                <a:gd name="T3" fmla="*/ 66 h 99"/>
                <a:gd name="T4" fmla="*/ 0 w 53"/>
                <a:gd name="T5" fmla="*/ 61 h 99"/>
                <a:gd name="T6" fmla="*/ 8 w 53"/>
                <a:gd name="T7" fmla="*/ 49 h 99"/>
                <a:gd name="T8" fmla="*/ 0 w 53"/>
                <a:gd name="T9" fmla="*/ 37 h 99"/>
                <a:gd name="T10" fmla="*/ 5 w 53"/>
                <a:gd name="T11" fmla="*/ 33 h 99"/>
                <a:gd name="T12" fmla="*/ 7 w 53"/>
                <a:gd name="T13" fmla="*/ 33 h 99"/>
                <a:gd name="T14" fmla="*/ 17 w 53"/>
                <a:gd name="T15" fmla="*/ 49 h 99"/>
                <a:gd name="T16" fmla="*/ 7 w 53"/>
                <a:gd name="T17" fmla="*/ 66 h 99"/>
                <a:gd name="T18" fmla="*/ 14 w 53"/>
                <a:gd name="T19" fmla="*/ 82 h 99"/>
                <a:gd name="T20" fmla="*/ 12 w 53"/>
                <a:gd name="T21" fmla="*/ 82 h 99"/>
                <a:gd name="T22" fmla="*/ 7 w 53"/>
                <a:gd name="T23" fmla="*/ 78 h 99"/>
                <a:gd name="T24" fmla="*/ 10 w 53"/>
                <a:gd name="T25" fmla="*/ 74 h 99"/>
                <a:gd name="T26" fmla="*/ 15 w 53"/>
                <a:gd name="T27" fmla="*/ 71 h 99"/>
                <a:gd name="T28" fmla="*/ 26 w 53"/>
                <a:gd name="T29" fmla="*/ 49 h 99"/>
                <a:gd name="T30" fmla="*/ 15 w 53"/>
                <a:gd name="T31" fmla="*/ 28 h 99"/>
                <a:gd name="T32" fmla="*/ 10 w 53"/>
                <a:gd name="T33" fmla="*/ 25 h 99"/>
                <a:gd name="T34" fmla="*/ 7 w 53"/>
                <a:gd name="T35" fmla="*/ 21 h 99"/>
                <a:gd name="T36" fmla="*/ 12 w 53"/>
                <a:gd name="T37" fmla="*/ 16 h 99"/>
                <a:gd name="T38" fmla="*/ 14 w 53"/>
                <a:gd name="T39" fmla="*/ 16 h 99"/>
                <a:gd name="T40" fmla="*/ 35 w 53"/>
                <a:gd name="T41" fmla="*/ 49 h 99"/>
                <a:gd name="T42" fmla="*/ 14 w 53"/>
                <a:gd name="T43" fmla="*/ 82 h 99"/>
                <a:gd name="T44" fmla="*/ 21 w 53"/>
                <a:gd name="T45" fmla="*/ 98 h 99"/>
                <a:gd name="T46" fmla="*/ 19 w 53"/>
                <a:gd name="T47" fmla="*/ 99 h 99"/>
                <a:gd name="T48" fmla="*/ 14 w 53"/>
                <a:gd name="T49" fmla="*/ 94 h 99"/>
                <a:gd name="T50" fmla="*/ 17 w 53"/>
                <a:gd name="T51" fmla="*/ 90 h 99"/>
                <a:gd name="T52" fmla="*/ 20 w 53"/>
                <a:gd name="T53" fmla="*/ 89 h 99"/>
                <a:gd name="T54" fmla="*/ 26 w 53"/>
                <a:gd name="T55" fmla="*/ 85 h 99"/>
                <a:gd name="T56" fmla="*/ 44 w 53"/>
                <a:gd name="T57" fmla="*/ 49 h 99"/>
                <a:gd name="T58" fmla="*/ 26 w 53"/>
                <a:gd name="T59" fmla="*/ 13 h 99"/>
                <a:gd name="T60" fmla="*/ 20 w 53"/>
                <a:gd name="T61" fmla="*/ 10 h 99"/>
                <a:gd name="T62" fmla="*/ 17 w 53"/>
                <a:gd name="T63" fmla="*/ 8 h 99"/>
                <a:gd name="T64" fmla="*/ 14 w 53"/>
                <a:gd name="T65" fmla="*/ 4 h 99"/>
                <a:gd name="T66" fmla="*/ 19 w 53"/>
                <a:gd name="T67" fmla="*/ 0 h 99"/>
                <a:gd name="T68" fmla="*/ 21 w 53"/>
                <a:gd name="T69" fmla="*/ 0 h 99"/>
                <a:gd name="T70" fmla="*/ 53 w 53"/>
                <a:gd name="T71" fmla="*/ 49 h 99"/>
                <a:gd name="T72" fmla="*/ 21 w 53"/>
                <a:gd name="T73" fmla="*/ 98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3" h="99">
                  <a:moveTo>
                    <a:pt x="7" y="66"/>
                  </a:moveTo>
                  <a:cubicBezTo>
                    <a:pt x="6" y="66"/>
                    <a:pt x="5" y="66"/>
                    <a:pt x="5" y="66"/>
                  </a:cubicBezTo>
                  <a:cubicBezTo>
                    <a:pt x="2" y="66"/>
                    <a:pt x="0" y="64"/>
                    <a:pt x="0" y="61"/>
                  </a:cubicBezTo>
                  <a:cubicBezTo>
                    <a:pt x="0" y="56"/>
                    <a:pt x="8" y="58"/>
                    <a:pt x="8" y="49"/>
                  </a:cubicBezTo>
                  <a:cubicBezTo>
                    <a:pt x="8" y="41"/>
                    <a:pt x="0" y="42"/>
                    <a:pt x="0" y="37"/>
                  </a:cubicBezTo>
                  <a:cubicBezTo>
                    <a:pt x="0" y="34"/>
                    <a:pt x="2" y="33"/>
                    <a:pt x="5" y="33"/>
                  </a:cubicBezTo>
                  <a:cubicBezTo>
                    <a:pt x="5" y="33"/>
                    <a:pt x="6" y="33"/>
                    <a:pt x="7" y="33"/>
                  </a:cubicBezTo>
                  <a:cubicBezTo>
                    <a:pt x="13" y="35"/>
                    <a:pt x="17" y="42"/>
                    <a:pt x="17" y="49"/>
                  </a:cubicBezTo>
                  <a:cubicBezTo>
                    <a:pt x="17" y="56"/>
                    <a:pt x="13" y="63"/>
                    <a:pt x="7" y="66"/>
                  </a:cubicBezTo>
                  <a:close/>
                  <a:moveTo>
                    <a:pt x="14" y="82"/>
                  </a:moveTo>
                  <a:cubicBezTo>
                    <a:pt x="13" y="82"/>
                    <a:pt x="12" y="82"/>
                    <a:pt x="12" y="82"/>
                  </a:cubicBezTo>
                  <a:cubicBezTo>
                    <a:pt x="9" y="82"/>
                    <a:pt x="7" y="80"/>
                    <a:pt x="7" y="78"/>
                  </a:cubicBezTo>
                  <a:cubicBezTo>
                    <a:pt x="7" y="76"/>
                    <a:pt x="8" y="75"/>
                    <a:pt x="10" y="74"/>
                  </a:cubicBezTo>
                  <a:cubicBezTo>
                    <a:pt x="12" y="73"/>
                    <a:pt x="14" y="72"/>
                    <a:pt x="15" y="71"/>
                  </a:cubicBezTo>
                  <a:cubicBezTo>
                    <a:pt x="22" y="66"/>
                    <a:pt x="26" y="58"/>
                    <a:pt x="26" y="49"/>
                  </a:cubicBezTo>
                  <a:cubicBezTo>
                    <a:pt x="26" y="41"/>
                    <a:pt x="22" y="33"/>
                    <a:pt x="15" y="28"/>
                  </a:cubicBezTo>
                  <a:cubicBezTo>
                    <a:pt x="14" y="26"/>
                    <a:pt x="12" y="26"/>
                    <a:pt x="10" y="25"/>
                  </a:cubicBezTo>
                  <a:cubicBezTo>
                    <a:pt x="8" y="24"/>
                    <a:pt x="7" y="23"/>
                    <a:pt x="7" y="21"/>
                  </a:cubicBezTo>
                  <a:cubicBezTo>
                    <a:pt x="7" y="18"/>
                    <a:pt x="9" y="16"/>
                    <a:pt x="12" y="16"/>
                  </a:cubicBezTo>
                  <a:cubicBezTo>
                    <a:pt x="12" y="16"/>
                    <a:pt x="13" y="16"/>
                    <a:pt x="14" y="16"/>
                  </a:cubicBezTo>
                  <a:cubicBezTo>
                    <a:pt x="27" y="22"/>
                    <a:pt x="35" y="35"/>
                    <a:pt x="35" y="49"/>
                  </a:cubicBezTo>
                  <a:cubicBezTo>
                    <a:pt x="35" y="63"/>
                    <a:pt x="27" y="77"/>
                    <a:pt x="14" y="82"/>
                  </a:cubicBezTo>
                  <a:close/>
                  <a:moveTo>
                    <a:pt x="21" y="98"/>
                  </a:moveTo>
                  <a:cubicBezTo>
                    <a:pt x="20" y="99"/>
                    <a:pt x="19" y="99"/>
                    <a:pt x="19" y="99"/>
                  </a:cubicBezTo>
                  <a:cubicBezTo>
                    <a:pt x="16" y="99"/>
                    <a:pt x="14" y="97"/>
                    <a:pt x="14" y="94"/>
                  </a:cubicBezTo>
                  <a:cubicBezTo>
                    <a:pt x="14" y="92"/>
                    <a:pt x="15" y="91"/>
                    <a:pt x="17" y="90"/>
                  </a:cubicBezTo>
                  <a:cubicBezTo>
                    <a:pt x="18" y="90"/>
                    <a:pt x="19" y="89"/>
                    <a:pt x="20" y="89"/>
                  </a:cubicBezTo>
                  <a:cubicBezTo>
                    <a:pt x="22" y="88"/>
                    <a:pt x="24" y="86"/>
                    <a:pt x="26" y="85"/>
                  </a:cubicBezTo>
                  <a:cubicBezTo>
                    <a:pt x="37" y="77"/>
                    <a:pt x="44" y="63"/>
                    <a:pt x="44" y="49"/>
                  </a:cubicBezTo>
                  <a:cubicBezTo>
                    <a:pt x="44" y="35"/>
                    <a:pt x="37" y="22"/>
                    <a:pt x="26" y="13"/>
                  </a:cubicBezTo>
                  <a:cubicBezTo>
                    <a:pt x="24" y="12"/>
                    <a:pt x="22" y="11"/>
                    <a:pt x="20" y="10"/>
                  </a:cubicBezTo>
                  <a:cubicBezTo>
                    <a:pt x="19" y="9"/>
                    <a:pt x="18" y="9"/>
                    <a:pt x="17" y="8"/>
                  </a:cubicBezTo>
                  <a:cubicBezTo>
                    <a:pt x="15" y="7"/>
                    <a:pt x="14" y="6"/>
                    <a:pt x="14" y="4"/>
                  </a:cubicBezTo>
                  <a:cubicBezTo>
                    <a:pt x="14" y="2"/>
                    <a:pt x="16" y="0"/>
                    <a:pt x="19" y="0"/>
                  </a:cubicBezTo>
                  <a:cubicBezTo>
                    <a:pt x="19" y="0"/>
                    <a:pt x="20" y="0"/>
                    <a:pt x="21" y="0"/>
                  </a:cubicBezTo>
                  <a:cubicBezTo>
                    <a:pt x="40" y="9"/>
                    <a:pt x="53" y="28"/>
                    <a:pt x="53" y="49"/>
                  </a:cubicBezTo>
                  <a:cubicBezTo>
                    <a:pt x="53" y="71"/>
                    <a:pt x="40" y="90"/>
                    <a:pt x="21" y="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70" name="组合 169"/>
          <p:cNvGrpSpPr/>
          <p:nvPr/>
        </p:nvGrpSpPr>
        <p:grpSpPr>
          <a:xfrm>
            <a:off x="1307381" y="3079650"/>
            <a:ext cx="371817" cy="255333"/>
            <a:chOff x="1249606" y="1613712"/>
            <a:chExt cx="371817" cy="255333"/>
          </a:xfrm>
          <a:solidFill>
            <a:srgbClr val="2EC4B6"/>
          </a:solidFill>
        </p:grpSpPr>
        <p:sp>
          <p:nvSpPr>
            <p:cNvPr id="96" name="Rectangle 96"/>
            <p:cNvSpPr>
              <a:spLocks noChangeArrowheads="1"/>
            </p:cNvSpPr>
            <p:nvPr/>
          </p:nvSpPr>
          <p:spPr bwMode="auto">
            <a:xfrm>
              <a:off x="1249606" y="1613712"/>
              <a:ext cx="271175" cy="167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7" name="Rectangle 97"/>
            <p:cNvSpPr>
              <a:spLocks noChangeArrowheads="1"/>
            </p:cNvSpPr>
            <p:nvPr/>
          </p:nvSpPr>
          <p:spPr bwMode="auto">
            <a:xfrm>
              <a:off x="1249606" y="1692921"/>
              <a:ext cx="271175" cy="1770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8" name="Rectangle 98"/>
            <p:cNvSpPr>
              <a:spLocks noChangeArrowheads="1"/>
            </p:cNvSpPr>
            <p:nvPr/>
          </p:nvSpPr>
          <p:spPr bwMode="auto">
            <a:xfrm>
              <a:off x="1249606" y="1692921"/>
              <a:ext cx="345725" cy="1770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9" name="Rectangle 99"/>
            <p:cNvSpPr>
              <a:spLocks noChangeArrowheads="1"/>
            </p:cNvSpPr>
            <p:nvPr/>
          </p:nvSpPr>
          <p:spPr bwMode="auto">
            <a:xfrm>
              <a:off x="1249606" y="1772130"/>
              <a:ext cx="301927" cy="1770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0" name="Rectangle 100"/>
            <p:cNvSpPr>
              <a:spLocks noChangeArrowheads="1"/>
            </p:cNvSpPr>
            <p:nvPr/>
          </p:nvSpPr>
          <p:spPr bwMode="auto">
            <a:xfrm>
              <a:off x="1249606" y="1851339"/>
              <a:ext cx="371817" cy="1770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69" name="组合 168"/>
          <p:cNvGrpSpPr/>
          <p:nvPr/>
        </p:nvGrpSpPr>
        <p:grpSpPr>
          <a:xfrm>
            <a:off x="2163772" y="3079650"/>
            <a:ext cx="370885" cy="255333"/>
            <a:chOff x="2105997" y="1613712"/>
            <a:chExt cx="370885" cy="255333"/>
          </a:xfrm>
          <a:solidFill>
            <a:srgbClr val="2EC4B6"/>
          </a:solidFill>
        </p:grpSpPr>
        <p:sp>
          <p:nvSpPr>
            <p:cNvPr id="101" name="Rectangle 101"/>
            <p:cNvSpPr>
              <a:spLocks noChangeArrowheads="1"/>
            </p:cNvSpPr>
            <p:nvPr/>
          </p:nvSpPr>
          <p:spPr bwMode="auto">
            <a:xfrm>
              <a:off x="2157250" y="1613712"/>
              <a:ext cx="268379" cy="167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2" name="Rectangle 102"/>
            <p:cNvSpPr>
              <a:spLocks noChangeArrowheads="1"/>
            </p:cNvSpPr>
            <p:nvPr/>
          </p:nvSpPr>
          <p:spPr bwMode="auto">
            <a:xfrm>
              <a:off x="2157250" y="1692921"/>
              <a:ext cx="268379" cy="1770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 name="Rectangle 103"/>
            <p:cNvSpPr>
              <a:spLocks noChangeArrowheads="1"/>
            </p:cNvSpPr>
            <p:nvPr/>
          </p:nvSpPr>
          <p:spPr bwMode="auto">
            <a:xfrm>
              <a:off x="2119975" y="1692921"/>
              <a:ext cx="342929" cy="1770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4" name="Rectangle 104"/>
            <p:cNvSpPr>
              <a:spLocks noChangeArrowheads="1"/>
            </p:cNvSpPr>
            <p:nvPr/>
          </p:nvSpPr>
          <p:spPr bwMode="auto">
            <a:xfrm>
              <a:off x="2141408" y="1772130"/>
              <a:ext cx="300063" cy="1770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 name="Rectangle 105"/>
            <p:cNvSpPr>
              <a:spLocks noChangeArrowheads="1"/>
            </p:cNvSpPr>
            <p:nvPr/>
          </p:nvSpPr>
          <p:spPr bwMode="auto">
            <a:xfrm>
              <a:off x="2105997" y="1851339"/>
              <a:ext cx="370885" cy="1770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68" name="组合 167"/>
          <p:cNvGrpSpPr/>
          <p:nvPr/>
        </p:nvGrpSpPr>
        <p:grpSpPr>
          <a:xfrm>
            <a:off x="3014572" y="3079650"/>
            <a:ext cx="369954" cy="255333"/>
            <a:chOff x="2956797" y="1613712"/>
            <a:chExt cx="369954" cy="255333"/>
          </a:xfrm>
          <a:solidFill>
            <a:srgbClr val="2EC4B6"/>
          </a:solidFill>
        </p:grpSpPr>
        <p:sp>
          <p:nvSpPr>
            <p:cNvPr id="106" name="Rectangle 106"/>
            <p:cNvSpPr>
              <a:spLocks noChangeArrowheads="1"/>
            </p:cNvSpPr>
            <p:nvPr/>
          </p:nvSpPr>
          <p:spPr bwMode="auto">
            <a:xfrm>
              <a:off x="3058371" y="1613712"/>
              <a:ext cx="268379" cy="167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 name="Rectangle 107"/>
            <p:cNvSpPr>
              <a:spLocks noChangeArrowheads="1"/>
            </p:cNvSpPr>
            <p:nvPr/>
          </p:nvSpPr>
          <p:spPr bwMode="auto">
            <a:xfrm>
              <a:off x="3058371" y="1692921"/>
              <a:ext cx="268379" cy="1770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 name="Rectangle 108"/>
            <p:cNvSpPr>
              <a:spLocks noChangeArrowheads="1"/>
            </p:cNvSpPr>
            <p:nvPr/>
          </p:nvSpPr>
          <p:spPr bwMode="auto">
            <a:xfrm>
              <a:off x="2982889" y="1692921"/>
              <a:ext cx="343861" cy="1770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 name="Rectangle 109"/>
            <p:cNvSpPr>
              <a:spLocks noChangeArrowheads="1"/>
            </p:cNvSpPr>
            <p:nvPr/>
          </p:nvSpPr>
          <p:spPr bwMode="auto">
            <a:xfrm>
              <a:off x="3026687" y="1772130"/>
              <a:ext cx="300063" cy="1770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 name="Rectangle 110"/>
            <p:cNvSpPr>
              <a:spLocks noChangeArrowheads="1"/>
            </p:cNvSpPr>
            <p:nvPr/>
          </p:nvSpPr>
          <p:spPr bwMode="auto">
            <a:xfrm>
              <a:off x="2956797" y="1851339"/>
              <a:ext cx="369954" cy="1770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67" name="组合 166"/>
          <p:cNvGrpSpPr/>
          <p:nvPr/>
        </p:nvGrpSpPr>
        <p:grpSpPr>
          <a:xfrm>
            <a:off x="3853257" y="3079650"/>
            <a:ext cx="369954" cy="255333"/>
            <a:chOff x="3795482" y="1613712"/>
            <a:chExt cx="369954" cy="255333"/>
          </a:xfrm>
          <a:solidFill>
            <a:srgbClr val="2EC4B6"/>
          </a:solidFill>
        </p:grpSpPr>
        <p:sp>
          <p:nvSpPr>
            <p:cNvPr id="111" name="Rectangle 111"/>
            <p:cNvSpPr>
              <a:spLocks noChangeArrowheads="1"/>
            </p:cNvSpPr>
            <p:nvPr/>
          </p:nvSpPr>
          <p:spPr bwMode="auto">
            <a:xfrm>
              <a:off x="3795482" y="1851339"/>
              <a:ext cx="369954" cy="1770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2" name="Rectangle 112"/>
            <p:cNvSpPr>
              <a:spLocks noChangeArrowheads="1"/>
            </p:cNvSpPr>
            <p:nvPr/>
          </p:nvSpPr>
          <p:spPr bwMode="auto">
            <a:xfrm>
              <a:off x="3795482" y="1772130"/>
              <a:ext cx="369954" cy="1770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3" name="Rectangle 113"/>
            <p:cNvSpPr>
              <a:spLocks noChangeArrowheads="1"/>
            </p:cNvSpPr>
            <p:nvPr/>
          </p:nvSpPr>
          <p:spPr bwMode="auto">
            <a:xfrm>
              <a:off x="3795482" y="1692921"/>
              <a:ext cx="369954" cy="1770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4" name="Rectangle 114"/>
            <p:cNvSpPr>
              <a:spLocks noChangeArrowheads="1"/>
            </p:cNvSpPr>
            <p:nvPr/>
          </p:nvSpPr>
          <p:spPr bwMode="auto">
            <a:xfrm>
              <a:off x="3795482" y="1613712"/>
              <a:ext cx="369954" cy="167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66" name="组合 165"/>
          <p:cNvGrpSpPr/>
          <p:nvPr/>
        </p:nvGrpSpPr>
        <p:grpSpPr>
          <a:xfrm>
            <a:off x="4705921" y="3079650"/>
            <a:ext cx="355044" cy="255333"/>
            <a:chOff x="4648146" y="1613712"/>
            <a:chExt cx="355044" cy="255333"/>
          </a:xfrm>
          <a:solidFill>
            <a:srgbClr val="2EC4B6"/>
          </a:solidFill>
        </p:grpSpPr>
        <p:sp>
          <p:nvSpPr>
            <p:cNvPr id="115" name="Rectangle 115"/>
            <p:cNvSpPr>
              <a:spLocks noChangeArrowheads="1"/>
            </p:cNvSpPr>
            <p:nvPr/>
          </p:nvSpPr>
          <p:spPr bwMode="auto">
            <a:xfrm>
              <a:off x="4714309" y="1851339"/>
              <a:ext cx="288881" cy="1770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6" name="Rectangle 116"/>
            <p:cNvSpPr>
              <a:spLocks noChangeArrowheads="1"/>
            </p:cNvSpPr>
            <p:nvPr/>
          </p:nvSpPr>
          <p:spPr bwMode="auto">
            <a:xfrm>
              <a:off x="4714309" y="1772130"/>
              <a:ext cx="288881" cy="1770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7" name="Rectangle 117"/>
            <p:cNvSpPr>
              <a:spLocks noChangeArrowheads="1"/>
            </p:cNvSpPr>
            <p:nvPr/>
          </p:nvSpPr>
          <p:spPr bwMode="auto">
            <a:xfrm>
              <a:off x="4714309" y="1692921"/>
              <a:ext cx="288881" cy="1770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8" name="Rectangle 118"/>
            <p:cNvSpPr>
              <a:spLocks noChangeArrowheads="1"/>
            </p:cNvSpPr>
            <p:nvPr/>
          </p:nvSpPr>
          <p:spPr bwMode="auto">
            <a:xfrm>
              <a:off x="4714309" y="1613712"/>
              <a:ext cx="288881" cy="167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9" name="Rectangle 119"/>
            <p:cNvSpPr>
              <a:spLocks noChangeArrowheads="1"/>
            </p:cNvSpPr>
            <p:nvPr/>
          </p:nvSpPr>
          <p:spPr bwMode="auto">
            <a:xfrm>
              <a:off x="4648146" y="1851339"/>
              <a:ext cx="41934" cy="1770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0" name="Rectangle 120"/>
            <p:cNvSpPr>
              <a:spLocks noChangeArrowheads="1"/>
            </p:cNvSpPr>
            <p:nvPr/>
          </p:nvSpPr>
          <p:spPr bwMode="auto">
            <a:xfrm>
              <a:off x="4648146" y="1772130"/>
              <a:ext cx="41934" cy="1770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1" name="Rectangle 121"/>
            <p:cNvSpPr>
              <a:spLocks noChangeArrowheads="1"/>
            </p:cNvSpPr>
            <p:nvPr/>
          </p:nvSpPr>
          <p:spPr bwMode="auto">
            <a:xfrm>
              <a:off x="4648146" y="1692921"/>
              <a:ext cx="41934" cy="1770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2" name="Rectangle 122"/>
            <p:cNvSpPr>
              <a:spLocks noChangeArrowheads="1"/>
            </p:cNvSpPr>
            <p:nvPr/>
          </p:nvSpPr>
          <p:spPr bwMode="auto">
            <a:xfrm>
              <a:off x="4648146" y="1613712"/>
              <a:ext cx="41934" cy="167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64" name="组合 163"/>
          <p:cNvGrpSpPr/>
          <p:nvPr/>
        </p:nvGrpSpPr>
        <p:grpSpPr>
          <a:xfrm>
            <a:off x="6382361" y="3021874"/>
            <a:ext cx="389522" cy="374612"/>
            <a:chOff x="6324586" y="1555936"/>
            <a:chExt cx="389522" cy="374612"/>
          </a:xfrm>
          <a:solidFill>
            <a:srgbClr val="2EC4B6"/>
          </a:solidFill>
        </p:grpSpPr>
        <p:sp>
          <p:nvSpPr>
            <p:cNvPr id="124" name="Freeform 124"/>
            <p:cNvSpPr>
              <a:spLocks noEditPoints="1"/>
            </p:cNvSpPr>
            <p:nvPr/>
          </p:nvSpPr>
          <p:spPr bwMode="auto">
            <a:xfrm>
              <a:off x="6324586" y="1555936"/>
              <a:ext cx="187306" cy="180783"/>
            </a:xfrm>
            <a:custGeom>
              <a:avLst/>
              <a:gdLst>
                <a:gd name="T0" fmla="*/ 201 w 201"/>
                <a:gd name="T1" fmla="*/ 194 h 194"/>
                <a:gd name="T2" fmla="*/ 0 w 201"/>
                <a:gd name="T3" fmla="*/ 194 h 194"/>
                <a:gd name="T4" fmla="*/ 0 w 201"/>
                <a:gd name="T5" fmla="*/ 0 h 194"/>
                <a:gd name="T6" fmla="*/ 201 w 201"/>
                <a:gd name="T7" fmla="*/ 0 h 194"/>
                <a:gd name="T8" fmla="*/ 201 w 201"/>
                <a:gd name="T9" fmla="*/ 194 h 194"/>
                <a:gd name="T10" fmla="*/ 19 w 201"/>
                <a:gd name="T11" fmla="*/ 175 h 194"/>
                <a:gd name="T12" fmla="*/ 182 w 201"/>
                <a:gd name="T13" fmla="*/ 175 h 194"/>
                <a:gd name="T14" fmla="*/ 182 w 201"/>
                <a:gd name="T15" fmla="*/ 19 h 194"/>
                <a:gd name="T16" fmla="*/ 19 w 201"/>
                <a:gd name="T17" fmla="*/ 19 h 194"/>
                <a:gd name="T18" fmla="*/ 19 w 201"/>
                <a:gd name="T19" fmla="*/ 175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1" h="194">
                  <a:moveTo>
                    <a:pt x="201" y="194"/>
                  </a:moveTo>
                  <a:lnTo>
                    <a:pt x="0" y="194"/>
                  </a:lnTo>
                  <a:lnTo>
                    <a:pt x="0" y="0"/>
                  </a:lnTo>
                  <a:lnTo>
                    <a:pt x="201" y="0"/>
                  </a:lnTo>
                  <a:lnTo>
                    <a:pt x="201" y="194"/>
                  </a:lnTo>
                  <a:close/>
                  <a:moveTo>
                    <a:pt x="19" y="175"/>
                  </a:moveTo>
                  <a:lnTo>
                    <a:pt x="182" y="175"/>
                  </a:lnTo>
                  <a:lnTo>
                    <a:pt x="182" y="19"/>
                  </a:lnTo>
                  <a:lnTo>
                    <a:pt x="19" y="19"/>
                  </a:lnTo>
                  <a:lnTo>
                    <a:pt x="19" y="1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5" name="Freeform 125"/>
            <p:cNvSpPr>
              <a:spLocks noEditPoints="1"/>
            </p:cNvSpPr>
            <p:nvPr/>
          </p:nvSpPr>
          <p:spPr bwMode="auto">
            <a:xfrm>
              <a:off x="6526802" y="1555936"/>
              <a:ext cx="187306" cy="180783"/>
            </a:xfrm>
            <a:custGeom>
              <a:avLst/>
              <a:gdLst>
                <a:gd name="T0" fmla="*/ 201 w 201"/>
                <a:gd name="T1" fmla="*/ 194 h 194"/>
                <a:gd name="T2" fmla="*/ 0 w 201"/>
                <a:gd name="T3" fmla="*/ 194 h 194"/>
                <a:gd name="T4" fmla="*/ 0 w 201"/>
                <a:gd name="T5" fmla="*/ 0 h 194"/>
                <a:gd name="T6" fmla="*/ 201 w 201"/>
                <a:gd name="T7" fmla="*/ 0 h 194"/>
                <a:gd name="T8" fmla="*/ 201 w 201"/>
                <a:gd name="T9" fmla="*/ 194 h 194"/>
                <a:gd name="T10" fmla="*/ 19 w 201"/>
                <a:gd name="T11" fmla="*/ 175 h 194"/>
                <a:gd name="T12" fmla="*/ 182 w 201"/>
                <a:gd name="T13" fmla="*/ 175 h 194"/>
                <a:gd name="T14" fmla="*/ 182 w 201"/>
                <a:gd name="T15" fmla="*/ 19 h 194"/>
                <a:gd name="T16" fmla="*/ 19 w 201"/>
                <a:gd name="T17" fmla="*/ 19 h 194"/>
                <a:gd name="T18" fmla="*/ 19 w 201"/>
                <a:gd name="T19" fmla="*/ 175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1" h="194">
                  <a:moveTo>
                    <a:pt x="201" y="194"/>
                  </a:moveTo>
                  <a:lnTo>
                    <a:pt x="0" y="194"/>
                  </a:lnTo>
                  <a:lnTo>
                    <a:pt x="0" y="0"/>
                  </a:lnTo>
                  <a:lnTo>
                    <a:pt x="201" y="0"/>
                  </a:lnTo>
                  <a:lnTo>
                    <a:pt x="201" y="194"/>
                  </a:lnTo>
                  <a:close/>
                  <a:moveTo>
                    <a:pt x="19" y="175"/>
                  </a:moveTo>
                  <a:lnTo>
                    <a:pt x="182" y="175"/>
                  </a:lnTo>
                  <a:lnTo>
                    <a:pt x="182" y="19"/>
                  </a:lnTo>
                  <a:lnTo>
                    <a:pt x="19" y="19"/>
                  </a:lnTo>
                  <a:lnTo>
                    <a:pt x="19" y="1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6" name="Freeform 126"/>
            <p:cNvSpPr>
              <a:spLocks noEditPoints="1"/>
            </p:cNvSpPr>
            <p:nvPr/>
          </p:nvSpPr>
          <p:spPr bwMode="auto">
            <a:xfrm>
              <a:off x="6324586" y="1749765"/>
              <a:ext cx="187306" cy="180783"/>
            </a:xfrm>
            <a:custGeom>
              <a:avLst/>
              <a:gdLst>
                <a:gd name="T0" fmla="*/ 201 w 201"/>
                <a:gd name="T1" fmla="*/ 194 h 194"/>
                <a:gd name="T2" fmla="*/ 0 w 201"/>
                <a:gd name="T3" fmla="*/ 194 h 194"/>
                <a:gd name="T4" fmla="*/ 0 w 201"/>
                <a:gd name="T5" fmla="*/ 0 h 194"/>
                <a:gd name="T6" fmla="*/ 201 w 201"/>
                <a:gd name="T7" fmla="*/ 0 h 194"/>
                <a:gd name="T8" fmla="*/ 201 w 201"/>
                <a:gd name="T9" fmla="*/ 194 h 194"/>
                <a:gd name="T10" fmla="*/ 19 w 201"/>
                <a:gd name="T11" fmla="*/ 175 h 194"/>
                <a:gd name="T12" fmla="*/ 182 w 201"/>
                <a:gd name="T13" fmla="*/ 175 h 194"/>
                <a:gd name="T14" fmla="*/ 182 w 201"/>
                <a:gd name="T15" fmla="*/ 19 h 194"/>
                <a:gd name="T16" fmla="*/ 19 w 201"/>
                <a:gd name="T17" fmla="*/ 19 h 194"/>
                <a:gd name="T18" fmla="*/ 19 w 201"/>
                <a:gd name="T19" fmla="*/ 175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1" h="194">
                  <a:moveTo>
                    <a:pt x="201" y="194"/>
                  </a:moveTo>
                  <a:lnTo>
                    <a:pt x="0" y="194"/>
                  </a:lnTo>
                  <a:lnTo>
                    <a:pt x="0" y="0"/>
                  </a:lnTo>
                  <a:lnTo>
                    <a:pt x="201" y="0"/>
                  </a:lnTo>
                  <a:lnTo>
                    <a:pt x="201" y="194"/>
                  </a:lnTo>
                  <a:close/>
                  <a:moveTo>
                    <a:pt x="19" y="175"/>
                  </a:moveTo>
                  <a:lnTo>
                    <a:pt x="182" y="175"/>
                  </a:lnTo>
                  <a:lnTo>
                    <a:pt x="182" y="19"/>
                  </a:lnTo>
                  <a:lnTo>
                    <a:pt x="19" y="19"/>
                  </a:lnTo>
                  <a:lnTo>
                    <a:pt x="19" y="1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7" name="Freeform 127"/>
            <p:cNvSpPr>
              <a:spLocks noEditPoints="1"/>
            </p:cNvSpPr>
            <p:nvPr/>
          </p:nvSpPr>
          <p:spPr bwMode="auto">
            <a:xfrm>
              <a:off x="6526802" y="1749765"/>
              <a:ext cx="187306" cy="180783"/>
            </a:xfrm>
            <a:custGeom>
              <a:avLst/>
              <a:gdLst>
                <a:gd name="T0" fmla="*/ 201 w 201"/>
                <a:gd name="T1" fmla="*/ 194 h 194"/>
                <a:gd name="T2" fmla="*/ 0 w 201"/>
                <a:gd name="T3" fmla="*/ 194 h 194"/>
                <a:gd name="T4" fmla="*/ 0 w 201"/>
                <a:gd name="T5" fmla="*/ 0 h 194"/>
                <a:gd name="T6" fmla="*/ 201 w 201"/>
                <a:gd name="T7" fmla="*/ 0 h 194"/>
                <a:gd name="T8" fmla="*/ 201 w 201"/>
                <a:gd name="T9" fmla="*/ 194 h 194"/>
                <a:gd name="T10" fmla="*/ 19 w 201"/>
                <a:gd name="T11" fmla="*/ 175 h 194"/>
                <a:gd name="T12" fmla="*/ 182 w 201"/>
                <a:gd name="T13" fmla="*/ 175 h 194"/>
                <a:gd name="T14" fmla="*/ 182 w 201"/>
                <a:gd name="T15" fmla="*/ 19 h 194"/>
                <a:gd name="T16" fmla="*/ 19 w 201"/>
                <a:gd name="T17" fmla="*/ 19 h 194"/>
                <a:gd name="T18" fmla="*/ 19 w 201"/>
                <a:gd name="T19" fmla="*/ 175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1" h="194">
                  <a:moveTo>
                    <a:pt x="201" y="194"/>
                  </a:moveTo>
                  <a:lnTo>
                    <a:pt x="0" y="194"/>
                  </a:lnTo>
                  <a:lnTo>
                    <a:pt x="0" y="0"/>
                  </a:lnTo>
                  <a:lnTo>
                    <a:pt x="201" y="0"/>
                  </a:lnTo>
                  <a:lnTo>
                    <a:pt x="201" y="194"/>
                  </a:lnTo>
                  <a:close/>
                  <a:moveTo>
                    <a:pt x="19" y="175"/>
                  </a:moveTo>
                  <a:lnTo>
                    <a:pt x="182" y="175"/>
                  </a:lnTo>
                  <a:lnTo>
                    <a:pt x="182" y="19"/>
                  </a:lnTo>
                  <a:lnTo>
                    <a:pt x="19" y="19"/>
                  </a:lnTo>
                  <a:lnTo>
                    <a:pt x="19" y="1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63" name="组合 162"/>
          <p:cNvGrpSpPr/>
          <p:nvPr/>
        </p:nvGrpSpPr>
        <p:grpSpPr>
          <a:xfrm>
            <a:off x="7208000" y="3004168"/>
            <a:ext cx="423070" cy="405365"/>
            <a:chOff x="7150225" y="1538230"/>
            <a:chExt cx="423070" cy="405365"/>
          </a:xfrm>
          <a:solidFill>
            <a:srgbClr val="2EC4B6"/>
          </a:solidFill>
        </p:grpSpPr>
        <p:sp>
          <p:nvSpPr>
            <p:cNvPr id="128" name="Freeform 128"/>
            <p:cNvSpPr>
              <a:spLocks noEditPoints="1"/>
            </p:cNvSpPr>
            <p:nvPr/>
          </p:nvSpPr>
          <p:spPr bwMode="auto">
            <a:xfrm>
              <a:off x="7150225" y="1538230"/>
              <a:ext cx="136985" cy="132326"/>
            </a:xfrm>
            <a:custGeom>
              <a:avLst/>
              <a:gdLst>
                <a:gd name="T0" fmla="*/ 147 w 147"/>
                <a:gd name="T1" fmla="*/ 142 h 142"/>
                <a:gd name="T2" fmla="*/ 0 w 147"/>
                <a:gd name="T3" fmla="*/ 142 h 142"/>
                <a:gd name="T4" fmla="*/ 0 w 147"/>
                <a:gd name="T5" fmla="*/ 0 h 142"/>
                <a:gd name="T6" fmla="*/ 147 w 147"/>
                <a:gd name="T7" fmla="*/ 0 h 142"/>
                <a:gd name="T8" fmla="*/ 147 w 147"/>
                <a:gd name="T9" fmla="*/ 142 h 142"/>
                <a:gd name="T10" fmla="*/ 19 w 147"/>
                <a:gd name="T11" fmla="*/ 123 h 142"/>
                <a:gd name="T12" fmla="*/ 128 w 147"/>
                <a:gd name="T13" fmla="*/ 123 h 142"/>
                <a:gd name="T14" fmla="*/ 128 w 147"/>
                <a:gd name="T15" fmla="*/ 19 h 142"/>
                <a:gd name="T16" fmla="*/ 19 w 147"/>
                <a:gd name="T17" fmla="*/ 19 h 142"/>
                <a:gd name="T18" fmla="*/ 19 w 147"/>
                <a:gd name="T19" fmla="*/ 12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7" h="142">
                  <a:moveTo>
                    <a:pt x="147" y="142"/>
                  </a:moveTo>
                  <a:lnTo>
                    <a:pt x="0" y="142"/>
                  </a:lnTo>
                  <a:lnTo>
                    <a:pt x="0" y="0"/>
                  </a:lnTo>
                  <a:lnTo>
                    <a:pt x="147" y="0"/>
                  </a:lnTo>
                  <a:lnTo>
                    <a:pt x="147" y="142"/>
                  </a:lnTo>
                  <a:close/>
                  <a:moveTo>
                    <a:pt x="19" y="123"/>
                  </a:moveTo>
                  <a:lnTo>
                    <a:pt x="128" y="123"/>
                  </a:lnTo>
                  <a:lnTo>
                    <a:pt x="128" y="19"/>
                  </a:lnTo>
                  <a:lnTo>
                    <a:pt x="19" y="19"/>
                  </a:lnTo>
                  <a:lnTo>
                    <a:pt x="19" y="1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9" name="Freeform 129"/>
            <p:cNvSpPr>
              <a:spLocks noEditPoints="1"/>
            </p:cNvSpPr>
            <p:nvPr/>
          </p:nvSpPr>
          <p:spPr bwMode="auto">
            <a:xfrm>
              <a:off x="7293733" y="1538230"/>
              <a:ext cx="136053" cy="132326"/>
            </a:xfrm>
            <a:custGeom>
              <a:avLst/>
              <a:gdLst>
                <a:gd name="T0" fmla="*/ 146 w 146"/>
                <a:gd name="T1" fmla="*/ 142 h 142"/>
                <a:gd name="T2" fmla="*/ 0 w 146"/>
                <a:gd name="T3" fmla="*/ 142 h 142"/>
                <a:gd name="T4" fmla="*/ 0 w 146"/>
                <a:gd name="T5" fmla="*/ 0 h 142"/>
                <a:gd name="T6" fmla="*/ 146 w 146"/>
                <a:gd name="T7" fmla="*/ 0 h 142"/>
                <a:gd name="T8" fmla="*/ 146 w 146"/>
                <a:gd name="T9" fmla="*/ 142 h 142"/>
                <a:gd name="T10" fmla="*/ 19 w 146"/>
                <a:gd name="T11" fmla="*/ 123 h 142"/>
                <a:gd name="T12" fmla="*/ 128 w 146"/>
                <a:gd name="T13" fmla="*/ 123 h 142"/>
                <a:gd name="T14" fmla="*/ 128 w 146"/>
                <a:gd name="T15" fmla="*/ 19 h 142"/>
                <a:gd name="T16" fmla="*/ 19 w 146"/>
                <a:gd name="T17" fmla="*/ 19 h 142"/>
                <a:gd name="T18" fmla="*/ 19 w 146"/>
                <a:gd name="T19" fmla="*/ 12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6" h="142">
                  <a:moveTo>
                    <a:pt x="146" y="142"/>
                  </a:moveTo>
                  <a:lnTo>
                    <a:pt x="0" y="142"/>
                  </a:lnTo>
                  <a:lnTo>
                    <a:pt x="0" y="0"/>
                  </a:lnTo>
                  <a:lnTo>
                    <a:pt x="146" y="0"/>
                  </a:lnTo>
                  <a:lnTo>
                    <a:pt x="146" y="142"/>
                  </a:lnTo>
                  <a:close/>
                  <a:moveTo>
                    <a:pt x="19" y="123"/>
                  </a:moveTo>
                  <a:lnTo>
                    <a:pt x="128" y="123"/>
                  </a:lnTo>
                  <a:lnTo>
                    <a:pt x="128" y="19"/>
                  </a:lnTo>
                  <a:lnTo>
                    <a:pt x="19" y="19"/>
                  </a:lnTo>
                  <a:lnTo>
                    <a:pt x="19" y="1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0" name="Freeform 130"/>
            <p:cNvSpPr>
              <a:spLocks noEditPoints="1"/>
            </p:cNvSpPr>
            <p:nvPr/>
          </p:nvSpPr>
          <p:spPr bwMode="auto">
            <a:xfrm>
              <a:off x="7150225" y="1675215"/>
              <a:ext cx="136985" cy="132326"/>
            </a:xfrm>
            <a:custGeom>
              <a:avLst/>
              <a:gdLst>
                <a:gd name="T0" fmla="*/ 147 w 147"/>
                <a:gd name="T1" fmla="*/ 142 h 142"/>
                <a:gd name="T2" fmla="*/ 0 w 147"/>
                <a:gd name="T3" fmla="*/ 142 h 142"/>
                <a:gd name="T4" fmla="*/ 0 w 147"/>
                <a:gd name="T5" fmla="*/ 0 h 142"/>
                <a:gd name="T6" fmla="*/ 147 w 147"/>
                <a:gd name="T7" fmla="*/ 0 h 142"/>
                <a:gd name="T8" fmla="*/ 147 w 147"/>
                <a:gd name="T9" fmla="*/ 142 h 142"/>
                <a:gd name="T10" fmla="*/ 19 w 147"/>
                <a:gd name="T11" fmla="*/ 123 h 142"/>
                <a:gd name="T12" fmla="*/ 128 w 147"/>
                <a:gd name="T13" fmla="*/ 123 h 142"/>
                <a:gd name="T14" fmla="*/ 128 w 147"/>
                <a:gd name="T15" fmla="*/ 19 h 142"/>
                <a:gd name="T16" fmla="*/ 19 w 147"/>
                <a:gd name="T17" fmla="*/ 19 h 142"/>
                <a:gd name="T18" fmla="*/ 19 w 147"/>
                <a:gd name="T19" fmla="*/ 12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7" h="142">
                  <a:moveTo>
                    <a:pt x="147" y="142"/>
                  </a:moveTo>
                  <a:lnTo>
                    <a:pt x="0" y="142"/>
                  </a:lnTo>
                  <a:lnTo>
                    <a:pt x="0" y="0"/>
                  </a:lnTo>
                  <a:lnTo>
                    <a:pt x="147" y="0"/>
                  </a:lnTo>
                  <a:lnTo>
                    <a:pt x="147" y="142"/>
                  </a:lnTo>
                  <a:close/>
                  <a:moveTo>
                    <a:pt x="19" y="123"/>
                  </a:moveTo>
                  <a:lnTo>
                    <a:pt x="128" y="123"/>
                  </a:lnTo>
                  <a:lnTo>
                    <a:pt x="128" y="19"/>
                  </a:lnTo>
                  <a:lnTo>
                    <a:pt x="19" y="19"/>
                  </a:lnTo>
                  <a:lnTo>
                    <a:pt x="19" y="1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1" name="Freeform 131"/>
            <p:cNvSpPr>
              <a:spLocks noEditPoints="1"/>
            </p:cNvSpPr>
            <p:nvPr/>
          </p:nvSpPr>
          <p:spPr bwMode="auto">
            <a:xfrm>
              <a:off x="7293733" y="1675215"/>
              <a:ext cx="136053" cy="132326"/>
            </a:xfrm>
            <a:custGeom>
              <a:avLst/>
              <a:gdLst>
                <a:gd name="T0" fmla="*/ 146 w 146"/>
                <a:gd name="T1" fmla="*/ 142 h 142"/>
                <a:gd name="T2" fmla="*/ 0 w 146"/>
                <a:gd name="T3" fmla="*/ 142 h 142"/>
                <a:gd name="T4" fmla="*/ 0 w 146"/>
                <a:gd name="T5" fmla="*/ 0 h 142"/>
                <a:gd name="T6" fmla="*/ 146 w 146"/>
                <a:gd name="T7" fmla="*/ 0 h 142"/>
                <a:gd name="T8" fmla="*/ 146 w 146"/>
                <a:gd name="T9" fmla="*/ 142 h 142"/>
                <a:gd name="T10" fmla="*/ 19 w 146"/>
                <a:gd name="T11" fmla="*/ 123 h 142"/>
                <a:gd name="T12" fmla="*/ 128 w 146"/>
                <a:gd name="T13" fmla="*/ 123 h 142"/>
                <a:gd name="T14" fmla="*/ 128 w 146"/>
                <a:gd name="T15" fmla="*/ 19 h 142"/>
                <a:gd name="T16" fmla="*/ 19 w 146"/>
                <a:gd name="T17" fmla="*/ 19 h 142"/>
                <a:gd name="T18" fmla="*/ 19 w 146"/>
                <a:gd name="T19" fmla="*/ 12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6" h="142">
                  <a:moveTo>
                    <a:pt x="146" y="142"/>
                  </a:moveTo>
                  <a:lnTo>
                    <a:pt x="0" y="142"/>
                  </a:lnTo>
                  <a:lnTo>
                    <a:pt x="0" y="0"/>
                  </a:lnTo>
                  <a:lnTo>
                    <a:pt x="146" y="0"/>
                  </a:lnTo>
                  <a:lnTo>
                    <a:pt x="146" y="142"/>
                  </a:lnTo>
                  <a:close/>
                  <a:moveTo>
                    <a:pt x="19" y="123"/>
                  </a:moveTo>
                  <a:lnTo>
                    <a:pt x="128" y="123"/>
                  </a:lnTo>
                  <a:lnTo>
                    <a:pt x="128" y="19"/>
                  </a:lnTo>
                  <a:lnTo>
                    <a:pt x="19" y="19"/>
                  </a:lnTo>
                  <a:lnTo>
                    <a:pt x="19" y="1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2" name="Freeform 132"/>
            <p:cNvSpPr>
              <a:spLocks noEditPoints="1"/>
            </p:cNvSpPr>
            <p:nvPr/>
          </p:nvSpPr>
          <p:spPr bwMode="auto">
            <a:xfrm>
              <a:off x="7437242" y="1538230"/>
              <a:ext cx="136053" cy="132326"/>
            </a:xfrm>
            <a:custGeom>
              <a:avLst/>
              <a:gdLst>
                <a:gd name="T0" fmla="*/ 146 w 146"/>
                <a:gd name="T1" fmla="*/ 142 h 142"/>
                <a:gd name="T2" fmla="*/ 0 w 146"/>
                <a:gd name="T3" fmla="*/ 142 h 142"/>
                <a:gd name="T4" fmla="*/ 0 w 146"/>
                <a:gd name="T5" fmla="*/ 0 h 142"/>
                <a:gd name="T6" fmla="*/ 146 w 146"/>
                <a:gd name="T7" fmla="*/ 0 h 142"/>
                <a:gd name="T8" fmla="*/ 146 w 146"/>
                <a:gd name="T9" fmla="*/ 142 h 142"/>
                <a:gd name="T10" fmla="*/ 18 w 146"/>
                <a:gd name="T11" fmla="*/ 123 h 142"/>
                <a:gd name="T12" fmla="*/ 127 w 146"/>
                <a:gd name="T13" fmla="*/ 123 h 142"/>
                <a:gd name="T14" fmla="*/ 127 w 146"/>
                <a:gd name="T15" fmla="*/ 19 h 142"/>
                <a:gd name="T16" fmla="*/ 18 w 146"/>
                <a:gd name="T17" fmla="*/ 19 h 142"/>
                <a:gd name="T18" fmla="*/ 18 w 146"/>
                <a:gd name="T19" fmla="*/ 12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6" h="142">
                  <a:moveTo>
                    <a:pt x="146" y="142"/>
                  </a:moveTo>
                  <a:lnTo>
                    <a:pt x="0" y="142"/>
                  </a:lnTo>
                  <a:lnTo>
                    <a:pt x="0" y="0"/>
                  </a:lnTo>
                  <a:lnTo>
                    <a:pt x="146" y="0"/>
                  </a:lnTo>
                  <a:lnTo>
                    <a:pt x="146" y="142"/>
                  </a:lnTo>
                  <a:close/>
                  <a:moveTo>
                    <a:pt x="18" y="123"/>
                  </a:moveTo>
                  <a:lnTo>
                    <a:pt x="127" y="123"/>
                  </a:lnTo>
                  <a:lnTo>
                    <a:pt x="127" y="19"/>
                  </a:lnTo>
                  <a:lnTo>
                    <a:pt x="18" y="19"/>
                  </a:lnTo>
                  <a:lnTo>
                    <a:pt x="18" y="1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3" name="Freeform 133"/>
            <p:cNvSpPr>
              <a:spLocks noEditPoints="1"/>
            </p:cNvSpPr>
            <p:nvPr/>
          </p:nvSpPr>
          <p:spPr bwMode="auto">
            <a:xfrm>
              <a:off x="7437242" y="1675215"/>
              <a:ext cx="136053" cy="132326"/>
            </a:xfrm>
            <a:custGeom>
              <a:avLst/>
              <a:gdLst>
                <a:gd name="T0" fmla="*/ 146 w 146"/>
                <a:gd name="T1" fmla="*/ 142 h 142"/>
                <a:gd name="T2" fmla="*/ 0 w 146"/>
                <a:gd name="T3" fmla="*/ 142 h 142"/>
                <a:gd name="T4" fmla="*/ 0 w 146"/>
                <a:gd name="T5" fmla="*/ 0 h 142"/>
                <a:gd name="T6" fmla="*/ 146 w 146"/>
                <a:gd name="T7" fmla="*/ 0 h 142"/>
                <a:gd name="T8" fmla="*/ 146 w 146"/>
                <a:gd name="T9" fmla="*/ 142 h 142"/>
                <a:gd name="T10" fmla="*/ 18 w 146"/>
                <a:gd name="T11" fmla="*/ 123 h 142"/>
                <a:gd name="T12" fmla="*/ 127 w 146"/>
                <a:gd name="T13" fmla="*/ 123 h 142"/>
                <a:gd name="T14" fmla="*/ 127 w 146"/>
                <a:gd name="T15" fmla="*/ 19 h 142"/>
                <a:gd name="T16" fmla="*/ 18 w 146"/>
                <a:gd name="T17" fmla="*/ 19 h 142"/>
                <a:gd name="T18" fmla="*/ 18 w 146"/>
                <a:gd name="T19" fmla="*/ 12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6" h="142">
                  <a:moveTo>
                    <a:pt x="146" y="142"/>
                  </a:moveTo>
                  <a:lnTo>
                    <a:pt x="0" y="142"/>
                  </a:lnTo>
                  <a:lnTo>
                    <a:pt x="0" y="0"/>
                  </a:lnTo>
                  <a:lnTo>
                    <a:pt x="146" y="0"/>
                  </a:lnTo>
                  <a:lnTo>
                    <a:pt x="146" y="142"/>
                  </a:lnTo>
                  <a:close/>
                  <a:moveTo>
                    <a:pt x="18" y="123"/>
                  </a:moveTo>
                  <a:lnTo>
                    <a:pt x="127" y="123"/>
                  </a:lnTo>
                  <a:lnTo>
                    <a:pt x="127" y="19"/>
                  </a:lnTo>
                  <a:lnTo>
                    <a:pt x="18" y="19"/>
                  </a:lnTo>
                  <a:lnTo>
                    <a:pt x="18" y="1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4" name="Freeform 134"/>
            <p:cNvSpPr>
              <a:spLocks noEditPoints="1"/>
            </p:cNvSpPr>
            <p:nvPr/>
          </p:nvSpPr>
          <p:spPr bwMode="auto">
            <a:xfrm>
              <a:off x="7150225" y="1811269"/>
              <a:ext cx="136985" cy="132326"/>
            </a:xfrm>
            <a:custGeom>
              <a:avLst/>
              <a:gdLst>
                <a:gd name="T0" fmla="*/ 147 w 147"/>
                <a:gd name="T1" fmla="*/ 142 h 142"/>
                <a:gd name="T2" fmla="*/ 0 w 147"/>
                <a:gd name="T3" fmla="*/ 142 h 142"/>
                <a:gd name="T4" fmla="*/ 0 w 147"/>
                <a:gd name="T5" fmla="*/ 0 h 142"/>
                <a:gd name="T6" fmla="*/ 147 w 147"/>
                <a:gd name="T7" fmla="*/ 0 h 142"/>
                <a:gd name="T8" fmla="*/ 147 w 147"/>
                <a:gd name="T9" fmla="*/ 142 h 142"/>
                <a:gd name="T10" fmla="*/ 19 w 147"/>
                <a:gd name="T11" fmla="*/ 123 h 142"/>
                <a:gd name="T12" fmla="*/ 128 w 147"/>
                <a:gd name="T13" fmla="*/ 123 h 142"/>
                <a:gd name="T14" fmla="*/ 128 w 147"/>
                <a:gd name="T15" fmla="*/ 19 h 142"/>
                <a:gd name="T16" fmla="*/ 19 w 147"/>
                <a:gd name="T17" fmla="*/ 19 h 142"/>
                <a:gd name="T18" fmla="*/ 19 w 147"/>
                <a:gd name="T19" fmla="*/ 12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7" h="142">
                  <a:moveTo>
                    <a:pt x="147" y="142"/>
                  </a:moveTo>
                  <a:lnTo>
                    <a:pt x="0" y="142"/>
                  </a:lnTo>
                  <a:lnTo>
                    <a:pt x="0" y="0"/>
                  </a:lnTo>
                  <a:lnTo>
                    <a:pt x="147" y="0"/>
                  </a:lnTo>
                  <a:lnTo>
                    <a:pt x="147" y="142"/>
                  </a:lnTo>
                  <a:close/>
                  <a:moveTo>
                    <a:pt x="19" y="123"/>
                  </a:moveTo>
                  <a:lnTo>
                    <a:pt x="128" y="123"/>
                  </a:lnTo>
                  <a:lnTo>
                    <a:pt x="128" y="19"/>
                  </a:lnTo>
                  <a:lnTo>
                    <a:pt x="19" y="19"/>
                  </a:lnTo>
                  <a:lnTo>
                    <a:pt x="19" y="1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5" name="Freeform 135"/>
            <p:cNvSpPr>
              <a:spLocks noEditPoints="1"/>
            </p:cNvSpPr>
            <p:nvPr/>
          </p:nvSpPr>
          <p:spPr bwMode="auto">
            <a:xfrm>
              <a:off x="7293733" y="1811269"/>
              <a:ext cx="136053" cy="132326"/>
            </a:xfrm>
            <a:custGeom>
              <a:avLst/>
              <a:gdLst>
                <a:gd name="T0" fmla="*/ 146 w 146"/>
                <a:gd name="T1" fmla="*/ 142 h 142"/>
                <a:gd name="T2" fmla="*/ 0 w 146"/>
                <a:gd name="T3" fmla="*/ 142 h 142"/>
                <a:gd name="T4" fmla="*/ 0 w 146"/>
                <a:gd name="T5" fmla="*/ 0 h 142"/>
                <a:gd name="T6" fmla="*/ 146 w 146"/>
                <a:gd name="T7" fmla="*/ 0 h 142"/>
                <a:gd name="T8" fmla="*/ 146 w 146"/>
                <a:gd name="T9" fmla="*/ 142 h 142"/>
                <a:gd name="T10" fmla="*/ 19 w 146"/>
                <a:gd name="T11" fmla="*/ 123 h 142"/>
                <a:gd name="T12" fmla="*/ 128 w 146"/>
                <a:gd name="T13" fmla="*/ 123 h 142"/>
                <a:gd name="T14" fmla="*/ 128 w 146"/>
                <a:gd name="T15" fmla="*/ 19 h 142"/>
                <a:gd name="T16" fmla="*/ 19 w 146"/>
                <a:gd name="T17" fmla="*/ 19 h 142"/>
                <a:gd name="T18" fmla="*/ 19 w 146"/>
                <a:gd name="T19" fmla="*/ 12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6" h="142">
                  <a:moveTo>
                    <a:pt x="146" y="142"/>
                  </a:moveTo>
                  <a:lnTo>
                    <a:pt x="0" y="142"/>
                  </a:lnTo>
                  <a:lnTo>
                    <a:pt x="0" y="0"/>
                  </a:lnTo>
                  <a:lnTo>
                    <a:pt x="146" y="0"/>
                  </a:lnTo>
                  <a:lnTo>
                    <a:pt x="146" y="142"/>
                  </a:lnTo>
                  <a:close/>
                  <a:moveTo>
                    <a:pt x="19" y="123"/>
                  </a:moveTo>
                  <a:lnTo>
                    <a:pt x="128" y="123"/>
                  </a:lnTo>
                  <a:lnTo>
                    <a:pt x="128" y="19"/>
                  </a:lnTo>
                  <a:lnTo>
                    <a:pt x="19" y="19"/>
                  </a:lnTo>
                  <a:lnTo>
                    <a:pt x="19" y="1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6" name="Freeform 136"/>
            <p:cNvSpPr>
              <a:spLocks noEditPoints="1"/>
            </p:cNvSpPr>
            <p:nvPr/>
          </p:nvSpPr>
          <p:spPr bwMode="auto">
            <a:xfrm>
              <a:off x="7437242" y="1811269"/>
              <a:ext cx="136053" cy="132326"/>
            </a:xfrm>
            <a:custGeom>
              <a:avLst/>
              <a:gdLst>
                <a:gd name="T0" fmla="*/ 146 w 146"/>
                <a:gd name="T1" fmla="*/ 142 h 142"/>
                <a:gd name="T2" fmla="*/ 0 w 146"/>
                <a:gd name="T3" fmla="*/ 142 h 142"/>
                <a:gd name="T4" fmla="*/ 0 w 146"/>
                <a:gd name="T5" fmla="*/ 0 h 142"/>
                <a:gd name="T6" fmla="*/ 146 w 146"/>
                <a:gd name="T7" fmla="*/ 0 h 142"/>
                <a:gd name="T8" fmla="*/ 146 w 146"/>
                <a:gd name="T9" fmla="*/ 142 h 142"/>
                <a:gd name="T10" fmla="*/ 18 w 146"/>
                <a:gd name="T11" fmla="*/ 123 h 142"/>
                <a:gd name="T12" fmla="*/ 127 w 146"/>
                <a:gd name="T13" fmla="*/ 123 h 142"/>
                <a:gd name="T14" fmla="*/ 127 w 146"/>
                <a:gd name="T15" fmla="*/ 19 h 142"/>
                <a:gd name="T16" fmla="*/ 18 w 146"/>
                <a:gd name="T17" fmla="*/ 19 h 142"/>
                <a:gd name="T18" fmla="*/ 18 w 146"/>
                <a:gd name="T19" fmla="*/ 12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6" h="142">
                  <a:moveTo>
                    <a:pt x="146" y="142"/>
                  </a:moveTo>
                  <a:lnTo>
                    <a:pt x="0" y="142"/>
                  </a:lnTo>
                  <a:lnTo>
                    <a:pt x="0" y="0"/>
                  </a:lnTo>
                  <a:lnTo>
                    <a:pt x="146" y="0"/>
                  </a:lnTo>
                  <a:lnTo>
                    <a:pt x="146" y="142"/>
                  </a:lnTo>
                  <a:close/>
                  <a:moveTo>
                    <a:pt x="18" y="123"/>
                  </a:moveTo>
                  <a:lnTo>
                    <a:pt x="127" y="123"/>
                  </a:lnTo>
                  <a:lnTo>
                    <a:pt x="127" y="19"/>
                  </a:lnTo>
                  <a:lnTo>
                    <a:pt x="18" y="19"/>
                  </a:lnTo>
                  <a:lnTo>
                    <a:pt x="18" y="1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65" name="组合 164"/>
          <p:cNvGrpSpPr/>
          <p:nvPr/>
        </p:nvGrpSpPr>
        <p:grpSpPr>
          <a:xfrm>
            <a:off x="5527833" y="3047966"/>
            <a:ext cx="407229" cy="328951"/>
            <a:chOff x="5470058" y="1582028"/>
            <a:chExt cx="407229" cy="328951"/>
          </a:xfrm>
          <a:solidFill>
            <a:srgbClr val="2EC4B6"/>
          </a:solidFill>
        </p:grpSpPr>
        <p:sp>
          <p:nvSpPr>
            <p:cNvPr id="123" name="Freeform 123"/>
            <p:cNvSpPr>
              <a:spLocks noEditPoints="1"/>
            </p:cNvSpPr>
            <p:nvPr/>
          </p:nvSpPr>
          <p:spPr bwMode="auto">
            <a:xfrm>
              <a:off x="5470058" y="1582028"/>
              <a:ext cx="98779" cy="96915"/>
            </a:xfrm>
            <a:custGeom>
              <a:avLst/>
              <a:gdLst>
                <a:gd name="T0" fmla="*/ 106 w 106"/>
                <a:gd name="T1" fmla="*/ 104 h 104"/>
                <a:gd name="T2" fmla="*/ 0 w 106"/>
                <a:gd name="T3" fmla="*/ 104 h 104"/>
                <a:gd name="T4" fmla="*/ 0 w 106"/>
                <a:gd name="T5" fmla="*/ 0 h 104"/>
                <a:gd name="T6" fmla="*/ 106 w 106"/>
                <a:gd name="T7" fmla="*/ 0 h 104"/>
                <a:gd name="T8" fmla="*/ 106 w 106"/>
                <a:gd name="T9" fmla="*/ 104 h 104"/>
                <a:gd name="T10" fmla="*/ 19 w 106"/>
                <a:gd name="T11" fmla="*/ 86 h 104"/>
                <a:gd name="T12" fmla="*/ 87 w 106"/>
                <a:gd name="T13" fmla="*/ 86 h 104"/>
                <a:gd name="T14" fmla="*/ 87 w 106"/>
                <a:gd name="T15" fmla="*/ 19 h 104"/>
                <a:gd name="T16" fmla="*/ 19 w 106"/>
                <a:gd name="T17" fmla="*/ 19 h 104"/>
                <a:gd name="T18" fmla="*/ 19 w 106"/>
                <a:gd name="T19" fmla="*/ 8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04">
                  <a:moveTo>
                    <a:pt x="106" y="104"/>
                  </a:moveTo>
                  <a:lnTo>
                    <a:pt x="0" y="104"/>
                  </a:lnTo>
                  <a:lnTo>
                    <a:pt x="0" y="0"/>
                  </a:lnTo>
                  <a:lnTo>
                    <a:pt x="106" y="0"/>
                  </a:lnTo>
                  <a:lnTo>
                    <a:pt x="106" y="104"/>
                  </a:lnTo>
                  <a:close/>
                  <a:moveTo>
                    <a:pt x="19" y="86"/>
                  </a:moveTo>
                  <a:lnTo>
                    <a:pt x="87" y="86"/>
                  </a:lnTo>
                  <a:lnTo>
                    <a:pt x="87" y="19"/>
                  </a:lnTo>
                  <a:lnTo>
                    <a:pt x="19" y="19"/>
                  </a:lnTo>
                  <a:lnTo>
                    <a:pt x="19" y="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7" name="Freeform 137"/>
            <p:cNvSpPr>
              <a:spLocks noEditPoints="1"/>
            </p:cNvSpPr>
            <p:nvPr/>
          </p:nvSpPr>
          <p:spPr bwMode="auto">
            <a:xfrm>
              <a:off x="5591202" y="1582028"/>
              <a:ext cx="286085" cy="96915"/>
            </a:xfrm>
            <a:custGeom>
              <a:avLst/>
              <a:gdLst>
                <a:gd name="T0" fmla="*/ 307 w 307"/>
                <a:gd name="T1" fmla="*/ 104 h 104"/>
                <a:gd name="T2" fmla="*/ 0 w 307"/>
                <a:gd name="T3" fmla="*/ 104 h 104"/>
                <a:gd name="T4" fmla="*/ 0 w 307"/>
                <a:gd name="T5" fmla="*/ 0 h 104"/>
                <a:gd name="T6" fmla="*/ 307 w 307"/>
                <a:gd name="T7" fmla="*/ 0 h 104"/>
                <a:gd name="T8" fmla="*/ 307 w 307"/>
                <a:gd name="T9" fmla="*/ 104 h 104"/>
                <a:gd name="T10" fmla="*/ 19 w 307"/>
                <a:gd name="T11" fmla="*/ 86 h 104"/>
                <a:gd name="T12" fmla="*/ 288 w 307"/>
                <a:gd name="T13" fmla="*/ 86 h 104"/>
                <a:gd name="T14" fmla="*/ 288 w 307"/>
                <a:gd name="T15" fmla="*/ 19 h 104"/>
                <a:gd name="T16" fmla="*/ 19 w 307"/>
                <a:gd name="T17" fmla="*/ 19 h 104"/>
                <a:gd name="T18" fmla="*/ 19 w 307"/>
                <a:gd name="T19" fmla="*/ 8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7" h="104">
                  <a:moveTo>
                    <a:pt x="307" y="104"/>
                  </a:moveTo>
                  <a:lnTo>
                    <a:pt x="0" y="104"/>
                  </a:lnTo>
                  <a:lnTo>
                    <a:pt x="0" y="0"/>
                  </a:lnTo>
                  <a:lnTo>
                    <a:pt x="307" y="0"/>
                  </a:lnTo>
                  <a:lnTo>
                    <a:pt x="307" y="104"/>
                  </a:lnTo>
                  <a:close/>
                  <a:moveTo>
                    <a:pt x="19" y="86"/>
                  </a:moveTo>
                  <a:lnTo>
                    <a:pt x="288" y="86"/>
                  </a:lnTo>
                  <a:lnTo>
                    <a:pt x="288" y="19"/>
                  </a:lnTo>
                  <a:lnTo>
                    <a:pt x="19" y="19"/>
                  </a:lnTo>
                  <a:lnTo>
                    <a:pt x="19" y="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8" name="Freeform 138"/>
            <p:cNvSpPr>
              <a:spLocks noEditPoints="1"/>
            </p:cNvSpPr>
            <p:nvPr/>
          </p:nvSpPr>
          <p:spPr bwMode="auto">
            <a:xfrm>
              <a:off x="5470058" y="1696648"/>
              <a:ext cx="98779" cy="96915"/>
            </a:xfrm>
            <a:custGeom>
              <a:avLst/>
              <a:gdLst>
                <a:gd name="T0" fmla="*/ 106 w 106"/>
                <a:gd name="T1" fmla="*/ 104 h 104"/>
                <a:gd name="T2" fmla="*/ 0 w 106"/>
                <a:gd name="T3" fmla="*/ 104 h 104"/>
                <a:gd name="T4" fmla="*/ 0 w 106"/>
                <a:gd name="T5" fmla="*/ 0 h 104"/>
                <a:gd name="T6" fmla="*/ 106 w 106"/>
                <a:gd name="T7" fmla="*/ 0 h 104"/>
                <a:gd name="T8" fmla="*/ 106 w 106"/>
                <a:gd name="T9" fmla="*/ 104 h 104"/>
                <a:gd name="T10" fmla="*/ 19 w 106"/>
                <a:gd name="T11" fmla="*/ 86 h 104"/>
                <a:gd name="T12" fmla="*/ 87 w 106"/>
                <a:gd name="T13" fmla="*/ 86 h 104"/>
                <a:gd name="T14" fmla="*/ 87 w 106"/>
                <a:gd name="T15" fmla="*/ 19 h 104"/>
                <a:gd name="T16" fmla="*/ 19 w 106"/>
                <a:gd name="T17" fmla="*/ 19 h 104"/>
                <a:gd name="T18" fmla="*/ 19 w 106"/>
                <a:gd name="T19" fmla="*/ 8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04">
                  <a:moveTo>
                    <a:pt x="106" y="104"/>
                  </a:moveTo>
                  <a:lnTo>
                    <a:pt x="0" y="104"/>
                  </a:lnTo>
                  <a:lnTo>
                    <a:pt x="0" y="0"/>
                  </a:lnTo>
                  <a:lnTo>
                    <a:pt x="106" y="0"/>
                  </a:lnTo>
                  <a:lnTo>
                    <a:pt x="106" y="104"/>
                  </a:lnTo>
                  <a:close/>
                  <a:moveTo>
                    <a:pt x="19" y="86"/>
                  </a:moveTo>
                  <a:lnTo>
                    <a:pt x="87" y="86"/>
                  </a:lnTo>
                  <a:lnTo>
                    <a:pt x="87" y="19"/>
                  </a:lnTo>
                  <a:lnTo>
                    <a:pt x="19" y="19"/>
                  </a:lnTo>
                  <a:lnTo>
                    <a:pt x="19" y="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9" name="Freeform 139"/>
            <p:cNvSpPr>
              <a:spLocks noEditPoints="1"/>
            </p:cNvSpPr>
            <p:nvPr/>
          </p:nvSpPr>
          <p:spPr bwMode="auto">
            <a:xfrm>
              <a:off x="5591202" y="1696648"/>
              <a:ext cx="286085" cy="96915"/>
            </a:xfrm>
            <a:custGeom>
              <a:avLst/>
              <a:gdLst>
                <a:gd name="T0" fmla="*/ 307 w 307"/>
                <a:gd name="T1" fmla="*/ 104 h 104"/>
                <a:gd name="T2" fmla="*/ 0 w 307"/>
                <a:gd name="T3" fmla="*/ 104 h 104"/>
                <a:gd name="T4" fmla="*/ 0 w 307"/>
                <a:gd name="T5" fmla="*/ 0 h 104"/>
                <a:gd name="T6" fmla="*/ 307 w 307"/>
                <a:gd name="T7" fmla="*/ 0 h 104"/>
                <a:gd name="T8" fmla="*/ 307 w 307"/>
                <a:gd name="T9" fmla="*/ 104 h 104"/>
                <a:gd name="T10" fmla="*/ 19 w 307"/>
                <a:gd name="T11" fmla="*/ 86 h 104"/>
                <a:gd name="T12" fmla="*/ 288 w 307"/>
                <a:gd name="T13" fmla="*/ 86 h 104"/>
                <a:gd name="T14" fmla="*/ 288 w 307"/>
                <a:gd name="T15" fmla="*/ 19 h 104"/>
                <a:gd name="T16" fmla="*/ 19 w 307"/>
                <a:gd name="T17" fmla="*/ 19 h 104"/>
                <a:gd name="T18" fmla="*/ 19 w 307"/>
                <a:gd name="T19" fmla="*/ 8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7" h="104">
                  <a:moveTo>
                    <a:pt x="307" y="104"/>
                  </a:moveTo>
                  <a:lnTo>
                    <a:pt x="0" y="104"/>
                  </a:lnTo>
                  <a:lnTo>
                    <a:pt x="0" y="0"/>
                  </a:lnTo>
                  <a:lnTo>
                    <a:pt x="307" y="0"/>
                  </a:lnTo>
                  <a:lnTo>
                    <a:pt x="307" y="104"/>
                  </a:lnTo>
                  <a:close/>
                  <a:moveTo>
                    <a:pt x="19" y="86"/>
                  </a:moveTo>
                  <a:lnTo>
                    <a:pt x="288" y="86"/>
                  </a:lnTo>
                  <a:lnTo>
                    <a:pt x="288" y="19"/>
                  </a:lnTo>
                  <a:lnTo>
                    <a:pt x="19" y="19"/>
                  </a:lnTo>
                  <a:lnTo>
                    <a:pt x="19" y="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0" name="Freeform 140"/>
            <p:cNvSpPr>
              <a:spLocks noEditPoints="1"/>
            </p:cNvSpPr>
            <p:nvPr/>
          </p:nvSpPr>
          <p:spPr bwMode="auto">
            <a:xfrm>
              <a:off x="5470058" y="1814064"/>
              <a:ext cx="98779" cy="96915"/>
            </a:xfrm>
            <a:custGeom>
              <a:avLst/>
              <a:gdLst>
                <a:gd name="T0" fmla="*/ 106 w 106"/>
                <a:gd name="T1" fmla="*/ 104 h 104"/>
                <a:gd name="T2" fmla="*/ 0 w 106"/>
                <a:gd name="T3" fmla="*/ 104 h 104"/>
                <a:gd name="T4" fmla="*/ 0 w 106"/>
                <a:gd name="T5" fmla="*/ 0 h 104"/>
                <a:gd name="T6" fmla="*/ 106 w 106"/>
                <a:gd name="T7" fmla="*/ 0 h 104"/>
                <a:gd name="T8" fmla="*/ 106 w 106"/>
                <a:gd name="T9" fmla="*/ 104 h 104"/>
                <a:gd name="T10" fmla="*/ 19 w 106"/>
                <a:gd name="T11" fmla="*/ 85 h 104"/>
                <a:gd name="T12" fmla="*/ 87 w 106"/>
                <a:gd name="T13" fmla="*/ 85 h 104"/>
                <a:gd name="T14" fmla="*/ 87 w 106"/>
                <a:gd name="T15" fmla="*/ 19 h 104"/>
                <a:gd name="T16" fmla="*/ 19 w 106"/>
                <a:gd name="T17" fmla="*/ 19 h 104"/>
                <a:gd name="T18" fmla="*/ 19 w 106"/>
                <a:gd name="T19" fmla="*/ 8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04">
                  <a:moveTo>
                    <a:pt x="106" y="104"/>
                  </a:moveTo>
                  <a:lnTo>
                    <a:pt x="0" y="104"/>
                  </a:lnTo>
                  <a:lnTo>
                    <a:pt x="0" y="0"/>
                  </a:lnTo>
                  <a:lnTo>
                    <a:pt x="106" y="0"/>
                  </a:lnTo>
                  <a:lnTo>
                    <a:pt x="106" y="104"/>
                  </a:lnTo>
                  <a:close/>
                  <a:moveTo>
                    <a:pt x="19" y="85"/>
                  </a:moveTo>
                  <a:lnTo>
                    <a:pt x="87" y="85"/>
                  </a:lnTo>
                  <a:lnTo>
                    <a:pt x="87" y="19"/>
                  </a:lnTo>
                  <a:lnTo>
                    <a:pt x="19" y="19"/>
                  </a:lnTo>
                  <a:lnTo>
                    <a:pt x="19" y="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1" name="Freeform 141"/>
            <p:cNvSpPr>
              <a:spLocks noEditPoints="1"/>
            </p:cNvSpPr>
            <p:nvPr/>
          </p:nvSpPr>
          <p:spPr bwMode="auto">
            <a:xfrm>
              <a:off x="5591202" y="1814064"/>
              <a:ext cx="286085" cy="96915"/>
            </a:xfrm>
            <a:custGeom>
              <a:avLst/>
              <a:gdLst>
                <a:gd name="T0" fmla="*/ 307 w 307"/>
                <a:gd name="T1" fmla="*/ 104 h 104"/>
                <a:gd name="T2" fmla="*/ 0 w 307"/>
                <a:gd name="T3" fmla="*/ 104 h 104"/>
                <a:gd name="T4" fmla="*/ 0 w 307"/>
                <a:gd name="T5" fmla="*/ 0 h 104"/>
                <a:gd name="T6" fmla="*/ 307 w 307"/>
                <a:gd name="T7" fmla="*/ 0 h 104"/>
                <a:gd name="T8" fmla="*/ 307 w 307"/>
                <a:gd name="T9" fmla="*/ 104 h 104"/>
                <a:gd name="T10" fmla="*/ 19 w 307"/>
                <a:gd name="T11" fmla="*/ 85 h 104"/>
                <a:gd name="T12" fmla="*/ 288 w 307"/>
                <a:gd name="T13" fmla="*/ 85 h 104"/>
                <a:gd name="T14" fmla="*/ 288 w 307"/>
                <a:gd name="T15" fmla="*/ 19 h 104"/>
                <a:gd name="T16" fmla="*/ 19 w 307"/>
                <a:gd name="T17" fmla="*/ 19 h 104"/>
                <a:gd name="T18" fmla="*/ 19 w 307"/>
                <a:gd name="T19" fmla="*/ 8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7" h="104">
                  <a:moveTo>
                    <a:pt x="307" y="104"/>
                  </a:moveTo>
                  <a:lnTo>
                    <a:pt x="0" y="104"/>
                  </a:lnTo>
                  <a:lnTo>
                    <a:pt x="0" y="0"/>
                  </a:lnTo>
                  <a:lnTo>
                    <a:pt x="307" y="0"/>
                  </a:lnTo>
                  <a:lnTo>
                    <a:pt x="307" y="104"/>
                  </a:lnTo>
                  <a:close/>
                  <a:moveTo>
                    <a:pt x="19" y="85"/>
                  </a:moveTo>
                  <a:lnTo>
                    <a:pt x="288" y="85"/>
                  </a:lnTo>
                  <a:lnTo>
                    <a:pt x="288" y="19"/>
                  </a:lnTo>
                  <a:lnTo>
                    <a:pt x="19" y="19"/>
                  </a:lnTo>
                  <a:lnTo>
                    <a:pt x="19" y="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42" name="Freeform 142"/>
          <p:cNvSpPr>
            <a:spLocks noEditPoints="1"/>
          </p:cNvSpPr>
          <p:nvPr/>
        </p:nvSpPr>
        <p:spPr bwMode="auto">
          <a:xfrm>
            <a:off x="11418825" y="3083731"/>
            <a:ext cx="423070" cy="293540"/>
          </a:xfrm>
          <a:custGeom>
            <a:avLst/>
            <a:gdLst>
              <a:gd name="T0" fmla="*/ 454 w 454"/>
              <a:gd name="T1" fmla="*/ 315 h 315"/>
              <a:gd name="T2" fmla="*/ 0 w 454"/>
              <a:gd name="T3" fmla="*/ 315 h 315"/>
              <a:gd name="T4" fmla="*/ 0 w 454"/>
              <a:gd name="T5" fmla="*/ 0 h 315"/>
              <a:gd name="T6" fmla="*/ 454 w 454"/>
              <a:gd name="T7" fmla="*/ 0 h 315"/>
              <a:gd name="T8" fmla="*/ 454 w 454"/>
              <a:gd name="T9" fmla="*/ 315 h 315"/>
              <a:gd name="T10" fmla="*/ 19 w 454"/>
              <a:gd name="T11" fmla="*/ 296 h 315"/>
              <a:gd name="T12" fmla="*/ 435 w 454"/>
              <a:gd name="T13" fmla="*/ 296 h 315"/>
              <a:gd name="T14" fmla="*/ 435 w 454"/>
              <a:gd name="T15" fmla="*/ 19 h 315"/>
              <a:gd name="T16" fmla="*/ 19 w 454"/>
              <a:gd name="T17" fmla="*/ 19 h 315"/>
              <a:gd name="T18" fmla="*/ 19 w 454"/>
              <a:gd name="T19" fmla="*/ 296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4" h="315">
                <a:moveTo>
                  <a:pt x="454" y="315"/>
                </a:moveTo>
                <a:lnTo>
                  <a:pt x="0" y="315"/>
                </a:lnTo>
                <a:lnTo>
                  <a:pt x="0" y="0"/>
                </a:lnTo>
                <a:lnTo>
                  <a:pt x="454" y="0"/>
                </a:lnTo>
                <a:lnTo>
                  <a:pt x="454" y="315"/>
                </a:lnTo>
                <a:close/>
                <a:moveTo>
                  <a:pt x="19" y="296"/>
                </a:moveTo>
                <a:lnTo>
                  <a:pt x="435" y="296"/>
                </a:lnTo>
                <a:lnTo>
                  <a:pt x="435" y="19"/>
                </a:lnTo>
                <a:lnTo>
                  <a:pt x="19" y="19"/>
                </a:lnTo>
                <a:lnTo>
                  <a:pt x="19" y="296"/>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143" name="Freeform 143"/>
          <p:cNvSpPr>
            <a:spLocks/>
          </p:cNvSpPr>
          <p:nvPr/>
        </p:nvSpPr>
        <p:spPr bwMode="auto">
          <a:xfrm>
            <a:off x="11625701" y="3088391"/>
            <a:ext cx="214331" cy="176124"/>
          </a:xfrm>
          <a:custGeom>
            <a:avLst/>
            <a:gdLst>
              <a:gd name="T0" fmla="*/ 2 w 97"/>
              <a:gd name="T1" fmla="*/ 80 h 80"/>
              <a:gd name="T2" fmla="*/ 1 w 97"/>
              <a:gd name="T3" fmla="*/ 79 h 80"/>
              <a:gd name="T4" fmla="*/ 1 w 97"/>
              <a:gd name="T5" fmla="*/ 76 h 80"/>
              <a:gd name="T6" fmla="*/ 93 w 97"/>
              <a:gd name="T7" fmla="*/ 0 h 80"/>
              <a:gd name="T8" fmla="*/ 96 w 97"/>
              <a:gd name="T9" fmla="*/ 1 h 80"/>
              <a:gd name="T10" fmla="*/ 96 w 97"/>
              <a:gd name="T11" fmla="*/ 4 h 80"/>
              <a:gd name="T12" fmla="*/ 3 w 97"/>
              <a:gd name="T13" fmla="*/ 79 h 80"/>
              <a:gd name="T14" fmla="*/ 2 w 97"/>
              <a:gd name="T15" fmla="*/ 8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 h="80">
                <a:moveTo>
                  <a:pt x="2" y="80"/>
                </a:moveTo>
                <a:cubicBezTo>
                  <a:pt x="1" y="80"/>
                  <a:pt x="1" y="79"/>
                  <a:pt x="1" y="79"/>
                </a:cubicBezTo>
                <a:cubicBezTo>
                  <a:pt x="0" y="78"/>
                  <a:pt x="0" y="77"/>
                  <a:pt x="1" y="76"/>
                </a:cubicBezTo>
                <a:cubicBezTo>
                  <a:pt x="93" y="0"/>
                  <a:pt x="93" y="0"/>
                  <a:pt x="93" y="0"/>
                </a:cubicBezTo>
                <a:cubicBezTo>
                  <a:pt x="94" y="0"/>
                  <a:pt x="95" y="0"/>
                  <a:pt x="96" y="1"/>
                </a:cubicBezTo>
                <a:cubicBezTo>
                  <a:pt x="97" y="2"/>
                  <a:pt x="96" y="3"/>
                  <a:pt x="96" y="4"/>
                </a:cubicBezTo>
                <a:cubicBezTo>
                  <a:pt x="3" y="79"/>
                  <a:pt x="3" y="79"/>
                  <a:pt x="3" y="79"/>
                </a:cubicBezTo>
                <a:cubicBezTo>
                  <a:pt x="3" y="79"/>
                  <a:pt x="3" y="80"/>
                  <a:pt x="2" y="80"/>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144" name="Freeform 144"/>
          <p:cNvSpPr>
            <a:spLocks/>
          </p:cNvSpPr>
          <p:nvPr/>
        </p:nvSpPr>
        <p:spPr bwMode="auto">
          <a:xfrm>
            <a:off x="11423484" y="3088391"/>
            <a:ext cx="211535" cy="176124"/>
          </a:xfrm>
          <a:custGeom>
            <a:avLst/>
            <a:gdLst>
              <a:gd name="T0" fmla="*/ 94 w 96"/>
              <a:gd name="T1" fmla="*/ 80 h 80"/>
              <a:gd name="T2" fmla="*/ 93 w 96"/>
              <a:gd name="T3" fmla="*/ 79 h 80"/>
              <a:gd name="T4" fmla="*/ 1 w 96"/>
              <a:gd name="T5" fmla="*/ 4 h 80"/>
              <a:gd name="T6" fmla="*/ 0 w 96"/>
              <a:gd name="T7" fmla="*/ 1 h 80"/>
              <a:gd name="T8" fmla="*/ 3 w 96"/>
              <a:gd name="T9" fmla="*/ 0 h 80"/>
              <a:gd name="T10" fmla="*/ 95 w 96"/>
              <a:gd name="T11" fmla="*/ 76 h 80"/>
              <a:gd name="T12" fmla="*/ 96 w 96"/>
              <a:gd name="T13" fmla="*/ 79 h 80"/>
              <a:gd name="T14" fmla="*/ 94 w 96"/>
              <a:gd name="T15" fmla="*/ 8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6" h="80">
                <a:moveTo>
                  <a:pt x="94" y="80"/>
                </a:moveTo>
                <a:cubicBezTo>
                  <a:pt x="94" y="80"/>
                  <a:pt x="93" y="79"/>
                  <a:pt x="93" y="79"/>
                </a:cubicBezTo>
                <a:cubicBezTo>
                  <a:pt x="1" y="4"/>
                  <a:pt x="1" y="4"/>
                  <a:pt x="1" y="4"/>
                </a:cubicBezTo>
                <a:cubicBezTo>
                  <a:pt x="0" y="3"/>
                  <a:pt x="0" y="2"/>
                  <a:pt x="0" y="1"/>
                </a:cubicBezTo>
                <a:cubicBezTo>
                  <a:pt x="1" y="0"/>
                  <a:pt x="2" y="0"/>
                  <a:pt x="3" y="0"/>
                </a:cubicBezTo>
                <a:cubicBezTo>
                  <a:pt x="95" y="76"/>
                  <a:pt x="95" y="76"/>
                  <a:pt x="95" y="76"/>
                </a:cubicBezTo>
                <a:cubicBezTo>
                  <a:pt x="96" y="77"/>
                  <a:pt x="96" y="78"/>
                  <a:pt x="96" y="79"/>
                </a:cubicBezTo>
                <a:cubicBezTo>
                  <a:pt x="95" y="79"/>
                  <a:pt x="95" y="80"/>
                  <a:pt x="94" y="80"/>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145" name="Freeform 145"/>
          <p:cNvSpPr>
            <a:spLocks noEditPoints="1"/>
          </p:cNvSpPr>
          <p:nvPr/>
        </p:nvSpPr>
        <p:spPr bwMode="auto">
          <a:xfrm>
            <a:off x="11484055" y="3925790"/>
            <a:ext cx="301927" cy="301927"/>
          </a:xfrm>
          <a:custGeom>
            <a:avLst/>
            <a:gdLst>
              <a:gd name="T0" fmla="*/ 237 w 324"/>
              <a:gd name="T1" fmla="*/ 324 h 324"/>
              <a:gd name="T2" fmla="*/ 85 w 324"/>
              <a:gd name="T3" fmla="*/ 173 h 324"/>
              <a:gd name="T4" fmla="*/ 0 w 324"/>
              <a:gd name="T5" fmla="*/ 258 h 324"/>
              <a:gd name="T6" fmla="*/ 0 w 324"/>
              <a:gd name="T7" fmla="*/ 0 h 324"/>
              <a:gd name="T8" fmla="*/ 258 w 324"/>
              <a:gd name="T9" fmla="*/ 0 h 324"/>
              <a:gd name="T10" fmla="*/ 173 w 324"/>
              <a:gd name="T11" fmla="*/ 85 h 324"/>
              <a:gd name="T12" fmla="*/ 324 w 324"/>
              <a:gd name="T13" fmla="*/ 236 h 324"/>
              <a:gd name="T14" fmla="*/ 237 w 324"/>
              <a:gd name="T15" fmla="*/ 324 h 324"/>
              <a:gd name="T16" fmla="*/ 85 w 324"/>
              <a:gd name="T17" fmla="*/ 147 h 324"/>
              <a:gd name="T18" fmla="*/ 237 w 324"/>
              <a:gd name="T19" fmla="*/ 298 h 324"/>
              <a:gd name="T20" fmla="*/ 298 w 324"/>
              <a:gd name="T21" fmla="*/ 236 h 324"/>
              <a:gd name="T22" fmla="*/ 147 w 324"/>
              <a:gd name="T23" fmla="*/ 85 h 324"/>
              <a:gd name="T24" fmla="*/ 213 w 324"/>
              <a:gd name="T25" fmla="*/ 19 h 324"/>
              <a:gd name="T26" fmla="*/ 19 w 324"/>
              <a:gd name="T27" fmla="*/ 19 h 324"/>
              <a:gd name="T28" fmla="*/ 19 w 324"/>
              <a:gd name="T29" fmla="*/ 213 h 324"/>
              <a:gd name="T30" fmla="*/ 85 w 324"/>
              <a:gd name="T31" fmla="*/ 147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4" h="324">
                <a:moveTo>
                  <a:pt x="237" y="324"/>
                </a:moveTo>
                <a:lnTo>
                  <a:pt x="85" y="173"/>
                </a:lnTo>
                <a:lnTo>
                  <a:pt x="0" y="258"/>
                </a:lnTo>
                <a:lnTo>
                  <a:pt x="0" y="0"/>
                </a:lnTo>
                <a:lnTo>
                  <a:pt x="258" y="0"/>
                </a:lnTo>
                <a:lnTo>
                  <a:pt x="173" y="85"/>
                </a:lnTo>
                <a:lnTo>
                  <a:pt x="324" y="236"/>
                </a:lnTo>
                <a:lnTo>
                  <a:pt x="237" y="324"/>
                </a:lnTo>
                <a:close/>
                <a:moveTo>
                  <a:pt x="85" y="147"/>
                </a:moveTo>
                <a:lnTo>
                  <a:pt x="237" y="298"/>
                </a:lnTo>
                <a:lnTo>
                  <a:pt x="298" y="236"/>
                </a:lnTo>
                <a:lnTo>
                  <a:pt x="147" y="85"/>
                </a:lnTo>
                <a:lnTo>
                  <a:pt x="213" y="19"/>
                </a:lnTo>
                <a:lnTo>
                  <a:pt x="19" y="19"/>
                </a:lnTo>
                <a:lnTo>
                  <a:pt x="19" y="213"/>
                </a:lnTo>
                <a:lnTo>
                  <a:pt x="85" y="147"/>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146" name="Freeform 146"/>
          <p:cNvSpPr>
            <a:spLocks noEditPoints="1"/>
          </p:cNvSpPr>
          <p:nvPr/>
        </p:nvSpPr>
        <p:spPr bwMode="auto">
          <a:xfrm>
            <a:off x="452286" y="3874537"/>
            <a:ext cx="326156" cy="303791"/>
          </a:xfrm>
          <a:custGeom>
            <a:avLst/>
            <a:gdLst>
              <a:gd name="T0" fmla="*/ 241 w 350"/>
              <a:gd name="T1" fmla="*/ 326 h 326"/>
              <a:gd name="T2" fmla="*/ 109 w 350"/>
              <a:gd name="T3" fmla="*/ 326 h 326"/>
              <a:gd name="T4" fmla="*/ 109 w 350"/>
              <a:gd name="T5" fmla="*/ 175 h 326"/>
              <a:gd name="T6" fmla="*/ 0 w 350"/>
              <a:gd name="T7" fmla="*/ 175 h 326"/>
              <a:gd name="T8" fmla="*/ 175 w 350"/>
              <a:gd name="T9" fmla="*/ 0 h 326"/>
              <a:gd name="T10" fmla="*/ 350 w 350"/>
              <a:gd name="T11" fmla="*/ 175 h 326"/>
              <a:gd name="T12" fmla="*/ 241 w 350"/>
              <a:gd name="T13" fmla="*/ 175 h 326"/>
              <a:gd name="T14" fmla="*/ 241 w 350"/>
              <a:gd name="T15" fmla="*/ 326 h 326"/>
              <a:gd name="T16" fmla="*/ 128 w 350"/>
              <a:gd name="T17" fmla="*/ 308 h 326"/>
              <a:gd name="T18" fmla="*/ 222 w 350"/>
              <a:gd name="T19" fmla="*/ 308 h 326"/>
              <a:gd name="T20" fmla="*/ 222 w 350"/>
              <a:gd name="T21" fmla="*/ 156 h 326"/>
              <a:gd name="T22" fmla="*/ 303 w 350"/>
              <a:gd name="T23" fmla="*/ 156 h 326"/>
              <a:gd name="T24" fmla="*/ 175 w 350"/>
              <a:gd name="T25" fmla="*/ 29 h 326"/>
              <a:gd name="T26" fmla="*/ 47 w 350"/>
              <a:gd name="T27" fmla="*/ 156 h 326"/>
              <a:gd name="T28" fmla="*/ 128 w 350"/>
              <a:gd name="T29" fmla="*/ 156 h 326"/>
              <a:gd name="T30" fmla="*/ 128 w 350"/>
              <a:gd name="T31" fmla="*/ 30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0" h="326">
                <a:moveTo>
                  <a:pt x="241" y="326"/>
                </a:moveTo>
                <a:lnTo>
                  <a:pt x="109" y="326"/>
                </a:lnTo>
                <a:lnTo>
                  <a:pt x="109" y="175"/>
                </a:lnTo>
                <a:lnTo>
                  <a:pt x="0" y="175"/>
                </a:lnTo>
                <a:lnTo>
                  <a:pt x="175" y="0"/>
                </a:lnTo>
                <a:lnTo>
                  <a:pt x="350" y="175"/>
                </a:lnTo>
                <a:lnTo>
                  <a:pt x="241" y="175"/>
                </a:lnTo>
                <a:lnTo>
                  <a:pt x="241" y="326"/>
                </a:lnTo>
                <a:close/>
                <a:moveTo>
                  <a:pt x="128" y="308"/>
                </a:moveTo>
                <a:lnTo>
                  <a:pt x="222" y="308"/>
                </a:lnTo>
                <a:lnTo>
                  <a:pt x="222" y="156"/>
                </a:lnTo>
                <a:lnTo>
                  <a:pt x="303" y="156"/>
                </a:lnTo>
                <a:lnTo>
                  <a:pt x="175" y="29"/>
                </a:lnTo>
                <a:lnTo>
                  <a:pt x="47" y="156"/>
                </a:lnTo>
                <a:lnTo>
                  <a:pt x="128" y="156"/>
                </a:lnTo>
                <a:lnTo>
                  <a:pt x="128" y="308"/>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147" name="Freeform 147"/>
          <p:cNvSpPr>
            <a:spLocks noEditPoints="1"/>
          </p:cNvSpPr>
          <p:nvPr/>
        </p:nvSpPr>
        <p:spPr bwMode="auto">
          <a:xfrm>
            <a:off x="474651" y="4756088"/>
            <a:ext cx="303791" cy="303791"/>
          </a:xfrm>
          <a:custGeom>
            <a:avLst/>
            <a:gdLst>
              <a:gd name="T0" fmla="*/ 90 w 326"/>
              <a:gd name="T1" fmla="*/ 326 h 326"/>
              <a:gd name="T2" fmla="*/ 0 w 326"/>
              <a:gd name="T3" fmla="*/ 236 h 326"/>
              <a:gd name="T4" fmla="*/ 152 w 326"/>
              <a:gd name="T5" fmla="*/ 85 h 326"/>
              <a:gd name="T6" fmla="*/ 66 w 326"/>
              <a:gd name="T7" fmla="*/ 0 h 326"/>
              <a:gd name="T8" fmla="*/ 326 w 326"/>
              <a:gd name="T9" fmla="*/ 0 h 326"/>
              <a:gd name="T10" fmla="*/ 326 w 326"/>
              <a:gd name="T11" fmla="*/ 260 h 326"/>
              <a:gd name="T12" fmla="*/ 241 w 326"/>
              <a:gd name="T13" fmla="*/ 175 h 326"/>
              <a:gd name="T14" fmla="*/ 90 w 326"/>
              <a:gd name="T15" fmla="*/ 326 h 326"/>
              <a:gd name="T16" fmla="*/ 29 w 326"/>
              <a:gd name="T17" fmla="*/ 236 h 326"/>
              <a:gd name="T18" fmla="*/ 90 w 326"/>
              <a:gd name="T19" fmla="*/ 298 h 326"/>
              <a:gd name="T20" fmla="*/ 241 w 326"/>
              <a:gd name="T21" fmla="*/ 146 h 326"/>
              <a:gd name="T22" fmla="*/ 308 w 326"/>
              <a:gd name="T23" fmla="*/ 213 h 326"/>
              <a:gd name="T24" fmla="*/ 308 w 326"/>
              <a:gd name="T25" fmla="*/ 19 h 326"/>
              <a:gd name="T26" fmla="*/ 114 w 326"/>
              <a:gd name="T27" fmla="*/ 19 h 326"/>
              <a:gd name="T28" fmla="*/ 180 w 326"/>
              <a:gd name="T29" fmla="*/ 85 h 326"/>
              <a:gd name="T30" fmla="*/ 29 w 326"/>
              <a:gd name="T31" fmla="*/ 236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6" h="326">
                <a:moveTo>
                  <a:pt x="90" y="326"/>
                </a:moveTo>
                <a:lnTo>
                  <a:pt x="0" y="236"/>
                </a:lnTo>
                <a:lnTo>
                  <a:pt x="152" y="85"/>
                </a:lnTo>
                <a:lnTo>
                  <a:pt x="66" y="0"/>
                </a:lnTo>
                <a:lnTo>
                  <a:pt x="326" y="0"/>
                </a:lnTo>
                <a:lnTo>
                  <a:pt x="326" y="260"/>
                </a:lnTo>
                <a:lnTo>
                  <a:pt x="241" y="175"/>
                </a:lnTo>
                <a:lnTo>
                  <a:pt x="90" y="326"/>
                </a:lnTo>
                <a:close/>
                <a:moveTo>
                  <a:pt x="29" y="236"/>
                </a:moveTo>
                <a:lnTo>
                  <a:pt x="90" y="298"/>
                </a:lnTo>
                <a:lnTo>
                  <a:pt x="241" y="146"/>
                </a:lnTo>
                <a:lnTo>
                  <a:pt x="308" y="213"/>
                </a:lnTo>
                <a:lnTo>
                  <a:pt x="308" y="19"/>
                </a:lnTo>
                <a:lnTo>
                  <a:pt x="114" y="19"/>
                </a:lnTo>
                <a:lnTo>
                  <a:pt x="180" y="85"/>
                </a:lnTo>
                <a:lnTo>
                  <a:pt x="29" y="236"/>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148" name="Freeform 148"/>
          <p:cNvSpPr>
            <a:spLocks noEditPoints="1"/>
          </p:cNvSpPr>
          <p:nvPr/>
        </p:nvSpPr>
        <p:spPr bwMode="auto">
          <a:xfrm>
            <a:off x="456580" y="5600365"/>
            <a:ext cx="303791" cy="326156"/>
          </a:xfrm>
          <a:custGeom>
            <a:avLst/>
            <a:gdLst>
              <a:gd name="T0" fmla="*/ 151 w 326"/>
              <a:gd name="T1" fmla="*/ 350 h 350"/>
              <a:gd name="T2" fmla="*/ 151 w 326"/>
              <a:gd name="T3" fmla="*/ 241 h 350"/>
              <a:gd name="T4" fmla="*/ 0 w 326"/>
              <a:gd name="T5" fmla="*/ 241 h 350"/>
              <a:gd name="T6" fmla="*/ 0 w 326"/>
              <a:gd name="T7" fmla="*/ 108 h 350"/>
              <a:gd name="T8" fmla="*/ 151 w 326"/>
              <a:gd name="T9" fmla="*/ 108 h 350"/>
              <a:gd name="T10" fmla="*/ 151 w 326"/>
              <a:gd name="T11" fmla="*/ 0 h 350"/>
              <a:gd name="T12" fmla="*/ 326 w 326"/>
              <a:gd name="T13" fmla="*/ 175 h 350"/>
              <a:gd name="T14" fmla="*/ 151 w 326"/>
              <a:gd name="T15" fmla="*/ 350 h 350"/>
              <a:gd name="T16" fmla="*/ 18 w 326"/>
              <a:gd name="T17" fmla="*/ 222 h 350"/>
              <a:gd name="T18" fmla="*/ 170 w 326"/>
              <a:gd name="T19" fmla="*/ 222 h 350"/>
              <a:gd name="T20" fmla="*/ 170 w 326"/>
              <a:gd name="T21" fmla="*/ 302 h 350"/>
              <a:gd name="T22" fmla="*/ 297 w 326"/>
              <a:gd name="T23" fmla="*/ 175 h 350"/>
              <a:gd name="T24" fmla="*/ 170 w 326"/>
              <a:gd name="T25" fmla="*/ 47 h 350"/>
              <a:gd name="T26" fmla="*/ 170 w 326"/>
              <a:gd name="T27" fmla="*/ 127 h 350"/>
              <a:gd name="T28" fmla="*/ 18 w 326"/>
              <a:gd name="T29" fmla="*/ 127 h 350"/>
              <a:gd name="T30" fmla="*/ 18 w 326"/>
              <a:gd name="T31" fmla="*/ 222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6" h="350">
                <a:moveTo>
                  <a:pt x="151" y="350"/>
                </a:moveTo>
                <a:lnTo>
                  <a:pt x="151" y="241"/>
                </a:lnTo>
                <a:lnTo>
                  <a:pt x="0" y="241"/>
                </a:lnTo>
                <a:lnTo>
                  <a:pt x="0" y="108"/>
                </a:lnTo>
                <a:lnTo>
                  <a:pt x="151" y="108"/>
                </a:lnTo>
                <a:lnTo>
                  <a:pt x="151" y="0"/>
                </a:lnTo>
                <a:lnTo>
                  <a:pt x="326" y="175"/>
                </a:lnTo>
                <a:lnTo>
                  <a:pt x="151" y="350"/>
                </a:lnTo>
                <a:close/>
                <a:moveTo>
                  <a:pt x="18" y="222"/>
                </a:moveTo>
                <a:lnTo>
                  <a:pt x="170" y="222"/>
                </a:lnTo>
                <a:lnTo>
                  <a:pt x="170" y="302"/>
                </a:lnTo>
                <a:lnTo>
                  <a:pt x="297" y="175"/>
                </a:lnTo>
                <a:lnTo>
                  <a:pt x="170" y="47"/>
                </a:lnTo>
                <a:lnTo>
                  <a:pt x="170" y="127"/>
                </a:lnTo>
                <a:lnTo>
                  <a:pt x="18" y="127"/>
                </a:lnTo>
                <a:lnTo>
                  <a:pt x="18" y="222"/>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151" name="Freeform 151"/>
          <p:cNvSpPr>
            <a:spLocks noEditPoints="1"/>
          </p:cNvSpPr>
          <p:nvPr/>
        </p:nvSpPr>
        <p:spPr bwMode="auto">
          <a:xfrm>
            <a:off x="11505905" y="5593842"/>
            <a:ext cx="303791" cy="303791"/>
          </a:xfrm>
          <a:custGeom>
            <a:avLst/>
            <a:gdLst>
              <a:gd name="T0" fmla="*/ 260 w 326"/>
              <a:gd name="T1" fmla="*/ 326 h 326"/>
              <a:gd name="T2" fmla="*/ 0 w 326"/>
              <a:gd name="T3" fmla="*/ 326 h 326"/>
              <a:gd name="T4" fmla="*/ 0 w 326"/>
              <a:gd name="T5" fmla="*/ 66 h 326"/>
              <a:gd name="T6" fmla="*/ 85 w 326"/>
              <a:gd name="T7" fmla="*/ 151 h 326"/>
              <a:gd name="T8" fmla="*/ 236 w 326"/>
              <a:gd name="T9" fmla="*/ 0 h 326"/>
              <a:gd name="T10" fmla="*/ 326 w 326"/>
              <a:gd name="T11" fmla="*/ 90 h 326"/>
              <a:gd name="T12" fmla="*/ 174 w 326"/>
              <a:gd name="T13" fmla="*/ 241 h 326"/>
              <a:gd name="T14" fmla="*/ 260 w 326"/>
              <a:gd name="T15" fmla="*/ 326 h 326"/>
              <a:gd name="T16" fmla="*/ 18 w 326"/>
              <a:gd name="T17" fmla="*/ 308 h 326"/>
              <a:gd name="T18" fmla="*/ 212 w 326"/>
              <a:gd name="T19" fmla="*/ 308 h 326"/>
              <a:gd name="T20" fmla="*/ 146 w 326"/>
              <a:gd name="T21" fmla="*/ 241 h 326"/>
              <a:gd name="T22" fmla="*/ 297 w 326"/>
              <a:gd name="T23" fmla="*/ 90 h 326"/>
              <a:gd name="T24" fmla="*/ 236 w 326"/>
              <a:gd name="T25" fmla="*/ 29 h 326"/>
              <a:gd name="T26" fmla="*/ 85 w 326"/>
              <a:gd name="T27" fmla="*/ 180 h 326"/>
              <a:gd name="T28" fmla="*/ 18 w 326"/>
              <a:gd name="T29" fmla="*/ 114 h 326"/>
              <a:gd name="T30" fmla="*/ 18 w 326"/>
              <a:gd name="T31" fmla="*/ 30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6" h="326">
                <a:moveTo>
                  <a:pt x="260" y="326"/>
                </a:moveTo>
                <a:lnTo>
                  <a:pt x="0" y="326"/>
                </a:lnTo>
                <a:lnTo>
                  <a:pt x="0" y="66"/>
                </a:lnTo>
                <a:lnTo>
                  <a:pt x="85" y="151"/>
                </a:lnTo>
                <a:lnTo>
                  <a:pt x="236" y="0"/>
                </a:lnTo>
                <a:lnTo>
                  <a:pt x="326" y="90"/>
                </a:lnTo>
                <a:lnTo>
                  <a:pt x="174" y="241"/>
                </a:lnTo>
                <a:lnTo>
                  <a:pt x="260" y="326"/>
                </a:lnTo>
                <a:close/>
                <a:moveTo>
                  <a:pt x="18" y="308"/>
                </a:moveTo>
                <a:lnTo>
                  <a:pt x="212" y="308"/>
                </a:lnTo>
                <a:lnTo>
                  <a:pt x="146" y="241"/>
                </a:lnTo>
                <a:lnTo>
                  <a:pt x="297" y="90"/>
                </a:lnTo>
                <a:lnTo>
                  <a:pt x="236" y="29"/>
                </a:lnTo>
                <a:lnTo>
                  <a:pt x="85" y="180"/>
                </a:lnTo>
                <a:lnTo>
                  <a:pt x="18" y="114"/>
                </a:lnTo>
                <a:lnTo>
                  <a:pt x="18" y="308"/>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152" name="Freeform 152"/>
          <p:cNvSpPr>
            <a:spLocks noEditPoints="1"/>
          </p:cNvSpPr>
          <p:nvPr/>
        </p:nvSpPr>
        <p:spPr bwMode="auto">
          <a:xfrm>
            <a:off x="11483122" y="4744906"/>
            <a:ext cx="303791" cy="326156"/>
          </a:xfrm>
          <a:custGeom>
            <a:avLst/>
            <a:gdLst>
              <a:gd name="T0" fmla="*/ 175 w 326"/>
              <a:gd name="T1" fmla="*/ 350 h 350"/>
              <a:gd name="T2" fmla="*/ 0 w 326"/>
              <a:gd name="T3" fmla="*/ 175 h 350"/>
              <a:gd name="T4" fmla="*/ 175 w 326"/>
              <a:gd name="T5" fmla="*/ 0 h 350"/>
              <a:gd name="T6" fmla="*/ 175 w 326"/>
              <a:gd name="T7" fmla="*/ 108 h 350"/>
              <a:gd name="T8" fmla="*/ 326 w 326"/>
              <a:gd name="T9" fmla="*/ 108 h 350"/>
              <a:gd name="T10" fmla="*/ 326 w 326"/>
              <a:gd name="T11" fmla="*/ 241 h 350"/>
              <a:gd name="T12" fmla="*/ 175 w 326"/>
              <a:gd name="T13" fmla="*/ 241 h 350"/>
              <a:gd name="T14" fmla="*/ 175 w 326"/>
              <a:gd name="T15" fmla="*/ 350 h 350"/>
              <a:gd name="T16" fmla="*/ 28 w 326"/>
              <a:gd name="T17" fmla="*/ 175 h 350"/>
              <a:gd name="T18" fmla="*/ 156 w 326"/>
              <a:gd name="T19" fmla="*/ 302 h 350"/>
              <a:gd name="T20" fmla="*/ 156 w 326"/>
              <a:gd name="T21" fmla="*/ 222 h 350"/>
              <a:gd name="T22" fmla="*/ 307 w 326"/>
              <a:gd name="T23" fmla="*/ 222 h 350"/>
              <a:gd name="T24" fmla="*/ 307 w 326"/>
              <a:gd name="T25" fmla="*/ 127 h 350"/>
              <a:gd name="T26" fmla="*/ 156 w 326"/>
              <a:gd name="T27" fmla="*/ 127 h 350"/>
              <a:gd name="T28" fmla="*/ 156 w 326"/>
              <a:gd name="T29" fmla="*/ 47 h 350"/>
              <a:gd name="T30" fmla="*/ 28 w 326"/>
              <a:gd name="T31" fmla="*/ 175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6" h="350">
                <a:moveTo>
                  <a:pt x="175" y="350"/>
                </a:moveTo>
                <a:lnTo>
                  <a:pt x="0" y="175"/>
                </a:lnTo>
                <a:lnTo>
                  <a:pt x="175" y="0"/>
                </a:lnTo>
                <a:lnTo>
                  <a:pt x="175" y="108"/>
                </a:lnTo>
                <a:lnTo>
                  <a:pt x="326" y="108"/>
                </a:lnTo>
                <a:lnTo>
                  <a:pt x="326" y="241"/>
                </a:lnTo>
                <a:lnTo>
                  <a:pt x="175" y="241"/>
                </a:lnTo>
                <a:lnTo>
                  <a:pt x="175" y="350"/>
                </a:lnTo>
                <a:close/>
                <a:moveTo>
                  <a:pt x="28" y="175"/>
                </a:moveTo>
                <a:lnTo>
                  <a:pt x="156" y="302"/>
                </a:lnTo>
                <a:lnTo>
                  <a:pt x="156" y="222"/>
                </a:lnTo>
                <a:lnTo>
                  <a:pt x="307" y="222"/>
                </a:lnTo>
                <a:lnTo>
                  <a:pt x="307" y="127"/>
                </a:lnTo>
                <a:lnTo>
                  <a:pt x="156" y="127"/>
                </a:lnTo>
                <a:lnTo>
                  <a:pt x="156" y="47"/>
                </a:lnTo>
                <a:lnTo>
                  <a:pt x="28" y="175"/>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153" name="Freeform 153"/>
          <p:cNvSpPr>
            <a:spLocks noEditPoints="1"/>
          </p:cNvSpPr>
          <p:nvPr/>
        </p:nvSpPr>
        <p:spPr bwMode="auto">
          <a:xfrm>
            <a:off x="404302" y="2184586"/>
            <a:ext cx="352248" cy="308450"/>
          </a:xfrm>
          <a:custGeom>
            <a:avLst/>
            <a:gdLst>
              <a:gd name="T0" fmla="*/ 160 w 160"/>
              <a:gd name="T1" fmla="*/ 140 h 140"/>
              <a:gd name="T2" fmla="*/ 0 w 160"/>
              <a:gd name="T3" fmla="*/ 140 h 140"/>
              <a:gd name="T4" fmla="*/ 0 w 160"/>
              <a:gd name="T5" fmla="*/ 127 h 140"/>
              <a:gd name="T6" fmla="*/ 42 w 160"/>
              <a:gd name="T7" fmla="*/ 85 h 140"/>
              <a:gd name="T8" fmla="*/ 118 w 160"/>
              <a:gd name="T9" fmla="*/ 85 h 140"/>
              <a:gd name="T10" fmla="*/ 160 w 160"/>
              <a:gd name="T11" fmla="*/ 127 h 140"/>
              <a:gd name="T12" fmla="*/ 160 w 160"/>
              <a:gd name="T13" fmla="*/ 140 h 140"/>
              <a:gd name="T14" fmla="*/ 8 w 160"/>
              <a:gd name="T15" fmla="*/ 132 h 140"/>
              <a:gd name="T16" fmla="*/ 152 w 160"/>
              <a:gd name="T17" fmla="*/ 132 h 140"/>
              <a:gd name="T18" fmla="*/ 152 w 160"/>
              <a:gd name="T19" fmla="*/ 127 h 140"/>
              <a:gd name="T20" fmla="*/ 118 w 160"/>
              <a:gd name="T21" fmla="*/ 93 h 140"/>
              <a:gd name="T22" fmla="*/ 42 w 160"/>
              <a:gd name="T23" fmla="*/ 93 h 140"/>
              <a:gd name="T24" fmla="*/ 8 w 160"/>
              <a:gd name="T25" fmla="*/ 127 h 140"/>
              <a:gd name="T26" fmla="*/ 8 w 160"/>
              <a:gd name="T27" fmla="*/ 132 h 140"/>
              <a:gd name="T28" fmla="*/ 80 w 160"/>
              <a:gd name="T29" fmla="*/ 83 h 140"/>
              <a:gd name="T30" fmla="*/ 38 w 160"/>
              <a:gd name="T31" fmla="*/ 42 h 140"/>
              <a:gd name="T32" fmla="*/ 80 w 160"/>
              <a:gd name="T33" fmla="*/ 0 h 140"/>
              <a:gd name="T34" fmla="*/ 122 w 160"/>
              <a:gd name="T35" fmla="*/ 42 h 140"/>
              <a:gd name="T36" fmla="*/ 80 w 160"/>
              <a:gd name="T37" fmla="*/ 83 h 140"/>
              <a:gd name="T38" fmla="*/ 80 w 160"/>
              <a:gd name="T39" fmla="*/ 8 h 140"/>
              <a:gd name="T40" fmla="*/ 46 w 160"/>
              <a:gd name="T41" fmla="*/ 42 h 140"/>
              <a:gd name="T42" fmla="*/ 80 w 160"/>
              <a:gd name="T43" fmla="*/ 75 h 140"/>
              <a:gd name="T44" fmla="*/ 114 w 160"/>
              <a:gd name="T45" fmla="*/ 42 h 140"/>
              <a:gd name="T46" fmla="*/ 80 w 160"/>
              <a:gd name="T47" fmla="*/ 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0" h="140">
                <a:moveTo>
                  <a:pt x="160" y="140"/>
                </a:moveTo>
                <a:cubicBezTo>
                  <a:pt x="0" y="140"/>
                  <a:pt x="0" y="140"/>
                  <a:pt x="0" y="140"/>
                </a:cubicBezTo>
                <a:cubicBezTo>
                  <a:pt x="0" y="127"/>
                  <a:pt x="0" y="127"/>
                  <a:pt x="0" y="127"/>
                </a:cubicBezTo>
                <a:cubicBezTo>
                  <a:pt x="0" y="104"/>
                  <a:pt x="19" y="85"/>
                  <a:pt x="42" y="85"/>
                </a:cubicBezTo>
                <a:cubicBezTo>
                  <a:pt x="118" y="85"/>
                  <a:pt x="118" y="85"/>
                  <a:pt x="118" y="85"/>
                </a:cubicBezTo>
                <a:cubicBezTo>
                  <a:pt x="141" y="85"/>
                  <a:pt x="160" y="104"/>
                  <a:pt x="160" y="127"/>
                </a:cubicBezTo>
                <a:lnTo>
                  <a:pt x="160" y="140"/>
                </a:lnTo>
                <a:close/>
                <a:moveTo>
                  <a:pt x="8" y="132"/>
                </a:moveTo>
                <a:cubicBezTo>
                  <a:pt x="152" y="132"/>
                  <a:pt x="152" y="132"/>
                  <a:pt x="152" y="132"/>
                </a:cubicBezTo>
                <a:cubicBezTo>
                  <a:pt x="152" y="127"/>
                  <a:pt x="152" y="127"/>
                  <a:pt x="152" y="127"/>
                </a:cubicBezTo>
                <a:cubicBezTo>
                  <a:pt x="152" y="108"/>
                  <a:pt x="137" y="93"/>
                  <a:pt x="118" y="93"/>
                </a:cubicBezTo>
                <a:cubicBezTo>
                  <a:pt x="42" y="93"/>
                  <a:pt x="42" y="93"/>
                  <a:pt x="42" y="93"/>
                </a:cubicBezTo>
                <a:cubicBezTo>
                  <a:pt x="23" y="93"/>
                  <a:pt x="8" y="108"/>
                  <a:pt x="8" y="127"/>
                </a:cubicBezTo>
                <a:lnTo>
                  <a:pt x="8" y="132"/>
                </a:lnTo>
                <a:close/>
                <a:moveTo>
                  <a:pt x="80" y="83"/>
                </a:moveTo>
                <a:cubicBezTo>
                  <a:pt x="57" y="83"/>
                  <a:pt x="38" y="65"/>
                  <a:pt x="38" y="42"/>
                </a:cubicBezTo>
                <a:cubicBezTo>
                  <a:pt x="38" y="18"/>
                  <a:pt x="57" y="0"/>
                  <a:pt x="80" y="0"/>
                </a:cubicBezTo>
                <a:cubicBezTo>
                  <a:pt x="103" y="0"/>
                  <a:pt x="122" y="18"/>
                  <a:pt x="122" y="42"/>
                </a:cubicBezTo>
                <a:cubicBezTo>
                  <a:pt x="122" y="65"/>
                  <a:pt x="103" y="83"/>
                  <a:pt x="80" y="83"/>
                </a:cubicBezTo>
                <a:close/>
                <a:moveTo>
                  <a:pt x="80" y="8"/>
                </a:moveTo>
                <a:cubicBezTo>
                  <a:pt x="61" y="8"/>
                  <a:pt x="46" y="23"/>
                  <a:pt x="46" y="42"/>
                </a:cubicBezTo>
                <a:cubicBezTo>
                  <a:pt x="46" y="60"/>
                  <a:pt x="61" y="75"/>
                  <a:pt x="80" y="75"/>
                </a:cubicBezTo>
                <a:cubicBezTo>
                  <a:pt x="99" y="75"/>
                  <a:pt x="114" y="60"/>
                  <a:pt x="114" y="42"/>
                </a:cubicBezTo>
                <a:cubicBezTo>
                  <a:pt x="114" y="23"/>
                  <a:pt x="99" y="8"/>
                  <a:pt x="80" y="8"/>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154" name="Freeform 154"/>
          <p:cNvSpPr>
            <a:spLocks noEditPoints="1"/>
          </p:cNvSpPr>
          <p:nvPr/>
        </p:nvSpPr>
        <p:spPr bwMode="auto">
          <a:xfrm>
            <a:off x="415202" y="3063808"/>
            <a:ext cx="342929" cy="330815"/>
          </a:xfrm>
          <a:custGeom>
            <a:avLst/>
            <a:gdLst>
              <a:gd name="T0" fmla="*/ 156 w 156"/>
              <a:gd name="T1" fmla="*/ 150 h 150"/>
              <a:gd name="T2" fmla="*/ 0 w 156"/>
              <a:gd name="T3" fmla="*/ 150 h 150"/>
              <a:gd name="T4" fmla="*/ 0 w 156"/>
              <a:gd name="T5" fmla="*/ 146 h 150"/>
              <a:gd name="T6" fmla="*/ 58 w 156"/>
              <a:gd name="T7" fmla="*/ 100 h 150"/>
              <a:gd name="T8" fmla="*/ 59 w 156"/>
              <a:gd name="T9" fmla="*/ 95 h 150"/>
              <a:gd name="T10" fmla="*/ 47 w 156"/>
              <a:gd name="T11" fmla="*/ 72 h 150"/>
              <a:gd name="T12" fmla="*/ 41 w 156"/>
              <a:gd name="T13" fmla="*/ 64 h 150"/>
              <a:gd name="T14" fmla="*/ 42 w 156"/>
              <a:gd name="T15" fmla="*/ 46 h 150"/>
              <a:gd name="T16" fmla="*/ 42 w 156"/>
              <a:gd name="T17" fmla="*/ 46 h 150"/>
              <a:gd name="T18" fmla="*/ 50 w 156"/>
              <a:gd name="T19" fmla="*/ 10 h 150"/>
              <a:gd name="T20" fmla="*/ 78 w 156"/>
              <a:gd name="T21" fmla="*/ 0 h 150"/>
              <a:gd name="T22" fmla="*/ 106 w 156"/>
              <a:gd name="T23" fmla="*/ 10 h 150"/>
              <a:gd name="T24" fmla="*/ 114 w 156"/>
              <a:gd name="T25" fmla="*/ 46 h 150"/>
              <a:gd name="T26" fmla="*/ 114 w 156"/>
              <a:gd name="T27" fmla="*/ 46 h 150"/>
              <a:gd name="T28" fmla="*/ 115 w 156"/>
              <a:gd name="T29" fmla="*/ 64 h 150"/>
              <a:gd name="T30" fmla="*/ 109 w 156"/>
              <a:gd name="T31" fmla="*/ 72 h 150"/>
              <a:gd name="T32" fmla="*/ 97 w 156"/>
              <a:gd name="T33" fmla="*/ 95 h 150"/>
              <a:gd name="T34" fmla="*/ 98 w 156"/>
              <a:gd name="T35" fmla="*/ 100 h 150"/>
              <a:gd name="T36" fmla="*/ 156 w 156"/>
              <a:gd name="T37" fmla="*/ 146 h 150"/>
              <a:gd name="T38" fmla="*/ 156 w 156"/>
              <a:gd name="T39" fmla="*/ 150 h 150"/>
              <a:gd name="T40" fmla="*/ 9 w 156"/>
              <a:gd name="T41" fmla="*/ 142 h 150"/>
              <a:gd name="T42" fmla="*/ 147 w 156"/>
              <a:gd name="T43" fmla="*/ 142 h 150"/>
              <a:gd name="T44" fmla="*/ 126 w 156"/>
              <a:gd name="T45" fmla="*/ 121 h 150"/>
              <a:gd name="T46" fmla="*/ 96 w 156"/>
              <a:gd name="T47" fmla="*/ 108 h 150"/>
              <a:gd name="T48" fmla="*/ 89 w 156"/>
              <a:gd name="T49" fmla="*/ 93 h 150"/>
              <a:gd name="T50" fmla="*/ 89 w 156"/>
              <a:gd name="T51" fmla="*/ 92 h 150"/>
              <a:gd name="T52" fmla="*/ 90 w 156"/>
              <a:gd name="T53" fmla="*/ 90 h 150"/>
              <a:gd name="T54" fmla="*/ 102 w 156"/>
              <a:gd name="T55" fmla="*/ 68 h 150"/>
              <a:gd name="T56" fmla="*/ 102 w 156"/>
              <a:gd name="T57" fmla="*/ 64 h 150"/>
              <a:gd name="T58" fmla="*/ 106 w 156"/>
              <a:gd name="T59" fmla="*/ 64 h 150"/>
              <a:gd name="T60" fmla="*/ 108 w 156"/>
              <a:gd name="T61" fmla="*/ 60 h 150"/>
              <a:gd name="T62" fmla="*/ 107 w 156"/>
              <a:gd name="T63" fmla="*/ 51 h 150"/>
              <a:gd name="T64" fmla="*/ 105 w 156"/>
              <a:gd name="T65" fmla="*/ 50 h 150"/>
              <a:gd name="T66" fmla="*/ 106 w 156"/>
              <a:gd name="T67" fmla="*/ 48 h 150"/>
              <a:gd name="T68" fmla="*/ 106 w 156"/>
              <a:gd name="T69" fmla="*/ 45 h 150"/>
              <a:gd name="T70" fmla="*/ 100 w 156"/>
              <a:gd name="T71" fmla="*/ 15 h 150"/>
              <a:gd name="T72" fmla="*/ 78 w 156"/>
              <a:gd name="T73" fmla="*/ 8 h 150"/>
              <a:gd name="T74" fmla="*/ 56 w 156"/>
              <a:gd name="T75" fmla="*/ 15 h 150"/>
              <a:gd name="T76" fmla="*/ 50 w 156"/>
              <a:gd name="T77" fmla="*/ 45 h 150"/>
              <a:gd name="T78" fmla="*/ 50 w 156"/>
              <a:gd name="T79" fmla="*/ 48 h 150"/>
              <a:gd name="T80" fmla="*/ 51 w 156"/>
              <a:gd name="T81" fmla="*/ 50 h 150"/>
              <a:gd name="T82" fmla="*/ 49 w 156"/>
              <a:gd name="T83" fmla="*/ 51 h 150"/>
              <a:gd name="T84" fmla="*/ 48 w 156"/>
              <a:gd name="T85" fmla="*/ 60 h 150"/>
              <a:gd name="T86" fmla="*/ 50 w 156"/>
              <a:gd name="T87" fmla="*/ 64 h 150"/>
              <a:gd name="T88" fmla="*/ 54 w 156"/>
              <a:gd name="T89" fmla="*/ 64 h 150"/>
              <a:gd name="T90" fmla="*/ 54 w 156"/>
              <a:gd name="T91" fmla="*/ 68 h 150"/>
              <a:gd name="T92" fmla="*/ 66 w 156"/>
              <a:gd name="T93" fmla="*/ 90 h 150"/>
              <a:gd name="T94" fmla="*/ 67 w 156"/>
              <a:gd name="T95" fmla="*/ 92 h 150"/>
              <a:gd name="T96" fmla="*/ 67 w 156"/>
              <a:gd name="T97" fmla="*/ 93 h 150"/>
              <a:gd name="T98" fmla="*/ 60 w 156"/>
              <a:gd name="T99" fmla="*/ 108 h 150"/>
              <a:gd name="T100" fmla="*/ 30 w 156"/>
              <a:gd name="T101" fmla="*/ 121 h 150"/>
              <a:gd name="T102" fmla="*/ 9 w 156"/>
              <a:gd name="T103" fmla="*/ 142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6" h="150">
                <a:moveTo>
                  <a:pt x="156" y="150"/>
                </a:moveTo>
                <a:cubicBezTo>
                  <a:pt x="0" y="150"/>
                  <a:pt x="0" y="150"/>
                  <a:pt x="0" y="150"/>
                </a:cubicBezTo>
                <a:cubicBezTo>
                  <a:pt x="0" y="146"/>
                  <a:pt x="0" y="146"/>
                  <a:pt x="0" y="146"/>
                </a:cubicBezTo>
                <a:cubicBezTo>
                  <a:pt x="0" y="122"/>
                  <a:pt x="46" y="103"/>
                  <a:pt x="58" y="100"/>
                </a:cubicBezTo>
                <a:cubicBezTo>
                  <a:pt x="59" y="99"/>
                  <a:pt x="59" y="97"/>
                  <a:pt x="59" y="95"/>
                </a:cubicBezTo>
                <a:cubicBezTo>
                  <a:pt x="56" y="92"/>
                  <a:pt x="50" y="83"/>
                  <a:pt x="47" y="72"/>
                </a:cubicBezTo>
                <a:cubicBezTo>
                  <a:pt x="44" y="70"/>
                  <a:pt x="42" y="68"/>
                  <a:pt x="41" y="64"/>
                </a:cubicBezTo>
                <a:cubicBezTo>
                  <a:pt x="39" y="58"/>
                  <a:pt x="39" y="51"/>
                  <a:pt x="42" y="46"/>
                </a:cubicBezTo>
                <a:cubicBezTo>
                  <a:pt x="42" y="46"/>
                  <a:pt x="42" y="46"/>
                  <a:pt x="42" y="46"/>
                </a:cubicBezTo>
                <a:cubicBezTo>
                  <a:pt x="42" y="39"/>
                  <a:pt x="40" y="22"/>
                  <a:pt x="50" y="10"/>
                </a:cubicBezTo>
                <a:cubicBezTo>
                  <a:pt x="56" y="3"/>
                  <a:pt x="66" y="0"/>
                  <a:pt x="78" y="0"/>
                </a:cubicBezTo>
                <a:cubicBezTo>
                  <a:pt x="90" y="0"/>
                  <a:pt x="100" y="3"/>
                  <a:pt x="106" y="10"/>
                </a:cubicBezTo>
                <a:cubicBezTo>
                  <a:pt x="116" y="22"/>
                  <a:pt x="114" y="39"/>
                  <a:pt x="114" y="46"/>
                </a:cubicBezTo>
                <a:cubicBezTo>
                  <a:pt x="114" y="46"/>
                  <a:pt x="114" y="46"/>
                  <a:pt x="114" y="46"/>
                </a:cubicBezTo>
                <a:cubicBezTo>
                  <a:pt x="117" y="51"/>
                  <a:pt x="117" y="58"/>
                  <a:pt x="115" y="64"/>
                </a:cubicBezTo>
                <a:cubicBezTo>
                  <a:pt x="114" y="68"/>
                  <a:pt x="112" y="70"/>
                  <a:pt x="109" y="72"/>
                </a:cubicBezTo>
                <a:cubicBezTo>
                  <a:pt x="106" y="83"/>
                  <a:pt x="100" y="92"/>
                  <a:pt x="97" y="95"/>
                </a:cubicBezTo>
                <a:cubicBezTo>
                  <a:pt x="97" y="97"/>
                  <a:pt x="97" y="99"/>
                  <a:pt x="98" y="100"/>
                </a:cubicBezTo>
                <a:cubicBezTo>
                  <a:pt x="110" y="103"/>
                  <a:pt x="156" y="122"/>
                  <a:pt x="156" y="146"/>
                </a:cubicBezTo>
                <a:lnTo>
                  <a:pt x="156" y="150"/>
                </a:lnTo>
                <a:close/>
                <a:moveTo>
                  <a:pt x="9" y="142"/>
                </a:moveTo>
                <a:cubicBezTo>
                  <a:pt x="147" y="142"/>
                  <a:pt x="147" y="142"/>
                  <a:pt x="147" y="142"/>
                </a:cubicBezTo>
                <a:cubicBezTo>
                  <a:pt x="145" y="136"/>
                  <a:pt x="138" y="128"/>
                  <a:pt x="126" y="121"/>
                </a:cubicBezTo>
                <a:cubicBezTo>
                  <a:pt x="114" y="114"/>
                  <a:pt x="101" y="109"/>
                  <a:pt x="96" y="108"/>
                </a:cubicBezTo>
                <a:cubicBezTo>
                  <a:pt x="89" y="107"/>
                  <a:pt x="89" y="97"/>
                  <a:pt x="89" y="93"/>
                </a:cubicBezTo>
                <a:cubicBezTo>
                  <a:pt x="89" y="92"/>
                  <a:pt x="89" y="92"/>
                  <a:pt x="89" y="92"/>
                </a:cubicBezTo>
                <a:cubicBezTo>
                  <a:pt x="90" y="90"/>
                  <a:pt x="90" y="90"/>
                  <a:pt x="90" y="90"/>
                </a:cubicBezTo>
                <a:cubicBezTo>
                  <a:pt x="90" y="90"/>
                  <a:pt x="100" y="80"/>
                  <a:pt x="102" y="68"/>
                </a:cubicBezTo>
                <a:cubicBezTo>
                  <a:pt x="102" y="64"/>
                  <a:pt x="102" y="64"/>
                  <a:pt x="102" y="64"/>
                </a:cubicBezTo>
                <a:cubicBezTo>
                  <a:pt x="106" y="64"/>
                  <a:pt x="106" y="64"/>
                  <a:pt x="106" y="64"/>
                </a:cubicBezTo>
                <a:cubicBezTo>
                  <a:pt x="106" y="64"/>
                  <a:pt x="107" y="63"/>
                  <a:pt x="108" y="60"/>
                </a:cubicBezTo>
                <a:cubicBezTo>
                  <a:pt x="109" y="56"/>
                  <a:pt x="109" y="52"/>
                  <a:pt x="107" y="51"/>
                </a:cubicBezTo>
                <a:cubicBezTo>
                  <a:pt x="105" y="50"/>
                  <a:pt x="105" y="50"/>
                  <a:pt x="105" y="50"/>
                </a:cubicBezTo>
                <a:cubicBezTo>
                  <a:pt x="106" y="48"/>
                  <a:pt x="106" y="48"/>
                  <a:pt x="106" y="48"/>
                </a:cubicBezTo>
                <a:cubicBezTo>
                  <a:pt x="106" y="47"/>
                  <a:pt x="106" y="46"/>
                  <a:pt x="106" y="45"/>
                </a:cubicBezTo>
                <a:cubicBezTo>
                  <a:pt x="106" y="39"/>
                  <a:pt x="108" y="24"/>
                  <a:pt x="100" y="15"/>
                </a:cubicBezTo>
                <a:cubicBezTo>
                  <a:pt x="95" y="10"/>
                  <a:pt x="88" y="8"/>
                  <a:pt x="78" y="8"/>
                </a:cubicBezTo>
                <a:cubicBezTo>
                  <a:pt x="68" y="8"/>
                  <a:pt x="61" y="10"/>
                  <a:pt x="56" y="15"/>
                </a:cubicBezTo>
                <a:cubicBezTo>
                  <a:pt x="48" y="24"/>
                  <a:pt x="50" y="39"/>
                  <a:pt x="50" y="45"/>
                </a:cubicBezTo>
                <a:cubicBezTo>
                  <a:pt x="50" y="46"/>
                  <a:pt x="50" y="47"/>
                  <a:pt x="50" y="48"/>
                </a:cubicBezTo>
                <a:cubicBezTo>
                  <a:pt x="51" y="50"/>
                  <a:pt x="51" y="50"/>
                  <a:pt x="51" y="50"/>
                </a:cubicBezTo>
                <a:cubicBezTo>
                  <a:pt x="49" y="51"/>
                  <a:pt x="49" y="51"/>
                  <a:pt x="49" y="51"/>
                </a:cubicBezTo>
                <a:cubicBezTo>
                  <a:pt x="47" y="52"/>
                  <a:pt x="47" y="56"/>
                  <a:pt x="48" y="60"/>
                </a:cubicBezTo>
                <a:cubicBezTo>
                  <a:pt x="49" y="63"/>
                  <a:pt x="50" y="64"/>
                  <a:pt x="50" y="64"/>
                </a:cubicBezTo>
                <a:cubicBezTo>
                  <a:pt x="54" y="64"/>
                  <a:pt x="54" y="64"/>
                  <a:pt x="54" y="64"/>
                </a:cubicBezTo>
                <a:cubicBezTo>
                  <a:pt x="54" y="68"/>
                  <a:pt x="54" y="68"/>
                  <a:pt x="54" y="68"/>
                </a:cubicBezTo>
                <a:cubicBezTo>
                  <a:pt x="56" y="80"/>
                  <a:pt x="66" y="90"/>
                  <a:pt x="66" y="90"/>
                </a:cubicBezTo>
                <a:cubicBezTo>
                  <a:pt x="67" y="92"/>
                  <a:pt x="67" y="92"/>
                  <a:pt x="67" y="92"/>
                </a:cubicBezTo>
                <a:cubicBezTo>
                  <a:pt x="67" y="93"/>
                  <a:pt x="67" y="93"/>
                  <a:pt x="67" y="93"/>
                </a:cubicBezTo>
                <a:cubicBezTo>
                  <a:pt x="67" y="97"/>
                  <a:pt x="67" y="107"/>
                  <a:pt x="60" y="108"/>
                </a:cubicBezTo>
                <a:cubicBezTo>
                  <a:pt x="55" y="109"/>
                  <a:pt x="42" y="114"/>
                  <a:pt x="30" y="121"/>
                </a:cubicBezTo>
                <a:cubicBezTo>
                  <a:pt x="18" y="128"/>
                  <a:pt x="11" y="136"/>
                  <a:pt x="9" y="142"/>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grpSp>
        <p:nvGrpSpPr>
          <p:cNvPr id="161" name="组合 160"/>
          <p:cNvGrpSpPr/>
          <p:nvPr/>
        </p:nvGrpSpPr>
        <p:grpSpPr>
          <a:xfrm>
            <a:off x="3058370" y="2156164"/>
            <a:ext cx="273039" cy="410023"/>
            <a:chOff x="3000595" y="690226"/>
            <a:chExt cx="273039" cy="410023"/>
          </a:xfrm>
          <a:solidFill>
            <a:srgbClr val="2EC4B6"/>
          </a:solidFill>
        </p:grpSpPr>
        <p:sp>
          <p:nvSpPr>
            <p:cNvPr id="155" name="Freeform 155"/>
            <p:cNvSpPr>
              <a:spLocks noEditPoints="1"/>
            </p:cNvSpPr>
            <p:nvPr/>
          </p:nvSpPr>
          <p:spPr bwMode="auto">
            <a:xfrm>
              <a:off x="3005254" y="690226"/>
              <a:ext cx="263720" cy="365294"/>
            </a:xfrm>
            <a:custGeom>
              <a:avLst/>
              <a:gdLst>
                <a:gd name="T0" fmla="*/ 60 w 120"/>
                <a:gd name="T1" fmla="*/ 166 h 166"/>
                <a:gd name="T2" fmla="*/ 57 w 120"/>
                <a:gd name="T3" fmla="*/ 162 h 166"/>
                <a:gd name="T4" fmla="*/ 0 w 120"/>
                <a:gd name="T5" fmla="*/ 60 h 166"/>
                <a:gd name="T6" fmla="*/ 60 w 120"/>
                <a:gd name="T7" fmla="*/ 0 h 166"/>
                <a:gd name="T8" fmla="*/ 120 w 120"/>
                <a:gd name="T9" fmla="*/ 60 h 166"/>
                <a:gd name="T10" fmla="*/ 63 w 120"/>
                <a:gd name="T11" fmla="*/ 162 h 166"/>
                <a:gd name="T12" fmla="*/ 60 w 120"/>
                <a:gd name="T13" fmla="*/ 166 h 166"/>
                <a:gd name="T14" fmla="*/ 60 w 120"/>
                <a:gd name="T15" fmla="*/ 8 h 166"/>
                <a:gd name="T16" fmla="*/ 8 w 120"/>
                <a:gd name="T17" fmla="*/ 60 h 166"/>
                <a:gd name="T18" fmla="*/ 60 w 120"/>
                <a:gd name="T19" fmla="*/ 154 h 166"/>
                <a:gd name="T20" fmla="*/ 112 w 120"/>
                <a:gd name="T21" fmla="*/ 60 h 166"/>
                <a:gd name="T22" fmla="*/ 60 w 120"/>
                <a:gd name="T23" fmla="*/ 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0" h="166">
                  <a:moveTo>
                    <a:pt x="60" y="166"/>
                  </a:moveTo>
                  <a:cubicBezTo>
                    <a:pt x="57" y="162"/>
                    <a:pt x="57" y="162"/>
                    <a:pt x="57" y="162"/>
                  </a:cubicBezTo>
                  <a:cubicBezTo>
                    <a:pt x="55" y="160"/>
                    <a:pt x="0" y="92"/>
                    <a:pt x="0" y="60"/>
                  </a:cubicBezTo>
                  <a:cubicBezTo>
                    <a:pt x="0" y="27"/>
                    <a:pt x="27" y="0"/>
                    <a:pt x="60" y="0"/>
                  </a:cubicBezTo>
                  <a:cubicBezTo>
                    <a:pt x="93" y="0"/>
                    <a:pt x="120" y="27"/>
                    <a:pt x="120" y="60"/>
                  </a:cubicBezTo>
                  <a:cubicBezTo>
                    <a:pt x="120" y="92"/>
                    <a:pt x="66" y="160"/>
                    <a:pt x="63" y="162"/>
                  </a:cubicBezTo>
                  <a:lnTo>
                    <a:pt x="60" y="166"/>
                  </a:lnTo>
                  <a:close/>
                  <a:moveTo>
                    <a:pt x="60" y="8"/>
                  </a:moveTo>
                  <a:cubicBezTo>
                    <a:pt x="32" y="8"/>
                    <a:pt x="8" y="31"/>
                    <a:pt x="8" y="60"/>
                  </a:cubicBezTo>
                  <a:cubicBezTo>
                    <a:pt x="8" y="85"/>
                    <a:pt x="49" y="139"/>
                    <a:pt x="60" y="154"/>
                  </a:cubicBezTo>
                  <a:cubicBezTo>
                    <a:pt x="72" y="139"/>
                    <a:pt x="112" y="85"/>
                    <a:pt x="112" y="60"/>
                  </a:cubicBezTo>
                  <a:cubicBezTo>
                    <a:pt x="112" y="31"/>
                    <a:pt x="89" y="8"/>
                    <a:pt x="60"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6" name="Freeform 156"/>
            <p:cNvSpPr>
              <a:spLocks noEditPoints="1"/>
            </p:cNvSpPr>
            <p:nvPr/>
          </p:nvSpPr>
          <p:spPr bwMode="auto">
            <a:xfrm>
              <a:off x="3071417" y="756389"/>
              <a:ext cx="132326" cy="132326"/>
            </a:xfrm>
            <a:custGeom>
              <a:avLst/>
              <a:gdLst>
                <a:gd name="T0" fmla="*/ 30 w 60"/>
                <a:gd name="T1" fmla="*/ 60 h 60"/>
                <a:gd name="T2" fmla="*/ 0 w 60"/>
                <a:gd name="T3" fmla="*/ 30 h 60"/>
                <a:gd name="T4" fmla="*/ 30 w 60"/>
                <a:gd name="T5" fmla="*/ 0 h 60"/>
                <a:gd name="T6" fmla="*/ 60 w 60"/>
                <a:gd name="T7" fmla="*/ 30 h 60"/>
                <a:gd name="T8" fmla="*/ 30 w 60"/>
                <a:gd name="T9" fmla="*/ 60 h 60"/>
                <a:gd name="T10" fmla="*/ 30 w 60"/>
                <a:gd name="T11" fmla="*/ 4 h 60"/>
                <a:gd name="T12" fmla="*/ 4 w 60"/>
                <a:gd name="T13" fmla="*/ 30 h 60"/>
                <a:gd name="T14" fmla="*/ 30 w 60"/>
                <a:gd name="T15" fmla="*/ 56 h 60"/>
                <a:gd name="T16" fmla="*/ 56 w 60"/>
                <a:gd name="T17" fmla="*/ 30 h 60"/>
                <a:gd name="T18" fmla="*/ 30 w 60"/>
                <a:gd name="T19" fmla="*/ 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60"/>
                  </a:moveTo>
                  <a:cubicBezTo>
                    <a:pt x="14" y="60"/>
                    <a:pt x="0" y="47"/>
                    <a:pt x="0" y="30"/>
                  </a:cubicBezTo>
                  <a:cubicBezTo>
                    <a:pt x="0" y="13"/>
                    <a:pt x="14" y="0"/>
                    <a:pt x="30" y="0"/>
                  </a:cubicBezTo>
                  <a:cubicBezTo>
                    <a:pt x="47" y="0"/>
                    <a:pt x="60" y="13"/>
                    <a:pt x="60" y="30"/>
                  </a:cubicBezTo>
                  <a:cubicBezTo>
                    <a:pt x="60" y="47"/>
                    <a:pt x="47" y="60"/>
                    <a:pt x="30" y="60"/>
                  </a:cubicBezTo>
                  <a:close/>
                  <a:moveTo>
                    <a:pt x="30" y="4"/>
                  </a:moveTo>
                  <a:cubicBezTo>
                    <a:pt x="16" y="4"/>
                    <a:pt x="4" y="16"/>
                    <a:pt x="4" y="30"/>
                  </a:cubicBezTo>
                  <a:cubicBezTo>
                    <a:pt x="4" y="44"/>
                    <a:pt x="16" y="56"/>
                    <a:pt x="30" y="56"/>
                  </a:cubicBezTo>
                  <a:cubicBezTo>
                    <a:pt x="45" y="56"/>
                    <a:pt x="56" y="44"/>
                    <a:pt x="56" y="30"/>
                  </a:cubicBezTo>
                  <a:cubicBezTo>
                    <a:pt x="56" y="16"/>
                    <a:pt x="45" y="4"/>
                    <a:pt x="3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7" name="Freeform 157"/>
            <p:cNvSpPr>
              <a:spLocks/>
            </p:cNvSpPr>
            <p:nvPr/>
          </p:nvSpPr>
          <p:spPr bwMode="auto">
            <a:xfrm>
              <a:off x="3000595" y="1007062"/>
              <a:ext cx="273039" cy="93187"/>
            </a:xfrm>
            <a:custGeom>
              <a:avLst/>
              <a:gdLst>
                <a:gd name="T0" fmla="*/ 92 w 124"/>
                <a:gd name="T1" fmla="*/ 0 h 42"/>
                <a:gd name="T2" fmla="*/ 92 w 124"/>
                <a:gd name="T3" fmla="*/ 5 h 42"/>
                <a:gd name="T4" fmla="*/ 120 w 124"/>
                <a:gd name="T5" fmla="*/ 20 h 42"/>
                <a:gd name="T6" fmla="*/ 62 w 124"/>
                <a:gd name="T7" fmla="*/ 38 h 42"/>
                <a:gd name="T8" fmla="*/ 4 w 124"/>
                <a:gd name="T9" fmla="*/ 20 h 42"/>
                <a:gd name="T10" fmla="*/ 33 w 124"/>
                <a:gd name="T11" fmla="*/ 5 h 42"/>
                <a:gd name="T12" fmla="*/ 33 w 124"/>
                <a:gd name="T13" fmla="*/ 0 h 42"/>
                <a:gd name="T14" fmla="*/ 0 w 124"/>
                <a:gd name="T15" fmla="*/ 20 h 42"/>
                <a:gd name="T16" fmla="*/ 62 w 124"/>
                <a:gd name="T17" fmla="*/ 42 h 42"/>
                <a:gd name="T18" fmla="*/ 124 w 124"/>
                <a:gd name="T19" fmla="*/ 20 h 42"/>
                <a:gd name="T20" fmla="*/ 92 w 124"/>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4" h="42">
                  <a:moveTo>
                    <a:pt x="92" y="0"/>
                  </a:moveTo>
                  <a:cubicBezTo>
                    <a:pt x="92" y="5"/>
                    <a:pt x="92" y="5"/>
                    <a:pt x="92" y="5"/>
                  </a:cubicBezTo>
                  <a:cubicBezTo>
                    <a:pt x="109" y="8"/>
                    <a:pt x="120" y="14"/>
                    <a:pt x="120" y="20"/>
                  </a:cubicBezTo>
                  <a:cubicBezTo>
                    <a:pt x="120" y="28"/>
                    <a:pt x="97" y="38"/>
                    <a:pt x="62" y="38"/>
                  </a:cubicBezTo>
                  <a:cubicBezTo>
                    <a:pt x="28" y="38"/>
                    <a:pt x="4" y="28"/>
                    <a:pt x="4" y="20"/>
                  </a:cubicBezTo>
                  <a:cubicBezTo>
                    <a:pt x="4" y="14"/>
                    <a:pt x="15" y="8"/>
                    <a:pt x="33" y="5"/>
                  </a:cubicBezTo>
                  <a:cubicBezTo>
                    <a:pt x="33" y="0"/>
                    <a:pt x="33" y="0"/>
                    <a:pt x="33" y="0"/>
                  </a:cubicBezTo>
                  <a:cubicBezTo>
                    <a:pt x="15" y="4"/>
                    <a:pt x="0" y="10"/>
                    <a:pt x="0" y="20"/>
                  </a:cubicBezTo>
                  <a:cubicBezTo>
                    <a:pt x="0" y="34"/>
                    <a:pt x="32" y="42"/>
                    <a:pt x="62" y="42"/>
                  </a:cubicBezTo>
                  <a:cubicBezTo>
                    <a:pt x="92" y="42"/>
                    <a:pt x="124" y="34"/>
                    <a:pt x="124" y="20"/>
                  </a:cubicBezTo>
                  <a:cubicBezTo>
                    <a:pt x="124" y="10"/>
                    <a:pt x="110" y="4"/>
                    <a:pt x="9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71" name="组合 170"/>
          <p:cNvGrpSpPr/>
          <p:nvPr/>
        </p:nvGrpSpPr>
        <p:grpSpPr>
          <a:xfrm>
            <a:off x="8067187" y="4716018"/>
            <a:ext cx="394182" cy="343861"/>
            <a:chOff x="8009412" y="3250080"/>
            <a:chExt cx="394182" cy="343861"/>
          </a:xfrm>
          <a:solidFill>
            <a:srgbClr val="2EC4B6"/>
          </a:solidFill>
        </p:grpSpPr>
        <p:sp>
          <p:nvSpPr>
            <p:cNvPr id="35" name="Freeform 35"/>
            <p:cNvSpPr>
              <a:spLocks noEditPoints="1"/>
            </p:cNvSpPr>
            <p:nvPr/>
          </p:nvSpPr>
          <p:spPr bwMode="auto">
            <a:xfrm>
              <a:off x="8009412" y="3250080"/>
              <a:ext cx="394182" cy="343861"/>
            </a:xfrm>
            <a:custGeom>
              <a:avLst/>
              <a:gdLst>
                <a:gd name="T0" fmla="*/ 152 w 179"/>
                <a:gd name="T1" fmla="*/ 156 h 156"/>
                <a:gd name="T2" fmla="*/ 27 w 179"/>
                <a:gd name="T3" fmla="*/ 156 h 156"/>
                <a:gd name="T4" fmla="*/ 0 w 179"/>
                <a:gd name="T5" fmla="*/ 129 h 156"/>
                <a:gd name="T6" fmla="*/ 0 w 179"/>
                <a:gd name="T7" fmla="*/ 49 h 156"/>
                <a:gd name="T8" fmla="*/ 27 w 179"/>
                <a:gd name="T9" fmla="*/ 22 h 156"/>
                <a:gd name="T10" fmla="*/ 44 w 179"/>
                <a:gd name="T11" fmla="*/ 22 h 156"/>
                <a:gd name="T12" fmla="*/ 48 w 179"/>
                <a:gd name="T13" fmla="*/ 13 h 156"/>
                <a:gd name="T14" fmla="*/ 67 w 179"/>
                <a:gd name="T15" fmla="*/ 0 h 156"/>
                <a:gd name="T16" fmla="*/ 112 w 179"/>
                <a:gd name="T17" fmla="*/ 0 h 156"/>
                <a:gd name="T18" fmla="*/ 131 w 179"/>
                <a:gd name="T19" fmla="*/ 13 h 156"/>
                <a:gd name="T20" fmla="*/ 135 w 179"/>
                <a:gd name="T21" fmla="*/ 22 h 156"/>
                <a:gd name="T22" fmla="*/ 152 w 179"/>
                <a:gd name="T23" fmla="*/ 22 h 156"/>
                <a:gd name="T24" fmla="*/ 179 w 179"/>
                <a:gd name="T25" fmla="*/ 49 h 156"/>
                <a:gd name="T26" fmla="*/ 179 w 179"/>
                <a:gd name="T27" fmla="*/ 129 h 156"/>
                <a:gd name="T28" fmla="*/ 152 w 179"/>
                <a:gd name="T29" fmla="*/ 156 h 156"/>
                <a:gd name="T30" fmla="*/ 27 w 179"/>
                <a:gd name="T31" fmla="*/ 30 h 156"/>
                <a:gd name="T32" fmla="*/ 8 w 179"/>
                <a:gd name="T33" fmla="*/ 49 h 156"/>
                <a:gd name="T34" fmla="*/ 8 w 179"/>
                <a:gd name="T35" fmla="*/ 129 h 156"/>
                <a:gd name="T36" fmla="*/ 27 w 179"/>
                <a:gd name="T37" fmla="*/ 148 h 156"/>
                <a:gd name="T38" fmla="*/ 152 w 179"/>
                <a:gd name="T39" fmla="*/ 148 h 156"/>
                <a:gd name="T40" fmla="*/ 171 w 179"/>
                <a:gd name="T41" fmla="*/ 129 h 156"/>
                <a:gd name="T42" fmla="*/ 171 w 179"/>
                <a:gd name="T43" fmla="*/ 49 h 156"/>
                <a:gd name="T44" fmla="*/ 152 w 179"/>
                <a:gd name="T45" fmla="*/ 30 h 156"/>
                <a:gd name="T46" fmla="*/ 130 w 179"/>
                <a:gd name="T47" fmla="*/ 30 h 156"/>
                <a:gd name="T48" fmla="*/ 124 w 179"/>
                <a:gd name="T49" fmla="*/ 16 h 156"/>
                <a:gd name="T50" fmla="*/ 112 w 179"/>
                <a:gd name="T51" fmla="*/ 8 h 156"/>
                <a:gd name="T52" fmla="*/ 67 w 179"/>
                <a:gd name="T53" fmla="*/ 8 h 156"/>
                <a:gd name="T54" fmla="*/ 55 w 179"/>
                <a:gd name="T55" fmla="*/ 16 h 156"/>
                <a:gd name="T56" fmla="*/ 50 w 179"/>
                <a:gd name="T57" fmla="*/ 30 h 156"/>
                <a:gd name="T58" fmla="*/ 27 w 179"/>
                <a:gd name="T59" fmla="*/ 3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79" h="156">
                  <a:moveTo>
                    <a:pt x="152" y="156"/>
                  </a:moveTo>
                  <a:cubicBezTo>
                    <a:pt x="27" y="156"/>
                    <a:pt x="27" y="156"/>
                    <a:pt x="27" y="156"/>
                  </a:cubicBezTo>
                  <a:cubicBezTo>
                    <a:pt x="12" y="156"/>
                    <a:pt x="0" y="144"/>
                    <a:pt x="0" y="129"/>
                  </a:cubicBezTo>
                  <a:cubicBezTo>
                    <a:pt x="0" y="49"/>
                    <a:pt x="0" y="49"/>
                    <a:pt x="0" y="49"/>
                  </a:cubicBezTo>
                  <a:cubicBezTo>
                    <a:pt x="0" y="35"/>
                    <a:pt x="12" y="22"/>
                    <a:pt x="27" y="22"/>
                  </a:cubicBezTo>
                  <a:cubicBezTo>
                    <a:pt x="44" y="22"/>
                    <a:pt x="44" y="22"/>
                    <a:pt x="44" y="22"/>
                  </a:cubicBezTo>
                  <a:cubicBezTo>
                    <a:pt x="48" y="13"/>
                    <a:pt x="48" y="13"/>
                    <a:pt x="48" y="13"/>
                  </a:cubicBezTo>
                  <a:cubicBezTo>
                    <a:pt x="50" y="6"/>
                    <a:pt x="59" y="0"/>
                    <a:pt x="67" y="0"/>
                  </a:cubicBezTo>
                  <a:cubicBezTo>
                    <a:pt x="112" y="0"/>
                    <a:pt x="112" y="0"/>
                    <a:pt x="112" y="0"/>
                  </a:cubicBezTo>
                  <a:cubicBezTo>
                    <a:pt x="120" y="0"/>
                    <a:pt x="129" y="6"/>
                    <a:pt x="131" y="13"/>
                  </a:cubicBezTo>
                  <a:cubicBezTo>
                    <a:pt x="135" y="22"/>
                    <a:pt x="135" y="22"/>
                    <a:pt x="135" y="22"/>
                  </a:cubicBezTo>
                  <a:cubicBezTo>
                    <a:pt x="152" y="22"/>
                    <a:pt x="152" y="22"/>
                    <a:pt x="152" y="22"/>
                  </a:cubicBezTo>
                  <a:cubicBezTo>
                    <a:pt x="167" y="22"/>
                    <a:pt x="179" y="35"/>
                    <a:pt x="179" y="49"/>
                  </a:cubicBezTo>
                  <a:cubicBezTo>
                    <a:pt x="179" y="129"/>
                    <a:pt x="179" y="129"/>
                    <a:pt x="179" y="129"/>
                  </a:cubicBezTo>
                  <a:cubicBezTo>
                    <a:pt x="179" y="144"/>
                    <a:pt x="167" y="156"/>
                    <a:pt x="152" y="156"/>
                  </a:cubicBezTo>
                  <a:close/>
                  <a:moveTo>
                    <a:pt x="27" y="30"/>
                  </a:moveTo>
                  <a:cubicBezTo>
                    <a:pt x="16" y="30"/>
                    <a:pt x="8" y="39"/>
                    <a:pt x="8" y="49"/>
                  </a:cubicBezTo>
                  <a:cubicBezTo>
                    <a:pt x="8" y="129"/>
                    <a:pt x="8" y="129"/>
                    <a:pt x="8" y="129"/>
                  </a:cubicBezTo>
                  <a:cubicBezTo>
                    <a:pt x="8" y="140"/>
                    <a:pt x="16" y="148"/>
                    <a:pt x="27" y="148"/>
                  </a:cubicBezTo>
                  <a:cubicBezTo>
                    <a:pt x="152" y="148"/>
                    <a:pt x="152" y="148"/>
                    <a:pt x="152" y="148"/>
                  </a:cubicBezTo>
                  <a:cubicBezTo>
                    <a:pt x="163" y="148"/>
                    <a:pt x="171" y="140"/>
                    <a:pt x="171" y="129"/>
                  </a:cubicBezTo>
                  <a:cubicBezTo>
                    <a:pt x="171" y="49"/>
                    <a:pt x="171" y="49"/>
                    <a:pt x="171" y="49"/>
                  </a:cubicBezTo>
                  <a:cubicBezTo>
                    <a:pt x="171" y="39"/>
                    <a:pt x="163" y="30"/>
                    <a:pt x="152" y="30"/>
                  </a:cubicBezTo>
                  <a:cubicBezTo>
                    <a:pt x="130" y="30"/>
                    <a:pt x="130" y="30"/>
                    <a:pt x="130" y="30"/>
                  </a:cubicBezTo>
                  <a:cubicBezTo>
                    <a:pt x="124" y="16"/>
                    <a:pt x="124" y="16"/>
                    <a:pt x="124" y="16"/>
                  </a:cubicBezTo>
                  <a:cubicBezTo>
                    <a:pt x="122" y="11"/>
                    <a:pt x="117" y="8"/>
                    <a:pt x="112" y="8"/>
                  </a:cubicBezTo>
                  <a:cubicBezTo>
                    <a:pt x="67" y="8"/>
                    <a:pt x="67" y="8"/>
                    <a:pt x="67" y="8"/>
                  </a:cubicBezTo>
                  <a:cubicBezTo>
                    <a:pt x="62" y="8"/>
                    <a:pt x="57" y="11"/>
                    <a:pt x="55" y="16"/>
                  </a:cubicBezTo>
                  <a:cubicBezTo>
                    <a:pt x="50" y="30"/>
                    <a:pt x="50" y="30"/>
                    <a:pt x="50" y="30"/>
                  </a:cubicBezTo>
                  <a:lnTo>
                    <a:pt x="27"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8" name="Freeform 158"/>
            <p:cNvSpPr>
              <a:spLocks noEditPoints="1"/>
            </p:cNvSpPr>
            <p:nvPr/>
          </p:nvSpPr>
          <p:spPr bwMode="auto">
            <a:xfrm>
              <a:off x="8146397" y="3387066"/>
              <a:ext cx="121143" cy="121143"/>
            </a:xfrm>
            <a:custGeom>
              <a:avLst/>
              <a:gdLst>
                <a:gd name="T0" fmla="*/ 28 w 55"/>
                <a:gd name="T1" fmla="*/ 55 h 55"/>
                <a:gd name="T2" fmla="*/ 0 w 55"/>
                <a:gd name="T3" fmla="*/ 27 h 55"/>
                <a:gd name="T4" fmla="*/ 28 w 55"/>
                <a:gd name="T5" fmla="*/ 0 h 55"/>
                <a:gd name="T6" fmla="*/ 55 w 55"/>
                <a:gd name="T7" fmla="*/ 27 h 55"/>
                <a:gd name="T8" fmla="*/ 28 w 55"/>
                <a:gd name="T9" fmla="*/ 55 h 55"/>
                <a:gd name="T10" fmla="*/ 28 w 55"/>
                <a:gd name="T11" fmla="*/ 4 h 55"/>
                <a:gd name="T12" fmla="*/ 4 w 55"/>
                <a:gd name="T13" fmla="*/ 27 h 55"/>
                <a:gd name="T14" fmla="*/ 28 w 55"/>
                <a:gd name="T15" fmla="*/ 51 h 55"/>
                <a:gd name="T16" fmla="*/ 51 w 55"/>
                <a:gd name="T17" fmla="*/ 27 h 55"/>
                <a:gd name="T18" fmla="*/ 28 w 55"/>
                <a:gd name="T19" fmla="*/ 4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55">
                  <a:moveTo>
                    <a:pt x="28" y="55"/>
                  </a:moveTo>
                  <a:cubicBezTo>
                    <a:pt x="12" y="55"/>
                    <a:pt x="0" y="42"/>
                    <a:pt x="0" y="27"/>
                  </a:cubicBezTo>
                  <a:cubicBezTo>
                    <a:pt x="0" y="12"/>
                    <a:pt x="12" y="0"/>
                    <a:pt x="28" y="0"/>
                  </a:cubicBezTo>
                  <a:cubicBezTo>
                    <a:pt x="43" y="0"/>
                    <a:pt x="55" y="12"/>
                    <a:pt x="55" y="27"/>
                  </a:cubicBezTo>
                  <a:cubicBezTo>
                    <a:pt x="55" y="42"/>
                    <a:pt x="43" y="55"/>
                    <a:pt x="28" y="55"/>
                  </a:cubicBezTo>
                  <a:close/>
                  <a:moveTo>
                    <a:pt x="28" y="4"/>
                  </a:moveTo>
                  <a:cubicBezTo>
                    <a:pt x="14" y="4"/>
                    <a:pt x="4" y="14"/>
                    <a:pt x="4" y="27"/>
                  </a:cubicBezTo>
                  <a:cubicBezTo>
                    <a:pt x="4" y="40"/>
                    <a:pt x="14" y="51"/>
                    <a:pt x="28" y="51"/>
                  </a:cubicBezTo>
                  <a:cubicBezTo>
                    <a:pt x="41" y="51"/>
                    <a:pt x="51" y="40"/>
                    <a:pt x="51" y="27"/>
                  </a:cubicBezTo>
                  <a:cubicBezTo>
                    <a:pt x="51" y="14"/>
                    <a:pt x="41" y="4"/>
                    <a:pt x="2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62" name="组合 161"/>
          <p:cNvGrpSpPr/>
          <p:nvPr/>
        </p:nvGrpSpPr>
        <p:grpSpPr>
          <a:xfrm>
            <a:off x="6364655" y="2173869"/>
            <a:ext cx="420275" cy="363430"/>
            <a:chOff x="6306880" y="707931"/>
            <a:chExt cx="420275" cy="363430"/>
          </a:xfrm>
          <a:solidFill>
            <a:srgbClr val="2EC4B6"/>
          </a:solidFill>
        </p:grpSpPr>
        <p:sp>
          <p:nvSpPr>
            <p:cNvPr id="159" name="Freeform 159"/>
            <p:cNvSpPr>
              <a:spLocks noEditPoints="1"/>
            </p:cNvSpPr>
            <p:nvPr/>
          </p:nvSpPr>
          <p:spPr bwMode="auto">
            <a:xfrm>
              <a:off x="6306880" y="707931"/>
              <a:ext cx="420275" cy="363430"/>
            </a:xfrm>
            <a:custGeom>
              <a:avLst/>
              <a:gdLst>
                <a:gd name="T0" fmla="*/ 451 w 451"/>
                <a:gd name="T1" fmla="*/ 390 h 390"/>
                <a:gd name="T2" fmla="*/ 0 w 451"/>
                <a:gd name="T3" fmla="*/ 390 h 390"/>
                <a:gd name="T4" fmla="*/ 225 w 451"/>
                <a:gd name="T5" fmla="*/ 0 h 390"/>
                <a:gd name="T6" fmla="*/ 451 w 451"/>
                <a:gd name="T7" fmla="*/ 390 h 390"/>
                <a:gd name="T8" fmla="*/ 24 w 451"/>
                <a:gd name="T9" fmla="*/ 376 h 390"/>
                <a:gd name="T10" fmla="*/ 428 w 451"/>
                <a:gd name="T11" fmla="*/ 376 h 390"/>
                <a:gd name="T12" fmla="*/ 225 w 451"/>
                <a:gd name="T13" fmla="*/ 26 h 390"/>
                <a:gd name="T14" fmla="*/ 24 w 451"/>
                <a:gd name="T15" fmla="*/ 376 h 3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1" h="390">
                  <a:moveTo>
                    <a:pt x="451" y="390"/>
                  </a:moveTo>
                  <a:lnTo>
                    <a:pt x="0" y="390"/>
                  </a:lnTo>
                  <a:lnTo>
                    <a:pt x="225" y="0"/>
                  </a:lnTo>
                  <a:lnTo>
                    <a:pt x="451" y="390"/>
                  </a:lnTo>
                  <a:close/>
                  <a:moveTo>
                    <a:pt x="24" y="376"/>
                  </a:moveTo>
                  <a:lnTo>
                    <a:pt x="428" y="376"/>
                  </a:lnTo>
                  <a:lnTo>
                    <a:pt x="225" y="26"/>
                  </a:lnTo>
                  <a:lnTo>
                    <a:pt x="24" y="3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0" name="Freeform 160"/>
            <p:cNvSpPr>
              <a:spLocks noEditPoints="1"/>
            </p:cNvSpPr>
            <p:nvPr/>
          </p:nvSpPr>
          <p:spPr bwMode="auto">
            <a:xfrm>
              <a:off x="6502573" y="859826"/>
              <a:ext cx="28888" cy="158418"/>
            </a:xfrm>
            <a:custGeom>
              <a:avLst/>
              <a:gdLst>
                <a:gd name="T0" fmla="*/ 0 w 13"/>
                <a:gd name="T1" fmla="*/ 65 h 72"/>
                <a:gd name="T2" fmla="*/ 7 w 13"/>
                <a:gd name="T3" fmla="*/ 58 h 72"/>
                <a:gd name="T4" fmla="*/ 13 w 13"/>
                <a:gd name="T5" fmla="*/ 65 h 72"/>
                <a:gd name="T6" fmla="*/ 7 w 13"/>
                <a:gd name="T7" fmla="*/ 72 h 72"/>
                <a:gd name="T8" fmla="*/ 0 w 13"/>
                <a:gd name="T9" fmla="*/ 65 h 72"/>
                <a:gd name="T10" fmla="*/ 13 w 13"/>
                <a:gd name="T11" fmla="*/ 6 h 72"/>
                <a:gd name="T12" fmla="*/ 11 w 13"/>
                <a:gd name="T13" fmla="*/ 47 h 72"/>
                <a:gd name="T14" fmla="*/ 7 w 13"/>
                <a:gd name="T15" fmla="*/ 51 h 72"/>
                <a:gd name="T16" fmla="*/ 2 w 13"/>
                <a:gd name="T17" fmla="*/ 47 h 72"/>
                <a:gd name="T18" fmla="*/ 0 w 13"/>
                <a:gd name="T19" fmla="*/ 6 h 72"/>
                <a:gd name="T20" fmla="*/ 7 w 13"/>
                <a:gd name="T21" fmla="*/ 0 h 72"/>
                <a:gd name="T22" fmla="*/ 13 w 13"/>
                <a:gd name="T23" fmla="*/ 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72">
                  <a:moveTo>
                    <a:pt x="0" y="65"/>
                  </a:moveTo>
                  <a:cubicBezTo>
                    <a:pt x="0" y="60"/>
                    <a:pt x="2" y="58"/>
                    <a:pt x="7" y="58"/>
                  </a:cubicBezTo>
                  <a:cubicBezTo>
                    <a:pt x="11" y="58"/>
                    <a:pt x="13" y="60"/>
                    <a:pt x="13" y="65"/>
                  </a:cubicBezTo>
                  <a:cubicBezTo>
                    <a:pt x="13" y="69"/>
                    <a:pt x="11" y="72"/>
                    <a:pt x="7" y="72"/>
                  </a:cubicBezTo>
                  <a:cubicBezTo>
                    <a:pt x="2" y="72"/>
                    <a:pt x="0" y="69"/>
                    <a:pt x="0" y="65"/>
                  </a:cubicBezTo>
                  <a:close/>
                  <a:moveTo>
                    <a:pt x="13" y="6"/>
                  </a:moveTo>
                  <a:cubicBezTo>
                    <a:pt x="11" y="47"/>
                    <a:pt x="11" y="47"/>
                    <a:pt x="11" y="47"/>
                  </a:cubicBezTo>
                  <a:cubicBezTo>
                    <a:pt x="11" y="49"/>
                    <a:pt x="9" y="51"/>
                    <a:pt x="7" y="51"/>
                  </a:cubicBezTo>
                  <a:cubicBezTo>
                    <a:pt x="3" y="51"/>
                    <a:pt x="2" y="49"/>
                    <a:pt x="2" y="47"/>
                  </a:cubicBezTo>
                  <a:cubicBezTo>
                    <a:pt x="0" y="6"/>
                    <a:pt x="0" y="6"/>
                    <a:pt x="0" y="6"/>
                  </a:cubicBezTo>
                  <a:cubicBezTo>
                    <a:pt x="0" y="2"/>
                    <a:pt x="2" y="0"/>
                    <a:pt x="7" y="0"/>
                  </a:cubicBezTo>
                  <a:cubicBezTo>
                    <a:pt x="11" y="0"/>
                    <a:pt x="13" y="2"/>
                    <a:pt x="1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2" name="矩形 1"/>
          <p:cNvSpPr/>
          <p:nvPr/>
        </p:nvSpPr>
        <p:spPr>
          <a:xfrm>
            <a:off x="405986" y="763932"/>
            <a:ext cx="11387746" cy="1064871"/>
          </a:xfrm>
          <a:prstGeom prst="rect">
            <a:avLst/>
          </a:prstGeom>
          <a:solidFill>
            <a:srgbClr val="2EC4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3" name="Text Box 3"/>
          <p:cNvSpPr txBox="1">
            <a:spLocks noChangeArrowheads="1"/>
          </p:cNvSpPr>
          <p:nvPr/>
        </p:nvSpPr>
        <p:spPr bwMode="auto">
          <a:xfrm>
            <a:off x="598457" y="1011306"/>
            <a:ext cx="2709116"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1500">
                <a:solidFill>
                  <a:schemeClr val="tx1"/>
                </a:solidFill>
                <a:latin typeface="Arial" panose="020B0604020202020204" pitchFamily="34" charset="0"/>
                <a:ea typeface="宋体" panose="02010600030101010101" pitchFamily="2" charset="-122"/>
              </a:defRPr>
            </a:lvl1pPr>
            <a:lvl2pPr marL="742950" indent="-285750">
              <a:defRPr sz="1500">
                <a:solidFill>
                  <a:schemeClr val="tx1"/>
                </a:solidFill>
                <a:latin typeface="Arial" panose="020B0604020202020204" pitchFamily="34" charset="0"/>
                <a:ea typeface="宋体" panose="02010600030101010101" pitchFamily="2" charset="-122"/>
              </a:defRPr>
            </a:lvl2pPr>
            <a:lvl3pPr marL="1143000" indent="-228600">
              <a:defRPr sz="1500">
                <a:solidFill>
                  <a:schemeClr val="tx1"/>
                </a:solidFill>
                <a:latin typeface="Arial" panose="020B0604020202020204" pitchFamily="34" charset="0"/>
                <a:ea typeface="宋体" panose="02010600030101010101" pitchFamily="2" charset="-122"/>
              </a:defRPr>
            </a:lvl3pPr>
            <a:lvl4pPr marL="1600200" indent="-228600">
              <a:defRPr sz="1500">
                <a:solidFill>
                  <a:schemeClr val="tx1"/>
                </a:solidFill>
                <a:latin typeface="Arial" panose="020B0604020202020204" pitchFamily="34" charset="0"/>
                <a:ea typeface="宋体" panose="02010600030101010101" pitchFamily="2" charset="-122"/>
              </a:defRPr>
            </a:lvl4pPr>
            <a:lvl5pPr marL="2057400" indent="-22860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9pPr>
          </a:lstStyle>
          <a:p>
            <a:pPr eaLnBrk="1" hangingPunct="1">
              <a:lnSpc>
                <a:spcPct val="90000"/>
              </a:lnSpc>
              <a:buFont typeface="Arial" panose="020B0604020202020204" pitchFamily="34" charset="0"/>
              <a:buNone/>
            </a:pPr>
            <a:r>
              <a:rPr lang="zh-CN" altLang="en-US" sz="4800" dirty="0" smtClean="0">
                <a:solidFill>
                  <a:schemeClr val="bg1"/>
                </a:solidFill>
                <a:latin typeface="方正兰亭粗黑简体" panose="02000000000000000000" pitchFamily="2" charset="-122"/>
                <a:ea typeface="方正兰亭粗黑简体" panose="02000000000000000000" pitchFamily="2" charset="-122"/>
              </a:rPr>
              <a:t>赠送图标</a:t>
            </a:r>
            <a:endParaRPr lang="zh-CN" altLang="en-US" sz="4800" dirty="0">
              <a:solidFill>
                <a:schemeClr val="bg1"/>
              </a:solidFill>
              <a:latin typeface="方正兰亭粗黑简体" panose="02000000000000000000" pitchFamily="2" charset="-122"/>
              <a:ea typeface="方正兰亭粗黑简体" panose="02000000000000000000" pitchFamily="2" charset="-122"/>
            </a:endParaRPr>
          </a:p>
        </p:txBody>
      </p:sp>
      <p:sp>
        <p:nvSpPr>
          <p:cNvPr id="184" name="矩形 183"/>
          <p:cNvSpPr/>
          <p:nvPr/>
        </p:nvSpPr>
        <p:spPr>
          <a:xfrm>
            <a:off x="3416308" y="1220784"/>
            <a:ext cx="8223983" cy="477054"/>
          </a:xfrm>
          <a:prstGeom prst="rect">
            <a:avLst/>
          </a:prstGeom>
        </p:spPr>
        <p:txBody>
          <a:bodyPr wrap="none">
            <a:spAutoFit/>
          </a:bodyPr>
          <a:lstStyle/>
          <a:p>
            <a:pPr fontAlgn="base"/>
            <a:r>
              <a:rPr lang="en-US" altLang="zh-CN" sz="2500" dirty="0" smtClean="0">
                <a:solidFill>
                  <a:schemeClr val="bg1"/>
                </a:solidFill>
                <a:latin typeface="Microsoft YaHei" panose="020B0503020204020204" pitchFamily="34" charset="-122"/>
                <a:ea typeface="Microsoft YaHei" panose="020B0503020204020204" pitchFamily="34" charset="-122"/>
              </a:rPr>
              <a:t>500+</a:t>
            </a:r>
            <a:r>
              <a:rPr lang="zh-CN" altLang="en-US" sz="2500" dirty="0" smtClean="0">
                <a:solidFill>
                  <a:schemeClr val="bg1"/>
                </a:solidFill>
                <a:latin typeface="Microsoft YaHei" panose="020B0503020204020204" pitchFamily="34" charset="-122"/>
                <a:ea typeface="Microsoft YaHei" panose="020B0503020204020204" pitchFamily="34" charset="-122"/>
              </a:rPr>
              <a:t>超实用</a:t>
            </a:r>
            <a:r>
              <a:rPr lang="en-US" altLang="zh-CN" sz="2500" dirty="0" smtClean="0">
                <a:solidFill>
                  <a:schemeClr val="bg1"/>
                </a:solidFill>
                <a:latin typeface="Microsoft YaHei" panose="020B0503020204020204" pitchFamily="34" charset="-122"/>
                <a:ea typeface="Microsoft YaHei" panose="020B0503020204020204" pitchFamily="34" charset="-122"/>
              </a:rPr>
              <a:t>ICON</a:t>
            </a:r>
            <a:r>
              <a:rPr lang="zh-CN" altLang="en-US" sz="2500" dirty="0" smtClean="0">
                <a:solidFill>
                  <a:schemeClr val="bg1"/>
                </a:solidFill>
                <a:latin typeface="Microsoft YaHei" panose="020B0503020204020204" pitchFamily="34" charset="-122"/>
                <a:ea typeface="Microsoft YaHei" panose="020B0503020204020204" pitchFamily="34" charset="-122"/>
              </a:rPr>
              <a:t>集合，可随意编辑图形大小，更换颜色</a:t>
            </a:r>
            <a:endParaRPr lang="zh-CN" altLang="en-US" sz="2500" b="0" i="0" dirty="0">
              <a:solidFill>
                <a:schemeClr val="bg1"/>
              </a:solidFill>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426590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83"/>
                                        </p:tgtEl>
                                        <p:attrNameLst>
                                          <p:attrName>style.visibility</p:attrName>
                                        </p:attrNameLst>
                                      </p:cBhvr>
                                      <p:to>
                                        <p:strVal val="visible"/>
                                      </p:to>
                                    </p:set>
                                    <p:anim calcmode="lin" valueType="num">
                                      <p:cBhvr>
                                        <p:cTn id="7" dur="750" fill="hold"/>
                                        <p:tgtEl>
                                          <p:spTgt spid="183"/>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183"/>
                                        </p:tgtEl>
                                        <p:attrNameLst>
                                          <p:attrName>ppt_y</p:attrName>
                                        </p:attrNameLst>
                                      </p:cBhvr>
                                      <p:tavLst>
                                        <p:tav tm="0">
                                          <p:val>
                                            <p:strVal val="#ppt_y"/>
                                          </p:val>
                                        </p:tav>
                                        <p:tav tm="100000">
                                          <p:val>
                                            <p:strVal val="#ppt_y"/>
                                          </p:val>
                                        </p:tav>
                                      </p:tavLst>
                                    </p:anim>
                                    <p:anim calcmode="lin" valueType="num">
                                      <p:cBhvr>
                                        <p:cTn id="9" dur="750" fill="hold"/>
                                        <p:tgtEl>
                                          <p:spTgt spid="183"/>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18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Freeform 30"/>
          <p:cNvSpPr>
            <a:spLocks noEditPoints="1"/>
          </p:cNvSpPr>
          <p:nvPr/>
        </p:nvSpPr>
        <p:spPr bwMode="auto">
          <a:xfrm>
            <a:off x="7952018" y="2211761"/>
            <a:ext cx="357051" cy="337044"/>
          </a:xfrm>
          <a:custGeom>
            <a:avLst/>
            <a:gdLst>
              <a:gd name="T0" fmla="*/ 10 w 162"/>
              <a:gd name="T1" fmla="*/ 153 h 153"/>
              <a:gd name="T2" fmla="*/ 10 w 162"/>
              <a:gd name="T3" fmla="*/ 142 h 153"/>
              <a:gd name="T4" fmla="*/ 12 w 162"/>
              <a:gd name="T5" fmla="*/ 141 h 153"/>
              <a:gd name="T6" fmla="*/ 29 w 162"/>
              <a:gd name="T7" fmla="*/ 120 h 153"/>
              <a:gd name="T8" fmla="*/ 29 w 162"/>
              <a:gd name="T9" fmla="*/ 118 h 153"/>
              <a:gd name="T10" fmla="*/ 0 w 162"/>
              <a:gd name="T11" fmla="*/ 67 h 153"/>
              <a:gd name="T12" fmla="*/ 81 w 162"/>
              <a:gd name="T13" fmla="*/ 0 h 153"/>
              <a:gd name="T14" fmla="*/ 162 w 162"/>
              <a:gd name="T15" fmla="*/ 67 h 153"/>
              <a:gd name="T16" fmla="*/ 81 w 162"/>
              <a:gd name="T17" fmla="*/ 133 h 153"/>
              <a:gd name="T18" fmla="*/ 70 w 162"/>
              <a:gd name="T19" fmla="*/ 133 h 153"/>
              <a:gd name="T20" fmla="*/ 14 w 162"/>
              <a:gd name="T21" fmla="*/ 153 h 153"/>
              <a:gd name="T22" fmla="*/ 10 w 162"/>
              <a:gd name="T23" fmla="*/ 153 h 153"/>
              <a:gd name="T24" fmla="*/ 81 w 162"/>
              <a:gd name="T25" fmla="*/ 8 h 153"/>
              <a:gd name="T26" fmla="*/ 8 w 162"/>
              <a:gd name="T27" fmla="*/ 67 h 153"/>
              <a:gd name="T28" fmla="*/ 35 w 162"/>
              <a:gd name="T29" fmla="*/ 112 h 153"/>
              <a:gd name="T30" fmla="*/ 36 w 162"/>
              <a:gd name="T31" fmla="*/ 113 h 153"/>
              <a:gd name="T32" fmla="*/ 37 w 162"/>
              <a:gd name="T33" fmla="*/ 115 h 153"/>
              <a:gd name="T34" fmla="*/ 37 w 162"/>
              <a:gd name="T35" fmla="*/ 120 h 153"/>
              <a:gd name="T36" fmla="*/ 22 w 162"/>
              <a:gd name="T37" fmla="*/ 144 h 153"/>
              <a:gd name="T38" fmla="*/ 66 w 162"/>
              <a:gd name="T39" fmla="*/ 126 h 153"/>
              <a:gd name="T40" fmla="*/ 68 w 162"/>
              <a:gd name="T41" fmla="*/ 124 h 153"/>
              <a:gd name="T42" fmla="*/ 70 w 162"/>
              <a:gd name="T43" fmla="*/ 125 h 153"/>
              <a:gd name="T44" fmla="*/ 81 w 162"/>
              <a:gd name="T45" fmla="*/ 125 h 153"/>
              <a:gd name="T46" fmla="*/ 154 w 162"/>
              <a:gd name="T47" fmla="*/ 67 h 153"/>
              <a:gd name="T48" fmla="*/ 81 w 162"/>
              <a:gd name="T49" fmla="*/ 8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2" h="153">
                <a:moveTo>
                  <a:pt x="10" y="153"/>
                </a:moveTo>
                <a:cubicBezTo>
                  <a:pt x="10" y="142"/>
                  <a:pt x="10" y="142"/>
                  <a:pt x="10" y="142"/>
                </a:cubicBezTo>
                <a:cubicBezTo>
                  <a:pt x="12" y="141"/>
                  <a:pt x="12" y="141"/>
                  <a:pt x="12" y="141"/>
                </a:cubicBezTo>
                <a:cubicBezTo>
                  <a:pt x="20" y="137"/>
                  <a:pt x="29" y="129"/>
                  <a:pt x="29" y="120"/>
                </a:cubicBezTo>
                <a:cubicBezTo>
                  <a:pt x="29" y="119"/>
                  <a:pt x="29" y="118"/>
                  <a:pt x="29" y="118"/>
                </a:cubicBezTo>
                <a:cubicBezTo>
                  <a:pt x="10" y="105"/>
                  <a:pt x="0" y="87"/>
                  <a:pt x="0" y="67"/>
                </a:cubicBezTo>
                <a:cubicBezTo>
                  <a:pt x="0" y="30"/>
                  <a:pt x="36" y="0"/>
                  <a:pt x="81" y="0"/>
                </a:cubicBezTo>
                <a:cubicBezTo>
                  <a:pt x="126" y="0"/>
                  <a:pt x="162" y="30"/>
                  <a:pt x="162" y="67"/>
                </a:cubicBezTo>
                <a:cubicBezTo>
                  <a:pt x="162" y="104"/>
                  <a:pt x="126" y="133"/>
                  <a:pt x="81" y="133"/>
                </a:cubicBezTo>
                <a:cubicBezTo>
                  <a:pt x="77" y="133"/>
                  <a:pt x="74" y="133"/>
                  <a:pt x="70" y="133"/>
                </a:cubicBezTo>
                <a:cubicBezTo>
                  <a:pt x="53" y="149"/>
                  <a:pt x="32" y="152"/>
                  <a:pt x="14" y="153"/>
                </a:cubicBezTo>
                <a:lnTo>
                  <a:pt x="10" y="153"/>
                </a:lnTo>
                <a:close/>
                <a:moveTo>
                  <a:pt x="81" y="8"/>
                </a:moveTo>
                <a:cubicBezTo>
                  <a:pt x="41" y="8"/>
                  <a:pt x="8" y="35"/>
                  <a:pt x="8" y="67"/>
                </a:cubicBezTo>
                <a:cubicBezTo>
                  <a:pt x="8" y="84"/>
                  <a:pt x="18" y="101"/>
                  <a:pt x="35" y="112"/>
                </a:cubicBezTo>
                <a:cubicBezTo>
                  <a:pt x="36" y="113"/>
                  <a:pt x="36" y="113"/>
                  <a:pt x="36" y="113"/>
                </a:cubicBezTo>
                <a:cubicBezTo>
                  <a:pt x="37" y="115"/>
                  <a:pt x="37" y="115"/>
                  <a:pt x="37" y="115"/>
                </a:cubicBezTo>
                <a:cubicBezTo>
                  <a:pt x="37" y="117"/>
                  <a:pt x="37" y="118"/>
                  <a:pt x="37" y="120"/>
                </a:cubicBezTo>
                <a:cubicBezTo>
                  <a:pt x="37" y="130"/>
                  <a:pt x="30" y="139"/>
                  <a:pt x="22" y="144"/>
                </a:cubicBezTo>
                <a:cubicBezTo>
                  <a:pt x="37" y="143"/>
                  <a:pt x="53" y="139"/>
                  <a:pt x="66" y="126"/>
                </a:cubicBezTo>
                <a:cubicBezTo>
                  <a:pt x="68" y="124"/>
                  <a:pt x="68" y="124"/>
                  <a:pt x="68" y="124"/>
                </a:cubicBezTo>
                <a:cubicBezTo>
                  <a:pt x="70" y="125"/>
                  <a:pt x="70" y="125"/>
                  <a:pt x="70" y="125"/>
                </a:cubicBezTo>
                <a:cubicBezTo>
                  <a:pt x="73" y="125"/>
                  <a:pt x="77" y="125"/>
                  <a:pt x="81" y="125"/>
                </a:cubicBezTo>
                <a:cubicBezTo>
                  <a:pt x="121" y="125"/>
                  <a:pt x="154" y="99"/>
                  <a:pt x="154" y="67"/>
                </a:cubicBezTo>
                <a:cubicBezTo>
                  <a:pt x="154" y="35"/>
                  <a:pt x="121" y="8"/>
                  <a:pt x="81" y="8"/>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grpSp>
        <p:nvGrpSpPr>
          <p:cNvPr id="232" name="组合 231"/>
          <p:cNvGrpSpPr/>
          <p:nvPr/>
        </p:nvGrpSpPr>
        <p:grpSpPr>
          <a:xfrm>
            <a:off x="8772312" y="2191755"/>
            <a:ext cx="393987" cy="352433"/>
            <a:chOff x="8948739" y="1497013"/>
            <a:chExt cx="406400" cy="363537"/>
          </a:xfrm>
          <a:solidFill>
            <a:srgbClr val="2EC4B6"/>
          </a:solidFill>
        </p:grpSpPr>
        <p:sp>
          <p:nvSpPr>
            <p:cNvPr id="52" name="Freeform 31"/>
            <p:cNvSpPr>
              <a:spLocks noEditPoints="1"/>
            </p:cNvSpPr>
            <p:nvPr/>
          </p:nvSpPr>
          <p:spPr bwMode="auto">
            <a:xfrm>
              <a:off x="9151939" y="1654175"/>
              <a:ext cx="203200" cy="206375"/>
            </a:xfrm>
            <a:custGeom>
              <a:avLst/>
              <a:gdLst>
                <a:gd name="T0" fmla="*/ 83 w 90"/>
                <a:gd name="T1" fmla="*/ 91 h 91"/>
                <a:gd name="T2" fmla="*/ 57 w 90"/>
                <a:gd name="T3" fmla="*/ 80 h 91"/>
                <a:gd name="T4" fmla="*/ 45 w 90"/>
                <a:gd name="T5" fmla="*/ 81 h 91"/>
                <a:gd name="T6" fmla="*/ 0 w 90"/>
                <a:gd name="T7" fmla="*/ 41 h 91"/>
                <a:gd name="T8" fmla="*/ 45 w 90"/>
                <a:gd name="T9" fmla="*/ 0 h 91"/>
                <a:gd name="T10" fmla="*/ 90 w 90"/>
                <a:gd name="T11" fmla="*/ 41 h 91"/>
                <a:gd name="T12" fmla="*/ 82 w 90"/>
                <a:gd name="T13" fmla="*/ 64 h 91"/>
                <a:gd name="T14" fmla="*/ 81 w 90"/>
                <a:gd name="T15" fmla="*/ 70 h 91"/>
                <a:gd name="T16" fmla="*/ 89 w 90"/>
                <a:gd name="T17" fmla="*/ 84 h 91"/>
                <a:gd name="T18" fmla="*/ 90 w 90"/>
                <a:gd name="T19" fmla="*/ 85 h 91"/>
                <a:gd name="T20" fmla="*/ 90 w 90"/>
                <a:gd name="T21" fmla="*/ 90 h 91"/>
                <a:gd name="T22" fmla="*/ 89 w 90"/>
                <a:gd name="T23" fmla="*/ 90 h 91"/>
                <a:gd name="T24" fmla="*/ 83 w 90"/>
                <a:gd name="T25" fmla="*/ 91 h 91"/>
                <a:gd name="T26" fmla="*/ 58 w 90"/>
                <a:gd name="T27" fmla="*/ 75 h 91"/>
                <a:gd name="T28" fmla="*/ 59 w 90"/>
                <a:gd name="T29" fmla="*/ 76 h 91"/>
                <a:gd name="T30" fmla="*/ 85 w 90"/>
                <a:gd name="T31" fmla="*/ 87 h 91"/>
                <a:gd name="T32" fmla="*/ 77 w 90"/>
                <a:gd name="T33" fmla="*/ 70 h 91"/>
                <a:gd name="T34" fmla="*/ 78 w 90"/>
                <a:gd name="T35" fmla="*/ 62 h 91"/>
                <a:gd name="T36" fmla="*/ 79 w 90"/>
                <a:gd name="T37" fmla="*/ 62 h 91"/>
                <a:gd name="T38" fmla="*/ 86 w 90"/>
                <a:gd name="T39" fmla="*/ 41 h 91"/>
                <a:gd name="T40" fmla="*/ 45 w 90"/>
                <a:gd name="T41" fmla="*/ 4 h 91"/>
                <a:gd name="T42" fmla="*/ 4 w 90"/>
                <a:gd name="T43" fmla="*/ 41 h 91"/>
                <a:gd name="T44" fmla="*/ 45 w 90"/>
                <a:gd name="T45" fmla="*/ 77 h 91"/>
                <a:gd name="T46" fmla="*/ 57 w 90"/>
                <a:gd name="T47" fmla="*/ 75 h 91"/>
                <a:gd name="T48" fmla="*/ 58 w 90"/>
                <a:gd name="T49" fmla="*/ 7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0" h="91">
                  <a:moveTo>
                    <a:pt x="83" y="91"/>
                  </a:moveTo>
                  <a:cubicBezTo>
                    <a:pt x="73" y="91"/>
                    <a:pt x="64" y="87"/>
                    <a:pt x="57" y="80"/>
                  </a:cubicBezTo>
                  <a:cubicBezTo>
                    <a:pt x="53" y="81"/>
                    <a:pt x="49" y="81"/>
                    <a:pt x="45" y="81"/>
                  </a:cubicBezTo>
                  <a:cubicBezTo>
                    <a:pt x="20" y="81"/>
                    <a:pt x="0" y="63"/>
                    <a:pt x="0" y="41"/>
                  </a:cubicBezTo>
                  <a:cubicBezTo>
                    <a:pt x="0" y="18"/>
                    <a:pt x="20" y="0"/>
                    <a:pt x="45" y="0"/>
                  </a:cubicBezTo>
                  <a:cubicBezTo>
                    <a:pt x="70" y="0"/>
                    <a:pt x="90" y="18"/>
                    <a:pt x="90" y="41"/>
                  </a:cubicBezTo>
                  <a:cubicBezTo>
                    <a:pt x="90" y="49"/>
                    <a:pt x="87" y="57"/>
                    <a:pt x="82" y="64"/>
                  </a:cubicBezTo>
                  <a:cubicBezTo>
                    <a:pt x="81" y="66"/>
                    <a:pt x="81" y="68"/>
                    <a:pt x="81" y="70"/>
                  </a:cubicBezTo>
                  <a:cubicBezTo>
                    <a:pt x="81" y="76"/>
                    <a:pt x="84" y="81"/>
                    <a:pt x="89" y="84"/>
                  </a:cubicBezTo>
                  <a:cubicBezTo>
                    <a:pt x="90" y="85"/>
                    <a:pt x="90" y="85"/>
                    <a:pt x="90" y="85"/>
                  </a:cubicBezTo>
                  <a:cubicBezTo>
                    <a:pt x="90" y="90"/>
                    <a:pt x="90" y="90"/>
                    <a:pt x="90" y="90"/>
                  </a:cubicBezTo>
                  <a:cubicBezTo>
                    <a:pt x="89" y="90"/>
                    <a:pt x="89" y="90"/>
                    <a:pt x="89" y="90"/>
                  </a:cubicBezTo>
                  <a:cubicBezTo>
                    <a:pt x="87" y="90"/>
                    <a:pt x="85" y="91"/>
                    <a:pt x="83" y="91"/>
                  </a:cubicBezTo>
                  <a:close/>
                  <a:moveTo>
                    <a:pt x="58" y="75"/>
                  </a:moveTo>
                  <a:cubicBezTo>
                    <a:pt x="59" y="76"/>
                    <a:pt x="59" y="76"/>
                    <a:pt x="59" y="76"/>
                  </a:cubicBezTo>
                  <a:cubicBezTo>
                    <a:pt x="66" y="83"/>
                    <a:pt x="75" y="87"/>
                    <a:pt x="85" y="87"/>
                  </a:cubicBezTo>
                  <a:cubicBezTo>
                    <a:pt x="80" y="83"/>
                    <a:pt x="77" y="77"/>
                    <a:pt x="77" y="70"/>
                  </a:cubicBezTo>
                  <a:cubicBezTo>
                    <a:pt x="77" y="67"/>
                    <a:pt x="77" y="65"/>
                    <a:pt x="78" y="62"/>
                  </a:cubicBezTo>
                  <a:cubicBezTo>
                    <a:pt x="79" y="62"/>
                    <a:pt x="79" y="62"/>
                    <a:pt x="79" y="62"/>
                  </a:cubicBezTo>
                  <a:cubicBezTo>
                    <a:pt x="84" y="55"/>
                    <a:pt x="86" y="48"/>
                    <a:pt x="86" y="41"/>
                  </a:cubicBezTo>
                  <a:cubicBezTo>
                    <a:pt x="86" y="20"/>
                    <a:pt x="68" y="4"/>
                    <a:pt x="45" y="4"/>
                  </a:cubicBezTo>
                  <a:cubicBezTo>
                    <a:pt x="22" y="4"/>
                    <a:pt x="4" y="20"/>
                    <a:pt x="4" y="41"/>
                  </a:cubicBezTo>
                  <a:cubicBezTo>
                    <a:pt x="4" y="61"/>
                    <a:pt x="22" y="77"/>
                    <a:pt x="45" y="77"/>
                  </a:cubicBezTo>
                  <a:cubicBezTo>
                    <a:pt x="49" y="77"/>
                    <a:pt x="53" y="77"/>
                    <a:pt x="57" y="75"/>
                  </a:cubicBezTo>
                  <a:lnTo>
                    <a:pt x="58" y="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32"/>
            <p:cNvSpPr>
              <a:spLocks noEditPoints="1"/>
            </p:cNvSpPr>
            <p:nvPr/>
          </p:nvSpPr>
          <p:spPr bwMode="auto">
            <a:xfrm>
              <a:off x="8948739" y="1497013"/>
              <a:ext cx="368300" cy="346075"/>
            </a:xfrm>
            <a:custGeom>
              <a:avLst/>
              <a:gdLst>
                <a:gd name="T0" fmla="*/ 10 w 162"/>
                <a:gd name="T1" fmla="*/ 152 h 152"/>
                <a:gd name="T2" fmla="*/ 10 w 162"/>
                <a:gd name="T3" fmla="*/ 141 h 152"/>
                <a:gd name="T4" fmla="*/ 12 w 162"/>
                <a:gd name="T5" fmla="*/ 140 h 152"/>
                <a:gd name="T6" fmla="*/ 29 w 162"/>
                <a:gd name="T7" fmla="*/ 119 h 152"/>
                <a:gd name="T8" fmla="*/ 29 w 162"/>
                <a:gd name="T9" fmla="*/ 117 h 152"/>
                <a:gd name="T10" fmla="*/ 0 w 162"/>
                <a:gd name="T11" fmla="*/ 66 h 152"/>
                <a:gd name="T12" fmla="*/ 81 w 162"/>
                <a:gd name="T13" fmla="*/ 0 h 152"/>
                <a:gd name="T14" fmla="*/ 162 w 162"/>
                <a:gd name="T15" fmla="*/ 65 h 152"/>
                <a:gd name="T16" fmla="*/ 162 w 162"/>
                <a:gd name="T17" fmla="*/ 71 h 152"/>
                <a:gd name="T18" fmla="*/ 156 w 162"/>
                <a:gd name="T19" fmla="*/ 68 h 152"/>
                <a:gd name="T20" fmla="*/ 134 w 162"/>
                <a:gd name="T21" fmla="*/ 64 h 152"/>
                <a:gd name="T22" fmla="*/ 98 w 162"/>
                <a:gd name="T23" fmla="*/ 77 h 152"/>
                <a:gd name="T24" fmla="*/ 83 w 162"/>
                <a:gd name="T25" fmla="*/ 110 h 152"/>
                <a:gd name="T26" fmla="*/ 87 w 162"/>
                <a:gd name="T27" fmla="*/ 127 h 152"/>
                <a:gd name="T28" fmla="*/ 90 w 162"/>
                <a:gd name="T29" fmla="*/ 133 h 152"/>
                <a:gd name="T30" fmla="*/ 84 w 162"/>
                <a:gd name="T31" fmla="*/ 133 h 152"/>
                <a:gd name="T32" fmla="*/ 70 w 162"/>
                <a:gd name="T33" fmla="*/ 132 h 152"/>
                <a:gd name="T34" fmla="*/ 14 w 162"/>
                <a:gd name="T35" fmla="*/ 152 h 152"/>
                <a:gd name="T36" fmla="*/ 10 w 162"/>
                <a:gd name="T37" fmla="*/ 152 h 152"/>
                <a:gd name="T38" fmla="*/ 81 w 162"/>
                <a:gd name="T39" fmla="*/ 8 h 152"/>
                <a:gd name="T40" fmla="*/ 8 w 162"/>
                <a:gd name="T41" fmla="*/ 66 h 152"/>
                <a:gd name="T42" fmla="*/ 35 w 162"/>
                <a:gd name="T43" fmla="*/ 112 h 152"/>
                <a:gd name="T44" fmla="*/ 36 w 162"/>
                <a:gd name="T45" fmla="*/ 112 h 152"/>
                <a:gd name="T46" fmla="*/ 37 w 162"/>
                <a:gd name="T47" fmla="*/ 114 h 152"/>
                <a:gd name="T48" fmla="*/ 37 w 162"/>
                <a:gd name="T49" fmla="*/ 119 h 152"/>
                <a:gd name="T50" fmla="*/ 22 w 162"/>
                <a:gd name="T51" fmla="*/ 144 h 152"/>
                <a:gd name="T52" fmla="*/ 66 w 162"/>
                <a:gd name="T53" fmla="*/ 125 h 152"/>
                <a:gd name="T54" fmla="*/ 68 w 162"/>
                <a:gd name="T55" fmla="*/ 124 h 152"/>
                <a:gd name="T56" fmla="*/ 70 w 162"/>
                <a:gd name="T57" fmla="*/ 124 h 152"/>
                <a:gd name="T58" fmla="*/ 78 w 162"/>
                <a:gd name="T59" fmla="*/ 125 h 152"/>
                <a:gd name="T60" fmla="*/ 75 w 162"/>
                <a:gd name="T61" fmla="*/ 110 h 152"/>
                <a:gd name="T62" fmla="*/ 93 w 162"/>
                <a:gd name="T63" fmla="*/ 71 h 152"/>
                <a:gd name="T64" fmla="*/ 134 w 162"/>
                <a:gd name="T65" fmla="*/ 56 h 152"/>
                <a:gd name="T66" fmla="*/ 153 w 162"/>
                <a:gd name="T67" fmla="*/ 59 h 152"/>
                <a:gd name="T68" fmla="*/ 81 w 162"/>
                <a:gd name="T69" fmla="*/ 8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2" h="152">
                  <a:moveTo>
                    <a:pt x="10" y="152"/>
                  </a:moveTo>
                  <a:cubicBezTo>
                    <a:pt x="10" y="141"/>
                    <a:pt x="10" y="141"/>
                    <a:pt x="10" y="141"/>
                  </a:cubicBezTo>
                  <a:cubicBezTo>
                    <a:pt x="12" y="140"/>
                    <a:pt x="12" y="140"/>
                    <a:pt x="12" y="140"/>
                  </a:cubicBezTo>
                  <a:cubicBezTo>
                    <a:pt x="20" y="136"/>
                    <a:pt x="29" y="129"/>
                    <a:pt x="29" y="119"/>
                  </a:cubicBezTo>
                  <a:cubicBezTo>
                    <a:pt x="29" y="119"/>
                    <a:pt x="29" y="118"/>
                    <a:pt x="29" y="117"/>
                  </a:cubicBezTo>
                  <a:cubicBezTo>
                    <a:pt x="10" y="104"/>
                    <a:pt x="0" y="86"/>
                    <a:pt x="0" y="66"/>
                  </a:cubicBezTo>
                  <a:cubicBezTo>
                    <a:pt x="0" y="30"/>
                    <a:pt x="36" y="0"/>
                    <a:pt x="81" y="0"/>
                  </a:cubicBezTo>
                  <a:cubicBezTo>
                    <a:pt x="125" y="0"/>
                    <a:pt x="161" y="28"/>
                    <a:pt x="162" y="65"/>
                  </a:cubicBezTo>
                  <a:cubicBezTo>
                    <a:pt x="162" y="71"/>
                    <a:pt x="162" y="71"/>
                    <a:pt x="162" y="71"/>
                  </a:cubicBezTo>
                  <a:cubicBezTo>
                    <a:pt x="156" y="68"/>
                    <a:pt x="156" y="68"/>
                    <a:pt x="156" y="68"/>
                  </a:cubicBezTo>
                  <a:cubicBezTo>
                    <a:pt x="149" y="65"/>
                    <a:pt x="142" y="64"/>
                    <a:pt x="134" y="64"/>
                  </a:cubicBezTo>
                  <a:cubicBezTo>
                    <a:pt x="121" y="64"/>
                    <a:pt x="108" y="68"/>
                    <a:pt x="98" y="77"/>
                  </a:cubicBezTo>
                  <a:cubicBezTo>
                    <a:pt x="89" y="85"/>
                    <a:pt x="83" y="97"/>
                    <a:pt x="83" y="110"/>
                  </a:cubicBezTo>
                  <a:cubicBezTo>
                    <a:pt x="83" y="116"/>
                    <a:pt x="85" y="122"/>
                    <a:pt x="87" y="127"/>
                  </a:cubicBezTo>
                  <a:cubicBezTo>
                    <a:pt x="90" y="133"/>
                    <a:pt x="90" y="133"/>
                    <a:pt x="90" y="133"/>
                  </a:cubicBezTo>
                  <a:cubicBezTo>
                    <a:pt x="84" y="133"/>
                    <a:pt x="84" y="133"/>
                    <a:pt x="84" y="133"/>
                  </a:cubicBezTo>
                  <a:cubicBezTo>
                    <a:pt x="79" y="133"/>
                    <a:pt x="75" y="133"/>
                    <a:pt x="70" y="132"/>
                  </a:cubicBezTo>
                  <a:cubicBezTo>
                    <a:pt x="53" y="149"/>
                    <a:pt x="32" y="152"/>
                    <a:pt x="14" y="152"/>
                  </a:cubicBezTo>
                  <a:lnTo>
                    <a:pt x="10" y="152"/>
                  </a:lnTo>
                  <a:close/>
                  <a:moveTo>
                    <a:pt x="81" y="8"/>
                  </a:moveTo>
                  <a:cubicBezTo>
                    <a:pt x="41" y="8"/>
                    <a:pt x="8" y="34"/>
                    <a:pt x="8" y="66"/>
                  </a:cubicBezTo>
                  <a:cubicBezTo>
                    <a:pt x="8" y="84"/>
                    <a:pt x="18" y="100"/>
                    <a:pt x="35" y="112"/>
                  </a:cubicBezTo>
                  <a:cubicBezTo>
                    <a:pt x="36" y="112"/>
                    <a:pt x="36" y="112"/>
                    <a:pt x="36" y="112"/>
                  </a:cubicBezTo>
                  <a:cubicBezTo>
                    <a:pt x="37" y="114"/>
                    <a:pt x="37" y="114"/>
                    <a:pt x="37" y="114"/>
                  </a:cubicBezTo>
                  <a:cubicBezTo>
                    <a:pt x="37" y="116"/>
                    <a:pt x="37" y="118"/>
                    <a:pt x="37" y="119"/>
                  </a:cubicBezTo>
                  <a:cubicBezTo>
                    <a:pt x="37" y="129"/>
                    <a:pt x="30" y="138"/>
                    <a:pt x="22" y="144"/>
                  </a:cubicBezTo>
                  <a:cubicBezTo>
                    <a:pt x="37" y="142"/>
                    <a:pt x="53" y="139"/>
                    <a:pt x="66" y="125"/>
                  </a:cubicBezTo>
                  <a:cubicBezTo>
                    <a:pt x="68" y="124"/>
                    <a:pt x="68" y="124"/>
                    <a:pt x="68" y="124"/>
                  </a:cubicBezTo>
                  <a:cubicBezTo>
                    <a:pt x="70" y="124"/>
                    <a:pt x="70" y="124"/>
                    <a:pt x="70" y="124"/>
                  </a:cubicBezTo>
                  <a:cubicBezTo>
                    <a:pt x="72" y="124"/>
                    <a:pt x="75" y="125"/>
                    <a:pt x="78" y="125"/>
                  </a:cubicBezTo>
                  <a:cubicBezTo>
                    <a:pt x="76" y="120"/>
                    <a:pt x="75" y="115"/>
                    <a:pt x="75" y="110"/>
                  </a:cubicBezTo>
                  <a:cubicBezTo>
                    <a:pt x="75" y="95"/>
                    <a:pt x="82" y="81"/>
                    <a:pt x="93" y="71"/>
                  </a:cubicBezTo>
                  <a:cubicBezTo>
                    <a:pt x="104" y="61"/>
                    <a:pt x="119" y="56"/>
                    <a:pt x="134" y="56"/>
                  </a:cubicBezTo>
                  <a:cubicBezTo>
                    <a:pt x="141" y="56"/>
                    <a:pt x="147" y="57"/>
                    <a:pt x="153" y="59"/>
                  </a:cubicBezTo>
                  <a:cubicBezTo>
                    <a:pt x="149" y="30"/>
                    <a:pt x="118" y="8"/>
                    <a:pt x="81"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33" name="组合 232"/>
          <p:cNvGrpSpPr/>
          <p:nvPr/>
        </p:nvGrpSpPr>
        <p:grpSpPr>
          <a:xfrm>
            <a:off x="9618768" y="2191755"/>
            <a:ext cx="395526" cy="352434"/>
            <a:chOff x="9821864" y="1497013"/>
            <a:chExt cx="407988" cy="363538"/>
          </a:xfrm>
          <a:solidFill>
            <a:srgbClr val="2EC4B6"/>
          </a:solidFill>
        </p:grpSpPr>
        <p:sp>
          <p:nvSpPr>
            <p:cNvPr id="54" name="Freeform 33"/>
            <p:cNvSpPr>
              <a:spLocks noEditPoints="1"/>
            </p:cNvSpPr>
            <p:nvPr/>
          </p:nvSpPr>
          <p:spPr bwMode="auto">
            <a:xfrm>
              <a:off x="9821864" y="1497013"/>
              <a:ext cx="346075" cy="325438"/>
            </a:xfrm>
            <a:custGeom>
              <a:avLst/>
              <a:gdLst>
                <a:gd name="T0" fmla="*/ 10 w 152"/>
                <a:gd name="T1" fmla="*/ 143 h 143"/>
                <a:gd name="T2" fmla="*/ 10 w 152"/>
                <a:gd name="T3" fmla="*/ 132 h 143"/>
                <a:gd name="T4" fmla="*/ 12 w 152"/>
                <a:gd name="T5" fmla="*/ 131 h 143"/>
                <a:gd name="T6" fmla="*/ 27 w 152"/>
                <a:gd name="T7" fmla="*/ 112 h 143"/>
                <a:gd name="T8" fmla="*/ 27 w 152"/>
                <a:gd name="T9" fmla="*/ 110 h 143"/>
                <a:gd name="T10" fmla="*/ 0 w 152"/>
                <a:gd name="T11" fmla="*/ 62 h 143"/>
                <a:gd name="T12" fmla="*/ 76 w 152"/>
                <a:gd name="T13" fmla="*/ 0 h 143"/>
                <a:gd name="T14" fmla="*/ 152 w 152"/>
                <a:gd name="T15" fmla="*/ 62 h 143"/>
                <a:gd name="T16" fmla="*/ 76 w 152"/>
                <a:gd name="T17" fmla="*/ 125 h 143"/>
                <a:gd name="T18" fmla="*/ 66 w 152"/>
                <a:gd name="T19" fmla="*/ 124 h 143"/>
                <a:gd name="T20" fmla="*/ 14 w 152"/>
                <a:gd name="T21" fmla="*/ 142 h 143"/>
                <a:gd name="T22" fmla="*/ 10 w 152"/>
                <a:gd name="T23" fmla="*/ 143 h 143"/>
                <a:gd name="T24" fmla="*/ 76 w 152"/>
                <a:gd name="T25" fmla="*/ 8 h 143"/>
                <a:gd name="T26" fmla="*/ 8 w 152"/>
                <a:gd name="T27" fmla="*/ 62 h 143"/>
                <a:gd name="T28" fmla="*/ 33 w 152"/>
                <a:gd name="T29" fmla="*/ 104 h 143"/>
                <a:gd name="T30" fmla="*/ 35 w 152"/>
                <a:gd name="T31" fmla="*/ 105 h 143"/>
                <a:gd name="T32" fmla="*/ 35 w 152"/>
                <a:gd name="T33" fmla="*/ 107 h 143"/>
                <a:gd name="T34" fmla="*/ 35 w 152"/>
                <a:gd name="T35" fmla="*/ 112 h 143"/>
                <a:gd name="T36" fmla="*/ 22 w 152"/>
                <a:gd name="T37" fmla="*/ 134 h 143"/>
                <a:gd name="T38" fmla="*/ 62 w 152"/>
                <a:gd name="T39" fmla="*/ 117 h 143"/>
                <a:gd name="T40" fmla="*/ 64 w 152"/>
                <a:gd name="T41" fmla="*/ 116 h 143"/>
                <a:gd name="T42" fmla="*/ 65 w 152"/>
                <a:gd name="T43" fmla="*/ 116 h 143"/>
                <a:gd name="T44" fmla="*/ 76 w 152"/>
                <a:gd name="T45" fmla="*/ 117 h 143"/>
                <a:gd name="T46" fmla="*/ 144 w 152"/>
                <a:gd name="T47" fmla="*/ 62 h 143"/>
                <a:gd name="T48" fmla="*/ 76 w 152"/>
                <a:gd name="T49" fmla="*/ 8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2" h="143">
                  <a:moveTo>
                    <a:pt x="10" y="143"/>
                  </a:moveTo>
                  <a:cubicBezTo>
                    <a:pt x="10" y="132"/>
                    <a:pt x="10" y="132"/>
                    <a:pt x="10" y="132"/>
                  </a:cubicBezTo>
                  <a:cubicBezTo>
                    <a:pt x="12" y="131"/>
                    <a:pt x="12" y="131"/>
                    <a:pt x="12" y="131"/>
                  </a:cubicBezTo>
                  <a:cubicBezTo>
                    <a:pt x="21" y="127"/>
                    <a:pt x="27" y="119"/>
                    <a:pt x="27" y="112"/>
                  </a:cubicBezTo>
                  <a:cubicBezTo>
                    <a:pt x="27" y="111"/>
                    <a:pt x="27" y="110"/>
                    <a:pt x="27" y="110"/>
                  </a:cubicBezTo>
                  <a:cubicBezTo>
                    <a:pt x="10" y="98"/>
                    <a:pt x="0" y="81"/>
                    <a:pt x="0" y="62"/>
                  </a:cubicBezTo>
                  <a:cubicBezTo>
                    <a:pt x="0" y="28"/>
                    <a:pt x="34" y="0"/>
                    <a:pt x="76" y="0"/>
                  </a:cubicBezTo>
                  <a:cubicBezTo>
                    <a:pt x="118" y="0"/>
                    <a:pt x="152" y="28"/>
                    <a:pt x="152" y="62"/>
                  </a:cubicBezTo>
                  <a:cubicBezTo>
                    <a:pt x="152" y="96"/>
                    <a:pt x="118" y="125"/>
                    <a:pt x="76" y="125"/>
                  </a:cubicBezTo>
                  <a:cubicBezTo>
                    <a:pt x="73" y="125"/>
                    <a:pt x="70" y="124"/>
                    <a:pt x="66" y="124"/>
                  </a:cubicBezTo>
                  <a:cubicBezTo>
                    <a:pt x="50" y="139"/>
                    <a:pt x="31" y="142"/>
                    <a:pt x="14" y="142"/>
                  </a:cubicBezTo>
                  <a:lnTo>
                    <a:pt x="10" y="143"/>
                  </a:lnTo>
                  <a:close/>
                  <a:moveTo>
                    <a:pt x="76" y="8"/>
                  </a:moveTo>
                  <a:cubicBezTo>
                    <a:pt x="39" y="8"/>
                    <a:pt x="8" y="32"/>
                    <a:pt x="8" y="62"/>
                  </a:cubicBezTo>
                  <a:cubicBezTo>
                    <a:pt x="8" y="78"/>
                    <a:pt x="17" y="94"/>
                    <a:pt x="33" y="104"/>
                  </a:cubicBezTo>
                  <a:cubicBezTo>
                    <a:pt x="35" y="105"/>
                    <a:pt x="35" y="105"/>
                    <a:pt x="35" y="105"/>
                  </a:cubicBezTo>
                  <a:cubicBezTo>
                    <a:pt x="35" y="107"/>
                    <a:pt x="35" y="107"/>
                    <a:pt x="35" y="107"/>
                  </a:cubicBezTo>
                  <a:cubicBezTo>
                    <a:pt x="35" y="108"/>
                    <a:pt x="35" y="110"/>
                    <a:pt x="35" y="112"/>
                  </a:cubicBezTo>
                  <a:cubicBezTo>
                    <a:pt x="35" y="120"/>
                    <a:pt x="30" y="128"/>
                    <a:pt x="22" y="134"/>
                  </a:cubicBezTo>
                  <a:cubicBezTo>
                    <a:pt x="36" y="133"/>
                    <a:pt x="50" y="129"/>
                    <a:pt x="62" y="117"/>
                  </a:cubicBezTo>
                  <a:cubicBezTo>
                    <a:pt x="64" y="116"/>
                    <a:pt x="64" y="116"/>
                    <a:pt x="64" y="116"/>
                  </a:cubicBezTo>
                  <a:cubicBezTo>
                    <a:pt x="65" y="116"/>
                    <a:pt x="65" y="116"/>
                    <a:pt x="65" y="116"/>
                  </a:cubicBezTo>
                  <a:cubicBezTo>
                    <a:pt x="69" y="116"/>
                    <a:pt x="73" y="117"/>
                    <a:pt x="76" y="117"/>
                  </a:cubicBezTo>
                  <a:cubicBezTo>
                    <a:pt x="114" y="117"/>
                    <a:pt x="144" y="92"/>
                    <a:pt x="144" y="62"/>
                  </a:cubicBezTo>
                  <a:cubicBezTo>
                    <a:pt x="144" y="32"/>
                    <a:pt x="114" y="8"/>
                    <a:pt x="7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34"/>
            <p:cNvSpPr>
              <a:spLocks noEditPoints="1"/>
            </p:cNvSpPr>
            <p:nvPr/>
          </p:nvSpPr>
          <p:spPr bwMode="auto">
            <a:xfrm>
              <a:off x="9980614" y="1617663"/>
              <a:ext cx="249238" cy="242888"/>
            </a:xfrm>
            <a:custGeom>
              <a:avLst/>
              <a:gdLst>
                <a:gd name="T0" fmla="*/ 100 w 109"/>
                <a:gd name="T1" fmla="*/ 107 h 107"/>
                <a:gd name="T2" fmla="*/ 98 w 109"/>
                <a:gd name="T3" fmla="*/ 107 h 107"/>
                <a:gd name="T4" fmla="*/ 54 w 109"/>
                <a:gd name="T5" fmla="*/ 91 h 107"/>
                <a:gd name="T6" fmla="*/ 6 w 109"/>
                <a:gd name="T7" fmla="*/ 81 h 107"/>
                <a:gd name="T8" fmla="*/ 0 w 109"/>
                <a:gd name="T9" fmla="*/ 77 h 107"/>
                <a:gd name="T10" fmla="*/ 7 w 109"/>
                <a:gd name="T11" fmla="*/ 77 h 107"/>
                <a:gd name="T12" fmla="*/ 63 w 109"/>
                <a:gd name="T13" fmla="*/ 58 h 107"/>
                <a:gd name="T14" fmla="*/ 81 w 109"/>
                <a:gd name="T15" fmla="*/ 36 h 107"/>
                <a:gd name="T16" fmla="*/ 88 w 109"/>
                <a:gd name="T17" fmla="*/ 9 h 107"/>
                <a:gd name="T18" fmla="*/ 88 w 109"/>
                <a:gd name="T19" fmla="*/ 5 h 107"/>
                <a:gd name="T20" fmla="*/ 87 w 109"/>
                <a:gd name="T21" fmla="*/ 0 h 107"/>
                <a:gd name="T22" fmla="*/ 91 w 109"/>
                <a:gd name="T23" fmla="*/ 3 h 107"/>
                <a:gd name="T24" fmla="*/ 109 w 109"/>
                <a:gd name="T25" fmla="*/ 39 h 107"/>
                <a:gd name="T26" fmla="*/ 86 w 109"/>
                <a:gd name="T27" fmla="*/ 79 h 107"/>
                <a:gd name="T28" fmla="*/ 86 w 109"/>
                <a:gd name="T29" fmla="*/ 82 h 107"/>
                <a:gd name="T30" fmla="*/ 99 w 109"/>
                <a:gd name="T31" fmla="*/ 100 h 107"/>
                <a:gd name="T32" fmla="*/ 100 w 109"/>
                <a:gd name="T33" fmla="*/ 100 h 107"/>
                <a:gd name="T34" fmla="*/ 100 w 109"/>
                <a:gd name="T35" fmla="*/ 107 h 107"/>
                <a:gd name="T36" fmla="*/ 55 w 109"/>
                <a:gd name="T37" fmla="*/ 87 h 107"/>
                <a:gd name="T38" fmla="*/ 56 w 109"/>
                <a:gd name="T39" fmla="*/ 87 h 107"/>
                <a:gd name="T40" fmla="*/ 96 w 109"/>
                <a:gd name="T41" fmla="*/ 103 h 107"/>
                <a:gd name="T42" fmla="*/ 82 w 109"/>
                <a:gd name="T43" fmla="*/ 82 h 107"/>
                <a:gd name="T44" fmla="*/ 82 w 109"/>
                <a:gd name="T45" fmla="*/ 78 h 107"/>
                <a:gd name="T46" fmla="*/ 82 w 109"/>
                <a:gd name="T47" fmla="*/ 77 h 107"/>
                <a:gd name="T48" fmla="*/ 83 w 109"/>
                <a:gd name="T49" fmla="*/ 76 h 107"/>
                <a:gd name="T50" fmla="*/ 105 w 109"/>
                <a:gd name="T51" fmla="*/ 39 h 107"/>
                <a:gd name="T52" fmla="*/ 92 w 109"/>
                <a:gd name="T53" fmla="*/ 9 h 107"/>
                <a:gd name="T54" fmla="*/ 92 w 109"/>
                <a:gd name="T55" fmla="*/ 9 h 107"/>
                <a:gd name="T56" fmla="*/ 85 w 109"/>
                <a:gd name="T57" fmla="*/ 38 h 107"/>
                <a:gd name="T58" fmla="*/ 66 w 109"/>
                <a:gd name="T59" fmla="*/ 61 h 107"/>
                <a:gd name="T60" fmla="*/ 14 w 109"/>
                <a:gd name="T61" fmla="*/ 81 h 107"/>
                <a:gd name="T62" fmla="*/ 54 w 109"/>
                <a:gd name="T63" fmla="*/ 87 h 107"/>
                <a:gd name="T64" fmla="*/ 55 w 109"/>
                <a:gd name="T65" fmla="*/ 8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9" h="107">
                  <a:moveTo>
                    <a:pt x="100" y="107"/>
                  </a:moveTo>
                  <a:cubicBezTo>
                    <a:pt x="98" y="107"/>
                    <a:pt x="98" y="107"/>
                    <a:pt x="98" y="107"/>
                  </a:cubicBezTo>
                  <a:cubicBezTo>
                    <a:pt x="81" y="106"/>
                    <a:pt x="67" y="103"/>
                    <a:pt x="54" y="91"/>
                  </a:cubicBezTo>
                  <a:cubicBezTo>
                    <a:pt x="36" y="93"/>
                    <a:pt x="19" y="89"/>
                    <a:pt x="6" y="81"/>
                  </a:cubicBezTo>
                  <a:cubicBezTo>
                    <a:pt x="0" y="77"/>
                    <a:pt x="0" y="77"/>
                    <a:pt x="0" y="77"/>
                  </a:cubicBezTo>
                  <a:cubicBezTo>
                    <a:pt x="7" y="77"/>
                    <a:pt x="7" y="77"/>
                    <a:pt x="7" y="77"/>
                  </a:cubicBezTo>
                  <a:cubicBezTo>
                    <a:pt x="28" y="77"/>
                    <a:pt x="48" y="70"/>
                    <a:pt x="63" y="58"/>
                  </a:cubicBezTo>
                  <a:cubicBezTo>
                    <a:pt x="71" y="52"/>
                    <a:pt x="77" y="44"/>
                    <a:pt x="81" y="36"/>
                  </a:cubicBezTo>
                  <a:cubicBezTo>
                    <a:pt x="86" y="28"/>
                    <a:pt x="88" y="18"/>
                    <a:pt x="88" y="9"/>
                  </a:cubicBezTo>
                  <a:cubicBezTo>
                    <a:pt x="88" y="8"/>
                    <a:pt x="88" y="6"/>
                    <a:pt x="88" y="5"/>
                  </a:cubicBezTo>
                  <a:cubicBezTo>
                    <a:pt x="87" y="0"/>
                    <a:pt x="87" y="0"/>
                    <a:pt x="87" y="0"/>
                  </a:cubicBezTo>
                  <a:cubicBezTo>
                    <a:pt x="91" y="3"/>
                    <a:pt x="91" y="3"/>
                    <a:pt x="91" y="3"/>
                  </a:cubicBezTo>
                  <a:cubicBezTo>
                    <a:pt x="103" y="13"/>
                    <a:pt x="109" y="26"/>
                    <a:pt x="109" y="39"/>
                  </a:cubicBezTo>
                  <a:cubicBezTo>
                    <a:pt x="109" y="55"/>
                    <a:pt x="101" y="69"/>
                    <a:pt x="86" y="79"/>
                  </a:cubicBezTo>
                  <a:cubicBezTo>
                    <a:pt x="86" y="80"/>
                    <a:pt x="86" y="81"/>
                    <a:pt x="86" y="82"/>
                  </a:cubicBezTo>
                  <a:cubicBezTo>
                    <a:pt x="86" y="89"/>
                    <a:pt x="91" y="96"/>
                    <a:pt x="99" y="100"/>
                  </a:cubicBezTo>
                  <a:cubicBezTo>
                    <a:pt x="100" y="100"/>
                    <a:pt x="100" y="100"/>
                    <a:pt x="100" y="100"/>
                  </a:cubicBezTo>
                  <a:lnTo>
                    <a:pt x="100" y="107"/>
                  </a:lnTo>
                  <a:close/>
                  <a:moveTo>
                    <a:pt x="55" y="87"/>
                  </a:moveTo>
                  <a:cubicBezTo>
                    <a:pt x="56" y="87"/>
                    <a:pt x="56" y="87"/>
                    <a:pt x="56" y="87"/>
                  </a:cubicBezTo>
                  <a:cubicBezTo>
                    <a:pt x="68" y="99"/>
                    <a:pt x="80" y="102"/>
                    <a:pt x="96" y="103"/>
                  </a:cubicBezTo>
                  <a:cubicBezTo>
                    <a:pt x="87" y="98"/>
                    <a:pt x="82" y="90"/>
                    <a:pt x="82" y="82"/>
                  </a:cubicBezTo>
                  <a:cubicBezTo>
                    <a:pt x="82" y="80"/>
                    <a:pt x="82" y="79"/>
                    <a:pt x="82" y="78"/>
                  </a:cubicBezTo>
                  <a:cubicBezTo>
                    <a:pt x="82" y="77"/>
                    <a:pt x="82" y="77"/>
                    <a:pt x="82" y="77"/>
                  </a:cubicBezTo>
                  <a:cubicBezTo>
                    <a:pt x="83" y="76"/>
                    <a:pt x="83" y="76"/>
                    <a:pt x="83" y="76"/>
                  </a:cubicBezTo>
                  <a:cubicBezTo>
                    <a:pt x="97" y="67"/>
                    <a:pt x="105" y="54"/>
                    <a:pt x="105" y="39"/>
                  </a:cubicBezTo>
                  <a:cubicBezTo>
                    <a:pt x="105" y="28"/>
                    <a:pt x="101" y="18"/>
                    <a:pt x="92" y="9"/>
                  </a:cubicBezTo>
                  <a:cubicBezTo>
                    <a:pt x="92" y="9"/>
                    <a:pt x="92" y="9"/>
                    <a:pt x="92" y="9"/>
                  </a:cubicBezTo>
                  <a:cubicBezTo>
                    <a:pt x="92" y="19"/>
                    <a:pt x="89" y="29"/>
                    <a:pt x="85" y="38"/>
                  </a:cubicBezTo>
                  <a:cubicBezTo>
                    <a:pt x="80" y="47"/>
                    <a:pt x="74" y="54"/>
                    <a:pt x="66" y="61"/>
                  </a:cubicBezTo>
                  <a:cubicBezTo>
                    <a:pt x="52" y="72"/>
                    <a:pt x="33" y="79"/>
                    <a:pt x="14" y="81"/>
                  </a:cubicBezTo>
                  <a:cubicBezTo>
                    <a:pt x="26" y="86"/>
                    <a:pt x="40" y="88"/>
                    <a:pt x="54" y="87"/>
                  </a:cubicBezTo>
                  <a:lnTo>
                    <a:pt x="55" y="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35" name="组合 234"/>
          <p:cNvGrpSpPr/>
          <p:nvPr/>
        </p:nvGrpSpPr>
        <p:grpSpPr>
          <a:xfrm>
            <a:off x="7080938" y="2193293"/>
            <a:ext cx="392448" cy="353973"/>
            <a:chOff x="7204076" y="1498600"/>
            <a:chExt cx="404813" cy="365125"/>
          </a:xfrm>
          <a:solidFill>
            <a:srgbClr val="2EC4B6"/>
          </a:solidFill>
        </p:grpSpPr>
        <p:sp>
          <p:nvSpPr>
            <p:cNvPr id="56" name="Freeform 35"/>
            <p:cNvSpPr>
              <a:spLocks noEditPoints="1"/>
            </p:cNvSpPr>
            <p:nvPr/>
          </p:nvSpPr>
          <p:spPr bwMode="auto">
            <a:xfrm>
              <a:off x="7204076" y="1498600"/>
              <a:ext cx="131763" cy="360363"/>
            </a:xfrm>
            <a:custGeom>
              <a:avLst/>
              <a:gdLst>
                <a:gd name="T0" fmla="*/ 0 w 83"/>
                <a:gd name="T1" fmla="*/ 227 h 227"/>
                <a:gd name="T2" fmla="*/ 0 w 83"/>
                <a:gd name="T3" fmla="*/ 33 h 227"/>
                <a:gd name="T4" fmla="*/ 83 w 83"/>
                <a:gd name="T5" fmla="*/ 0 h 227"/>
                <a:gd name="T6" fmla="*/ 83 w 83"/>
                <a:gd name="T7" fmla="*/ 192 h 227"/>
                <a:gd name="T8" fmla="*/ 0 w 83"/>
                <a:gd name="T9" fmla="*/ 227 h 227"/>
                <a:gd name="T10" fmla="*/ 6 w 83"/>
                <a:gd name="T11" fmla="*/ 38 h 227"/>
                <a:gd name="T12" fmla="*/ 6 w 83"/>
                <a:gd name="T13" fmla="*/ 218 h 227"/>
                <a:gd name="T14" fmla="*/ 78 w 83"/>
                <a:gd name="T15" fmla="*/ 189 h 227"/>
                <a:gd name="T16" fmla="*/ 78 w 83"/>
                <a:gd name="T17" fmla="*/ 9 h 227"/>
                <a:gd name="T18" fmla="*/ 6 w 83"/>
                <a:gd name="T19" fmla="*/ 3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3" h="227">
                  <a:moveTo>
                    <a:pt x="0" y="227"/>
                  </a:moveTo>
                  <a:lnTo>
                    <a:pt x="0" y="33"/>
                  </a:lnTo>
                  <a:lnTo>
                    <a:pt x="83" y="0"/>
                  </a:lnTo>
                  <a:lnTo>
                    <a:pt x="83" y="192"/>
                  </a:lnTo>
                  <a:lnTo>
                    <a:pt x="0" y="227"/>
                  </a:lnTo>
                  <a:close/>
                  <a:moveTo>
                    <a:pt x="6" y="38"/>
                  </a:moveTo>
                  <a:lnTo>
                    <a:pt x="6" y="218"/>
                  </a:lnTo>
                  <a:lnTo>
                    <a:pt x="78" y="189"/>
                  </a:lnTo>
                  <a:lnTo>
                    <a:pt x="78" y="9"/>
                  </a:lnTo>
                  <a:lnTo>
                    <a:pt x="6"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Freeform 36"/>
            <p:cNvSpPr>
              <a:spLocks noEditPoints="1"/>
            </p:cNvSpPr>
            <p:nvPr/>
          </p:nvSpPr>
          <p:spPr bwMode="auto">
            <a:xfrm>
              <a:off x="7348539" y="1501775"/>
              <a:ext cx="139700" cy="361950"/>
            </a:xfrm>
            <a:custGeom>
              <a:avLst/>
              <a:gdLst>
                <a:gd name="T0" fmla="*/ 88 w 88"/>
                <a:gd name="T1" fmla="*/ 228 h 228"/>
                <a:gd name="T2" fmla="*/ 0 w 88"/>
                <a:gd name="T3" fmla="*/ 199 h 228"/>
                <a:gd name="T4" fmla="*/ 0 w 88"/>
                <a:gd name="T5" fmla="*/ 0 h 228"/>
                <a:gd name="T6" fmla="*/ 88 w 88"/>
                <a:gd name="T7" fmla="*/ 30 h 228"/>
                <a:gd name="T8" fmla="*/ 88 w 88"/>
                <a:gd name="T9" fmla="*/ 228 h 228"/>
                <a:gd name="T10" fmla="*/ 11 w 88"/>
                <a:gd name="T11" fmla="*/ 190 h 228"/>
                <a:gd name="T12" fmla="*/ 77 w 88"/>
                <a:gd name="T13" fmla="*/ 212 h 228"/>
                <a:gd name="T14" fmla="*/ 77 w 88"/>
                <a:gd name="T15" fmla="*/ 37 h 228"/>
                <a:gd name="T16" fmla="*/ 11 w 88"/>
                <a:gd name="T17" fmla="*/ 16 h 228"/>
                <a:gd name="T18" fmla="*/ 11 w 88"/>
                <a:gd name="T19" fmla="*/ 19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228">
                  <a:moveTo>
                    <a:pt x="88" y="228"/>
                  </a:moveTo>
                  <a:lnTo>
                    <a:pt x="0" y="199"/>
                  </a:lnTo>
                  <a:lnTo>
                    <a:pt x="0" y="0"/>
                  </a:lnTo>
                  <a:lnTo>
                    <a:pt x="88" y="30"/>
                  </a:lnTo>
                  <a:lnTo>
                    <a:pt x="88" y="228"/>
                  </a:lnTo>
                  <a:close/>
                  <a:moveTo>
                    <a:pt x="11" y="190"/>
                  </a:moveTo>
                  <a:lnTo>
                    <a:pt x="77" y="212"/>
                  </a:lnTo>
                  <a:lnTo>
                    <a:pt x="77" y="37"/>
                  </a:lnTo>
                  <a:lnTo>
                    <a:pt x="11" y="16"/>
                  </a:lnTo>
                  <a:lnTo>
                    <a:pt x="11" y="1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Freeform 37"/>
            <p:cNvSpPr>
              <a:spLocks noEditPoints="1"/>
            </p:cNvSpPr>
            <p:nvPr/>
          </p:nvSpPr>
          <p:spPr bwMode="auto">
            <a:xfrm>
              <a:off x="7500939" y="1498600"/>
              <a:ext cx="107950" cy="349250"/>
            </a:xfrm>
            <a:custGeom>
              <a:avLst/>
              <a:gdLst>
                <a:gd name="T0" fmla="*/ 0 w 68"/>
                <a:gd name="T1" fmla="*/ 220 h 220"/>
                <a:gd name="T2" fmla="*/ 0 w 68"/>
                <a:gd name="T3" fmla="*/ 28 h 220"/>
                <a:gd name="T4" fmla="*/ 68 w 68"/>
                <a:gd name="T5" fmla="*/ 0 h 220"/>
                <a:gd name="T6" fmla="*/ 68 w 68"/>
                <a:gd name="T7" fmla="*/ 192 h 220"/>
                <a:gd name="T8" fmla="*/ 0 w 68"/>
                <a:gd name="T9" fmla="*/ 220 h 220"/>
                <a:gd name="T10" fmla="*/ 5 w 68"/>
                <a:gd name="T11" fmla="*/ 32 h 220"/>
                <a:gd name="T12" fmla="*/ 5 w 68"/>
                <a:gd name="T13" fmla="*/ 212 h 220"/>
                <a:gd name="T14" fmla="*/ 63 w 68"/>
                <a:gd name="T15" fmla="*/ 189 h 220"/>
                <a:gd name="T16" fmla="*/ 63 w 68"/>
                <a:gd name="T17" fmla="*/ 9 h 220"/>
                <a:gd name="T18" fmla="*/ 5 w 68"/>
                <a:gd name="T19" fmla="*/ 32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220">
                  <a:moveTo>
                    <a:pt x="0" y="220"/>
                  </a:moveTo>
                  <a:lnTo>
                    <a:pt x="0" y="28"/>
                  </a:lnTo>
                  <a:lnTo>
                    <a:pt x="68" y="0"/>
                  </a:lnTo>
                  <a:lnTo>
                    <a:pt x="68" y="192"/>
                  </a:lnTo>
                  <a:lnTo>
                    <a:pt x="0" y="220"/>
                  </a:lnTo>
                  <a:close/>
                  <a:moveTo>
                    <a:pt x="5" y="32"/>
                  </a:moveTo>
                  <a:lnTo>
                    <a:pt x="5" y="212"/>
                  </a:lnTo>
                  <a:lnTo>
                    <a:pt x="63" y="189"/>
                  </a:lnTo>
                  <a:lnTo>
                    <a:pt x="63" y="9"/>
                  </a:lnTo>
                  <a:lnTo>
                    <a:pt x="5"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36" name="组合 235"/>
          <p:cNvGrpSpPr/>
          <p:nvPr/>
        </p:nvGrpSpPr>
        <p:grpSpPr>
          <a:xfrm>
            <a:off x="6237560" y="2167130"/>
            <a:ext cx="393987" cy="401682"/>
            <a:chOff x="6334126" y="1471613"/>
            <a:chExt cx="406400" cy="414338"/>
          </a:xfrm>
          <a:solidFill>
            <a:srgbClr val="2EC4B6"/>
          </a:solidFill>
        </p:grpSpPr>
        <p:sp>
          <p:nvSpPr>
            <p:cNvPr id="59" name="Freeform 38"/>
            <p:cNvSpPr>
              <a:spLocks noEditPoints="1"/>
            </p:cNvSpPr>
            <p:nvPr/>
          </p:nvSpPr>
          <p:spPr bwMode="auto">
            <a:xfrm>
              <a:off x="6334126" y="1471613"/>
              <a:ext cx="406400" cy="414338"/>
            </a:xfrm>
            <a:custGeom>
              <a:avLst/>
              <a:gdLst>
                <a:gd name="T0" fmla="*/ 111 w 179"/>
                <a:gd name="T1" fmla="*/ 182 h 182"/>
                <a:gd name="T2" fmla="*/ 68 w 179"/>
                <a:gd name="T3" fmla="*/ 182 h 182"/>
                <a:gd name="T4" fmla="*/ 68 w 179"/>
                <a:gd name="T5" fmla="*/ 178 h 182"/>
                <a:gd name="T6" fmla="*/ 39 w 179"/>
                <a:gd name="T7" fmla="*/ 149 h 182"/>
                <a:gd name="T8" fmla="*/ 25 w 179"/>
                <a:gd name="T9" fmla="*/ 153 h 182"/>
                <a:gd name="T10" fmla="*/ 21 w 179"/>
                <a:gd name="T11" fmla="*/ 155 h 182"/>
                <a:gd name="T12" fmla="*/ 0 w 179"/>
                <a:gd name="T13" fmla="*/ 118 h 182"/>
                <a:gd name="T14" fmla="*/ 3 w 179"/>
                <a:gd name="T15" fmla="*/ 116 h 182"/>
                <a:gd name="T16" fmla="*/ 14 w 179"/>
                <a:gd name="T17" fmla="*/ 76 h 182"/>
                <a:gd name="T18" fmla="*/ 3 w 179"/>
                <a:gd name="T19" fmla="*/ 66 h 182"/>
                <a:gd name="T20" fmla="*/ 0 w 179"/>
                <a:gd name="T21" fmla="*/ 64 h 182"/>
                <a:gd name="T22" fmla="*/ 21 w 179"/>
                <a:gd name="T23" fmla="*/ 27 h 182"/>
                <a:gd name="T24" fmla="*/ 25 w 179"/>
                <a:gd name="T25" fmla="*/ 29 h 182"/>
                <a:gd name="T26" fmla="*/ 39 w 179"/>
                <a:gd name="T27" fmla="*/ 33 h 182"/>
                <a:gd name="T28" fmla="*/ 64 w 179"/>
                <a:gd name="T29" fmla="*/ 18 h 182"/>
                <a:gd name="T30" fmla="*/ 68 w 179"/>
                <a:gd name="T31" fmla="*/ 4 h 182"/>
                <a:gd name="T32" fmla="*/ 68 w 179"/>
                <a:gd name="T33" fmla="*/ 0 h 182"/>
                <a:gd name="T34" fmla="*/ 111 w 179"/>
                <a:gd name="T35" fmla="*/ 0 h 182"/>
                <a:gd name="T36" fmla="*/ 111 w 179"/>
                <a:gd name="T37" fmla="*/ 4 h 182"/>
                <a:gd name="T38" fmla="*/ 140 w 179"/>
                <a:gd name="T39" fmla="*/ 33 h 182"/>
                <a:gd name="T40" fmla="*/ 154 w 179"/>
                <a:gd name="T41" fmla="*/ 29 h 182"/>
                <a:gd name="T42" fmla="*/ 158 w 179"/>
                <a:gd name="T43" fmla="*/ 27 h 182"/>
                <a:gd name="T44" fmla="*/ 179 w 179"/>
                <a:gd name="T45" fmla="*/ 64 h 182"/>
                <a:gd name="T46" fmla="*/ 176 w 179"/>
                <a:gd name="T47" fmla="*/ 66 h 182"/>
                <a:gd name="T48" fmla="*/ 165 w 179"/>
                <a:gd name="T49" fmla="*/ 106 h 182"/>
                <a:gd name="T50" fmla="*/ 175 w 179"/>
                <a:gd name="T51" fmla="*/ 116 h 182"/>
                <a:gd name="T52" fmla="*/ 179 w 179"/>
                <a:gd name="T53" fmla="*/ 118 h 182"/>
                <a:gd name="T54" fmla="*/ 158 w 179"/>
                <a:gd name="T55" fmla="*/ 155 h 182"/>
                <a:gd name="T56" fmla="*/ 154 w 179"/>
                <a:gd name="T57" fmla="*/ 153 h 182"/>
                <a:gd name="T58" fmla="*/ 140 w 179"/>
                <a:gd name="T59" fmla="*/ 149 h 182"/>
                <a:gd name="T60" fmla="*/ 114 w 179"/>
                <a:gd name="T61" fmla="*/ 163 h 182"/>
                <a:gd name="T62" fmla="*/ 111 w 179"/>
                <a:gd name="T63" fmla="*/ 178 h 182"/>
                <a:gd name="T64" fmla="*/ 111 w 179"/>
                <a:gd name="T65" fmla="*/ 182 h 182"/>
                <a:gd name="T66" fmla="*/ 76 w 179"/>
                <a:gd name="T67" fmla="*/ 174 h 182"/>
                <a:gd name="T68" fmla="*/ 103 w 179"/>
                <a:gd name="T69" fmla="*/ 174 h 182"/>
                <a:gd name="T70" fmla="*/ 108 w 179"/>
                <a:gd name="T71" fmla="*/ 159 h 182"/>
                <a:gd name="T72" fmla="*/ 140 w 179"/>
                <a:gd name="T73" fmla="*/ 141 h 182"/>
                <a:gd name="T74" fmla="*/ 155 w 179"/>
                <a:gd name="T75" fmla="*/ 144 h 182"/>
                <a:gd name="T76" fmla="*/ 168 w 179"/>
                <a:gd name="T77" fmla="*/ 121 h 182"/>
                <a:gd name="T78" fmla="*/ 158 w 179"/>
                <a:gd name="T79" fmla="*/ 110 h 182"/>
                <a:gd name="T80" fmla="*/ 168 w 179"/>
                <a:gd name="T81" fmla="*/ 61 h 182"/>
                <a:gd name="T82" fmla="*/ 155 w 179"/>
                <a:gd name="T83" fmla="*/ 38 h 182"/>
                <a:gd name="T84" fmla="*/ 140 w 179"/>
                <a:gd name="T85" fmla="*/ 41 h 182"/>
                <a:gd name="T86" fmla="*/ 103 w 179"/>
                <a:gd name="T87" fmla="*/ 8 h 182"/>
                <a:gd name="T88" fmla="*/ 76 w 179"/>
                <a:gd name="T89" fmla="*/ 8 h 182"/>
                <a:gd name="T90" fmla="*/ 71 w 179"/>
                <a:gd name="T91" fmla="*/ 22 h 182"/>
                <a:gd name="T92" fmla="*/ 39 w 179"/>
                <a:gd name="T93" fmla="*/ 41 h 182"/>
                <a:gd name="T94" fmla="*/ 24 w 179"/>
                <a:gd name="T95" fmla="*/ 38 h 182"/>
                <a:gd name="T96" fmla="*/ 11 w 179"/>
                <a:gd name="T97" fmla="*/ 61 h 182"/>
                <a:gd name="T98" fmla="*/ 21 w 179"/>
                <a:gd name="T99" fmla="*/ 72 h 182"/>
                <a:gd name="T100" fmla="*/ 11 w 179"/>
                <a:gd name="T101" fmla="*/ 121 h 182"/>
                <a:gd name="T102" fmla="*/ 24 w 179"/>
                <a:gd name="T103" fmla="*/ 144 h 182"/>
                <a:gd name="T104" fmla="*/ 39 w 179"/>
                <a:gd name="T105" fmla="*/ 141 h 182"/>
                <a:gd name="T106" fmla="*/ 76 w 179"/>
                <a:gd name="T107" fmla="*/ 17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9" h="182">
                  <a:moveTo>
                    <a:pt x="111" y="182"/>
                  </a:moveTo>
                  <a:cubicBezTo>
                    <a:pt x="68" y="182"/>
                    <a:pt x="68" y="182"/>
                    <a:pt x="68" y="182"/>
                  </a:cubicBezTo>
                  <a:cubicBezTo>
                    <a:pt x="68" y="178"/>
                    <a:pt x="68" y="178"/>
                    <a:pt x="68" y="178"/>
                  </a:cubicBezTo>
                  <a:cubicBezTo>
                    <a:pt x="68" y="162"/>
                    <a:pt x="55" y="149"/>
                    <a:pt x="39" y="149"/>
                  </a:cubicBezTo>
                  <a:cubicBezTo>
                    <a:pt x="34" y="149"/>
                    <a:pt x="29" y="150"/>
                    <a:pt x="25" y="153"/>
                  </a:cubicBezTo>
                  <a:cubicBezTo>
                    <a:pt x="21" y="155"/>
                    <a:pt x="21" y="155"/>
                    <a:pt x="21" y="155"/>
                  </a:cubicBezTo>
                  <a:cubicBezTo>
                    <a:pt x="0" y="118"/>
                    <a:pt x="0" y="118"/>
                    <a:pt x="0" y="118"/>
                  </a:cubicBezTo>
                  <a:cubicBezTo>
                    <a:pt x="3" y="116"/>
                    <a:pt x="3" y="116"/>
                    <a:pt x="3" y="116"/>
                  </a:cubicBezTo>
                  <a:cubicBezTo>
                    <a:pt x="17" y="108"/>
                    <a:pt x="22" y="90"/>
                    <a:pt x="14" y="76"/>
                  </a:cubicBezTo>
                  <a:cubicBezTo>
                    <a:pt x="12" y="72"/>
                    <a:pt x="8" y="68"/>
                    <a:pt x="3" y="66"/>
                  </a:cubicBezTo>
                  <a:cubicBezTo>
                    <a:pt x="0" y="64"/>
                    <a:pt x="0" y="64"/>
                    <a:pt x="0" y="64"/>
                  </a:cubicBezTo>
                  <a:cubicBezTo>
                    <a:pt x="21" y="27"/>
                    <a:pt x="21" y="27"/>
                    <a:pt x="21" y="27"/>
                  </a:cubicBezTo>
                  <a:cubicBezTo>
                    <a:pt x="25" y="29"/>
                    <a:pt x="25" y="29"/>
                    <a:pt x="25" y="29"/>
                  </a:cubicBezTo>
                  <a:cubicBezTo>
                    <a:pt x="29" y="32"/>
                    <a:pt x="34" y="33"/>
                    <a:pt x="39" y="33"/>
                  </a:cubicBezTo>
                  <a:cubicBezTo>
                    <a:pt x="50" y="33"/>
                    <a:pt x="59" y="27"/>
                    <a:pt x="64" y="18"/>
                  </a:cubicBezTo>
                  <a:cubicBezTo>
                    <a:pt x="67" y="14"/>
                    <a:pt x="68" y="9"/>
                    <a:pt x="68" y="4"/>
                  </a:cubicBezTo>
                  <a:cubicBezTo>
                    <a:pt x="68" y="0"/>
                    <a:pt x="68" y="0"/>
                    <a:pt x="68" y="0"/>
                  </a:cubicBezTo>
                  <a:cubicBezTo>
                    <a:pt x="111" y="0"/>
                    <a:pt x="111" y="0"/>
                    <a:pt x="111" y="0"/>
                  </a:cubicBezTo>
                  <a:cubicBezTo>
                    <a:pt x="111" y="4"/>
                    <a:pt x="111" y="4"/>
                    <a:pt x="111" y="4"/>
                  </a:cubicBezTo>
                  <a:cubicBezTo>
                    <a:pt x="111" y="20"/>
                    <a:pt x="124" y="33"/>
                    <a:pt x="140" y="33"/>
                  </a:cubicBezTo>
                  <a:cubicBezTo>
                    <a:pt x="145" y="33"/>
                    <a:pt x="150" y="32"/>
                    <a:pt x="154" y="29"/>
                  </a:cubicBezTo>
                  <a:cubicBezTo>
                    <a:pt x="158" y="27"/>
                    <a:pt x="158" y="27"/>
                    <a:pt x="158" y="27"/>
                  </a:cubicBezTo>
                  <a:cubicBezTo>
                    <a:pt x="179" y="64"/>
                    <a:pt x="179" y="64"/>
                    <a:pt x="179" y="64"/>
                  </a:cubicBezTo>
                  <a:cubicBezTo>
                    <a:pt x="176" y="66"/>
                    <a:pt x="176" y="66"/>
                    <a:pt x="176" y="66"/>
                  </a:cubicBezTo>
                  <a:cubicBezTo>
                    <a:pt x="162" y="74"/>
                    <a:pt x="157" y="92"/>
                    <a:pt x="165" y="106"/>
                  </a:cubicBezTo>
                  <a:cubicBezTo>
                    <a:pt x="167" y="110"/>
                    <a:pt x="171" y="114"/>
                    <a:pt x="175" y="116"/>
                  </a:cubicBezTo>
                  <a:cubicBezTo>
                    <a:pt x="179" y="118"/>
                    <a:pt x="179" y="118"/>
                    <a:pt x="179" y="118"/>
                  </a:cubicBezTo>
                  <a:cubicBezTo>
                    <a:pt x="158" y="155"/>
                    <a:pt x="158" y="155"/>
                    <a:pt x="158" y="155"/>
                  </a:cubicBezTo>
                  <a:cubicBezTo>
                    <a:pt x="154" y="153"/>
                    <a:pt x="154" y="153"/>
                    <a:pt x="154" y="153"/>
                  </a:cubicBezTo>
                  <a:cubicBezTo>
                    <a:pt x="150" y="150"/>
                    <a:pt x="145" y="149"/>
                    <a:pt x="140" y="149"/>
                  </a:cubicBezTo>
                  <a:cubicBezTo>
                    <a:pt x="129" y="149"/>
                    <a:pt x="120" y="154"/>
                    <a:pt x="114" y="163"/>
                  </a:cubicBezTo>
                  <a:cubicBezTo>
                    <a:pt x="112" y="168"/>
                    <a:pt x="111" y="173"/>
                    <a:pt x="111" y="178"/>
                  </a:cubicBezTo>
                  <a:lnTo>
                    <a:pt x="111" y="182"/>
                  </a:lnTo>
                  <a:close/>
                  <a:moveTo>
                    <a:pt x="76" y="174"/>
                  </a:moveTo>
                  <a:cubicBezTo>
                    <a:pt x="103" y="174"/>
                    <a:pt x="103" y="174"/>
                    <a:pt x="103" y="174"/>
                  </a:cubicBezTo>
                  <a:cubicBezTo>
                    <a:pt x="103" y="169"/>
                    <a:pt x="105" y="164"/>
                    <a:pt x="108" y="159"/>
                  </a:cubicBezTo>
                  <a:cubicBezTo>
                    <a:pt x="114" y="148"/>
                    <a:pt x="126" y="141"/>
                    <a:pt x="140" y="141"/>
                  </a:cubicBezTo>
                  <a:cubicBezTo>
                    <a:pt x="145" y="141"/>
                    <a:pt x="150" y="142"/>
                    <a:pt x="155" y="144"/>
                  </a:cubicBezTo>
                  <a:cubicBezTo>
                    <a:pt x="168" y="121"/>
                    <a:pt x="168" y="121"/>
                    <a:pt x="168" y="121"/>
                  </a:cubicBezTo>
                  <a:cubicBezTo>
                    <a:pt x="164" y="118"/>
                    <a:pt x="160" y="114"/>
                    <a:pt x="158" y="110"/>
                  </a:cubicBezTo>
                  <a:cubicBezTo>
                    <a:pt x="148" y="93"/>
                    <a:pt x="153" y="72"/>
                    <a:pt x="168" y="61"/>
                  </a:cubicBezTo>
                  <a:cubicBezTo>
                    <a:pt x="155" y="38"/>
                    <a:pt x="155" y="38"/>
                    <a:pt x="155" y="38"/>
                  </a:cubicBezTo>
                  <a:cubicBezTo>
                    <a:pt x="150" y="40"/>
                    <a:pt x="145" y="41"/>
                    <a:pt x="140" y="41"/>
                  </a:cubicBezTo>
                  <a:cubicBezTo>
                    <a:pt x="121" y="41"/>
                    <a:pt x="105" y="26"/>
                    <a:pt x="103" y="8"/>
                  </a:cubicBezTo>
                  <a:cubicBezTo>
                    <a:pt x="76" y="8"/>
                    <a:pt x="76" y="8"/>
                    <a:pt x="76" y="8"/>
                  </a:cubicBezTo>
                  <a:cubicBezTo>
                    <a:pt x="76" y="13"/>
                    <a:pt x="74" y="18"/>
                    <a:pt x="71" y="22"/>
                  </a:cubicBezTo>
                  <a:cubicBezTo>
                    <a:pt x="65" y="34"/>
                    <a:pt x="52" y="41"/>
                    <a:pt x="39" y="41"/>
                  </a:cubicBezTo>
                  <a:cubicBezTo>
                    <a:pt x="34" y="41"/>
                    <a:pt x="29" y="40"/>
                    <a:pt x="24" y="38"/>
                  </a:cubicBezTo>
                  <a:cubicBezTo>
                    <a:pt x="11" y="61"/>
                    <a:pt x="11" y="61"/>
                    <a:pt x="11" y="61"/>
                  </a:cubicBezTo>
                  <a:cubicBezTo>
                    <a:pt x="15" y="64"/>
                    <a:pt x="18" y="68"/>
                    <a:pt x="21" y="72"/>
                  </a:cubicBezTo>
                  <a:cubicBezTo>
                    <a:pt x="31" y="89"/>
                    <a:pt x="26" y="110"/>
                    <a:pt x="11" y="121"/>
                  </a:cubicBezTo>
                  <a:cubicBezTo>
                    <a:pt x="24" y="144"/>
                    <a:pt x="24" y="144"/>
                    <a:pt x="24" y="144"/>
                  </a:cubicBezTo>
                  <a:cubicBezTo>
                    <a:pt x="29" y="142"/>
                    <a:pt x="34" y="141"/>
                    <a:pt x="39" y="141"/>
                  </a:cubicBezTo>
                  <a:cubicBezTo>
                    <a:pt x="58" y="141"/>
                    <a:pt x="74" y="155"/>
                    <a:pt x="76" y="1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 name="Freeform 39"/>
            <p:cNvSpPr>
              <a:spLocks noEditPoints="1"/>
            </p:cNvSpPr>
            <p:nvPr/>
          </p:nvSpPr>
          <p:spPr bwMode="auto">
            <a:xfrm>
              <a:off x="6451601" y="1595438"/>
              <a:ext cx="171450" cy="168275"/>
            </a:xfrm>
            <a:custGeom>
              <a:avLst/>
              <a:gdLst>
                <a:gd name="T0" fmla="*/ 37 w 75"/>
                <a:gd name="T1" fmla="*/ 74 h 74"/>
                <a:gd name="T2" fmla="*/ 0 w 75"/>
                <a:gd name="T3" fmla="*/ 37 h 74"/>
                <a:gd name="T4" fmla="*/ 37 w 75"/>
                <a:gd name="T5" fmla="*/ 0 h 74"/>
                <a:gd name="T6" fmla="*/ 75 w 75"/>
                <a:gd name="T7" fmla="*/ 37 h 74"/>
                <a:gd name="T8" fmla="*/ 37 w 75"/>
                <a:gd name="T9" fmla="*/ 74 h 74"/>
                <a:gd name="T10" fmla="*/ 37 w 75"/>
                <a:gd name="T11" fmla="*/ 4 h 74"/>
                <a:gd name="T12" fmla="*/ 4 w 75"/>
                <a:gd name="T13" fmla="*/ 37 h 74"/>
                <a:gd name="T14" fmla="*/ 37 w 75"/>
                <a:gd name="T15" fmla="*/ 70 h 74"/>
                <a:gd name="T16" fmla="*/ 71 w 75"/>
                <a:gd name="T17" fmla="*/ 37 h 74"/>
                <a:gd name="T18" fmla="*/ 37 w 75"/>
                <a:gd name="T19" fmla="*/ 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5" h="74">
                  <a:moveTo>
                    <a:pt x="37" y="74"/>
                  </a:moveTo>
                  <a:cubicBezTo>
                    <a:pt x="17" y="74"/>
                    <a:pt x="0" y="57"/>
                    <a:pt x="0" y="37"/>
                  </a:cubicBezTo>
                  <a:cubicBezTo>
                    <a:pt x="0" y="16"/>
                    <a:pt x="17" y="0"/>
                    <a:pt x="37" y="0"/>
                  </a:cubicBezTo>
                  <a:cubicBezTo>
                    <a:pt x="58" y="0"/>
                    <a:pt x="75" y="16"/>
                    <a:pt x="75" y="37"/>
                  </a:cubicBezTo>
                  <a:cubicBezTo>
                    <a:pt x="75" y="57"/>
                    <a:pt x="58" y="74"/>
                    <a:pt x="37" y="74"/>
                  </a:cubicBezTo>
                  <a:close/>
                  <a:moveTo>
                    <a:pt x="37" y="4"/>
                  </a:moveTo>
                  <a:cubicBezTo>
                    <a:pt x="19" y="4"/>
                    <a:pt x="4" y="18"/>
                    <a:pt x="4" y="37"/>
                  </a:cubicBezTo>
                  <a:cubicBezTo>
                    <a:pt x="4" y="55"/>
                    <a:pt x="19" y="70"/>
                    <a:pt x="37" y="70"/>
                  </a:cubicBezTo>
                  <a:cubicBezTo>
                    <a:pt x="56" y="70"/>
                    <a:pt x="71" y="55"/>
                    <a:pt x="71" y="37"/>
                  </a:cubicBezTo>
                  <a:cubicBezTo>
                    <a:pt x="71" y="18"/>
                    <a:pt x="56" y="4"/>
                    <a:pt x="3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84" name="组合 283"/>
          <p:cNvGrpSpPr/>
          <p:nvPr/>
        </p:nvGrpSpPr>
        <p:grpSpPr>
          <a:xfrm>
            <a:off x="10460606" y="3068991"/>
            <a:ext cx="417073" cy="324731"/>
            <a:chOff x="10460606" y="3068991"/>
            <a:chExt cx="417073" cy="324731"/>
          </a:xfrm>
          <a:solidFill>
            <a:srgbClr val="2EC4B6"/>
          </a:solidFill>
        </p:grpSpPr>
        <p:sp>
          <p:nvSpPr>
            <p:cNvPr id="61" name="Freeform 40"/>
            <p:cNvSpPr>
              <a:spLocks noEditPoints="1"/>
            </p:cNvSpPr>
            <p:nvPr/>
          </p:nvSpPr>
          <p:spPr bwMode="auto">
            <a:xfrm>
              <a:off x="10463684" y="3301381"/>
              <a:ext cx="413994" cy="92341"/>
            </a:xfrm>
            <a:custGeom>
              <a:avLst/>
              <a:gdLst>
                <a:gd name="T0" fmla="*/ 150 w 188"/>
                <a:gd name="T1" fmla="*/ 42 h 42"/>
                <a:gd name="T2" fmla="*/ 38 w 188"/>
                <a:gd name="T3" fmla="*/ 42 h 42"/>
                <a:gd name="T4" fmla="*/ 0 w 188"/>
                <a:gd name="T5" fmla="*/ 4 h 42"/>
                <a:gd name="T6" fmla="*/ 0 w 188"/>
                <a:gd name="T7" fmla="*/ 0 h 42"/>
                <a:gd name="T8" fmla="*/ 188 w 188"/>
                <a:gd name="T9" fmla="*/ 0 h 42"/>
                <a:gd name="T10" fmla="*/ 188 w 188"/>
                <a:gd name="T11" fmla="*/ 4 h 42"/>
                <a:gd name="T12" fmla="*/ 150 w 188"/>
                <a:gd name="T13" fmla="*/ 42 h 42"/>
                <a:gd name="T14" fmla="*/ 8 w 188"/>
                <a:gd name="T15" fmla="*/ 8 h 42"/>
                <a:gd name="T16" fmla="*/ 38 w 188"/>
                <a:gd name="T17" fmla="*/ 34 h 42"/>
                <a:gd name="T18" fmla="*/ 150 w 188"/>
                <a:gd name="T19" fmla="*/ 34 h 42"/>
                <a:gd name="T20" fmla="*/ 179 w 188"/>
                <a:gd name="T21" fmla="*/ 8 h 42"/>
                <a:gd name="T22" fmla="*/ 8 w 188"/>
                <a:gd name="T23" fmla="*/ 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8" h="42">
                  <a:moveTo>
                    <a:pt x="150" y="42"/>
                  </a:moveTo>
                  <a:cubicBezTo>
                    <a:pt x="38" y="42"/>
                    <a:pt x="38" y="42"/>
                    <a:pt x="38" y="42"/>
                  </a:cubicBezTo>
                  <a:cubicBezTo>
                    <a:pt x="17" y="42"/>
                    <a:pt x="0" y="25"/>
                    <a:pt x="0" y="4"/>
                  </a:cubicBezTo>
                  <a:cubicBezTo>
                    <a:pt x="0" y="0"/>
                    <a:pt x="0" y="0"/>
                    <a:pt x="0" y="0"/>
                  </a:cubicBezTo>
                  <a:cubicBezTo>
                    <a:pt x="188" y="0"/>
                    <a:pt x="188" y="0"/>
                    <a:pt x="188" y="0"/>
                  </a:cubicBezTo>
                  <a:cubicBezTo>
                    <a:pt x="188" y="4"/>
                    <a:pt x="188" y="4"/>
                    <a:pt x="188" y="4"/>
                  </a:cubicBezTo>
                  <a:cubicBezTo>
                    <a:pt x="188" y="25"/>
                    <a:pt x="171" y="42"/>
                    <a:pt x="150" y="42"/>
                  </a:cubicBezTo>
                  <a:close/>
                  <a:moveTo>
                    <a:pt x="8" y="8"/>
                  </a:moveTo>
                  <a:cubicBezTo>
                    <a:pt x="10" y="23"/>
                    <a:pt x="22" y="34"/>
                    <a:pt x="38" y="34"/>
                  </a:cubicBezTo>
                  <a:cubicBezTo>
                    <a:pt x="150" y="34"/>
                    <a:pt x="150" y="34"/>
                    <a:pt x="150" y="34"/>
                  </a:cubicBezTo>
                  <a:cubicBezTo>
                    <a:pt x="165" y="34"/>
                    <a:pt x="177" y="23"/>
                    <a:pt x="179" y="8"/>
                  </a:cubicBezTo>
                  <a:lnTo>
                    <a:pt x="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 name="Rectangle 41"/>
            <p:cNvSpPr>
              <a:spLocks noChangeArrowheads="1"/>
            </p:cNvSpPr>
            <p:nvPr/>
          </p:nvSpPr>
          <p:spPr bwMode="auto">
            <a:xfrm>
              <a:off x="10796111" y="3336779"/>
              <a:ext cx="18468" cy="169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 name="Freeform 42"/>
            <p:cNvSpPr>
              <a:spLocks noEditPoints="1"/>
            </p:cNvSpPr>
            <p:nvPr/>
          </p:nvSpPr>
          <p:spPr bwMode="auto">
            <a:xfrm>
              <a:off x="10460606" y="3068991"/>
              <a:ext cx="417073" cy="217001"/>
            </a:xfrm>
            <a:custGeom>
              <a:avLst/>
              <a:gdLst>
                <a:gd name="T0" fmla="*/ 271 w 271"/>
                <a:gd name="T1" fmla="*/ 141 h 141"/>
                <a:gd name="T2" fmla="*/ 0 w 271"/>
                <a:gd name="T3" fmla="*/ 141 h 141"/>
                <a:gd name="T4" fmla="*/ 19 w 271"/>
                <a:gd name="T5" fmla="*/ 0 h 141"/>
                <a:gd name="T6" fmla="*/ 254 w 271"/>
                <a:gd name="T7" fmla="*/ 0 h 141"/>
                <a:gd name="T8" fmla="*/ 271 w 271"/>
                <a:gd name="T9" fmla="*/ 141 h 141"/>
                <a:gd name="T10" fmla="*/ 13 w 271"/>
                <a:gd name="T11" fmla="*/ 129 h 141"/>
                <a:gd name="T12" fmla="*/ 258 w 271"/>
                <a:gd name="T13" fmla="*/ 129 h 141"/>
                <a:gd name="T14" fmla="*/ 244 w 271"/>
                <a:gd name="T15" fmla="*/ 12 h 141"/>
                <a:gd name="T16" fmla="*/ 29 w 271"/>
                <a:gd name="T17" fmla="*/ 12 h 141"/>
                <a:gd name="T18" fmla="*/ 13 w 271"/>
                <a:gd name="T19" fmla="*/ 12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41">
                  <a:moveTo>
                    <a:pt x="271" y="141"/>
                  </a:moveTo>
                  <a:lnTo>
                    <a:pt x="0" y="141"/>
                  </a:lnTo>
                  <a:lnTo>
                    <a:pt x="19" y="0"/>
                  </a:lnTo>
                  <a:lnTo>
                    <a:pt x="254" y="0"/>
                  </a:lnTo>
                  <a:lnTo>
                    <a:pt x="271" y="141"/>
                  </a:lnTo>
                  <a:close/>
                  <a:moveTo>
                    <a:pt x="13" y="129"/>
                  </a:moveTo>
                  <a:lnTo>
                    <a:pt x="258" y="129"/>
                  </a:lnTo>
                  <a:lnTo>
                    <a:pt x="244" y="12"/>
                  </a:lnTo>
                  <a:lnTo>
                    <a:pt x="29" y="12"/>
                  </a:lnTo>
                  <a:lnTo>
                    <a:pt x="13" y="1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39" name="组合 238"/>
          <p:cNvGrpSpPr/>
          <p:nvPr/>
        </p:nvGrpSpPr>
        <p:grpSpPr>
          <a:xfrm>
            <a:off x="3690497" y="2165591"/>
            <a:ext cx="407838" cy="407838"/>
            <a:chOff x="3706814" y="1470025"/>
            <a:chExt cx="420688" cy="420688"/>
          </a:xfrm>
          <a:solidFill>
            <a:srgbClr val="2EC4B6"/>
          </a:solidFill>
        </p:grpSpPr>
        <p:sp>
          <p:nvSpPr>
            <p:cNvPr id="26" name="Freeform 5"/>
            <p:cNvSpPr>
              <a:spLocks noEditPoints="1"/>
            </p:cNvSpPr>
            <p:nvPr/>
          </p:nvSpPr>
          <p:spPr bwMode="auto">
            <a:xfrm>
              <a:off x="3706814" y="1470025"/>
              <a:ext cx="420688" cy="420688"/>
            </a:xfrm>
            <a:custGeom>
              <a:avLst/>
              <a:gdLst>
                <a:gd name="T0" fmla="*/ 93 w 185"/>
                <a:gd name="T1" fmla="*/ 185 h 185"/>
                <a:gd name="T2" fmla="*/ 0 w 185"/>
                <a:gd name="T3" fmla="*/ 92 h 185"/>
                <a:gd name="T4" fmla="*/ 93 w 185"/>
                <a:gd name="T5" fmla="*/ 0 h 185"/>
                <a:gd name="T6" fmla="*/ 185 w 185"/>
                <a:gd name="T7" fmla="*/ 92 h 185"/>
                <a:gd name="T8" fmla="*/ 93 w 185"/>
                <a:gd name="T9" fmla="*/ 185 h 185"/>
                <a:gd name="T10" fmla="*/ 93 w 185"/>
                <a:gd name="T11" fmla="*/ 8 h 185"/>
                <a:gd name="T12" fmla="*/ 8 w 185"/>
                <a:gd name="T13" fmla="*/ 92 h 185"/>
                <a:gd name="T14" fmla="*/ 93 w 185"/>
                <a:gd name="T15" fmla="*/ 177 h 185"/>
                <a:gd name="T16" fmla="*/ 177 w 185"/>
                <a:gd name="T17" fmla="*/ 92 h 185"/>
                <a:gd name="T18" fmla="*/ 93 w 185"/>
                <a:gd name="T19" fmla="*/ 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5" h="185">
                  <a:moveTo>
                    <a:pt x="93" y="185"/>
                  </a:moveTo>
                  <a:cubicBezTo>
                    <a:pt x="42" y="185"/>
                    <a:pt x="0" y="143"/>
                    <a:pt x="0" y="92"/>
                  </a:cubicBezTo>
                  <a:cubicBezTo>
                    <a:pt x="0" y="41"/>
                    <a:pt x="42" y="0"/>
                    <a:pt x="93" y="0"/>
                  </a:cubicBezTo>
                  <a:cubicBezTo>
                    <a:pt x="144" y="0"/>
                    <a:pt x="185" y="41"/>
                    <a:pt x="185" y="92"/>
                  </a:cubicBezTo>
                  <a:cubicBezTo>
                    <a:pt x="185" y="143"/>
                    <a:pt x="144" y="185"/>
                    <a:pt x="93" y="185"/>
                  </a:cubicBezTo>
                  <a:close/>
                  <a:moveTo>
                    <a:pt x="93" y="8"/>
                  </a:moveTo>
                  <a:cubicBezTo>
                    <a:pt x="46" y="8"/>
                    <a:pt x="8" y="46"/>
                    <a:pt x="8" y="92"/>
                  </a:cubicBezTo>
                  <a:cubicBezTo>
                    <a:pt x="8" y="139"/>
                    <a:pt x="46" y="177"/>
                    <a:pt x="93" y="177"/>
                  </a:cubicBezTo>
                  <a:cubicBezTo>
                    <a:pt x="139" y="177"/>
                    <a:pt x="177" y="139"/>
                    <a:pt x="177" y="92"/>
                  </a:cubicBezTo>
                  <a:cubicBezTo>
                    <a:pt x="177" y="46"/>
                    <a:pt x="139" y="8"/>
                    <a:pt x="9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7"/>
            <p:cNvSpPr>
              <a:spLocks noEditPoints="1"/>
            </p:cNvSpPr>
            <p:nvPr/>
          </p:nvSpPr>
          <p:spPr bwMode="auto">
            <a:xfrm>
              <a:off x="3748089" y="1508125"/>
              <a:ext cx="341313" cy="341313"/>
            </a:xfrm>
            <a:custGeom>
              <a:avLst/>
              <a:gdLst>
                <a:gd name="T0" fmla="*/ 75 w 150"/>
                <a:gd name="T1" fmla="*/ 150 h 150"/>
                <a:gd name="T2" fmla="*/ 0 w 150"/>
                <a:gd name="T3" fmla="*/ 75 h 150"/>
                <a:gd name="T4" fmla="*/ 75 w 150"/>
                <a:gd name="T5" fmla="*/ 0 h 150"/>
                <a:gd name="T6" fmla="*/ 150 w 150"/>
                <a:gd name="T7" fmla="*/ 75 h 150"/>
                <a:gd name="T8" fmla="*/ 75 w 150"/>
                <a:gd name="T9" fmla="*/ 150 h 150"/>
                <a:gd name="T10" fmla="*/ 75 w 150"/>
                <a:gd name="T11" fmla="*/ 4 h 150"/>
                <a:gd name="T12" fmla="*/ 4 w 150"/>
                <a:gd name="T13" fmla="*/ 75 h 150"/>
                <a:gd name="T14" fmla="*/ 75 w 150"/>
                <a:gd name="T15" fmla="*/ 146 h 150"/>
                <a:gd name="T16" fmla="*/ 146 w 150"/>
                <a:gd name="T17" fmla="*/ 75 h 150"/>
                <a:gd name="T18" fmla="*/ 75 w 150"/>
                <a:gd name="T19" fmla="*/ 4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0" h="150">
                  <a:moveTo>
                    <a:pt x="75" y="150"/>
                  </a:moveTo>
                  <a:cubicBezTo>
                    <a:pt x="33" y="150"/>
                    <a:pt x="0" y="117"/>
                    <a:pt x="0" y="75"/>
                  </a:cubicBezTo>
                  <a:cubicBezTo>
                    <a:pt x="0" y="34"/>
                    <a:pt x="33" y="0"/>
                    <a:pt x="75" y="0"/>
                  </a:cubicBezTo>
                  <a:cubicBezTo>
                    <a:pt x="116" y="0"/>
                    <a:pt x="150" y="34"/>
                    <a:pt x="150" y="75"/>
                  </a:cubicBezTo>
                  <a:cubicBezTo>
                    <a:pt x="150" y="117"/>
                    <a:pt x="116" y="150"/>
                    <a:pt x="75" y="150"/>
                  </a:cubicBezTo>
                  <a:close/>
                  <a:moveTo>
                    <a:pt x="75" y="4"/>
                  </a:moveTo>
                  <a:cubicBezTo>
                    <a:pt x="35" y="4"/>
                    <a:pt x="4" y="36"/>
                    <a:pt x="4" y="75"/>
                  </a:cubicBezTo>
                  <a:cubicBezTo>
                    <a:pt x="4" y="115"/>
                    <a:pt x="35" y="146"/>
                    <a:pt x="75" y="146"/>
                  </a:cubicBezTo>
                  <a:cubicBezTo>
                    <a:pt x="114" y="146"/>
                    <a:pt x="146" y="115"/>
                    <a:pt x="146" y="75"/>
                  </a:cubicBezTo>
                  <a:cubicBezTo>
                    <a:pt x="146" y="36"/>
                    <a:pt x="114" y="4"/>
                    <a:pt x="75"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 name="Rectangle 43"/>
            <p:cNvSpPr>
              <a:spLocks noChangeArrowheads="1"/>
            </p:cNvSpPr>
            <p:nvPr/>
          </p:nvSpPr>
          <p:spPr bwMode="auto">
            <a:xfrm>
              <a:off x="3846514" y="1674813"/>
              <a:ext cx="144463" cy="79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5" name="Rectangle 44"/>
            <p:cNvSpPr>
              <a:spLocks noChangeArrowheads="1"/>
            </p:cNvSpPr>
            <p:nvPr/>
          </p:nvSpPr>
          <p:spPr bwMode="auto">
            <a:xfrm>
              <a:off x="3914776" y="1606550"/>
              <a:ext cx="7938" cy="1444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41" name="组合 240"/>
          <p:cNvGrpSpPr/>
          <p:nvPr/>
        </p:nvGrpSpPr>
        <p:grpSpPr>
          <a:xfrm>
            <a:off x="1997585" y="2165591"/>
            <a:ext cx="407838" cy="407838"/>
            <a:chOff x="1960564" y="1470025"/>
            <a:chExt cx="420688" cy="420688"/>
          </a:xfrm>
          <a:solidFill>
            <a:srgbClr val="2EC4B6"/>
          </a:solidFill>
        </p:grpSpPr>
        <p:sp>
          <p:nvSpPr>
            <p:cNvPr id="66" name="Freeform 45"/>
            <p:cNvSpPr>
              <a:spLocks noEditPoints="1"/>
            </p:cNvSpPr>
            <p:nvPr/>
          </p:nvSpPr>
          <p:spPr bwMode="auto">
            <a:xfrm>
              <a:off x="1960564" y="1470025"/>
              <a:ext cx="420688" cy="420688"/>
            </a:xfrm>
            <a:custGeom>
              <a:avLst/>
              <a:gdLst>
                <a:gd name="T0" fmla="*/ 93 w 185"/>
                <a:gd name="T1" fmla="*/ 185 h 185"/>
                <a:gd name="T2" fmla="*/ 0 w 185"/>
                <a:gd name="T3" fmla="*/ 92 h 185"/>
                <a:gd name="T4" fmla="*/ 93 w 185"/>
                <a:gd name="T5" fmla="*/ 0 h 185"/>
                <a:gd name="T6" fmla="*/ 185 w 185"/>
                <a:gd name="T7" fmla="*/ 92 h 185"/>
                <a:gd name="T8" fmla="*/ 93 w 185"/>
                <a:gd name="T9" fmla="*/ 185 h 185"/>
                <a:gd name="T10" fmla="*/ 93 w 185"/>
                <a:gd name="T11" fmla="*/ 8 h 185"/>
                <a:gd name="T12" fmla="*/ 8 w 185"/>
                <a:gd name="T13" fmla="*/ 92 h 185"/>
                <a:gd name="T14" fmla="*/ 93 w 185"/>
                <a:gd name="T15" fmla="*/ 177 h 185"/>
                <a:gd name="T16" fmla="*/ 177 w 185"/>
                <a:gd name="T17" fmla="*/ 92 h 185"/>
                <a:gd name="T18" fmla="*/ 93 w 185"/>
                <a:gd name="T19" fmla="*/ 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5" h="185">
                  <a:moveTo>
                    <a:pt x="93" y="185"/>
                  </a:moveTo>
                  <a:cubicBezTo>
                    <a:pt x="42" y="185"/>
                    <a:pt x="0" y="143"/>
                    <a:pt x="0" y="92"/>
                  </a:cubicBezTo>
                  <a:cubicBezTo>
                    <a:pt x="0" y="41"/>
                    <a:pt x="42" y="0"/>
                    <a:pt x="93" y="0"/>
                  </a:cubicBezTo>
                  <a:cubicBezTo>
                    <a:pt x="144" y="0"/>
                    <a:pt x="185" y="41"/>
                    <a:pt x="185" y="92"/>
                  </a:cubicBezTo>
                  <a:cubicBezTo>
                    <a:pt x="185" y="143"/>
                    <a:pt x="144" y="185"/>
                    <a:pt x="93" y="185"/>
                  </a:cubicBezTo>
                  <a:close/>
                  <a:moveTo>
                    <a:pt x="93" y="8"/>
                  </a:moveTo>
                  <a:cubicBezTo>
                    <a:pt x="46" y="8"/>
                    <a:pt x="8" y="46"/>
                    <a:pt x="8" y="92"/>
                  </a:cubicBezTo>
                  <a:cubicBezTo>
                    <a:pt x="8" y="139"/>
                    <a:pt x="46" y="177"/>
                    <a:pt x="93" y="177"/>
                  </a:cubicBezTo>
                  <a:cubicBezTo>
                    <a:pt x="139" y="177"/>
                    <a:pt x="177" y="139"/>
                    <a:pt x="177" y="92"/>
                  </a:cubicBezTo>
                  <a:cubicBezTo>
                    <a:pt x="177" y="46"/>
                    <a:pt x="139" y="8"/>
                    <a:pt x="9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7" name="Freeform 46"/>
            <p:cNvSpPr>
              <a:spLocks noEditPoints="1"/>
            </p:cNvSpPr>
            <p:nvPr/>
          </p:nvSpPr>
          <p:spPr bwMode="auto">
            <a:xfrm>
              <a:off x="2001839" y="1508125"/>
              <a:ext cx="341313" cy="341313"/>
            </a:xfrm>
            <a:custGeom>
              <a:avLst/>
              <a:gdLst>
                <a:gd name="T0" fmla="*/ 75 w 150"/>
                <a:gd name="T1" fmla="*/ 150 h 150"/>
                <a:gd name="T2" fmla="*/ 0 w 150"/>
                <a:gd name="T3" fmla="*/ 75 h 150"/>
                <a:gd name="T4" fmla="*/ 75 w 150"/>
                <a:gd name="T5" fmla="*/ 0 h 150"/>
                <a:gd name="T6" fmla="*/ 150 w 150"/>
                <a:gd name="T7" fmla="*/ 75 h 150"/>
                <a:gd name="T8" fmla="*/ 75 w 150"/>
                <a:gd name="T9" fmla="*/ 150 h 150"/>
                <a:gd name="T10" fmla="*/ 75 w 150"/>
                <a:gd name="T11" fmla="*/ 4 h 150"/>
                <a:gd name="T12" fmla="*/ 4 w 150"/>
                <a:gd name="T13" fmla="*/ 75 h 150"/>
                <a:gd name="T14" fmla="*/ 75 w 150"/>
                <a:gd name="T15" fmla="*/ 146 h 150"/>
                <a:gd name="T16" fmla="*/ 146 w 150"/>
                <a:gd name="T17" fmla="*/ 75 h 150"/>
                <a:gd name="T18" fmla="*/ 75 w 150"/>
                <a:gd name="T19" fmla="*/ 4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0" h="150">
                  <a:moveTo>
                    <a:pt x="75" y="150"/>
                  </a:moveTo>
                  <a:cubicBezTo>
                    <a:pt x="33" y="150"/>
                    <a:pt x="0" y="117"/>
                    <a:pt x="0" y="75"/>
                  </a:cubicBezTo>
                  <a:cubicBezTo>
                    <a:pt x="0" y="34"/>
                    <a:pt x="33" y="0"/>
                    <a:pt x="75" y="0"/>
                  </a:cubicBezTo>
                  <a:cubicBezTo>
                    <a:pt x="116" y="0"/>
                    <a:pt x="150" y="34"/>
                    <a:pt x="150" y="75"/>
                  </a:cubicBezTo>
                  <a:cubicBezTo>
                    <a:pt x="150" y="117"/>
                    <a:pt x="116" y="150"/>
                    <a:pt x="75" y="150"/>
                  </a:cubicBezTo>
                  <a:close/>
                  <a:moveTo>
                    <a:pt x="75" y="4"/>
                  </a:moveTo>
                  <a:cubicBezTo>
                    <a:pt x="35" y="4"/>
                    <a:pt x="4" y="36"/>
                    <a:pt x="4" y="75"/>
                  </a:cubicBezTo>
                  <a:cubicBezTo>
                    <a:pt x="4" y="115"/>
                    <a:pt x="35" y="146"/>
                    <a:pt x="75" y="146"/>
                  </a:cubicBezTo>
                  <a:cubicBezTo>
                    <a:pt x="114" y="146"/>
                    <a:pt x="146" y="115"/>
                    <a:pt x="146" y="75"/>
                  </a:cubicBezTo>
                  <a:cubicBezTo>
                    <a:pt x="146" y="36"/>
                    <a:pt x="114" y="4"/>
                    <a:pt x="75"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8" name="Freeform 47"/>
            <p:cNvSpPr>
              <a:spLocks/>
            </p:cNvSpPr>
            <p:nvPr/>
          </p:nvSpPr>
          <p:spPr bwMode="auto">
            <a:xfrm>
              <a:off x="2117726" y="1624013"/>
              <a:ext cx="109538" cy="109538"/>
            </a:xfrm>
            <a:custGeom>
              <a:avLst/>
              <a:gdLst>
                <a:gd name="T0" fmla="*/ 64 w 69"/>
                <a:gd name="T1" fmla="*/ 69 h 69"/>
                <a:gd name="T2" fmla="*/ 0 w 69"/>
                <a:gd name="T3" fmla="*/ 4 h 69"/>
                <a:gd name="T4" fmla="*/ 3 w 69"/>
                <a:gd name="T5" fmla="*/ 0 h 69"/>
                <a:gd name="T6" fmla="*/ 69 w 69"/>
                <a:gd name="T7" fmla="*/ 66 h 69"/>
                <a:gd name="T8" fmla="*/ 64 w 69"/>
                <a:gd name="T9" fmla="*/ 69 h 69"/>
              </a:gdLst>
              <a:ahLst/>
              <a:cxnLst>
                <a:cxn ang="0">
                  <a:pos x="T0" y="T1"/>
                </a:cxn>
                <a:cxn ang="0">
                  <a:pos x="T2" y="T3"/>
                </a:cxn>
                <a:cxn ang="0">
                  <a:pos x="T4" y="T5"/>
                </a:cxn>
                <a:cxn ang="0">
                  <a:pos x="T6" y="T7"/>
                </a:cxn>
                <a:cxn ang="0">
                  <a:pos x="T8" y="T9"/>
                </a:cxn>
              </a:cxnLst>
              <a:rect l="0" t="0" r="r" b="b"/>
              <a:pathLst>
                <a:path w="69" h="69">
                  <a:moveTo>
                    <a:pt x="64" y="69"/>
                  </a:moveTo>
                  <a:lnTo>
                    <a:pt x="0" y="4"/>
                  </a:lnTo>
                  <a:lnTo>
                    <a:pt x="3" y="0"/>
                  </a:lnTo>
                  <a:lnTo>
                    <a:pt x="69" y="66"/>
                  </a:lnTo>
                  <a:lnTo>
                    <a:pt x="64" y="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9" name="Freeform 48"/>
            <p:cNvSpPr>
              <a:spLocks/>
            </p:cNvSpPr>
            <p:nvPr/>
          </p:nvSpPr>
          <p:spPr bwMode="auto">
            <a:xfrm>
              <a:off x="2117726" y="1624013"/>
              <a:ext cx="109538" cy="109538"/>
            </a:xfrm>
            <a:custGeom>
              <a:avLst/>
              <a:gdLst>
                <a:gd name="T0" fmla="*/ 3 w 69"/>
                <a:gd name="T1" fmla="*/ 69 h 69"/>
                <a:gd name="T2" fmla="*/ 0 w 69"/>
                <a:gd name="T3" fmla="*/ 66 h 69"/>
                <a:gd name="T4" fmla="*/ 64 w 69"/>
                <a:gd name="T5" fmla="*/ 0 h 69"/>
                <a:gd name="T6" fmla="*/ 69 w 69"/>
                <a:gd name="T7" fmla="*/ 4 h 69"/>
                <a:gd name="T8" fmla="*/ 3 w 69"/>
                <a:gd name="T9" fmla="*/ 69 h 69"/>
              </a:gdLst>
              <a:ahLst/>
              <a:cxnLst>
                <a:cxn ang="0">
                  <a:pos x="T0" y="T1"/>
                </a:cxn>
                <a:cxn ang="0">
                  <a:pos x="T2" y="T3"/>
                </a:cxn>
                <a:cxn ang="0">
                  <a:pos x="T4" y="T5"/>
                </a:cxn>
                <a:cxn ang="0">
                  <a:pos x="T6" y="T7"/>
                </a:cxn>
                <a:cxn ang="0">
                  <a:pos x="T8" y="T9"/>
                </a:cxn>
              </a:cxnLst>
              <a:rect l="0" t="0" r="r" b="b"/>
              <a:pathLst>
                <a:path w="69" h="69">
                  <a:moveTo>
                    <a:pt x="3" y="69"/>
                  </a:moveTo>
                  <a:lnTo>
                    <a:pt x="0" y="66"/>
                  </a:lnTo>
                  <a:lnTo>
                    <a:pt x="64" y="0"/>
                  </a:lnTo>
                  <a:lnTo>
                    <a:pt x="69" y="4"/>
                  </a:lnTo>
                  <a:lnTo>
                    <a:pt x="3" y="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40" name="组合 239"/>
          <p:cNvGrpSpPr/>
          <p:nvPr/>
        </p:nvGrpSpPr>
        <p:grpSpPr>
          <a:xfrm>
            <a:off x="2842501" y="2165591"/>
            <a:ext cx="407838" cy="407838"/>
            <a:chOff x="2832101" y="1470025"/>
            <a:chExt cx="420688" cy="420688"/>
          </a:xfrm>
          <a:solidFill>
            <a:srgbClr val="2EC4B6"/>
          </a:solidFill>
        </p:grpSpPr>
        <p:sp>
          <p:nvSpPr>
            <p:cNvPr id="70" name="Freeform 49"/>
            <p:cNvSpPr>
              <a:spLocks noEditPoints="1"/>
            </p:cNvSpPr>
            <p:nvPr/>
          </p:nvSpPr>
          <p:spPr bwMode="auto">
            <a:xfrm>
              <a:off x="2832101" y="1470025"/>
              <a:ext cx="420688" cy="420688"/>
            </a:xfrm>
            <a:custGeom>
              <a:avLst/>
              <a:gdLst>
                <a:gd name="T0" fmla="*/ 92 w 185"/>
                <a:gd name="T1" fmla="*/ 185 h 185"/>
                <a:gd name="T2" fmla="*/ 0 w 185"/>
                <a:gd name="T3" fmla="*/ 92 h 185"/>
                <a:gd name="T4" fmla="*/ 92 w 185"/>
                <a:gd name="T5" fmla="*/ 0 h 185"/>
                <a:gd name="T6" fmla="*/ 185 w 185"/>
                <a:gd name="T7" fmla="*/ 92 h 185"/>
                <a:gd name="T8" fmla="*/ 92 w 185"/>
                <a:gd name="T9" fmla="*/ 185 h 185"/>
                <a:gd name="T10" fmla="*/ 92 w 185"/>
                <a:gd name="T11" fmla="*/ 8 h 185"/>
                <a:gd name="T12" fmla="*/ 8 w 185"/>
                <a:gd name="T13" fmla="*/ 92 h 185"/>
                <a:gd name="T14" fmla="*/ 92 w 185"/>
                <a:gd name="T15" fmla="*/ 177 h 185"/>
                <a:gd name="T16" fmla="*/ 177 w 185"/>
                <a:gd name="T17" fmla="*/ 92 h 185"/>
                <a:gd name="T18" fmla="*/ 92 w 185"/>
                <a:gd name="T19" fmla="*/ 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5" h="185">
                  <a:moveTo>
                    <a:pt x="92" y="185"/>
                  </a:moveTo>
                  <a:cubicBezTo>
                    <a:pt x="42" y="185"/>
                    <a:pt x="0" y="143"/>
                    <a:pt x="0" y="92"/>
                  </a:cubicBezTo>
                  <a:cubicBezTo>
                    <a:pt x="0" y="41"/>
                    <a:pt x="42" y="0"/>
                    <a:pt x="92" y="0"/>
                  </a:cubicBezTo>
                  <a:cubicBezTo>
                    <a:pt x="143" y="0"/>
                    <a:pt x="185" y="41"/>
                    <a:pt x="185" y="92"/>
                  </a:cubicBezTo>
                  <a:cubicBezTo>
                    <a:pt x="185" y="143"/>
                    <a:pt x="143" y="185"/>
                    <a:pt x="92" y="185"/>
                  </a:cubicBezTo>
                  <a:close/>
                  <a:moveTo>
                    <a:pt x="92" y="8"/>
                  </a:moveTo>
                  <a:cubicBezTo>
                    <a:pt x="46" y="8"/>
                    <a:pt x="8" y="46"/>
                    <a:pt x="8" y="92"/>
                  </a:cubicBezTo>
                  <a:cubicBezTo>
                    <a:pt x="8" y="139"/>
                    <a:pt x="46" y="177"/>
                    <a:pt x="92" y="177"/>
                  </a:cubicBezTo>
                  <a:cubicBezTo>
                    <a:pt x="139" y="177"/>
                    <a:pt x="177" y="139"/>
                    <a:pt x="177" y="92"/>
                  </a:cubicBezTo>
                  <a:cubicBezTo>
                    <a:pt x="177" y="46"/>
                    <a:pt x="139" y="8"/>
                    <a:pt x="9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 name="Freeform 50"/>
            <p:cNvSpPr>
              <a:spLocks noEditPoints="1"/>
            </p:cNvSpPr>
            <p:nvPr/>
          </p:nvSpPr>
          <p:spPr bwMode="auto">
            <a:xfrm>
              <a:off x="2870201" y="1508125"/>
              <a:ext cx="342900" cy="341313"/>
            </a:xfrm>
            <a:custGeom>
              <a:avLst/>
              <a:gdLst>
                <a:gd name="T0" fmla="*/ 75 w 151"/>
                <a:gd name="T1" fmla="*/ 150 h 150"/>
                <a:gd name="T2" fmla="*/ 0 w 151"/>
                <a:gd name="T3" fmla="*/ 75 h 150"/>
                <a:gd name="T4" fmla="*/ 75 w 151"/>
                <a:gd name="T5" fmla="*/ 0 h 150"/>
                <a:gd name="T6" fmla="*/ 151 w 151"/>
                <a:gd name="T7" fmla="*/ 75 h 150"/>
                <a:gd name="T8" fmla="*/ 75 w 151"/>
                <a:gd name="T9" fmla="*/ 150 h 150"/>
                <a:gd name="T10" fmla="*/ 75 w 151"/>
                <a:gd name="T11" fmla="*/ 4 h 150"/>
                <a:gd name="T12" fmla="*/ 4 w 151"/>
                <a:gd name="T13" fmla="*/ 75 h 150"/>
                <a:gd name="T14" fmla="*/ 75 w 151"/>
                <a:gd name="T15" fmla="*/ 146 h 150"/>
                <a:gd name="T16" fmla="*/ 147 w 151"/>
                <a:gd name="T17" fmla="*/ 75 h 150"/>
                <a:gd name="T18" fmla="*/ 75 w 151"/>
                <a:gd name="T19" fmla="*/ 4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150">
                  <a:moveTo>
                    <a:pt x="75" y="150"/>
                  </a:moveTo>
                  <a:cubicBezTo>
                    <a:pt x="34" y="150"/>
                    <a:pt x="0" y="117"/>
                    <a:pt x="0" y="75"/>
                  </a:cubicBezTo>
                  <a:cubicBezTo>
                    <a:pt x="0" y="34"/>
                    <a:pt x="34" y="0"/>
                    <a:pt x="75" y="0"/>
                  </a:cubicBezTo>
                  <a:cubicBezTo>
                    <a:pt x="117" y="0"/>
                    <a:pt x="151" y="34"/>
                    <a:pt x="151" y="75"/>
                  </a:cubicBezTo>
                  <a:cubicBezTo>
                    <a:pt x="151" y="117"/>
                    <a:pt x="117" y="150"/>
                    <a:pt x="75" y="150"/>
                  </a:cubicBezTo>
                  <a:close/>
                  <a:moveTo>
                    <a:pt x="75" y="4"/>
                  </a:moveTo>
                  <a:cubicBezTo>
                    <a:pt x="36" y="4"/>
                    <a:pt x="4" y="36"/>
                    <a:pt x="4" y="75"/>
                  </a:cubicBezTo>
                  <a:cubicBezTo>
                    <a:pt x="4" y="115"/>
                    <a:pt x="36" y="146"/>
                    <a:pt x="75" y="146"/>
                  </a:cubicBezTo>
                  <a:cubicBezTo>
                    <a:pt x="115" y="146"/>
                    <a:pt x="147" y="115"/>
                    <a:pt x="147" y="75"/>
                  </a:cubicBezTo>
                  <a:cubicBezTo>
                    <a:pt x="147" y="36"/>
                    <a:pt x="115" y="4"/>
                    <a:pt x="75"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 name="Rectangle 51"/>
            <p:cNvSpPr>
              <a:spLocks noChangeArrowheads="1"/>
            </p:cNvSpPr>
            <p:nvPr/>
          </p:nvSpPr>
          <p:spPr bwMode="auto">
            <a:xfrm>
              <a:off x="2970214" y="1674813"/>
              <a:ext cx="142875" cy="79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82" name="组合 281"/>
          <p:cNvGrpSpPr/>
          <p:nvPr/>
        </p:nvGrpSpPr>
        <p:grpSpPr>
          <a:xfrm>
            <a:off x="10471380" y="5551415"/>
            <a:ext cx="407838" cy="409377"/>
            <a:chOff x="10471380" y="5551415"/>
            <a:chExt cx="407838" cy="409377"/>
          </a:xfrm>
          <a:solidFill>
            <a:srgbClr val="2EC4B6"/>
          </a:solidFill>
        </p:grpSpPr>
        <p:sp>
          <p:nvSpPr>
            <p:cNvPr id="73" name="Freeform 52"/>
            <p:cNvSpPr>
              <a:spLocks noEditPoints="1"/>
            </p:cNvSpPr>
            <p:nvPr/>
          </p:nvSpPr>
          <p:spPr bwMode="auto">
            <a:xfrm>
              <a:off x="10471380" y="5551415"/>
              <a:ext cx="407838" cy="409377"/>
            </a:xfrm>
            <a:custGeom>
              <a:avLst/>
              <a:gdLst>
                <a:gd name="T0" fmla="*/ 92 w 185"/>
                <a:gd name="T1" fmla="*/ 185 h 185"/>
                <a:gd name="T2" fmla="*/ 0 w 185"/>
                <a:gd name="T3" fmla="*/ 93 h 185"/>
                <a:gd name="T4" fmla="*/ 92 w 185"/>
                <a:gd name="T5" fmla="*/ 0 h 185"/>
                <a:gd name="T6" fmla="*/ 185 w 185"/>
                <a:gd name="T7" fmla="*/ 93 h 185"/>
                <a:gd name="T8" fmla="*/ 92 w 185"/>
                <a:gd name="T9" fmla="*/ 185 h 185"/>
                <a:gd name="T10" fmla="*/ 92 w 185"/>
                <a:gd name="T11" fmla="*/ 8 h 185"/>
                <a:gd name="T12" fmla="*/ 8 w 185"/>
                <a:gd name="T13" fmla="*/ 93 h 185"/>
                <a:gd name="T14" fmla="*/ 92 w 185"/>
                <a:gd name="T15" fmla="*/ 177 h 185"/>
                <a:gd name="T16" fmla="*/ 177 w 185"/>
                <a:gd name="T17" fmla="*/ 93 h 185"/>
                <a:gd name="T18" fmla="*/ 92 w 185"/>
                <a:gd name="T19" fmla="*/ 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5" h="185">
                  <a:moveTo>
                    <a:pt x="92" y="185"/>
                  </a:moveTo>
                  <a:cubicBezTo>
                    <a:pt x="41" y="185"/>
                    <a:pt x="0" y="144"/>
                    <a:pt x="0" y="93"/>
                  </a:cubicBezTo>
                  <a:cubicBezTo>
                    <a:pt x="0" y="42"/>
                    <a:pt x="41" y="0"/>
                    <a:pt x="92" y="0"/>
                  </a:cubicBezTo>
                  <a:cubicBezTo>
                    <a:pt x="143" y="0"/>
                    <a:pt x="185" y="42"/>
                    <a:pt x="185" y="93"/>
                  </a:cubicBezTo>
                  <a:cubicBezTo>
                    <a:pt x="185" y="144"/>
                    <a:pt x="143" y="185"/>
                    <a:pt x="92" y="185"/>
                  </a:cubicBezTo>
                  <a:close/>
                  <a:moveTo>
                    <a:pt x="92" y="8"/>
                  </a:moveTo>
                  <a:cubicBezTo>
                    <a:pt x="46" y="8"/>
                    <a:pt x="8" y="46"/>
                    <a:pt x="8" y="93"/>
                  </a:cubicBezTo>
                  <a:cubicBezTo>
                    <a:pt x="8" y="139"/>
                    <a:pt x="46" y="177"/>
                    <a:pt x="92" y="177"/>
                  </a:cubicBezTo>
                  <a:cubicBezTo>
                    <a:pt x="139" y="177"/>
                    <a:pt x="177" y="139"/>
                    <a:pt x="177" y="93"/>
                  </a:cubicBezTo>
                  <a:cubicBezTo>
                    <a:pt x="177" y="46"/>
                    <a:pt x="139" y="8"/>
                    <a:pt x="9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 name="Rectangle 53"/>
            <p:cNvSpPr>
              <a:spLocks noChangeArrowheads="1"/>
            </p:cNvSpPr>
            <p:nvPr/>
          </p:nvSpPr>
          <p:spPr bwMode="auto">
            <a:xfrm>
              <a:off x="10603735" y="5753026"/>
              <a:ext cx="141589" cy="923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 name="Rectangle 54"/>
            <p:cNvSpPr>
              <a:spLocks noChangeArrowheads="1"/>
            </p:cNvSpPr>
            <p:nvPr/>
          </p:nvSpPr>
          <p:spPr bwMode="auto">
            <a:xfrm>
              <a:off x="10669912" y="5686848"/>
              <a:ext cx="9234" cy="14158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90" name="组合 289"/>
          <p:cNvGrpSpPr/>
          <p:nvPr/>
        </p:nvGrpSpPr>
        <p:grpSpPr>
          <a:xfrm>
            <a:off x="8778468" y="5551415"/>
            <a:ext cx="407838" cy="409377"/>
            <a:chOff x="8778468" y="5551415"/>
            <a:chExt cx="407838" cy="409377"/>
          </a:xfrm>
          <a:solidFill>
            <a:srgbClr val="2EC4B6"/>
          </a:solidFill>
        </p:grpSpPr>
        <p:sp>
          <p:nvSpPr>
            <p:cNvPr id="76" name="Freeform 55"/>
            <p:cNvSpPr>
              <a:spLocks noEditPoints="1"/>
            </p:cNvSpPr>
            <p:nvPr/>
          </p:nvSpPr>
          <p:spPr bwMode="auto">
            <a:xfrm>
              <a:off x="8778468" y="5551415"/>
              <a:ext cx="407838" cy="409377"/>
            </a:xfrm>
            <a:custGeom>
              <a:avLst/>
              <a:gdLst>
                <a:gd name="T0" fmla="*/ 92 w 185"/>
                <a:gd name="T1" fmla="*/ 185 h 185"/>
                <a:gd name="T2" fmla="*/ 0 w 185"/>
                <a:gd name="T3" fmla="*/ 93 h 185"/>
                <a:gd name="T4" fmla="*/ 92 w 185"/>
                <a:gd name="T5" fmla="*/ 0 h 185"/>
                <a:gd name="T6" fmla="*/ 185 w 185"/>
                <a:gd name="T7" fmla="*/ 93 h 185"/>
                <a:gd name="T8" fmla="*/ 92 w 185"/>
                <a:gd name="T9" fmla="*/ 185 h 185"/>
                <a:gd name="T10" fmla="*/ 92 w 185"/>
                <a:gd name="T11" fmla="*/ 8 h 185"/>
                <a:gd name="T12" fmla="*/ 8 w 185"/>
                <a:gd name="T13" fmla="*/ 93 h 185"/>
                <a:gd name="T14" fmla="*/ 92 w 185"/>
                <a:gd name="T15" fmla="*/ 177 h 185"/>
                <a:gd name="T16" fmla="*/ 177 w 185"/>
                <a:gd name="T17" fmla="*/ 93 h 185"/>
                <a:gd name="T18" fmla="*/ 92 w 185"/>
                <a:gd name="T19" fmla="*/ 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5" h="185">
                  <a:moveTo>
                    <a:pt x="92" y="185"/>
                  </a:moveTo>
                  <a:cubicBezTo>
                    <a:pt x="41" y="185"/>
                    <a:pt x="0" y="144"/>
                    <a:pt x="0" y="93"/>
                  </a:cubicBezTo>
                  <a:cubicBezTo>
                    <a:pt x="0" y="42"/>
                    <a:pt x="41" y="0"/>
                    <a:pt x="92" y="0"/>
                  </a:cubicBezTo>
                  <a:cubicBezTo>
                    <a:pt x="143" y="0"/>
                    <a:pt x="185" y="42"/>
                    <a:pt x="185" y="93"/>
                  </a:cubicBezTo>
                  <a:cubicBezTo>
                    <a:pt x="185" y="144"/>
                    <a:pt x="143" y="185"/>
                    <a:pt x="92" y="185"/>
                  </a:cubicBezTo>
                  <a:close/>
                  <a:moveTo>
                    <a:pt x="92" y="8"/>
                  </a:moveTo>
                  <a:cubicBezTo>
                    <a:pt x="46" y="8"/>
                    <a:pt x="8" y="46"/>
                    <a:pt x="8" y="93"/>
                  </a:cubicBezTo>
                  <a:cubicBezTo>
                    <a:pt x="8" y="139"/>
                    <a:pt x="46" y="177"/>
                    <a:pt x="92" y="177"/>
                  </a:cubicBezTo>
                  <a:cubicBezTo>
                    <a:pt x="139" y="177"/>
                    <a:pt x="177" y="139"/>
                    <a:pt x="177" y="93"/>
                  </a:cubicBezTo>
                  <a:cubicBezTo>
                    <a:pt x="177" y="46"/>
                    <a:pt x="139" y="8"/>
                    <a:pt x="9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7" name="Freeform 56"/>
            <p:cNvSpPr>
              <a:spLocks/>
            </p:cNvSpPr>
            <p:nvPr/>
          </p:nvSpPr>
          <p:spPr bwMode="auto">
            <a:xfrm>
              <a:off x="8929291" y="5703778"/>
              <a:ext cx="106192" cy="106192"/>
            </a:xfrm>
            <a:custGeom>
              <a:avLst/>
              <a:gdLst>
                <a:gd name="T0" fmla="*/ 64 w 69"/>
                <a:gd name="T1" fmla="*/ 69 h 69"/>
                <a:gd name="T2" fmla="*/ 0 w 69"/>
                <a:gd name="T3" fmla="*/ 5 h 69"/>
                <a:gd name="T4" fmla="*/ 4 w 69"/>
                <a:gd name="T5" fmla="*/ 0 h 69"/>
                <a:gd name="T6" fmla="*/ 69 w 69"/>
                <a:gd name="T7" fmla="*/ 65 h 69"/>
                <a:gd name="T8" fmla="*/ 64 w 69"/>
                <a:gd name="T9" fmla="*/ 69 h 69"/>
              </a:gdLst>
              <a:ahLst/>
              <a:cxnLst>
                <a:cxn ang="0">
                  <a:pos x="T0" y="T1"/>
                </a:cxn>
                <a:cxn ang="0">
                  <a:pos x="T2" y="T3"/>
                </a:cxn>
                <a:cxn ang="0">
                  <a:pos x="T4" y="T5"/>
                </a:cxn>
                <a:cxn ang="0">
                  <a:pos x="T6" y="T7"/>
                </a:cxn>
                <a:cxn ang="0">
                  <a:pos x="T8" y="T9"/>
                </a:cxn>
              </a:cxnLst>
              <a:rect l="0" t="0" r="r" b="b"/>
              <a:pathLst>
                <a:path w="69" h="69">
                  <a:moveTo>
                    <a:pt x="64" y="69"/>
                  </a:moveTo>
                  <a:lnTo>
                    <a:pt x="0" y="5"/>
                  </a:lnTo>
                  <a:lnTo>
                    <a:pt x="4" y="0"/>
                  </a:lnTo>
                  <a:lnTo>
                    <a:pt x="69" y="65"/>
                  </a:lnTo>
                  <a:lnTo>
                    <a:pt x="64" y="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8" name="Freeform 57"/>
            <p:cNvSpPr>
              <a:spLocks/>
            </p:cNvSpPr>
            <p:nvPr/>
          </p:nvSpPr>
          <p:spPr bwMode="auto">
            <a:xfrm>
              <a:off x="8929291" y="5703778"/>
              <a:ext cx="106192" cy="106192"/>
            </a:xfrm>
            <a:custGeom>
              <a:avLst/>
              <a:gdLst>
                <a:gd name="T0" fmla="*/ 4 w 69"/>
                <a:gd name="T1" fmla="*/ 69 h 69"/>
                <a:gd name="T2" fmla="*/ 0 w 69"/>
                <a:gd name="T3" fmla="*/ 65 h 69"/>
                <a:gd name="T4" fmla="*/ 64 w 69"/>
                <a:gd name="T5" fmla="*/ 0 h 69"/>
                <a:gd name="T6" fmla="*/ 69 w 69"/>
                <a:gd name="T7" fmla="*/ 5 h 69"/>
                <a:gd name="T8" fmla="*/ 4 w 69"/>
                <a:gd name="T9" fmla="*/ 69 h 69"/>
              </a:gdLst>
              <a:ahLst/>
              <a:cxnLst>
                <a:cxn ang="0">
                  <a:pos x="T0" y="T1"/>
                </a:cxn>
                <a:cxn ang="0">
                  <a:pos x="T2" y="T3"/>
                </a:cxn>
                <a:cxn ang="0">
                  <a:pos x="T4" y="T5"/>
                </a:cxn>
                <a:cxn ang="0">
                  <a:pos x="T6" y="T7"/>
                </a:cxn>
                <a:cxn ang="0">
                  <a:pos x="T8" y="T9"/>
                </a:cxn>
              </a:cxnLst>
              <a:rect l="0" t="0" r="r" b="b"/>
              <a:pathLst>
                <a:path w="69" h="69">
                  <a:moveTo>
                    <a:pt x="4" y="69"/>
                  </a:moveTo>
                  <a:lnTo>
                    <a:pt x="0" y="65"/>
                  </a:lnTo>
                  <a:lnTo>
                    <a:pt x="64" y="0"/>
                  </a:lnTo>
                  <a:lnTo>
                    <a:pt x="69" y="5"/>
                  </a:lnTo>
                  <a:lnTo>
                    <a:pt x="4" y="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83" name="组合 282"/>
          <p:cNvGrpSpPr/>
          <p:nvPr/>
        </p:nvGrpSpPr>
        <p:grpSpPr>
          <a:xfrm>
            <a:off x="9623384" y="5551415"/>
            <a:ext cx="406299" cy="409377"/>
            <a:chOff x="9623384" y="5551415"/>
            <a:chExt cx="406299" cy="409377"/>
          </a:xfrm>
          <a:solidFill>
            <a:srgbClr val="2EC4B6"/>
          </a:solidFill>
        </p:grpSpPr>
        <p:sp>
          <p:nvSpPr>
            <p:cNvPr id="79" name="Freeform 58"/>
            <p:cNvSpPr>
              <a:spLocks noEditPoints="1"/>
            </p:cNvSpPr>
            <p:nvPr/>
          </p:nvSpPr>
          <p:spPr bwMode="auto">
            <a:xfrm>
              <a:off x="9623384" y="5551415"/>
              <a:ext cx="406299" cy="409377"/>
            </a:xfrm>
            <a:custGeom>
              <a:avLst/>
              <a:gdLst>
                <a:gd name="T0" fmla="*/ 92 w 184"/>
                <a:gd name="T1" fmla="*/ 185 h 185"/>
                <a:gd name="T2" fmla="*/ 0 w 184"/>
                <a:gd name="T3" fmla="*/ 93 h 185"/>
                <a:gd name="T4" fmla="*/ 92 w 184"/>
                <a:gd name="T5" fmla="*/ 0 h 185"/>
                <a:gd name="T6" fmla="*/ 184 w 184"/>
                <a:gd name="T7" fmla="*/ 93 h 185"/>
                <a:gd name="T8" fmla="*/ 92 w 184"/>
                <a:gd name="T9" fmla="*/ 185 h 185"/>
                <a:gd name="T10" fmla="*/ 92 w 184"/>
                <a:gd name="T11" fmla="*/ 8 h 185"/>
                <a:gd name="T12" fmla="*/ 8 w 184"/>
                <a:gd name="T13" fmla="*/ 93 h 185"/>
                <a:gd name="T14" fmla="*/ 92 w 184"/>
                <a:gd name="T15" fmla="*/ 177 h 185"/>
                <a:gd name="T16" fmla="*/ 176 w 184"/>
                <a:gd name="T17" fmla="*/ 93 h 185"/>
                <a:gd name="T18" fmla="*/ 92 w 184"/>
                <a:gd name="T19" fmla="*/ 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 h="185">
                  <a:moveTo>
                    <a:pt x="92" y="185"/>
                  </a:moveTo>
                  <a:cubicBezTo>
                    <a:pt x="41" y="185"/>
                    <a:pt x="0" y="144"/>
                    <a:pt x="0" y="93"/>
                  </a:cubicBezTo>
                  <a:cubicBezTo>
                    <a:pt x="0" y="42"/>
                    <a:pt x="41" y="0"/>
                    <a:pt x="92" y="0"/>
                  </a:cubicBezTo>
                  <a:cubicBezTo>
                    <a:pt x="143" y="0"/>
                    <a:pt x="184" y="42"/>
                    <a:pt x="184" y="93"/>
                  </a:cubicBezTo>
                  <a:cubicBezTo>
                    <a:pt x="184" y="144"/>
                    <a:pt x="143" y="185"/>
                    <a:pt x="92" y="185"/>
                  </a:cubicBezTo>
                  <a:close/>
                  <a:moveTo>
                    <a:pt x="92" y="8"/>
                  </a:moveTo>
                  <a:cubicBezTo>
                    <a:pt x="46" y="8"/>
                    <a:pt x="8" y="46"/>
                    <a:pt x="8" y="93"/>
                  </a:cubicBezTo>
                  <a:cubicBezTo>
                    <a:pt x="8" y="139"/>
                    <a:pt x="46" y="177"/>
                    <a:pt x="92" y="177"/>
                  </a:cubicBezTo>
                  <a:cubicBezTo>
                    <a:pt x="139" y="177"/>
                    <a:pt x="176" y="139"/>
                    <a:pt x="176" y="93"/>
                  </a:cubicBezTo>
                  <a:cubicBezTo>
                    <a:pt x="176" y="46"/>
                    <a:pt x="139" y="8"/>
                    <a:pt x="9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0" name="Rectangle 59"/>
            <p:cNvSpPr>
              <a:spLocks noChangeArrowheads="1"/>
            </p:cNvSpPr>
            <p:nvPr/>
          </p:nvSpPr>
          <p:spPr bwMode="auto">
            <a:xfrm>
              <a:off x="9755739" y="5753026"/>
              <a:ext cx="141589" cy="923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42" name="组合 241"/>
          <p:cNvGrpSpPr/>
          <p:nvPr/>
        </p:nvGrpSpPr>
        <p:grpSpPr>
          <a:xfrm>
            <a:off x="1191143" y="2200989"/>
            <a:ext cx="337044" cy="337044"/>
            <a:chOff x="1128714" y="1506538"/>
            <a:chExt cx="347663" cy="347663"/>
          </a:xfrm>
          <a:solidFill>
            <a:srgbClr val="2EC4B6"/>
          </a:solidFill>
        </p:grpSpPr>
        <p:sp>
          <p:nvSpPr>
            <p:cNvPr id="81" name="Freeform 60"/>
            <p:cNvSpPr>
              <a:spLocks noEditPoints="1"/>
            </p:cNvSpPr>
            <p:nvPr/>
          </p:nvSpPr>
          <p:spPr bwMode="auto">
            <a:xfrm>
              <a:off x="1128714" y="1506538"/>
              <a:ext cx="347663" cy="347663"/>
            </a:xfrm>
            <a:custGeom>
              <a:avLst/>
              <a:gdLst>
                <a:gd name="T0" fmla="*/ 26 w 153"/>
                <a:gd name="T1" fmla="*/ 153 h 153"/>
                <a:gd name="T2" fmla="*/ 13 w 153"/>
                <a:gd name="T3" fmla="*/ 153 h 153"/>
                <a:gd name="T4" fmla="*/ 0 w 153"/>
                <a:gd name="T5" fmla="*/ 140 h 153"/>
                <a:gd name="T6" fmla="*/ 0 w 153"/>
                <a:gd name="T7" fmla="*/ 111 h 153"/>
                <a:gd name="T8" fmla="*/ 55 w 153"/>
                <a:gd name="T9" fmla="*/ 56 h 153"/>
                <a:gd name="T10" fmla="*/ 54 w 153"/>
                <a:gd name="T11" fmla="*/ 49 h 153"/>
                <a:gd name="T12" fmla="*/ 104 w 153"/>
                <a:gd name="T13" fmla="*/ 0 h 153"/>
                <a:gd name="T14" fmla="*/ 153 w 153"/>
                <a:gd name="T15" fmla="*/ 49 h 153"/>
                <a:gd name="T16" fmla="*/ 104 w 153"/>
                <a:gd name="T17" fmla="*/ 99 h 153"/>
                <a:gd name="T18" fmla="*/ 89 w 153"/>
                <a:gd name="T19" fmla="*/ 96 h 153"/>
                <a:gd name="T20" fmla="*/ 78 w 153"/>
                <a:gd name="T21" fmla="*/ 108 h 153"/>
                <a:gd name="T22" fmla="*/ 62 w 153"/>
                <a:gd name="T23" fmla="*/ 108 h 153"/>
                <a:gd name="T24" fmla="*/ 62 w 153"/>
                <a:gd name="T25" fmla="*/ 126 h 153"/>
                <a:gd name="T26" fmla="*/ 44 w 153"/>
                <a:gd name="T27" fmla="*/ 126 h 153"/>
                <a:gd name="T28" fmla="*/ 44 w 153"/>
                <a:gd name="T29" fmla="*/ 144 h 153"/>
                <a:gd name="T30" fmla="*/ 26 w 153"/>
                <a:gd name="T31" fmla="*/ 144 h 153"/>
                <a:gd name="T32" fmla="*/ 26 w 153"/>
                <a:gd name="T33" fmla="*/ 153 h 153"/>
                <a:gd name="T34" fmla="*/ 8 w 153"/>
                <a:gd name="T35" fmla="*/ 114 h 153"/>
                <a:gd name="T36" fmla="*/ 8 w 153"/>
                <a:gd name="T37" fmla="*/ 140 h 153"/>
                <a:gd name="T38" fmla="*/ 13 w 153"/>
                <a:gd name="T39" fmla="*/ 145 h 153"/>
                <a:gd name="T40" fmla="*/ 18 w 153"/>
                <a:gd name="T41" fmla="*/ 145 h 153"/>
                <a:gd name="T42" fmla="*/ 18 w 153"/>
                <a:gd name="T43" fmla="*/ 136 h 153"/>
                <a:gd name="T44" fmla="*/ 36 w 153"/>
                <a:gd name="T45" fmla="*/ 136 h 153"/>
                <a:gd name="T46" fmla="*/ 36 w 153"/>
                <a:gd name="T47" fmla="*/ 118 h 153"/>
                <a:gd name="T48" fmla="*/ 54 w 153"/>
                <a:gd name="T49" fmla="*/ 118 h 153"/>
                <a:gd name="T50" fmla="*/ 54 w 153"/>
                <a:gd name="T51" fmla="*/ 100 h 153"/>
                <a:gd name="T52" fmla="*/ 75 w 153"/>
                <a:gd name="T53" fmla="*/ 100 h 153"/>
                <a:gd name="T54" fmla="*/ 87 w 153"/>
                <a:gd name="T55" fmla="*/ 87 h 153"/>
                <a:gd name="T56" fmla="*/ 90 w 153"/>
                <a:gd name="T57" fmla="*/ 88 h 153"/>
                <a:gd name="T58" fmla="*/ 104 w 153"/>
                <a:gd name="T59" fmla="*/ 91 h 153"/>
                <a:gd name="T60" fmla="*/ 145 w 153"/>
                <a:gd name="T61" fmla="*/ 49 h 153"/>
                <a:gd name="T62" fmla="*/ 104 w 153"/>
                <a:gd name="T63" fmla="*/ 8 h 153"/>
                <a:gd name="T64" fmla="*/ 62 w 153"/>
                <a:gd name="T65" fmla="*/ 49 h 153"/>
                <a:gd name="T66" fmla="*/ 63 w 153"/>
                <a:gd name="T67" fmla="*/ 57 h 153"/>
                <a:gd name="T68" fmla="*/ 64 w 153"/>
                <a:gd name="T69" fmla="*/ 59 h 153"/>
                <a:gd name="T70" fmla="*/ 8 w 153"/>
                <a:gd name="T71" fmla="*/ 11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3" h="153">
                  <a:moveTo>
                    <a:pt x="26" y="153"/>
                  </a:moveTo>
                  <a:cubicBezTo>
                    <a:pt x="13" y="153"/>
                    <a:pt x="13" y="153"/>
                    <a:pt x="13" y="153"/>
                  </a:cubicBezTo>
                  <a:cubicBezTo>
                    <a:pt x="6" y="153"/>
                    <a:pt x="0" y="147"/>
                    <a:pt x="0" y="140"/>
                  </a:cubicBezTo>
                  <a:cubicBezTo>
                    <a:pt x="0" y="111"/>
                    <a:pt x="0" y="111"/>
                    <a:pt x="0" y="111"/>
                  </a:cubicBezTo>
                  <a:cubicBezTo>
                    <a:pt x="55" y="56"/>
                    <a:pt x="55" y="56"/>
                    <a:pt x="55" y="56"/>
                  </a:cubicBezTo>
                  <a:cubicBezTo>
                    <a:pt x="55" y="54"/>
                    <a:pt x="54" y="51"/>
                    <a:pt x="54" y="49"/>
                  </a:cubicBezTo>
                  <a:cubicBezTo>
                    <a:pt x="54" y="22"/>
                    <a:pt x="77" y="0"/>
                    <a:pt x="104" y="0"/>
                  </a:cubicBezTo>
                  <a:cubicBezTo>
                    <a:pt x="131" y="0"/>
                    <a:pt x="153" y="22"/>
                    <a:pt x="153" y="49"/>
                  </a:cubicBezTo>
                  <a:cubicBezTo>
                    <a:pt x="153" y="76"/>
                    <a:pt x="131" y="99"/>
                    <a:pt x="104" y="99"/>
                  </a:cubicBezTo>
                  <a:cubicBezTo>
                    <a:pt x="99" y="99"/>
                    <a:pt x="94" y="98"/>
                    <a:pt x="89" y="96"/>
                  </a:cubicBezTo>
                  <a:cubicBezTo>
                    <a:pt x="78" y="108"/>
                    <a:pt x="78" y="108"/>
                    <a:pt x="78" y="108"/>
                  </a:cubicBezTo>
                  <a:cubicBezTo>
                    <a:pt x="62" y="108"/>
                    <a:pt x="62" y="108"/>
                    <a:pt x="62" y="108"/>
                  </a:cubicBezTo>
                  <a:cubicBezTo>
                    <a:pt x="62" y="126"/>
                    <a:pt x="62" y="126"/>
                    <a:pt x="62" y="126"/>
                  </a:cubicBezTo>
                  <a:cubicBezTo>
                    <a:pt x="44" y="126"/>
                    <a:pt x="44" y="126"/>
                    <a:pt x="44" y="126"/>
                  </a:cubicBezTo>
                  <a:cubicBezTo>
                    <a:pt x="44" y="144"/>
                    <a:pt x="44" y="144"/>
                    <a:pt x="44" y="144"/>
                  </a:cubicBezTo>
                  <a:cubicBezTo>
                    <a:pt x="26" y="144"/>
                    <a:pt x="26" y="144"/>
                    <a:pt x="26" y="144"/>
                  </a:cubicBezTo>
                  <a:lnTo>
                    <a:pt x="26" y="153"/>
                  </a:lnTo>
                  <a:close/>
                  <a:moveTo>
                    <a:pt x="8" y="114"/>
                  </a:moveTo>
                  <a:cubicBezTo>
                    <a:pt x="8" y="140"/>
                    <a:pt x="8" y="140"/>
                    <a:pt x="8" y="140"/>
                  </a:cubicBezTo>
                  <a:cubicBezTo>
                    <a:pt x="8" y="143"/>
                    <a:pt x="10" y="145"/>
                    <a:pt x="13" y="145"/>
                  </a:cubicBezTo>
                  <a:cubicBezTo>
                    <a:pt x="18" y="145"/>
                    <a:pt x="18" y="145"/>
                    <a:pt x="18" y="145"/>
                  </a:cubicBezTo>
                  <a:cubicBezTo>
                    <a:pt x="18" y="136"/>
                    <a:pt x="18" y="136"/>
                    <a:pt x="18" y="136"/>
                  </a:cubicBezTo>
                  <a:cubicBezTo>
                    <a:pt x="36" y="136"/>
                    <a:pt x="36" y="136"/>
                    <a:pt x="36" y="136"/>
                  </a:cubicBezTo>
                  <a:cubicBezTo>
                    <a:pt x="36" y="118"/>
                    <a:pt x="36" y="118"/>
                    <a:pt x="36" y="118"/>
                  </a:cubicBezTo>
                  <a:cubicBezTo>
                    <a:pt x="54" y="118"/>
                    <a:pt x="54" y="118"/>
                    <a:pt x="54" y="118"/>
                  </a:cubicBezTo>
                  <a:cubicBezTo>
                    <a:pt x="54" y="100"/>
                    <a:pt x="54" y="100"/>
                    <a:pt x="54" y="100"/>
                  </a:cubicBezTo>
                  <a:cubicBezTo>
                    <a:pt x="75" y="100"/>
                    <a:pt x="75" y="100"/>
                    <a:pt x="75" y="100"/>
                  </a:cubicBezTo>
                  <a:cubicBezTo>
                    <a:pt x="87" y="87"/>
                    <a:pt x="87" y="87"/>
                    <a:pt x="87" y="87"/>
                  </a:cubicBezTo>
                  <a:cubicBezTo>
                    <a:pt x="90" y="88"/>
                    <a:pt x="90" y="88"/>
                    <a:pt x="90" y="88"/>
                  </a:cubicBezTo>
                  <a:cubicBezTo>
                    <a:pt x="94" y="90"/>
                    <a:pt x="99" y="91"/>
                    <a:pt x="104" y="91"/>
                  </a:cubicBezTo>
                  <a:cubicBezTo>
                    <a:pt x="127" y="91"/>
                    <a:pt x="145" y="72"/>
                    <a:pt x="145" y="49"/>
                  </a:cubicBezTo>
                  <a:cubicBezTo>
                    <a:pt x="145" y="26"/>
                    <a:pt x="127" y="8"/>
                    <a:pt x="104" y="8"/>
                  </a:cubicBezTo>
                  <a:cubicBezTo>
                    <a:pt x="81" y="8"/>
                    <a:pt x="62" y="26"/>
                    <a:pt x="62" y="49"/>
                  </a:cubicBezTo>
                  <a:cubicBezTo>
                    <a:pt x="62" y="52"/>
                    <a:pt x="63" y="54"/>
                    <a:pt x="63" y="57"/>
                  </a:cubicBezTo>
                  <a:cubicBezTo>
                    <a:pt x="64" y="59"/>
                    <a:pt x="64" y="59"/>
                    <a:pt x="64" y="59"/>
                  </a:cubicBezTo>
                  <a:lnTo>
                    <a:pt x="8"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2" name="Freeform 61"/>
            <p:cNvSpPr>
              <a:spLocks noEditPoints="1"/>
            </p:cNvSpPr>
            <p:nvPr/>
          </p:nvSpPr>
          <p:spPr bwMode="auto">
            <a:xfrm>
              <a:off x="1349376" y="1562100"/>
              <a:ext cx="69850" cy="71438"/>
            </a:xfrm>
            <a:custGeom>
              <a:avLst/>
              <a:gdLst>
                <a:gd name="T0" fmla="*/ 16 w 31"/>
                <a:gd name="T1" fmla="*/ 31 h 31"/>
                <a:gd name="T2" fmla="*/ 0 w 31"/>
                <a:gd name="T3" fmla="*/ 15 h 31"/>
                <a:gd name="T4" fmla="*/ 16 w 31"/>
                <a:gd name="T5" fmla="*/ 0 h 31"/>
                <a:gd name="T6" fmla="*/ 31 w 31"/>
                <a:gd name="T7" fmla="*/ 15 h 31"/>
                <a:gd name="T8" fmla="*/ 16 w 31"/>
                <a:gd name="T9" fmla="*/ 31 h 31"/>
                <a:gd name="T10" fmla="*/ 16 w 31"/>
                <a:gd name="T11" fmla="*/ 4 h 31"/>
                <a:gd name="T12" fmla="*/ 4 w 31"/>
                <a:gd name="T13" fmla="*/ 15 h 31"/>
                <a:gd name="T14" fmla="*/ 16 w 31"/>
                <a:gd name="T15" fmla="*/ 27 h 31"/>
                <a:gd name="T16" fmla="*/ 27 w 31"/>
                <a:gd name="T17" fmla="*/ 15 h 31"/>
                <a:gd name="T18" fmla="*/ 16 w 31"/>
                <a:gd name="T19" fmla="*/ 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1">
                  <a:moveTo>
                    <a:pt x="16" y="31"/>
                  </a:moveTo>
                  <a:cubicBezTo>
                    <a:pt x="7" y="31"/>
                    <a:pt x="0" y="24"/>
                    <a:pt x="0" y="15"/>
                  </a:cubicBezTo>
                  <a:cubicBezTo>
                    <a:pt x="0" y="7"/>
                    <a:pt x="7" y="0"/>
                    <a:pt x="16" y="0"/>
                  </a:cubicBezTo>
                  <a:cubicBezTo>
                    <a:pt x="24" y="0"/>
                    <a:pt x="31" y="7"/>
                    <a:pt x="31" y="15"/>
                  </a:cubicBezTo>
                  <a:cubicBezTo>
                    <a:pt x="31" y="24"/>
                    <a:pt x="24" y="31"/>
                    <a:pt x="16" y="31"/>
                  </a:cubicBezTo>
                  <a:close/>
                  <a:moveTo>
                    <a:pt x="16" y="4"/>
                  </a:moveTo>
                  <a:cubicBezTo>
                    <a:pt x="9" y="4"/>
                    <a:pt x="4" y="9"/>
                    <a:pt x="4" y="15"/>
                  </a:cubicBezTo>
                  <a:cubicBezTo>
                    <a:pt x="4" y="22"/>
                    <a:pt x="9" y="27"/>
                    <a:pt x="16" y="27"/>
                  </a:cubicBezTo>
                  <a:cubicBezTo>
                    <a:pt x="22" y="27"/>
                    <a:pt x="27" y="22"/>
                    <a:pt x="27" y="15"/>
                  </a:cubicBezTo>
                  <a:cubicBezTo>
                    <a:pt x="27" y="9"/>
                    <a:pt x="22"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38" name="组合 237"/>
          <p:cNvGrpSpPr/>
          <p:nvPr/>
        </p:nvGrpSpPr>
        <p:grpSpPr>
          <a:xfrm>
            <a:off x="4532335" y="2170209"/>
            <a:ext cx="420151" cy="418611"/>
            <a:chOff x="4575176" y="1474788"/>
            <a:chExt cx="433388" cy="431800"/>
          </a:xfrm>
          <a:solidFill>
            <a:srgbClr val="2EC4B6"/>
          </a:solidFill>
        </p:grpSpPr>
        <p:sp>
          <p:nvSpPr>
            <p:cNvPr id="83" name="Freeform 62"/>
            <p:cNvSpPr>
              <a:spLocks noEditPoints="1"/>
            </p:cNvSpPr>
            <p:nvPr/>
          </p:nvSpPr>
          <p:spPr bwMode="auto">
            <a:xfrm>
              <a:off x="4575176" y="1474788"/>
              <a:ext cx="433388" cy="431800"/>
            </a:xfrm>
            <a:custGeom>
              <a:avLst/>
              <a:gdLst>
                <a:gd name="T0" fmla="*/ 78 w 190"/>
                <a:gd name="T1" fmla="*/ 190 h 190"/>
                <a:gd name="T2" fmla="*/ 63 w 190"/>
                <a:gd name="T3" fmla="*/ 156 h 190"/>
                <a:gd name="T4" fmla="*/ 16 w 190"/>
                <a:gd name="T5" fmla="*/ 150 h 190"/>
                <a:gd name="T6" fmla="*/ 29 w 190"/>
                <a:gd name="T7" fmla="*/ 116 h 190"/>
                <a:gd name="T8" fmla="*/ 0 w 190"/>
                <a:gd name="T9" fmla="*/ 78 h 190"/>
                <a:gd name="T10" fmla="*/ 33 w 190"/>
                <a:gd name="T11" fmla="*/ 63 h 190"/>
                <a:gd name="T12" fmla="*/ 39 w 190"/>
                <a:gd name="T13" fmla="*/ 16 h 190"/>
                <a:gd name="T14" fmla="*/ 74 w 190"/>
                <a:gd name="T15" fmla="*/ 29 h 190"/>
                <a:gd name="T16" fmla="*/ 111 w 190"/>
                <a:gd name="T17" fmla="*/ 0 h 190"/>
                <a:gd name="T18" fmla="*/ 126 w 190"/>
                <a:gd name="T19" fmla="*/ 33 h 190"/>
                <a:gd name="T20" fmla="*/ 174 w 190"/>
                <a:gd name="T21" fmla="*/ 39 h 190"/>
                <a:gd name="T22" fmla="*/ 160 w 190"/>
                <a:gd name="T23" fmla="*/ 73 h 190"/>
                <a:gd name="T24" fmla="*/ 190 w 190"/>
                <a:gd name="T25" fmla="*/ 111 h 190"/>
                <a:gd name="T26" fmla="*/ 156 w 190"/>
                <a:gd name="T27" fmla="*/ 126 h 190"/>
                <a:gd name="T28" fmla="*/ 150 w 190"/>
                <a:gd name="T29" fmla="*/ 173 h 190"/>
                <a:gd name="T30" fmla="*/ 116 w 190"/>
                <a:gd name="T31" fmla="*/ 160 h 190"/>
                <a:gd name="T32" fmla="*/ 85 w 190"/>
                <a:gd name="T33" fmla="*/ 182 h 190"/>
                <a:gd name="T34" fmla="*/ 109 w 190"/>
                <a:gd name="T35" fmla="*/ 154 h 190"/>
                <a:gd name="T36" fmla="*/ 125 w 190"/>
                <a:gd name="T37" fmla="*/ 148 h 190"/>
                <a:gd name="T38" fmla="*/ 150 w 190"/>
                <a:gd name="T39" fmla="*/ 163 h 190"/>
                <a:gd name="T40" fmla="*/ 147 w 190"/>
                <a:gd name="T41" fmla="*/ 127 h 190"/>
                <a:gd name="T42" fmla="*/ 153 w 190"/>
                <a:gd name="T43" fmla="*/ 111 h 190"/>
                <a:gd name="T44" fmla="*/ 182 w 190"/>
                <a:gd name="T45" fmla="*/ 104 h 190"/>
                <a:gd name="T46" fmla="*/ 154 w 190"/>
                <a:gd name="T47" fmla="*/ 80 h 190"/>
                <a:gd name="T48" fmla="*/ 148 w 190"/>
                <a:gd name="T49" fmla="*/ 65 h 190"/>
                <a:gd name="T50" fmla="*/ 163 w 190"/>
                <a:gd name="T51" fmla="*/ 40 h 190"/>
                <a:gd name="T52" fmla="*/ 127 w 190"/>
                <a:gd name="T53" fmla="*/ 43 h 190"/>
                <a:gd name="T54" fmla="*/ 111 w 190"/>
                <a:gd name="T55" fmla="*/ 36 h 190"/>
                <a:gd name="T56" fmla="*/ 104 w 190"/>
                <a:gd name="T57" fmla="*/ 8 h 190"/>
                <a:gd name="T58" fmla="*/ 81 w 190"/>
                <a:gd name="T59" fmla="*/ 35 h 190"/>
                <a:gd name="T60" fmla="*/ 65 w 190"/>
                <a:gd name="T61" fmla="*/ 41 h 190"/>
                <a:gd name="T62" fmla="*/ 40 w 190"/>
                <a:gd name="T63" fmla="*/ 26 h 190"/>
                <a:gd name="T64" fmla="*/ 43 w 190"/>
                <a:gd name="T65" fmla="*/ 63 h 190"/>
                <a:gd name="T66" fmla="*/ 36 w 190"/>
                <a:gd name="T67" fmla="*/ 78 h 190"/>
                <a:gd name="T68" fmla="*/ 8 w 190"/>
                <a:gd name="T69" fmla="*/ 85 h 190"/>
                <a:gd name="T70" fmla="*/ 35 w 190"/>
                <a:gd name="T71" fmla="*/ 109 h 190"/>
                <a:gd name="T72" fmla="*/ 42 w 190"/>
                <a:gd name="T73" fmla="*/ 124 h 190"/>
                <a:gd name="T74" fmla="*/ 27 w 190"/>
                <a:gd name="T75" fmla="*/ 149 h 190"/>
                <a:gd name="T76" fmla="*/ 63 w 190"/>
                <a:gd name="T77" fmla="*/ 147 h 190"/>
                <a:gd name="T78" fmla="*/ 78 w 190"/>
                <a:gd name="T79" fmla="*/ 153 h 190"/>
                <a:gd name="T80" fmla="*/ 85 w 190"/>
                <a:gd name="T81" fmla="*/ 18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0" h="190">
                  <a:moveTo>
                    <a:pt x="111" y="190"/>
                  </a:moveTo>
                  <a:cubicBezTo>
                    <a:pt x="78" y="190"/>
                    <a:pt x="78" y="190"/>
                    <a:pt x="78" y="190"/>
                  </a:cubicBezTo>
                  <a:cubicBezTo>
                    <a:pt x="74" y="160"/>
                    <a:pt x="74" y="160"/>
                    <a:pt x="74" y="160"/>
                  </a:cubicBezTo>
                  <a:cubicBezTo>
                    <a:pt x="70" y="159"/>
                    <a:pt x="67" y="158"/>
                    <a:pt x="63" y="156"/>
                  </a:cubicBezTo>
                  <a:cubicBezTo>
                    <a:pt x="39" y="173"/>
                    <a:pt x="39" y="173"/>
                    <a:pt x="39" y="173"/>
                  </a:cubicBezTo>
                  <a:cubicBezTo>
                    <a:pt x="16" y="150"/>
                    <a:pt x="16" y="150"/>
                    <a:pt x="16" y="150"/>
                  </a:cubicBezTo>
                  <a:cubicBezTo>
                    <a:pt x="33" y="126"/>
                    <a:pt x="33" y="126"/>
                    <a:pt x="33" y="126"/>
                  </a:cubicBezTo>
                  <a:cubicBezTo>
                    <a:pt x="32" y="123"/>
                    <a:pt x="30" y="119"/>
                    <a:pt x="29" y="116"/>
                  </a:cubicBezTo>
                  <a:cubicBezTo>
                    <a:pt x="0" y="111"/>
                    <a:pt x="0" y="111"/>
                    <a:pt x="0" y="111"/>
                  </a:cubicBezTo>
                  <a:cubicBezTo>
                    <a:pt x="0" y="78"/>
                    <a:pt x="0" y="78"/>
                    <a:pt x="0" y="78"/>
                  </a:cubicBezTo>
                  <a:cubicBezTo>
                    <a:pt x="29" y="73"/>
                    <a:pt x="29" y="73"/>
                    <a:pt x="29" y="73"/>
                  </a:cubicBezTo>
                  <a:cubicBezTo>
                    <a:pt x="30" y="70"/>
                    <a:pt x="32" y="67"/>
                    <a:pt x="33" y="63"/>
                  </a:cubicBezTo>
                  <a:cubicBezTo>
                    <a:pt x="16" y="39"/>
                    <a:pt x="16" y="39"/>
                    <a:pt x="16" y="39"/>
                  </a:cubicBezTo>
                  <a:cubicBezTo>
                    <a:pt x="39" y="16"/>
                    <a:pt x="39" y="16"/>
                    <a:pt x="39" y="16"/>
                  </a:cubicBezTo>
                  <a:cubicBezTo>
                    <a:pt x="63" y="33"/>
                    <a:pt x="63" y="33"/>
                    <a:pt x="63" y="33"/>
                  </a:cubicBezTo>
                  <a:cubicBezTo>
                    <a:pt x="67" y="32"/>
                    <a:pt x="70" y="30"/>
                    <a:pt x="74" y="29"/>
                  </a:cubicBezTo>
                  <a:cubicBezTo>
                    <a:pt x="78" y="0"/>
                    <a:pt x="78" y="0"/>
                    <a:pt x="78" y="0"/>
                  </a:cubicBezTo>
                  <a:cubicBezTo>
                    <a:pt x="111" y="0"/>
                    <a:pt x="111" y="0"/>
                    <a:pt x="111" y="0"/>
                  </a:cubicBezTo>
                  <a:cubicBezTo>
                    <a:pt x="116" y="29"/>
                    <a:pt x="116" y="29"/>
                    <a:pt x="116" y="29"/>
                  </a:cubicBezTo>
                  <a:cubicBezTo>
                    <a:pt x="120" y="30"/>
                    <a:pt x="123" y="32"/>
                    <a:pt x="126" y="33"/>
                  </a:cubicBezTo>
                  <a:cubicBezTo>
                    <a:pt x="150" y="16"/>
                    <a:pt x="150" y="16"/>
                    <a:pt x="150" y="16"/>
                  </a:cubicBezTo>
                  <a:cubicBezTo>
                    <a:pt x="174" y="39"/>
                    <a:pt x="174" y="39"/>
                    <a:pt x="174" y="39"/>
                  </a:cubicBezTo>
                  <a:cubicBezTo>
                    <a:pt x="156" y="63"/>
                    <a:pt x="156" y="63"/>
                    <a:pt x="156" y="63"/>
                  </a:cubicBezTo>
                  <a:cubicBezTo>
                    <a:pt x="158" y="67"/>
                    <a:pt x="159" y="70"/>
                    <a:pt x="160" y="73"/>
                  </a:cubicBezTo>
                  <a:cubicBezTo>
                    <a:pt x="190" y="78"/>
                    <a:pt x="190" y="78"/>
                    <a:pt x="190" y="78"/>
                  </a:cubicBezTo>
                  <a:cubicBezTo>
                    <a:pt x="190" y="111"/>
                    <a:pt x="190" y="111"/>
                    <a:pt x="190" y="111"/>
                  </a:cubicBezTo>
                  <a:cubicBezTo>
                    <a:pt x="160" y="116"/>
                    <a:pt x="160" y="116"/>
                    <a:pt x="160" y="116"/>
                  </a:cubicBezTo>
                  <a:cubicBezTo>
                    <a:pt x="159" y="119"/>
                    <a:pt x="158" y="123"/>
                    <a:pt x="156" y="126"/>
                  </a:cubicBezTo>
                  <a:cubicBezTo>
                    <a:pt x="174" y="150"/>
                    <a:pt x="174" y="150"/>
                    <a:pt x="174" y="150"/>
                  </a:cubicBezTo>
                  <a:cubicBezTo>
                    <a:pt x="150" y="173"/>
                    <a:pt x="150" y="173"/>
                    <a:pt x="150" y="173"/>
                  </a:cubicBezTo>
                  <a:cubicBezTo>
                    <a:pt x="126" y="156"/>
                    <a:pt x="126" y="156"/>
                    <a:pt x="126" y="156"/>
                  </a:cubicBezTo>
                  <a:cubicBezTo>
                    <a:pt x="123" y="158"/>
                    <a:pt x="120" y="159"/>
                    <a:pt x="116" y="160"/>
                  </a:cubicBezTo>
                  <a:lnTo>
                    <a:pt x="111" y="190"/>
                  </a:lnTo>
                  <a:close/>
                  <a:moveTo>
                    <a:pt x="85" y="182"/>
                  </a:moveTo>
                  <a:cubicBezTo>
                    <a:pt x="104" y="182"/>
                    <a:pt x="104" y="182"/>
                    <a:pt x="104" y="182"/>
                  </a:cubicBezTo>
                  <a:cubicBezTo>
                    <a:pt x="109" y="154"/>
                    <a:pt x="109" y="154"/>
                    <a:pt x="109" y="154"/>
                  </a:cubicBezTo>
                  <a:cubicBezTo>
                    <a:pt x="111" y="153"/>
                    <a:pt x="111" y="153"/>
                    <a:pt x="111" y="153"/>
                  </a:cubicBezTo>
                  <a:cubicBezTo>
                    <a:pt x="116" y="152"/>
                    <a:pt x="120" y="150"/>
                    <a:pt x="125" y="148"/>
                  </a:cubicBezTo>
                  <a:cubicBezTo>
                    <a:pt x="127" y="147"/>
                    <a:pt x="127" y="147"/>
                    <a:pt x="127" y="147"/>
                  </a:cubicBezTo>
                  <a:cubicBezTo>
                    <a:pt x="150" y="163"/>
                    <a:pt x="150" y="163"/>
                    <a:pt x="150" y="163"/>
                  </a:cubicBezTo>
                  <a:cubicBezTo>
                    <a:pt x="163" y="149"/>
                    <a:pt x="163" y="149"/>
                    <a:pt x="163" y="149"/>
                  </a:cubicBezTo>
                  <a:cubicBezTo>
                    <a:pt x="147" y="127"/>
                    <a:pt x="147" y="127"/>
                    <a:pt x="147" y="127"/>
                  </a:cubicBezTo>
                  <a:cubicBezTo>
                    <a:pt x="148" y="124"/>
                    <a:pt x="148" y="124"/>
                    <a:pt x="148" y="124"/>
                  </a:cubicBezTo>
                  <a:cubicBezTo>
                    <a:pt x="150" y="120"/>
                    <a:pt x="152" y="116"/>
                    <a:pt x="153" y="111"/>
                  </a:cubicBezTo>
                  <a:cubicBezTo>
                    <a:pt x="154" y="109"/>
                    <a:pt x="154" y="109"/>
                    <a:pt x="154" y="109"/>
                  </a:cubicBezTo>
                  <a:cubicBezTo>
                    <a:pt x="182" y="104"/>
                    <a:pt x="182" y="104"/>
                    <a:pt x="182" y="104"/>
                  </a:cubicBezTo>
                  <a:cubicBezTo>
                    <a:pt x="182" y="85"/>
                    <a:pt x="182" y="85"/>
                    <a:pt x="182" y="85"/>
                  </a:cubicBezTo>
                  <a:cubicBezTo>
                    <a:pt x="154" y="80"/>
                    <a:pt x="154" y="80"/>
                    <a:pt x="154" y="80"/>
                  </a:cubicBezTo>
                  <a:cubicBezTo>
                    <a:pt x="153" y="78"/>
                    <a:pt x="153" y="78"/>
                    <a:pt x="153" y="78"/>
                  </a:cubicBezTo>
                  <a:cubicBezTo>
                    <a:pt x="152" y="73"/>
                    <a:pt x="150" y="69"/>
                    <a:pt x="148" y="65"/>
                  </a:cubicBezTo>
                  <a:cubicBezTo>
                    <a:pt x="147" y="63"/>
                    <a:pt x="147" y="63"/>
                    <a:pt x="147" y="63"/>
                  </a:cubicBezTo>
                  <a:cubicBezTo>
                    <a:pt x="163" y="40"/>
                    <a:pt x="163" y="40"/>
                    <a:pt x="163" y="40"/>
                  </a:cubicBezTo>
                  <a:cubicBezTo>
                    <a:pt x="150" y="26"/>
                    <a:pt x="150" y="26"/>
                    <a:pt x="150" y="26"/>
                  </a:cubicBezTo>
                  <a:cubicBezTo>
                    <a:pt x="127" y="43"/>
                    <a:pt x="127" y="43"/>
                    <a:pt x="127" y="43"/>
                  </a:cubicBezTo>
                  <a:cubicBezTo>
                    <a:pt x="125" y="41"/>
                    <a:pt x="125" y="41"/>
                    <a:pt x="125" y="41"/>
                  </a:cubicBezTo>
                  <a:cubicBezTo>
                    <a:pt x="120" y="39"/>
                    <a:pt x="116" y="37"/>
                    <a:pt x="111" y="36"/>
                  </a:cubicBezTo>
                  <a:cubicBezTo>
                    <a:pt x="109" y="35"/>
                    <a:pt x="109" y="35"/>
                    <a:pt x="109" y="35"/>
                  </a:cubicBezTo>
                  <a:cubicBezTo>
                    <a:pt x="104" y="8"/>
                    <a:pt x="104" y="8"/>
                    <a:pt x="104" y="8"/>
                  </a:cubicBezTo>
                  <a:cubicBezTo>
                    <a:pt x="85" y="8"/>
                    <a:pt x="85" y="8"/>
                    <a:pt x="85" y="8"/>
                  </a:cubicBezTo>
                  <a:cubicBezTo>
                    <a:pt x="81" y="35"/>
                    <a:pt x="81" y="35"/>
                    <a:pt x="81" y="35"/>
                  </a:cubicBezTo>
                  <a:cubicBezTo>
                    <a:pt x="78" y="36"/>
                    <a:pt x="78" y="36"/>
                    <a:pt x="78" y="36"/>
                  </a:cubicBezTo>
                  <a:cubicBezTo>
                    <a:pt x="74" y="37"/>
                    <a:pt x="69" y="39"/>
                    <a:pt x="65" y="41"/>
                  </a:cubicBezTo>
                  <a:cubicBezTo>
                    <a:pt x="63" y="43"/>
                    <a:pt x="63" y="43"/>
                    <a:pt x="63" y="43"/>
                  </a:cubicBezTo>
                  <a:cubicBezTo>
                    <a:pt x="40" y="26"/>
                    <a:pt x="40" y="26"/>
                    <a:pt x="40" y="26"/>
                  </a:cubicBezTo>
                  <a:cubicBezTo>
                    <a:pt x="27" y="40"/>
                    <a:pt x="27" y="40"/>
                    <a:pt x="27" y="40"/>
                  </a:cubicBezTo>
                  <a:cubicBezTo>
                    <a:pt x="43" y="63"/>
                    <a:pt x="43" y="63"/>
                    <a:pt x="43" y="63"/>
                  </a:cubicBezTo>
                  <a:cubicBezTo>
                    <a:pt x="42" y="65"/>
                    <a:pt x="42" y="65"/>
                    <a:pt x="42" y="65"/>
                  </a:cubicBezTo>
                  <a:cubicBezTo>
                    <a:pt x="39" y="69"/>
                    <a:pt x="37" y="74"/>
                    <a:pt x="36" y="78"/>
                  </a:cubicBezTo>
                  <a:cubicBezTo>
                    <a:pt x="35" y="80"/>
                    <a:pt x="35" y="80"/>
                    <a:pt x="35" y="80"/>
                  </a:cubicBezTo>
                  <a:cubicBezTo>
                    <a:pt x="8" y="85"/>
                    <a:pt x="8" y="85"/>
                    <a:pt x="8" y="85"/>
                  </a:cubicBezTo>
                  <a:cubicBezTo>
                    <a:pt x="8" y="104"/>
                    <a:pt x="8" y="104"/>
                    <a:pt x="8" y="104"/>
                  </a:cubicBezTo>
                  <a:cubicBezTo>
                    <a:pt x="35" y="109"/>
                    <a:pt x="35" y="109"/>
                    <a:pt x="35" y="109"/>
                  </a:cubicBezTo>
                  <a:cubicBezTo>
                    <a:pt x="36" y="111"/>
                    <a:pt x="36" y="111"/>
                    <a:pt x="36" y="111"/>
                  </a:cubicBezTo>
                  <a:cubicBezTo>
                    <a:pt x="37" y="116"/>
                    <a:pt x="39" y="120"/>
                    <a:pt x="42" y="124"/>
                  </a:cubicBezTo>
                  <a:cubicBezTo>
                    <a:pt x="43" y="127"/>
                    <a:pt x="43" y="127"/>
                    <a:pt x="43" y="127"/>
                  </a:cubicBezTo>
                  <a:cubicBezTo>
                    <a:pt x="27" y="149"/>
                    <a:pt x="27" y="149"/>
                    <a:pt x="27" y="149"/>
                  </a:cubicBezTo>
                  <a:cubicBezTo>
                    <a:pt x="40" y="163"/>
                    <a:pt x="40" y="163"/>
                    <a:pt x="40" y="163"/>
                  </a:cubicBezTo>
                  <a:cubicBezTo>
                    <a:pt x="63" y="147"/>
                    <a:pt x="63" y="147"/>
                    <a:pt x="63" y="147"/>
                  </a:cubicBezTo>
                  <a:cubicBezTo>
                    <a:pt x="65" y="148"/>
                    <a:pt x="65" y="148"/>
                    <a:pt x="65" y="148"/>
                  </a:cubicBezTo>
                  <a:cubicBezTo>
                    <a:pt x="69" y="150"/>
                    <a:pt x="74" y="152"/>
                    <a:pt x="78" y="153"/>
                  </a:cubicBezTo>
                  <a:cubicBezTo>
                    <a:pt x="81" y="154"/>
                    <a:pt x="81" y="154"/>
                    <a:pt x="81" y="154"/>
                  </a:cubicBezTo>
                  <a:lnTo>
                    <a:pt x="85" y="1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4" name="Freeform 63"/>
            <p:cNvSpPr>
              <a:spLocks noEditPoints="1"/>
            </p:cNvSpPr>
            <p:nvPr/>
          </p:nvSpPr>
          <p:spPr bwMode="auto">
            <a:xfrm>
              <a:off x="4727576" y="1627188"/>
              <a:ext cx="128588" cy="127000"/>
            </a:xfrm>
            <a:custGeom>
              <a:avLst/>
              <a:gdLst>
                <a:gd name="T0" fmla="*/ 28 w 56"/>
                <a:gd name="T1" fmla="*/ 56 h 56"/>
                <a:gd name="T2" fmla="*/ 0 w 56"/>
                <a:gd name="T3" fmla="*/ 28 h 56"/>
                <a:gd name="T4" fmla="*/ 28 w 56"/>
                <a:gd name="T5" fmla="*/ 0 h 56"/>
                <a:gd name="T6" fmla="*/ 56 w 56"/>
                <a:gd name="T7" fmla="*/ 28 h 56"/>
                <a:gd name="T8" fmla="*/ 28 w 56"/>
                <a:gd name="T9" fmla="*/ 56 h 56"/>
                <a:gd name="T10" fmla="*/ 28 w 56"/>
                <a:gd name="T11" fmla="*/ 4 h 56"/>
                <a:gd name="T12" fmla="*/ 4 w 56"/>
                <a:gd name="T13" fmla="*/ 28 h 56"/>
                <a:gd name="T14" fmla="*/ 28 w 56"/>
                <a:gd name="T15" fmla="*/ 52 h 56"/>
                <a:gd name="T16" fmla="*/ 52 w 56"/>
                <a:gd name="T17" fmla="*/ 28 h 56"/>
                <a:gd name="T18" fmla="*/ 28 w 56"/>
                <a:gd name="T19" fmla="*/ 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56"/>
                  </a:moveTo>
                  <a:cubicBezTo>
                    <a:pt x="12" y="56"/>
                    <a:pt x="0" y="43"/>
                    <a:pt x="0" y="28"/>
                  </a:cubicBezTo>
                  <a:cubicBezTo>
                    <a:pt x="0" y="12"/>
                    <a:pt x="12" y="0"/>
                    <a:pt x="28" y="0"/>
                  </a:cubicBezTo>
                  <a:cubicBezTo>
                    <a:pt x="43" y="0"/>
                    <a:pt x="56" y="12"/>
                    <a:pt x="56" y="28"/>
                  </a:cubicBezTo>
                  <a:cubicBezTo>
                    <a:pt x="56" y="43"/>
                    <a:pt x="43" y="56"/>
                    <a:pt x="28" y="56"/>
                  </a:cubicBezTo>
                  <a:close/>
                  <a:moveTo>
                    <a:pt x="28" y="4"/>
                  </a:moveTo>
                  <a:cubicBezTo>
                    <a:pt x="15" y="4"/>
                    <a:pt x="4" y="14"/>
                    <a:pt x="4" y="28"/>
                  </a:cubicBezTo>
                  <a:cubicBezTo>
                    <a:pt x="4" y="41"/>
                    <a:pt x="15" y="52"/>
                    <a:pt x="28" y="52"/>
                  </a:cubicBezTo>
                  <a:cubicBezTo>
                    <a:pt x="41" y="52"/>
                    <a:pt x="52" y="41"/>
                    <a:pt x="52" y="28"/>
                  </a:cubicBezTo>
                  <a:cubicBezTo>
                    <a:pt x="52" y="14"/>
                    <a:pt x="41" y="4"/>
                    <a:pt x="2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37" name="组合 236"/>
          <p:cNvGrpSpPr/>
          <p:nvPr/>
        </p:nvGrpSpPr>
        <p:grpSpPr>
          <a:xfrm>
            <a:off x="5381870" y="2165591"/>
            <a:ext cx="403221" cy="400143"/>
            <a:chOff x="5451476" y="1470025"/>
            <a:chExt cx="415925" cy="412750"/>
          </a:xfrm>
          <a:solidFill>
            <a:srgbClr val="2EC4B6"/>
          </a:solidFill>
        </p:grpSpPr>
        <p:sp>
          <p:nvSpPr>
            <p:cNvPr id="85" name="Freeform 64"/>
            <p:cNvSpPr>
              <a:spLocks noEditPoints="1"/>
            </p:cNvSpPr>
            <p:nvPr/>
          </p:nvSpPr>
          <p:spPr bwMode="auto">
            <a:xfrm>
              <a:off x="5451476" y="1470025"/>
              <a:ext cx="415925" cy="412750"/>
            </a:xfrm>
            <a:custGeom>
              <a:avLst/>
              <a:gdLst>
                <a:gd name="T0" fmla="*/ 77 w 183"/>
                <a:gd name="T1" fmla="*/ 165 h 182"/>
                <a:gd name="T2" fmla="*/ 46 w 183"/>
                <a:gd name="T3" fmla="*/ 171 h 182"/>
                <a:gd name="T4" fmla="*/ 35 w 183"/>
                <a:gd name="T5" fmla="*/ 164 h 182"/>
                <a:gd name="T6" fmla="*/ 29 w 183"/>
                <a:gd name="T7" fmla="*/ 133 h 182"/>
                <a:gd name="T8" fmla="*/ 18 w 183"/>
                <a:gd name="T9" fmla="*/ 106 h 182"/>
                <a:gd name="T10" fmla="*/ 0 w 183"/>
                <a:gd name="T11" fmla="*/ 80 h 182"/>
                <a:gd name="T12" fmla="*/ 3 w 183"/>
                <a:gd name="T13" fmla="*/ 67 h 182"/>
                <a:gd name="T14" fmla="*/ 29 w 183"/>
                <a:gd name="T15" fmla="*/ 49 h 182"/>
                <a:gd name="T16" fmla="*/ 49 w 183"/>
                <a:gd name="T17" fmla="*/ 29 h 182"/>
                <a:gd name="T18" fmla="*/ 67 w 183"/>
                <a:gd name="T19" fmla="*/ 3 h 182"/>
                <a:gd name="T20" fmla="*/ 80 w 183"/>
                <a:gd name="T21" fmla="*/ 0 h 182"/>
                <a:gd name="T22" fmla="*/ 107 w 183"/>
                <a:gd name="T23" fmla="*/ 17 h 182"/>
                <a:gd name="T24" fmla="*/ 133 w 183"/>
                <a:gd name="T25" fmla="*/ 28 h 182"/>
                <a:gd name="T26" fmla="*/ 164 w 183"/>
                <a:gd name="T27" fmla="*/ 35 h 182"/>
                <a:gd name="T28" fmla="*/ 171 w 183"/>
                <a:gd name="T29" fmla="*/ 46 h 182"/>
                <a:gd name="T30" fmla="*/ 165 w 183"/>
                <a:gd name="T31" fmla="*/ 77 h 182"/>
                <a:gd name="T32" fmla="*/ 165 w 183"/>
                <a:gd name="T33" fmla="*/ 106 h 182"/>
                <a:gd name="T34" fmla="*/ 171 w 183"/>
                <a:gd name="T35" fmla="*/ 136 h 182"/>
                <a:gd name="T36" fmla="*/ 164 w 183"/>
                <a:gd name="T37" fmla="*/ 148 h 182"/>
                <a:gd name="T38" fmla="*/ 133 w 183"/>
                <a:gd name="T39" fmla="*/ 154 h 182"/>
                <a:gd name="T40" fmla="*/ 107 w 183"/>
                <a:gd name="T41" fmla="*/ 165 h 182"/>
                <a:gd name="T42" fmla="*/ 87 w 183"/>
                <a:gd name="T43" fmla="*/ 174 h 182"/>
                <a:gd name="T44" fmla="*/ 102 w 183"/>
                <a:gd name="T45" fmla="*/ 158 h 182"/>
                <a:gd name="T46" fmla="*/ 119 w 183"/>
                <a:gd name="T47" fmla="*/ 170 h 182"/>
                <a:gd name="T48" fmla="*/ 127 w 183"/>
                <a:gd name="T49" fmla="*/ 149 h 182"/>
                <a:gd name="T50" fmla="*/ 147 w 183"/>
                <a:gd name="T51" fmla="*/ 153 h 182"/>
                <a:gd name="T52" fmla="*/ 146 w 183"/>
                <a:gd name="T53" fmla="*/ 131 h 182"/>
                <a:gd name="T54" fmla="*/ 167 w 183"/>
                <a:gd name="T55" fmla="*/ 127 h 182"/>
                <a:gd name="T56" fmla="*/ 157 w 183"/>
                <a:gd name="T57" fmla="*/ 107 h 182"/>
                <a:gd name="T58" fmla="*/ 175 w 183"/>
                <a:gd name="T59" fmla="*/ 96 h 182"/>
                <a:gd name="T60" fmla="*/ 158 w 183"/>
                <a:gd name="T61" fmla="*/ 81 h 182"/>
                <a:gd name="T62" fmla="*/ 170 w 183"/>
                <a:gd name="T63" fmla="*/ 64 h 182"/>
                <a:gd name="T64" fmla="*/ 149 w 183"/>
                <a:gd name="T65" fmla="*/ 56 h 182"/>
                <a:gd name="T66" fmla="*/ 154 w 183"/>
                <a:gd name="T67" fmla="*/ 36 h 182"/>
                <a:gd name="T68" fmla="*/ 131 w 183"/>
                <a:gd name="T69" fmla="*/ 37 h 182"/>
                <a:gd name="T70" fmla="*/ 128 w 183"/>
                <a:gd name="T71" fmla="*/ 16 h 182"/>
                <a:gd name="T72" fmla="*/ 107 w 183"/>
                <a:gd name="T73" fmla="*/ 26 h 182"/>
                <a:gd name="T74" fmla="*/ 96 w 183"/>
                <a:gd name="T75" fmla="*/ 8 h 182"/>
                <a:gd name="T76" fmla="*/ 81 w 183"/>
                <a:gd name="T77" fmla="*/ 25 h 182"/>
                <a:gd name="T78" fmla="*/ 64 w 183"/>
                <a:gd name="T79" fmla="*/ 13 h 182"/>
                <a:gd name="T80" fmla="*/ 57 w 183"/>
                <a:gd name="T81" fmla="*/ 34 h 182"/>
                <a:gd name="T82" fmla="*/ 36 w 183"/>
                <a:gd name="T83" fmla="*/ 29 h 182"/>
                <a:gd name="T84" fmla="*/ 37 w 183"/>
                <a:gd name="T85" fmla="*/ 51 h 182"/>
                <a:gd name="T86" fmla="*/ 16 w 183"/>
                <a:gd name="T87" fmla="*/ 55 h 182"/>
                <a:gd name="T88" fmla="*/ 26 w 183"/>
                <a:gd name="T89" fmla="*/ 75 h 182"/>
                <a:gd name="T90" fmla="*/ 8 w 183"/>
                <a:gd name="T91" fmla="*/ 87 h 182"/>
                <a:gd name="T92" fmla="*/ 25 w 183"/>
                <a:gd name="T93" fmla="*/ 102 h 182"/>
                <a:gd name="T94" fmla="*/ 13 w 183"/>
                <a:gd name="T95" fmla="*/ 119 h 182"/>
                <a:gd name="T96" fmla="*/ 34 w 183"/>
                <a:gd name="T97" fmla="*/ 126 h 182"/>
                <a:gd name="T98" fmla="*/ 29 w 183"/>
                <a:gd name="T99" fmla="*/ 147 h 182"/>
                <a:gd name="T100" fmla="*/ 52 w 183"/>
                <a:gd name="T101" fmla="*/ 146 h 182"/>
                <a:gd name="T102" fmla="*/ 55 w 183"/>
                <a:gd name="T103" fmla="*/ 166 h 182"/>
                <a:gd name="T104" fmla="*/ 76 w 183"/>
                <a:gd name="T105" fmla="*/ 157 h 182"/>
                <a:gd name="T106" fmla="*/ 87 w 183"/>
                <a:gd name="T107" fmla="*/ 17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3" h="182">
                  <a:moveTo>
                    <a:pt x="103" y="182"/>
                  </a:moveTo>
                  <a:cubicBezTo>
                    <a:pt x="80" y="182"/>
                    <a:pt x="80" y="182"/>
                    <a:pt x="80" y="182"/>
                  </a:cubicBezTo>
                  <a:cubicBezTo>
                    <a:pt x="77" y="165"/>
                    <a:pt x="77" y="165"/>
                    <a:pt x="77" y="165"/>
                  </a:cubicBezTo>
                  <a:cubicBezTo>
                    <a:pt x="77" y="165"/>
                    <a:pt x="77" y="165"/>
                    <a:pt x="77" y="165"/>
                  </a:cubicBezTo>
                  <a:cubicBezTo>
                    <a:pt x="67" y="180"/>
                    <a:pt x="67" y="180"/>
                    <a:pt x="67" y="180"/>
                  </a:cubicBezTo>
                  <a:cubicBezTo>
                    <a:pt x="46" y="171"/>
                    <a:pt x="46" y="171"/>
                    <a:pt x="46" y="171"/>
                  </a:cubicBezTo>
                  <a:cubicBezTo>
                    <a:pt x="50" y="154"/>
                    <a:pt x="50" y="154"/>
                    <a:pt x="50" y="154"/>
                  </a:cubicBezTo>
                  <a:cubicBezTo>
                    <a:pt x="50" y="154"/>
                    <a:pt x="50" y="154"/>
                    <a:pt x="49" y="154"/>
                  </a:cubicBezTo>
                  <a:cubicBezTo>
                    <a:pt x="35" y="164"/>
                    <a:pt x="35" y="164"/>
                    <a:pt x="35" y="164"/>
                  </a:cubicBezTo>
                  <a:cubicBezTo>
                    <a:pt x="19" y="148"/>
                    <a:pt x="19" y="148"/>
                    <a:pt x="19" y="148"/>
                  </a:cubicBezTo>
                  <a:cubicBezTo>
                    <a:pt x="29" y="133"/>
                    <a:pt x="29" y="133"/>
                    <a:pt x="29" y="133"/>
                  </a:cubicBezTo>
                  <a:cubicBezTo>
                    <a:pt x="29" y="133"/>
                    <a:pt x="29" y="133"/>
                    <a:pt x="29" y="133"/>
                  </a:cubicBezTo>
                  <a:cubicBezTo>
                    <a:pt x="12" y="136"/>
                    <a:pt x="12" y="136"/>
                    <a:pt x="12" y="136"/>
                  </a:cubicBezTo>
                  <a:cubicBezTo>
                    <a:pt x="3" y="116"/>
                    <a:pt x="3" y="116"/>
                    <a:pt x="3" y="116"/>
                  </a:cubicBezTo>
                  <a:cubicBezTo>
                    <a:pt x="18" y="106"/>
                    <a:pt x="18" y="106"/>
                    <a:pt x="18" y="106"/>
                  </a:cubicBezTo>
                  <a:cubicBezTo>
                    <a:pt x="18" y="106"/>
                    <a:pt x="18" y="106"/>
                    <a:pt x="18" y="106"/>
                  </a:cubicBezTo>
                  <a:cubicBezTo>
                    <a:pt x="0" y="102"/>
                    <a:pt x="0" y="102"/>
                    <a:pt x="0" y="102"/>
                  </a:cubicBezTo>
                  <a:cubicBezTo>
                    <a:pt x="0" y="80"/>
                    <a:pt x="0" y="80"/>
                    <a:pt x="0" y="80"/>
                  </a:cubicBezTo>
                  <a:cubicBezTo>
                    <a:pt x="18" y="77"/>
                    <a:pt x="18" y="77"/>
                    <a:pt x="18" y="77"/>
                  </a:cubicBezTo>
                  <a:cubicBezTo>
                    <a:pt x="18" y="77"/>
                    <a:pt x="18" y="76"/>
                    <a:pt x="18" y="76"/>
                  </a:cubicBezTo>
                  <a:cubicBezTo>
                    <a:pt x="3" y="67"/>
                    <a:pt x="3" y="67"/>
                    <a:pt x="3" y="67"/>
                  </a:cubicBezTo>
                  <a:cubicBezTo>
                    <a:pt x="12" y="46"/>
                    <a:pt x="12" y="46"/>
                    <a:pt x="12" y="46"/>
                  </a:cubicBezTo>
                  <a:cubicBezTo>
                    <a:pt x="29" y="50"/>
                    <a:pt x="29" y="50"/>
                    <a:pt x="29" y="50"/>
                  </a:cubicBezTo>
                  <a:cubicBezTo>
                    <a:pt x="29" y="49"/>
                    <a:pt x="29" y="49"/>
                    <a:pt x="29" y="49"/>
                  </a:cubicBezTo>
                  <a:cubicBezTo>
                    <a:pt x="19" y="35"/>
                    <a:pt x="19" y="35"/>
                    <a:pt x="19" y="35"/>
                  </a:cubicBezTo>
                  <a:cubicBezTo>
                    <a:pt x="35" y="19"/>
                    <a:pt x="35" y="19"/>
                    <a:pt x="35" y="19"/>
                  </a:cubicBezTo>
                  <a:cubicBezTo>
                    <a:pt x="49" y="29"/>
                    <a:pt x="49" y="29"/>
                    <a:pt x="49" y="29"/>
                  </a:cubicBezTo>
                  <a:cubicBezTo>
                    <a:pt x="50" y="29"/>
                    <a:pt x="50" y="28"/>
                    <a:pt x="50" y="28"/>
                  </a:cubicBezTo>
                  <a:cubicBezTo>
                    <a:pt x="46" y="11"/>
                    <a:pt x="46" y="11"/>
                    <a:pt x="46" y="11"/>
                  </a:cubicBezTo>
                  <a:cubicBezTo>
                    <a:pt x="67" y="3"/>
                    <a:pt x="67" y="3"/>
                    <a:pt x="67" y="3"/>
                  </a:cubicBezTo>
                  <a:cubicBezTo>
                    <a:pt x="77" y="17"/>
                    <a:pt x="77" y="17"/>
                    <a:pt x="77" y="17"/>
                  </a:cubicBezTo>
                  <a:cubicBezTo>
                    <a:pt x="77" y="17"/>
                    <a:pt x="77" y="17"/>
                    <a:pt x="77" y="17"/>
                  </a:cubicBezTo>
                  <a:cubicBezTo>
                    <a:pt x="80" y="0"/>
                    <a:pt x="80" y="0"/>
                    <a:pt x="80" y="0"/>
                  </a:cubicBezTo>
                  <a:cubicBezTo>
                    <a:pt x="103" y="0"/>
                    <a:pt x="103" y="0"/>
                    <a:pt x="103" y="0"/>
                  </a:cubicBezTo>
                  <a:cubicBezTo>
                    <a:pt x="106" y="17"/>
                    <a:pt x="106" y="17"/>
                    <a:pt x="106" y="17"/>
                  </a:cubicBezTo>
                  <a:cubicBezTo>
                    <a:pt x="106" y="17"/>
                    <a:pt x="106" y="17"/>
                    <a:pt x="107" y="17"/>
                  </a:cubicBezTo>
                  <a:cubicBezTo>
                    <a:pt x="116" y="3"/>
                    <a:pt x="116" y="3"/>
                    <a:pt x="116" y="3"/>
                  </a:cubicBezTo>
                  <a:cubicBezTo>
                    <a:pt x="137" y="11"/>
                    <a:pt x="137" y="11"/>
                    <a:pt x="137" y="11"/>
                  </a:cubicBezTo>
                  <a:cubicBezTo>
                    <a:pt x="133" y="28"/>
                    <a:pt x="133" y="28"/>
                    <a:pt x="133" y="28"/>
                  </a:cubicBezTo>
                  <a:cubicBezTo>
                    <a:pt x="133" y="28"/>
                    <a:pt x="133" y="29"/>
                    <a:pt x="134" y="29"/>
                  </a:cubicBezTo>
                  <a:cubicBezTo>
                    <a:pt x="148" y="19"/>
                    <a:pt x="148" y="19"/>
                    <a:pt x="148" y="19"/>
                  </a:cubicBezTo>
                  <a:cubicBezTo>
                    <a:pt x="164" y="35"/>
                    <a:pt x="164" y="35"/>
                    <a:pt x="164" y="35"/>
                  </a:cubicBezTo>
                  <a:cubicBezTo>
                    <a:pt x="154" y="49"/>
                    <a:pt x="154" y="49"/>
                    <a:pt x="154" y="49"/>
                  </a:cubicBezTo>
                  <a:cubicBezTo>
                    <a:pt x="154" y="49"/>
                    <a:pt x="154" y="49"/>
                    <a:pt x="154" y="50"/>
                  </a:cubicBezTo>
                  <a:cubicBezTo>
                    <a:pt x="171" y="46"/>
                    <a:pt x="171" y="46"/>
                    <a:pt x="171" y="46"/>
                  </a:cubicBezTo>
                  <a:cubicBezTo>
                    <a:pt x="180" y="67"/>
                    <a:pt x="180" y="67"/>
                    <a:pt x="180" y="67"/>
                  </a:cubicBezTo>
                  <a:cubicBezTo>
                    <a:pt x="165" y="76"/>
                    <a:pt x="165" y="76"/>
                    <a:pt x="165" y="76"/>
                  </a:cubicBezTo>
                  <a:cubicBezTo>
                    <a:pt x="165" y="76"/>
                    <a:pt x="165" y="77"/>
                    <a:pt x="165" y="77"/>
                  </a:cubicBezTo>
                  <a:cubicBezTo>
                    <a:pt x="183" y="80"/>
                    <a:pt x="183" y="80"/>
                    <a:pt x="183" y="80"/>
                  </a:cubicBezTo>
                  <a:cubicBezTo>
                    <a:pt x="183" y="102"/>
                    <a:pt x="183" y="102"/>
                    <a:pt x="183" y="102"/>
                  </a:cubicBezTo>
                  <a:cubicBezTo>
                    <a:pt x="165" y="106"/>
                    <a:pt x="165" y="106"/>
                    <a:pt x="165" y="106"/>
                  </a:cubicBezTo>
                  <a:cubicBezTo>
                    <a:pt x="165" y="106"/>
                    <a:pt x="165" y="106"/>
                    <a:pt x="165" y="106"/>
                  </a:cubicBezTo>
                  <a:cubicBezTo>
                    <a:pt x="180" y="116"/>
                    <a:pt x="180" y="116"/>
                    <a:pt x="180" y="116"/>
                  </a:cubicBezTo>
                  <a:cubicBezTo>
                    <a:pt x="171" y="136"/>
                    <a:pt x="171" y="136"/>
                    <a:pt x="171" y="136"/>
                  </a:cubicBezTo>
                  <a:cubicBezTo>
                    <a:pt x="154" y="133"/>
                    <a:pt x="154" y="133"/>
                    <a:pt x="154" y="133"/>
                  </a:cubicBezTo>
                  <a:cubicBezTo>
                    <a:pt x="154" y="133"/>
                    <a:pt x="154" y="133"/>
                    <a:pt x="154" y="133"/>
                  </a:cubicBezTo>
                  <a:cubicBezTo>
                    <a:pt x="164" y="148"/>
                    <a:pt x="164" y="148"/>
                    <a:pt x="164" y="148"/>
                  </a:cubicBezTo>
                  <a:cubicBezTo>
                    <a:pt x="148" y="164"/>
                    <a:pt x="148" y="164"/>
                    <a:pt x="148" y="164"/>
                  </a:cubicBezTo>
                  <a:cubicBezTo>
                    <a:pt x="134" y="154"/>
                    <a:pt x="134" y="154"/>
                    <a:pt x="134" y="154"/>
                  </a:cubicBezTo>
                  <a:cubicBezTo>
                    <a:pt x="133" y="154"/>
                    <a:pt x="133" y="154"/>
                    <a:pt x="133" y="154"/>
                  </a:cubicBezTo>
                  <a:cubicBezTo>
                    <a:pt x="137" y="171"/>
                    <a:pt x="137" y="171"/>
                    <a:pt x="137" y="171"/>
                  </a:cubicBezTo>
                  <a:cubicBezTo>
                    <a:pt x="116" y="180"/>
                    <a:pt x="116" y="180"/>
                    <a:pt x="116" y="180"/>
                  </a:cubicBezTo>
                  <a:cubicBezTo>
                    <a:pt x="107" y="165"/>
                    <a:pt x="107" y="165"/>
                    <a:pt x="107" y="165"/>
                  </a:cubicBezTo>
                  <a:cubicBezTo>
                    <a:pt x="106" y="165"/>
                    <a:pt x="106" y="165"/>
                    <a:pt x="106" y="165"/>
                  </a:cubicBezTo>
                  <a:lnTo>
                    <a:pt x="103" y="182"/>
                  </a:lnTo>
                  <a:close/>
                  <a:moveTo>
                    <a:pt x="87" y="174"/>
                  </a:moveTo>
                  <a:cubicBezTo>
                    <a:pt x="96" y="174"/>
                    <a:pt x="96" y="174"/>
                    <a:pt x="96" y="174"/>
                  </a:cubicBezTo>
                  <a:cubicBezTo>
                    <a:pt x="99" y="158"/>
                    <a:pt x="99" y="158"/>
                    <a:pt x="99" y="158"/>
                  </a:cubicBezTo>
                  <a:cubicBezTo>
                    <a:pt x="102" y="158"/>
                    <a:pt x="102" y="158"/>
                    <a:pt x="102" y="158"/>
                  </a:cubicBezTo>
                  <a:cubicBezTo>
                    <a:pt x="104" y="157"/>
                    <a:pt x="106" y="157"/>
                    <a:pt x="107" y="157"/>
                  </a:cubicBezTo>
                  <a:cubicBezTo>
                    <a:pt x="110" y="156"/>
                    <a:pt x="110" y="156"/>
                    <a:pt x="110" y="156"/>
                  </a:cubicBezTo>
                  <a:cubicBezTo>
                    <a:pt x="119" y="170"/>
                    <a:pt x="119" y="170"/>
                    <a:pt x="119" y="170"/>
                  </a:cubicBezTo>
                  <a:cubicBezTo>
                    <a:pt x="128" y="166"/>
                    <a:pt x="128" y="166"/>
                    <a:pt x="128" y="166"/>
                  </a:cubicBezTo>
                  <a:cubicBezTo>
                    <a:pt x="124" y="150"/>
                    <a:pt x="124" y="150"/>
                    <a:pt x="124" y="150"/>
                  </a:cubicBezTo>
                  <a:cubicBezTo>
                    <a:pt x="127" y="149"/>
                    <a:pt x="127" y="149"/>
                    <a:pt x="127" y="149"/>
                  </a:cubicBezTo>
                  <a:cubicBezTo>
                    <a:pt x="128" y="148"/>
                    <a:pt x="130" y="147"/>
                    <a:pt x="131" y="146"/>
                  </a:cubicBezTo>
                  <a:cubicBezTo>
                    <a:pt x="134" y="144"/>
                    <a:pt x="134" y="144"/>
                    <a:pt x="134" y="144"/>
                  </a:cubicBezTo>
                  <a:cubicBezTo>
                    <a:pt x="147" y="153"/>
                    <a:pt x="147" y="153"/>
                    <a:pt x="147" y="153"/>
                  </a:cubicBezTo>
                  <a:cubicBezTo>
                    <a:pt x="154" y="147"/>
                    <a:pt x="154" y="147"/>
                    <a:pt x="154" y="147"/>
                  </a:cubicBezTo>
                  <a:cubicBezTo>
                    <a:pt x="144" y="133"/>
                    <a:pt x="144" y="133"/>
                    <a:pt x="144" y="133"/>
                  </a:cubicBezTo>
                  <a:cubicBezTo>
                    <a:pt x="146" y="131"/>
                    <a:pt x="146" y="131"/>
                    <a:pt x="146" y="131"/>
                  </a:cubicBezTo>
                  <a:cubicBezTo>
                    <a:pt x="147" y="129"/>
                    <a:pt x="148" y="128"/>
                    <a:pt x="149" y="126"/>
                  </a:cubicBezTo>
                  <a:cubicBezTo>
                    <a:pt x="150" y="124"/>
                    <a:pt x="150" y="124"/>
                    <a:pt x="150" y="124"/>
                  </a:cubicBezTo>
                  <a:cubicBezTo>
                    <a:pt x="167" y="127"/>
                    <a:pt x="167" y="127"/>
                    <a:pt x="167" y="127"/>
                  </a:cubicBezTo>
                  <a:cubicBezTo>
                    <a:pt x="170" y="119"/>
                    <a:pt x="170" y="119"/>
                    <a:pt x="170" y="119"/>
                  </a:cubicBezTo>
                  <a:cubicBezTo>
                    <a:pt x="156" y="110"/>
                    <a:pt x="156" y="110"/>
                    <a:pt x="156" y="110"/>
                  </a:cubicBezTo>
                  <a:cubicBezTo>
                    <a:pt x="157" y="107"/>
                    <a:pt x="157" y="107"/>
                    <a:pt x="157" y="107"/>
                  </a:cubicBezTo>
                  <a:cubicBezTo>
                    <a:pt x="157" y="105"/>
                    <a:pt x="158" y="103"/>
                    <a:pt x="158" y="102"/>
                  </a:cubicBezTo>
                  <a:cubicBezTo>
                    <a:pt x="158" y="99"/>
                    <a:pt x="158" y="99"/>
                    <a:pt x="158" y="99"/>
                  </a:cubicBezTo>
                  <a:cubicBezTo>
                    <a:pt x="175" y="96"/>
                    <a:pt x="175" y="96"/>
                    <a:pt x="175" y="96"/>
                  </a:cubicBezTo>
                  <a:cubicBezTo>
                    <a:pt x="175" y="87"/>
                    <a:pt x="175" y="87"/>
                    <a:pt x="175" y="87"/>
                  </a:cubicBezTo>
                  <a:cubicBezTo>
                    <a:pt x="158" y="84"/>
                    <a:pt x="158" y="84"/>
                    <a:pt x="158" y="84"/>
                  </a:cubicBezTo>
                  <a:cubicBezTo>
                    <a:pt x="158" y="81"/>
                    <a:pt x="158" y="81"/>
                    <a:pt x="158" y="81"/>
                  </a:cubicBezTo>
                  <a:cubicBezTo>
                    <a:pt x="158" y="79"/>
                    <a:pt x="157" y="77"/>
                    <a:pt x="157" y="75"/>
                  </a:cubicBezTo>
                  <a:cubicBezTo>
                    <a:pt x="156" y="72"/>
                    <a:pt x="156" y="72"/>
                    <a:pt x="156" y="72"/>
                  </a:cubicBezTo>
                  <a:cubicBezTo>
                    <a:pt x="170" y="64"/>
                    <a:pt x="170" y="64"/>
                    <a:pt x="170" y="64"/>
                  </a:cubicBezTo>
                  <a:cubicBezTo>
                    <a:pt x="167" y="55"/>
                    <a:pt x="167" y="55"/>
                    <a:pt x="167" y="55"/>
                  </a:cubicBezTo>
                  <a:cubicBezTo>
                    <a:pt x="151" y="59"/>
                    <a:pt x="151" y="59"/>
                    <a:pt x="151" y="59"/>
                  </a:cubicBezTo>
                  <a:cubicBezTo>
                    <a:pt x="149" y="56"/>
                    <a:pt x="149" y="56"/>
                    <a:pt x="149" y="56"/>
                  </a:cubicBezTo>
                  <a:cubicBezTo>
                    <a:pt x="148" y="55"/>
                    <a:pt x="147" y="53"/>
                    <a:pt x="146" y="51"/>
                  </a:cubicBezTo>
                  <a:cubicBezTo>
                    <a:pt x="144" y="49"/>
                    <a:pt x="144" y="49"/>
                    <a:pt x="144" y="49"/>
                  </a:cubicBezTo>
                  <a:cubicBezTo>
                    <a:pt x="154" y="36"/>
                    <a:pt x="154" y="36"/>
                    <a:pt x="154" y="36"/>
                  </a:cubicBezTo>
                  <a:cubicBezTo>
                    <a:pt x="147" y="29"/>
                    <a:pt x="147" y="29"/>
                    <a:pt x="147" y="29"/>
                  </a:cubicBezTo>
                  <a:cubicBezTo>
                    <a:pt x="134" y="38"/>
                    <a:pt x="134" y="38"/>
                    <a:pt x="134" y="38"/>
                  </a:cubicBezTo>
                  <a:cubicBezTo>
                    <a:pt x="131" y="37"/>
                    <a:pt x="131" y="37"/>
                    <a:pt x="131" y="37"/>
                  </a:cubicBezTo>
                  <a:cubicBezTo>
                    <a:pt x="130" y="36"/>
                    <a:pt x="128" y="35"/>
                    <a:pt x="127" y="34"/>
                  </a:cubicBezTo>
                  <a:cubicBezTo>
                    <a:pt x="124" y="32"/>
                    <a:pt x="124" y="32"/>
                    <a:pt x="124" y="32"/>
                  </a:cubicBezTo>
                  <a:cubicBezTo>
                    <a:pt x="128" y="16"/>
                    <a:pt x="128" y="16"/>
                    <a:pt x="128" y="16"/>
                  </a:cubicBezTo>
                  <a:cubicBezTo>
                    <a:pt x="119" y="13"/>
                    <a:pt x="119" y="13"/>
                    <a:pt x="119" y="13"/>
                  </a:cubicBezTo>
                  <a:cubicBezTo>
                    <a:pt x="110" y="26"/>
                    <a:pt x="110" y="26"/>
                    <a:pt x="110" y="26"/>
                  </a:cubicBezTo>
                  <a:cubicBezTo>
                    <a:pt x="107" y="26"/>
                    <a:pt x="107" y="26"/>
                    <a:pt x="107" y="26"/>
                  </a:cubicBezTo>
                  <a:cubicBezTo>
                    <a:pt x="106" y="25"/>
                    <a:pt x="104" y="25"/>
                    <a:pt x="102" y="25"/>
                  </a:cubicBezTo>
                  <a:cubicBezTo>
                    <a:pt x="99" y="24"/>
                    <a:pt x="99" y="24"/>
                    <a:pt x="99" y="24"/>
                  </a:cubicBezTo>
                  <a:cubicBezTo>
                    <a:pt x="96" y="8"/>
                    <a:pt x="96" y="8"/>
                    <a:pt x="96" y="8"/>
                  </a:cubicBezTo>
                  <a:cubicBezTo>
                    <a:pt x="87" y="8"/>
                    <a:pt x="87" y="8"/>
                    <a:pt x="87" y="8"/>
                  </a:cubicBezTo>
                  <a:cubicBezTo>
                    <a:pt x="84" y="24"/>
                    <a:pt x="84" y="24"/>
                    <a:pt x="84" y="24"/>
                  </a:cubicBezTo>
                  <a:cubicBezTo>
                    <a:pt x="81" y="25"/>
                    <a:pt x="81" y="25"/>
                    <a:pt x="81" y="25"/>
                  </a:cubicBezTo>
                  <a:cubicBezTo>
                    <a:pt x="79" y="25"/>
                    <a:pt x="77" y="25"/>
                    <a:pt x="76" y="26"/>
                  </a:cubicBezTo>
                  <a:cubicBezTo>
                    <a:pt x="73" y="26"/>
                    <a:pt x="73" y="26"/>
                    <a:pt x="73" y="26"/>
                  </a:cubicBezTo>
                  <a:cubicBezTo>
                    <a:pt x="64" y="13"/>
                    <a:pt x="64" y="13"/>
                    <a:pt x="64" y="13"/>
                  </a:cubicBezTo>
                  <a:cubicBezTo>
                    <a:pt x="55" y="16"/>
                    <a:pt x="55" y="16"/>
                    <a:pt x="55" y="16"/>
                  </a:cubicBezTo>
                  <a:cubicBezTo>
                    <a:pt x="59" y="32"/>
                    <a:pt x="59" y="32"/>
                    <a:pt x="59" y="32"/>
                  </a:cubicBezTo>
                  <a:cubicBezTo>
                    <a:pt x="57" y="34"/>
                    <a:pt x="57" y="34"/>
                    <a:pt x="57" y="34"/>
                  </a:cubicBezTo>
                  <a:cubicBezTo>
                    <a:pt x="55" y="35"/>
                    <a:pt x="53" y="36"/>
                    <a:pt x="52" y="37"/>
                  </a:cubicBezTo>
                  <a:cubicBezTo>
                    <a:pt x="50" y="39"/>
                    <a:pt x="50" y="39"/>
                    <a:pt x="50" y="39"/>
                  </a:cubicBezTo>
                  <a:cubicBezTo>
                    <a:pt x="36" y="29"/>
                    <a:pt x="36" y="29"/>
                    <a:pt x="36" y="29"/>
                  </a:cubicBezTo>
                  <a:cubicBezTo>
                    <a:pt x="29" y="36"/>
                    <a:pt x="29" y="36"/>
                    <a:pt x="29" y="36"/>
                  </a:cubicBezTo>
                  <a:cubicBezTo>
                    <a:pt x="39" y="49"/>
                    <a:pt x="39" y="49"/>
                    <a:pt x="39" y="49"/>
                  </a:cubicBezTo>
                  <a:cubicBezTo>
                    <a:pt x="37" y="51"/>
                    <a:pt x="37" y="51"/>
                    <a:pt x="37" y="51"/>
                  </a:cubicBezTo>
                  <a:cubicBezTo>
                    <a:pt x="36" y="53"/>
                    <a:pt x="35" y="55"/>
                    <a:pt x="34" y="56"/>
                  </a:cubicBezTo>
                  <a:cubicBezTo>
                    <a:pt x="33" y="59"/>
                    <a:pt x="33" y="59"/>
                    <a:pt x="33" y="59"/>
                  </a:cubicBezTo>
                  <a:cubicBezTo>
                    <a:pt x="16" y="55"/>
                    <a:pt x="16" y="55"/>
                    <a:pt x="16" y="55"/>
                  </a:cubicBezTo>
                  <a:cubicBezTo>
                    <a:pt x="13" y="64"/>
                    <a:pt x="13" y="64"/>
                    <a:pt x="13" y="64"/>
                  </a:cubicBezTo>
                  <a:cubicBezTo>
                    <a:pt x="27" y="72"/>
                    <a:pt x="27" y="72"/>
                    <a:pt x="27" y="72"/>
                  </a:cubicBezTo>
                  <a:cubicBezTo>
                    <a:pt x="26" y="75"/>
                    <a:pt x="26" y="75"/>
                    <a:pt x="26" y="75"/>
                  </a:cubicBezTo>
                  <a:cubicBezTo>
                    <a:pt x="26" y="77"/>
                    <a:pt x="25" y="79"/>
                    <a:pt x="25" y="81"/>
                  </a:cubicBezTo>
                  <a:cubicBezTo>
                    <a:pt x="25" y="84"/>
                    <a:pt x="25" y="84"/>
                    <a:pt x="25" y="84"/>
                  </a:cubicBezTo>
                  <a:cubicBezTo>
                    <a:pt x="8" y="87"/>
                    <a:pt x="8" y="87"/>
                    <a:pt x="8" y="87"/>
                  </a:cubicBezTo>
                  <a:cubicBezTo>
                    <a:pt x="8" y="96"/>
                    <a:pt x="8" y="96"/>
                    <a:pt x="8" y="96"/>
                  </a:cubicBezTo>
                  <a:cubicBezTo>
                    <a:pt x="25" y="99"/>
                    <a:pt x="25" y="99"/>
                    <a:pt x="25" y="99"/>
                  </a:cubicBezTo>
                  <a:cubicBezTo>
                    <a:pt x="25" y="102"/>
                    <a:pt x="25" y="102"/>
                    <a:pt x="25" y="102"/>
                  </a:cubicBezTo>
                  <a:cubicBezTo>
                    <a:pt x="25" y="103"/>
                    <a:pt x="26" y="105"/>
                    <a:pt x="26" y="107"/>
                  </a:cubicBezTo>
                  <a:cubicBezTo>
                    <a:pt x="27" y="110"/>
                    <a:pt x="27" y="110"/>
                    <a:pt x="27" y="110"/>
                  </a:cubicBezTo>
                  <a:cubicBezTo>
                    <a:pt x="13" y="119"/>
                    <a:pt x="13" y="119"/>
                    <a:pt x="13" y="119"/>
                  </a:cubicBezTo>
                  <a:cubicBezTo>
                    <a:pt x="16" y="127"/>
                    <a:pt x="16" y="127"/>
                    <a:pt x="16" y="127"/>
                  </a:cubicBezTo>
                  <a:cubicBezTo>
                    <a:pt x="33" y="124"/>
                    <a:pt x="33" y="124"/>
                    <a:pt x="33" y="124"/>
                  </a:cubicBezTo>
                  <a:cubicBezTo>
                    <a:pt x="34" y="126"/>
                    <a:pt x="34" y="126"/>
                    <a:pt x="34" y="126"/>
                  </a:cubicBezTo>
                  <a:cubicBezTo>
                    <a:pt x="35" y="128"/>
                    <a:pt x="36" y="129"/>
                    <a:pt x="37" y="131"/>
                  </a:cubicBezTo>
                  <a:cubicBezTo>
                    <a:pt x="39" y="133"/>
                    <a:pt x="39" y="133"/>
                    <a:pt x="39" y="133"/>
                  </a:cubicBezTo>
                  <a:cubicBezTo>
                    <a:pt x="29" y="147"/>
                    <a:pt x="29" y="147"/>
                    <a:pt x="29" y="147"/>
                  </a:cubicBezTo>
                  <a:cubicBezTo>
                    <a:pt x="36" y="153"/>
                    <a:pt x="36" y="153"/>
                    <a:pt x="36" y="153"/>
                  </a:cubicBezTo>
                  <a:cubicBezTo>
                    <a:pt x="50" y="144"/>
                    <a:pt x="50" y="144"/>
                    <a:pt x="50" y="144"/>
                  </a:cubicBezTo>
                  <a:cubicBezTo>
                    <a:pt x="52" y="146"/>
                    <a:pt x="52" y="146"/>
                    <a:pt x="52" y="146"/>
                  </a:cubicBezTo>
                  <a:cubicBezTo>
                    <a:pt x="53" y="147"/>
                    <a:pt x="55" y="148"/>
                    <a:pt x="56" y="149"/>
                  </a:cubicBezTo>
                  <a:cubicBezTo>
                    <a:pt x="59" y="150"/>
                    <a:pt x="59" y="150"/>
                    <a:pt x="59" y="150"/>
                  </a:cubicBezTo>
                  <a:cubicBezTo>
                    <a:pt x="55" y="166"/>
                    <a:pt x="55" y="166"/>
                    <a:pt x="55" y="166"/>
                  </a:cubicBezTo>
                  <a:cubicBezTo>
                    <a:pt x="64" y="170"/>
                    <a:pt x="64" y="170"/>
                    <a:pt x="64" y="170"/>
                  </a:cubicBezTo>
                  <a:cubicBezTo>
                    <a:pt x="73" y="156"/>
                    <a:pt x="73" y="156"/>
                    <a:pt x="73" y="156"/>
                  </a:cubicBezTo>
                  <a:cubicBezTo>
                    <a:pt x="76" y="157"/>
                    <a:pt x="76" y="157"/>
                    <a:pt x="76" y="157"/>
                  </a:cubicBezTo>
                  <a:cubicBezTo>
                    <a:pt x="77" y="157"/>
                    <a:pt x="79" y="157"/>
                    <a:pt x="81" y="158"/>
                  </a:cubicBezTo>
                  <a:cubicBezTo>
                    <a:pt x="84" y="158"/>
                    <a:pt x="84" y="158"/>
                    <a:pt x="84" y="158"/>
                  </a:cubicBezTo>
                  <a:lnTo>
                    <a:pt x="87" y="1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6" name="Freeform 65"/>
            <p:cNvSpPr>
              <a:spLocks noEditPoints="1"/>
            </p:cNvSpPr>
            <p:nvPr/>
          </p:nvSpPr>
          <p:spPr bwMode="auto">
            <a:xfrm>
              <a:off x="5576889" y="1595438"/>
              <a:ext cx="165100" cy="165100"/>
            </a:xfrm>
            <a:custGeom>
              <a:avLst/>
              <a:gdLst>
                <a:gd name="T0" fmla="*/ 37 w 73"/>
                <a:gd name="T1" fmla="*/ 73 h 73"/>
                <a:gd name="T2" fmla="*/ 0 w 73"/>
                <a:gd name="T3" fmla="*/ 36 h 73"/>
                <a:gd name="T4" fmla="*/ 37 w 73"/>
                <a:gd name="T5" fmla="*/ 0 h 73"/>
                <a:gd name="T6" fmla="*/ 73 w 73"/>
                <a:gd name="T7" fmla="*/ 36 h 73"/>
                <a:gd name="T8" fmla="*/ 37 w 73"/>
                <a:gd name="T9" fmla="*/ 73 h 73"/>
                <a:gd name="T10" fmla="*/ 37 w 73"/>
                <a:gd name="T11" fmla="*/ 4 h 73"/>
                <a:gd name="T12" fmla="*/ 4 w 73"/>
                <a:gd name="T13" fmla="*/ 36 h 73"/>
                <a:gd name="T14" fmla="*/ 37 w 73"/>
                <a:gd name="T15" fmla="*/ 69 h 73"/>
                <a:gd name="T16" fmla="*/ 69 w 73"/>
                <a:gd name="T17" fmla="*/ 36 h 73"/>
                <a:gd name="T18" fmla="*/ 37 w 73"/>
                <a:gd name="T19" fmla="*/ 4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 h="73">
                  <a:moveTo>
                    <a:pt x="37" y="73"/>
                  </a:moveTo>
                  <a:cubicBezTo>
                    <a:pt x="16" y="73"/>
                    <a:pt x="0" y="56"/>
                    <a:pt x="0" y="36"/>
                  </a:cubicBezTo>
                  <a:cubicBezTo>
                    <a:pt x="0" y="16"/>
                    <a:pt x="16" y="0"/>
                    <a:pt x="37" y="0"/>
                  </a:cubicBezTo>
                  <a:cubicBezTo>
                    <a:pt x="57" y="0"/>
                    <a:pt x="73" y="16"/>
                    <a:pt x="73" y="36"/>
                  </a:cubicBezTo>
                  <a:cubicBezTo>
                    <a:pt x="73" y="56"/>
                    <a:pt x="57" y="73"/>
                    <a:pt x="37" y="73"/>
                  </a:cubicBezTo>
                  <a:close/>
                  <a:moveTo>
                    <a:pt x="37" y="4"/>
                  </a:moveTo>
                  <a:cubicBezTo>
                    <a:pt x="19" y="4"/>
                    <a:pt x="4" y="18"/>
                    <a:pt x="4" y="36"/>
                  </a:cubicBezTo>
                  <a:cubicBezTo>
                    <a:pt x="4" y="54"/>
                    <a:pt x="19" y="69"/>
                    <a:pt x="37" y="69"/>
                  </a:cubicBezTo>
                  <a:cubicBezTo>
                    <a:pt x="54" y="69"/>
                    <a:pt x="69" y="54"/>
                    <a:pt x="69" y="36"/>
                  </a:cubicBezTo>
                  <a:cubicBezTo>
                    <a:pt x="69" y="18"/>
                    <a:pt x="54" y="4"/>
                    <a:pt x="3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34" name="组合 233"/>
          <p:cNvGrpSpPr/>
          <p:nvPr/>
        </p:nvGrpSpPr>
        <p:grpSpPr>
          <a:xfrm>
            <a:off x="10503699" y="2187137"/>
            <a:ext cx="333966" cy="383214"/>
            <a:chOff x="10734676" y="1492250"/>
            <a:chExt cx="344488" cy="395288"/>
          </a:xfrm>
          <a:solidFill>
            <a:srgbClr val="2EC4B6"/>
          </a:solidFill>
        </p:grpSpPr>
        <p:sp>
          <p:nvSpPr>
            <p:cNvPr id="87" name="Freeform 66"/>
            <p:cNvSpPr>
              <a:spLocks noEditPoints="1"/>
            </p:cNvSpPr>
            <p:nvPr/>
          </p:nvSpPr>
          <p:spPr bwMode="auto">
            <a:xfrm>
              <a:off x="10768014" y="1550988"/>
              <a:ext cx="274638" cy="336550"/>
            </a:xfrm>
            <a:custGeom>
              <a:avLst/>
              <a:gdLst>
                <a:gd name="T0" fmla="*/ 89 w 121"/>
                <a:gd name="T1" fmla="*/ 148 h 148"/>
                <a:gd name="T2" fmla="*/ 33 w 121"/>
                <a:gd name="T3" fmla="*/ 148 h 148"/>
                <a:gd name="T4" fmla="*/ 13 w 121"/>
                <a:gd name="T5" fmla="*/ 128 h 148"/>
                <a:gd name="T6" fmla="*/ 0 w 121"/>
                <a:gd name="T7" fmla="*/ 0 h 148"/>
                <a:gd name="T8" fmla="*/ 121 w 121"/>
                <a:gd name="T9" fmla="*/ 0 h 148"/>
                <a:gd name="T10" fmla="*/ 109 w 121"/>
                <a:gd name="T11" fmla="*/ 128 h 148"/>
                <a:gd name="T12" fmla="*/ 89 w 121"/>
                <a:gd name="T13" fmla="*/ 148 h 148"/>
                <a:gd name="T14" fmla="*/ 9 w 121"/>
                <a:gd name="T15" fmla="*/ 8 h 148"/>
                <a:gd name="T16" fmla="*/ 21 w 121"/>
                <a:gd name="T17" fmla="*/ 127 h 148"/>
                <a:gd name="T18" fmla="*/ 33 w 121"/>
                <a:gd name="T19" fmla="*/ 140 h 148"/>
                <a:gd name="T20" fmla="*/ 89 w 121"/>
                <a:gd name="T21" fmla="*/ 140 h 148"/>
                <a:gd name="T22" fmla="*/ 101 w 121"/>
                <a:gd name="T23" fmla="*/ 128 h 148"/>
                <a:gd name="T24" fmla="*/ 112 w 121"/>
                <a:gd name="T25" fmla="*/ 8 h 148"/>
                <a:gd name="T26" fmla="*/ 9 w 121"/>
                <a:gd name="T27"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 h="148">
                  <a:moveTo>
                    <a:pt x="89" y="148"/>
                  </a:moveTo>
                  <a:cubicBezTo>
                    <a:pt x="33" y="148"/>
                    <a:pt x="33" y="148"/>
                    <a:pt x="33" y="148"/>
                  </a:cubicBezTo>
                  <a:cubicBezTo>
                    <a:pt x="21" y="148"/>
                    <a:pt x="13" y="139"/>
                    <a:pt x="13" y="128"/>
                  </a:cubicBezTo>
                  <a:cubicBezTo>
                    <a:pt x="0" y="0"/>
                    <a:pt x="0" y="0"/>
                    <a:pt x="0" y="0"/>
                  </a:cubicBezTo>
                  <a:cubicBezTo>
                    <a:pt x="121" y="0"/>
                    <a:pt x="121" y="0"/>
                    <a:pt x="121" y="0"/>
                  </a:cubicBezTo>
                  <a:cubicBezTo>
                    <a:pt x="109" y="128"/>
                    <a:pt x="109" y="128"/>
                    <a:pt x="109" y="128"/>
                  </a:cubicBezTo>
                  <a:cubicBezTo>
                    <a:pt x="109" y="139"/>
                    <a:pt x="100" y="148"/>
                    <a:pt x="89" y="148"/>
                  </a:cubicBezTo>
                  <a:close/>
                  <a:moveTo>
                    <a:pt x="9" y="8"/>
                  </a:moveTo>
                  <a:cubicBezTo>
                    <a:pt x="21" y="127"/>
                    <a:pt x="21" y="127"/>
                    <a:pt x="21" y="127"/>
                  </a:cubicBezTo>
                  <a:cubicBezTo>
                    <a:pt x="21" y="134"/>
                    <a:pt x="26" y="140"/>
                    <a:pt x="33" y="140"/>
                  </a:cubicBezTo>
                  <a:cubicBezTo>
                    <a:pt x="89" y="140"/>
                    <a:pt x="89" y="140"/>
                    <a:pt x="89" y="140"/>
                  </a:cubicBezTo>
                  <a:cubicBezTo>
                    <a:pt x="95" y="140"/>
                    <a:pt x="101" y="134"/>
                    <a:pt x="101" y="128"/>
                  </a:cubicBezTo>
                  <a:cubicBezTo>
                    <a:pt x="112" y="8"/>
                    <a:pt x="112" y="8"/>
                    <a:pt x="112" y="8"/>
                  </a:cubicBezTo>
                  <a:lnTo>
                    <a:pt x="9"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8" name="Freeform 67"/>
            <p:cNvSpPr>
              <a:spLocks noEditPoints="1"/>
            </p:cNvSpPr>
            <p:nvPr/>
          </p:nvSpPr>
          <p:spPr bwMode="auto">
            <a:xfrm>
              <a:off x="10820401" y="1492250"/>
              <a:ext cx="173038" cy="73025"/>
            </a:xfrm>
            <a:custGeom>
              <a:avLst/>
              <a:gdLst>
                <a:gd name="T0" fmla="*/ 76 w 76"/>
                <a:gd name="T1" fmla="*/ 32 h 32"/>
                <a:gd name="T2" fmla="*/ 0 w 76"/>
                <a:gd name="T3" fmla="*/ 32 h 32"/>
                <a:gd name="T4" fmla="*/ 0 w 76"/>
                <a:gd name="T5" fmla="*/ 18 h 32"/>
                <a:gd name="T6" fmla="*/ 18 w 76"/>
                <a:gd name="T7" fmla="*/ 0 h 32"/>
                <a:gd name="T8" fmla="*/ 58 w 76"/>
                <a:gd name="T9" fmla="*/ 0 h 32"/>
                <a:gd name="T10" fmla="*/ 76 w 76"/>
                <a:gd name="T11" fmla="*/ 18 h 32"/>
                <a:gd name="T12" fmla="*/ 76 w 76"/>
                <a:gd name="T13" fmla="*/ 32 h 32"/>
                <a:gd name="T14" fmla="*/ 4 w 76"/>
                <a:gd name="T15" fmla="*/ 28 h 32"/>
                <a:gd name="T16" fmla="*/ 72 w 76"/>
                <a:gd name="T17" fmla="*/ 28 h 32"/>
                <a:gd name="T18" fmla="*/ 72 w 76"/>
                <a:gd name="T19" fmla="*/ 18 h 32"/>
                <a:gd name="T20" fmla="*/ 58 w 76"/>
                <a:gd name="T21" fmla="*/ 4 h 32"/>
                <a:gd name="T22" fmla="*/ 18 w 76"/>
                <a:gd name="T23" fmla="*/ 4 h 32"/>
                <a:gd name="T24" fmla="*/ 4 w 76"/>
                <a:gd name="T25" fmla="*/ 18 h 32"/>
                <a:gd name="T26" fmla="*/ 4 w 76"/>
                <a:gd name="T27"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6" h="32">
                  <a:moveTo>
                    <a:pt x="76" y="32"/>
                  </a:moveTo>
                  <a:cubicBezTo>
                    <a:pt x="0" y="32"/>
                    <a:pt x="0" y="32"/>
                    <a:pt x="0" y="32"/>
                  </a:cubicBezTo>
                  <a:cubicBezTo>
                    <a:pt x="0" y="18"/>
                    <a:pt x="0" y="18"/>
                    <a:pt x="0" y="18"/>
                  </a:cubicBezTo>
                  <a:cubicBezTo>
                    <a:pt x="0" y="8"/>
                    <a:pt x="8" y="0"/>
                    <a:pt x="18" y="0"/>
                  </a:cubicBezTo>
                  <a:cubicBezTo>
                    <a:pt x="58" y="0"/>
                    <a:pt x="58" y="0"/>
                    <a:pt x="58" y="0"/>
                  </a:cubicBezTo>
                  <a:cubicBezTo>
                    <a:pt x="67" y="0"/>
                    <a:pt x="76" y="8"/>
                    <a:pt x="76" y="18"/>
                  </a:cubicBezTo>
                  <a:lnTo>
                    <a:pt x="76" y="32"/>
                  </a:lnTo>
                  <a:close/>
                  <a:moveTo>
                    <a:pt x="4" y="28"/>
                  </a:moveTo>
                  <a:cubicBezTo>
                    <a:pt x="72" y="28"/>
                    <a:pt x="72" y="28"/>
                    <a:pt x="72" y="28"/>
                  </a:cubicBezTo>
                  <a:cubicBezTo>
                    <a:pt x="72" y="18"/>
                    <a:pt x="72" y="18"/>
                    <a:pt x="72" y="18"/>
                  </a:cubicBezTo>
                  <a:cubicBezTo>
                    <a:pt x="72" y="10"/>
                    <a:pt x="65" y="4"/>
                    <a:pt x="58" y="4"/>
                  </a:cubicBezTo>
                  <a:cubicBezTo>
                    <a:pt x="18" y="4"/>
                    <a:pt x="18" y="4"/>
                    <a:pt x="18" y="4"/>
                  </a:cubicBezTo>
                  <a:cubicBezTo>
                    <a:pt x="10" y="4"/>
                    <a:pt x="4" y="10"/>
                    <a:pt x="4" y="18"/>
                  </a:cubicBezTo>
                  <a:lnTo>
                    <a:pt x="4"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9" name="Freeform 68"/>
            <p:cNvSpPr>
              <a:spLocks/>
            </p:cNvSpPr>
            <p:nvPr/>
          </p:nvSpPr>
          <p:spPr bwMode="auto">
            <a:xfrm>
              <a:off x="10734676" y="1550988"/>
              <a:ext cx="344488" cy="19050"/>
            </a:xfrm>
            <a:custGeom>
              <a:avLst/>
              <a:gdLst>
                <a:gd name="T0" fmla="*/ 4 w 152"/>
                <a:gd name="T1" fmla="*/ 0 h 8"/>
                <a:gd name="T2" fmla="*/ 148 w 152"/>
                <a:gd name="T3" fmla="*/ 0 h 8"/>
                <a:gd name="T4" fmla="*/ 152 w 152"/>
                <a:gd name="T5" fmla="*/ 4 h 8"/>
                <a:gd name="T6" fmla="*/ 148 w 152"/>
                <a:gd name="T7" fmla="*/ 8 h 8"/>
                <a:gd name="T8" fmla="*/ 4 w 152"/>
                <a:gd name="T9" fmla="*/ 8 h 8"/>
                <a:gd name="T10" fmla="*/ 0 w 152"/>
                <a:gd name="T11" fmla="*/ 4 h 8"/>
                <a:gd name="T12" fmla="*/ 4 w 152"/>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52" h="8">
                  <a:moveTo>
                    <a:pt x="4" y="0"/>
                  </a:moveTo>
                  <a:cubicBezTo>
                    <a:pt x="148" y="0"/>
                    <a:pt x="148" y="0"/>
                    <a:pt x="148" y="0"/>
                  </a:cubicBezTo>
                  <a:cubicBezTo>
                    <a:pt x="150" y="0"/>
                    <a:pt x="152" y="1"/>
                    <a:pt x="152" y="4"/>
                  </a:cubicBezTo>
                  <a:cubicBezTo>
                    <a:pt x="152" y="6"/>
                    <a:pt x="150" y="8"/>
                    <a:pt x="148" y="8"/>
                  </a:cubicBezTo>
                  <a:cubicBezTo>
                    <a:pt x="4" y="8"/>
                    <a:pt x="4" y="8"/>
                    <a:pt x="4" y="8"/>
                  </a:cubicBezTo>
                  <a:cubicBezTo>
                    <a:pt x="1" y="8"/>
                    <a:pt x="0" y="6"/>
                    <a:pt x="0" y="4"/>
                  </a:cubicBezTo>
                  <a:cubicBezTo>
                    <a:pt x="0" y="1"/>
                    <a:pt x="1" y="0"/>
                    <a:pt x="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0" name="Freeform 69"/>
            <p:cNvSpPr>
              <a:spLocks/>
            </p:cNvSpPr>
            <p:nvPr/>
          </p:nvSpPr>
          <p:spPr bwMode="auto">
            <a:xfrm>
              <a:off x="10842626" y="1614488"/>
              <a:ext cx="26988" cy="209550"/>
            </a:xfrm>
            <a:custGeom>
              <a:avLst/>
              <a:gdLst>
                <a:gd name="T0" fmla="*/ 4 w 12"/>
                <a:gd name="T1" fmla="*/ 0 h 92"/>
                <a:gd name="T2" fmla="*/ 8 w 12"/>
                <a:gd name="T3" fmla="*/ 4 h 92"/>
                <a:gd name="T4" fmla="*/ 12 w 12"/>
                <a:gd name="T5" fmla="*/ 88 h 92"/>
                <a:gd name="T6" fmla="*/ 8 w 12"/>
                <a:gd name="T7" fmla="*/ 92 h 92"/>
                <a:gd name="T8" fmla="*/ 4 w 12"/>
                <a:gd name="T9" fmla="*/ 88 h 92"/>
                <a:gd name="T10" fmla="*/ 0 w 12"/>
                <a:gd name="T11" fmla="*/ 4 h 92"/>
                <a:gd name="T12" fmla="*/ 4 w 12"/>
                <a:gd name="T13" fmla="*/ 0 h 92"/>
              </a:gdLst>
              <a:ahLst/>
              <a:cxnLst>
                <a:cxn ang="0">
                  <a:pos x="T0" y="T1"/>
                </a:cxn>
                <a:cxn ang="0">
                  <a:pos x="T2" y="T3"/>
                </a:cxn>
                <a:cxn ang="0">
                  <a:pos x="T4" y="T5"/>
                </a:cxn>
                <a:cxn ang="0">
                  <a:pos x="T6" y="T7"/>
                </a:cxn>
                <a:cxn ang="0">
                  <a:pos x="T8" y="T9"/>
                </a:cxn>
                <a:cxn ang="0">
                  <a:pos x="T10" y="T11"/>
                </a:cxn>
                <a:cxn ang="0">
                  <a:pos x="T12" y="T13"/>
                </a:cxn>
              </a:cxnLst>
              <a:rect l="0" t="0" r="r" b="b"/>
              <a:pathLst>
                <a:path w="12" h="92">
                  <a:moveTo>
                    <a:pt x="4" y="0"/>
                  </a:moveTo>
                  <a:cubicBezTo>
                    <a:pt x="6" y="0"/>
                    <a:pt x="8" y="1"/>
                    <a:pt x="8" y="4"/>
                  </a:cubicBezTo>
                  <a:cubicBezTo>
                    <a:pt x="12" y="88"/>
                    <a:pt x="12" y="88"/>
                    <a:pt x="12" y="88"/>
                  </a:cubicBezTo>
                  <a:cubicBezTo>
                    <a:pt x="12" y="90"/>
                    <a:pt x="10" y="92"/>
                    <a:pt x="8" y="92"/>
                  </a:cubicBezTo>
                  <a:cubicBezTo>
                    <a:pt x="5" y="92"/>
                    <a:pt x="4" y="90"/>
                    <a:pt x="4" y="88"/>
                  </a:cubicBezTo>
                  <a:cubicBezTo>
                    <a:pt x="0" y="4"/>
                    <a:pt x="0" y="4"/>
                    <a:pt x="0" y="4"/>
                  </a:cubicBezTo>
                  <a:cubicBezTo>
                    <a:pt x="0" y="1"/>
                    <a:pt x="1" y="0"/>
                    <a:pt x="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1" name="Freeform 70"/>
            <p:cNvSpPr>
              <a:spLocks/>
            </p:cNvSpPr>
            <p:nvPr/>
          </p:nvSpPr>
          <p:spPr bwMode="auto">
            <a:xfrm>
              <a:off x="10898189" y="1614488"/>
              <a:ext cx="17463" cy="209550"/>
            </a:xfrm>
            <a:custGeom>
              <a:avLst/>
              <a:gdLst>
                <a:gd name="T0" fmla="*/ 4 w 8"/>
                <a:gd name="T1" fmla="*/ 0 h 92"/>
                <a:gd name="T2" fmla="*/ 8 w 8"/>
                <a:gd name="T3" fmla="*/ 4 h 92"/>
                <a:gd name="T4" fmla="*/ 8 w 8"/>
                <a:gd name="T5" fmla="*/ 88 h 92"/>
                <a:gd name="T6" fmla="*/ 4 w 8"/>
                <a:gd name="T7" fmla="*/ 92 h 92"/>
                <a:gd name="T8" fmla="*/ 0 w 8"/>
                <a:gd name="T9" fmla="*/ 88 h 92"/>
                <a:gd name="T10" fmla="*/ 0 w 8"/>
                <a:gd name="T11" fmla="*/ 4 h 92"/>
                <a:gd name="T12" fmla="*/ 4 w 8"/>
                <a:gd name="T13" fmla="*/ 0 h 92"/>
              </a:gdLst>
              <a:ahLst/>
              <a:cxnLst>
                <a:cxn ang="0">
                  <a:pos x="T0" y="T1"/>
                </a:cxn>
                <a:cxn ang="0">
                  <a:pos x="T2" y="T3"/>
                </a:cxn>
                <a:cxn ang="0">
                  <a:pos x="T4" y="T5"/>
                </a:cxn>
                <a:cxn ang="0">
                  <a:pos x="T6" y="T7"/>
                </a:cxn>
                <a:cxn ang="0">
                  <a:pos x="T8" y="T9"/>
                </a:cxn>
                <a:cxn ang="0">
                  <a:pos x="T10" y="T11"/>
                </a:cxn>
                <a:cxn ang="0">
                  <a:pos x="T12" y="T13"/>
                </a:cxn>
              </a:cxnLst>
              <a:rect l="0" t="0" r="r" b="b"/>
              <a:pathLst>
                <a:path w="8" h="92">
                  <a:moveTo>
                    <a:pt x="4" y="0"/>
                  </a:moveTo>
                  <a:cubicBezTo>
                    <a:pt x="6" y="0"/>
                    <a:pt x="8" y="1"/>
                    <a:pt x="8" y="4"/>
                  </a:cubicBezTo>
                  <a:cubicBezTo>
                    <a:pt x="8" y="88"/>
                    <a:pt x="8" y="88"/>
                    <a:pt x="8" y="88"/>
                  </a:cubicBezTo>
                  <a:cubicBezTo>
                    <a:pt x="8" y="90"/>
                    <a:pt x="6" y="92"/>
                    <a:pt x="4" y="92"/>
                  </a:cubicBezTo>
                  <a:cubicBezTo>
                    <a:pt x="1" y="92"/>
                    <a:pt x="0" y="90"/>
                    <a:pt x="0" y="88"/>
                  </a:cubicBezTo>
                  <a:cubicBezTo>
                    <a:pt x="0" y="4"/>
                    <a:pt x="0" y="4"/>
                    <a:pt x="0" y="4"/>
                  </a:cubicBezTo>
                  <a:cubicBezTo>
                    <a:pt x="0" y="1"/>
                    <a:pt x="1" y="0"/>
                    <a:pt x="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2" name="Freeform 71"/>
            <p:cNvSpPr>
              <a:spLocks/>
            </p:cNvSpPr>
            <p:nvPr/>
          </p:nvSpPr>
          <p:spPr bwMode="auto">
            <a:xfrm>
              <a:off x="10942639" y="1614488"/>
              <a:ext cx="28575" cy="209550"/>
            </a:xfrm>
            <a:custGeom>
              <a:avLst/>
              <a:gdLst>
                <a:gd name="T0" fmla="*/ 8 w 12"/>
                <a:gd name="T1" fmla="*/ 0 h 92"/>
                <a:gd name="T2" fmla="*/ 12 w 12"/>
                <a:gd name="T3" fmla="*/ 4 h 92"/>
                <a:gd name="T4" fmla="*/ 8 w 12"/>
                <a:gd name="T5" fmla="*/ 88 h 92"/>
                <a:gd name="T6" fmla="*/ 4 w 12"/>
                <a:gd name="T7" fmla="*/ 92 h 92"/>
                <a:gd name="T8" fmla="*/ 0 w 12"/>
                <a:gd name="T9" fmla="*/ 88 h 92"/>
                <a:gd name="T10" fmla="*/ 4 w 12"/>
                <a:gd name="T11" fmla="*/ 4 h 92"/>
                <a:gd name="T12" fmla="*/ 8 w 12"/>
                <a:gd name="T13" fmla="*/ 0 h 92"/>
              </a:gdLst>
              <a:ahLst/>
              <a:cxnLst>
                <a:cxn ang="0">
                  <a:pos x="T0" y="T1"/>
                </a:cxn>
                <a:cxn ang="0">
                  <a:pos x="T2" y="T3"/>
                </a:cxn>
                <a:cxn ang="0">
                  <a:pos x="T4" y="T5"/>
                </a:cxn>
                <a:cxn ang="0">
                  <a:pos x="T6" y="T7"/>
                </a:cxn>
                <a:cxn ang="0">
                  <a:pos x="T8" y="T9"/>
                </a:cxn>
                <a:cxn ang="0">
                  <a:pos x="T10" y="T11"/>
                </a:cxn>
                <a:cxn ang="0">
                  <a:pos x="T12" y="T13"/>
                </a:cxn>
              </a:cxnLst>
              <a:rect l="0" t="0" r="r" b="b"/>
              <a:pathLst>
                <a:path w="12" h="92">
                  <a:moveTo>
                    <a:pt x="8" y="0"/>
                  </a:moveTo>
                  <a:cubicBezTo>
                    <a:pt x="10" y="0"/>
                    <a:pt x="12" y="1"/>
                    <a:pt x="12" y="4"/>
                  </a:cubicBezTo>
                  <a:cubicBezTo>
                    <a:pt x="8" y="88"/>
                    <a:pt x="8" y="88"/>
                    <a:pt x="8" y="88"/>
                  </a:cubicBezTo>
                  <a:cubicBezTo>
                    <a:pt x="8" y="90"/>
                    <a:pt x="6" y="92"/>
                    <a:pt x="4" y="92"/>
                  </a:cubicBezTo>
                  <a:cubicBezTo>
                    <a:pt x="1" y="92"/>
                    <a:pt x="0" y="90"/>
                    <a:pt x="0" y="88"/>
                  </a:cubicBezTo>
                  <a:cubicBezTo>
                    <a:pt x="4" y="4"/>
                    <a:pt x="4" y="4"/>
                    <a:pt x="4" y="4"/>
                  </a:cubicBezTo>
                  <a:cubicBezTo>
                    <a:pt x="4" y="1"/>
                    <a:pt x="5" y="0"/>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81" name="组合 280"/>
          <p:cNvGrpSpPr/>
          <p:nvPr/>
        </p:nvGrpSpPr>
        <p:grpSpPr>
          <a:xfrm>
            <a:off x="9623384" y="3008969"/>
            <a:ext cx="407838" cy="409377"/>
            <a:chOff x="9623384" y="3008969"/>
            <a:chExt cx="407838" cy="409377"/>
          </a:xfrm>
          <a:solidFill>
            <a:srgbClr val="2EC4B6"/>
          </a:solidFill>
        </p:grpSpPr>
        <p:sp>
          <p:nvSpPr>
            <p:cNvPr id="27" name="Freeform 6"/>
            <p:cNvSpPr>
              <a:spLocks noEditPoints="1"/>
            </p:cNvSpPr>
            <p:nvPr/>
          </p:nvSpPr>
          <p:spPr bwMode="auto">
            <a:xfrm>
              <a:off x="9623384" y="3008969"/>
              <a:ext cx="407838" cy="409377"/>
            </a:xfrm>
            <a:custGeom>
              <a:avLst/>
              <a:gdLst>
                <a:gd name="T0" fmla="*/ 93 w 185"/>
                <a:gd name="T1" fmla="*/ 185 h 185"/>
                <a:gd name="T2" fmla="*/ 0 w 185"/>
                <a:gd name="T3" fmla="*/ 92 h 185"/>
                <a:gd name="T4" fmla="*/ 93 w 185"/>
                <a:gd name="T5" fmla="*/ 0 h 185"/>
                <a:gd name="T6" fmla="*/ 185 w 185"/>
                <a:gd name="T7" fmla="*/ 92 h 185"/>
                <a:gd name="T8" fmla="*/ 93 w 185"/>
                <a:gd name="T9" fmla="*/ 185 h 185"/>
                <a:gd name="T10" fmla="*/ 93 w 185"/>
                <a:gd name="T11" fmla="*/ 8 h 185"/>
                <a:gd name="T12" fmla="*/ 8 w 185"/>
                <a:gd name="T13" fmla="*/ 92 h 185"/>
                <a:gd name="T14" fmla="*/ 93 w 185"/>
                <a:gd name="T15" fmla="*/ 177 h 185"/>
                <a:gd name="T16" fmla="*/ 177 w 185"/>
                <a:gd name="T17" fmla="*/ 92 h 185"/>
                <a:gd name="T18" fmla="*/ 93 w 185"/>
                <a:gd name="T19" fmla="*/ 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5" h="185">
                  <a:moveTo>
                    <a:pt x="93" y="185"/>
                  </a:moveTo>
                  <a:cubicBezTo>
                    <a:pt x="42" y="185"/>
                    <a:pt x="0" y="143"/>
                    <a:pt x="0" y="92"/>
                  </a:cubicBezTo>
                  <a:cubicBezTo>
                    <a:pt x="0" y="41"/>
                    <a:pt x="42" y="0"/>
                    <a:pt x="93" y="0"/>
                  </a:cubicBezTo>
                  <a:cubicBezTo>
                    <a:pt x="144" y="0"/>
                    <a:pt x="185" y="41"/>
                    <a:pt x="185" y="92"/>
                  </a:cubicBezTo>
                  <a:cubicBezTo>
                    <a:pt x="185" y="143"/>
                    <a:pt x="144" y="185"/>
                    <a:pt x="93" y="185"/>
                  </a:cubicBezTo>
                  <a:close/>
                  <a:moveTo>
                    <a:pt x="93" y="8"/>
                  </a:moveTo>
                  <a:cubicBezTo>
                    <a:pt x="46" y="8"/>
                    <a:pt x="8" y="46"/>
                    <a:pt x="8" y="92"/>
                  </a:cubicBezTo>
                  <a:cubicBezTo>
                    <a:pt x="8" y="139"/>
                    <a:pt x="46" y="177"/>
                    <a:pt x="93" y="177"/>
                  </a:cubicBezTo>
                  <a:cubicBezTo>
                    <a:pt x="139" y="177"/>
                    <a:pt x="177" y="139"/>
                    <a:pt x="177" y="92"/>
                  </a:cubicBezTo>
                  <a:cubicBezTo>
                    <a:pt x="177" y="46"/>
                    <a:pt x="139" y="8"/>
                    <a:pt x="9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3" name="Freeform 72"/>
            <p:cNvSpPr>
              <a:spLocks noEditPoints="1"/>
            </p:cNvSpPr>
            <p:nvPr/>
          </p:nvSpPr>
          <p:spPr bwMode="auto">
            <a:xfrm>
              <a:off x="9781903" y="3153636"/>
              <a:ext cx="107731" cy="118504"/>
            </a:xfrm>
            <a:custGeom>
              <a:avLst/>
              <a:gdLst>
                <a:gd name="T0" fmla="*/ 3 w 49"/>
                <a:gd name="T1" fmla="*/ 54 h 54"/>
                <a:gd name="T2" fmla="*/ 0 w 49"/>
                <a:gd name="T3" fmla="*/ 51 h 54"/>
                <a:gd name="T4" fmla="*/ 0 w 49"/>
                <a:gd name="T5" fmla="*/ 4 h 54"/>
                <a:gd name="T6" fmla="*/ 5 w 49"/>
                <a:gd name="T7" fmla="*/ 1 h 54"/>
                <a:gd name="T8" fmla="*/ 47 w 49"/>
                <a:gd name="T9" fmla="*/ 25 h 54"/>
                <a:gd name="T10" fmla="*/ 49 w 49"/>
                <a:gd name="T11" fmla="*/ 27 h 54"/>
                <a:gd name="T12" fmla="*/ 47 w 49"/>
                <a:gd name="T13" fmla="*/ 30 h 54"/>
                <a:gd name="T14" fmla="*/ 5 w 49"/>
                <a:gd name="T15" fmla="*/ 54 h 54"/>
                <a:gd name="T16" fmla="*/ 3 w 49"/>
                <a:gd name="T17" fmla="*/ 54 h 54"/>
                <a:gd name="T18" fmla="*/ 4 w 49"/>
                <a:gd name="T19" fmla="*/ 5 h 54"/>
                <a:gd name="T20" fmla="*/ 4 w 49"/>
                <a:gd name="T21" fmla="*/ 49 h 54"/>
                <a:gd name="T22" fmla="*/ 44 w 49"/>
                <a:gd name="T23" fmla="*/ 27 h 54"/>
                <a:gd name="T24" fmla="*/ 4 w 49"/>
                <a:gd name="T25" fmla="*/ 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 h="54">
                  <a:moveTo>
                    <a:pt x="3" y="54"/>
                  </a:moveTo>
                  <a:cubicBezTo>
                    <a:pt x="2" y="54"/>
                    <a:pt x="0" y="53"/>
                    <a:pt x="0" y="51"/>
                  </a:cubicBezTo>
                  <a:cubicBezTo>
                    <a:pt x="0" y="4"/>
                    <a:pt x="0" y="4"/>
                    <a:pt x="0" y="4"/>
                  </a:cubicBezTo>
                  <a:cubicBezTo>
                    <a:pt x="0" y="1"/>
                    <a:pt x="3" y="0"/>
                    <a:pt x="5" y="1"/>
                  </a:cubicBezTo>
                  <a:cubicBezTo>
                    <a:pt x="47" y="25"/>
                    <a:pt x="47" y="25"/>
                    <a:pt x="47" y="25"/>
                  </a:cubicBezTo>
                  <a:cubicBezTo>
                    <a:pt x="48" y="25"/>
                    <a:pt x="49" y="26"/>
                    <a:pt x="49" y="27"/>
                  </a:cubicBezTo>
                  <a:cubicBezTo>
                    <a:pt x="49" y="28"/>
                    <a:pt x="48" y="29"/>
                    <a:pt x="47" y="30"/>
                  </a:cubicBezTo>
                  <a:cubicBezTo>
                    <a:pt x="5" y="54"/>
                    <a:pt x="5" y="54"/>
                    <a:pt x="5" y="54"/>
                  </a:cubicBezTo>
                  <a:cubicBezTo>
                    <a:pt x="4" y="54"/>
                    <a:pt x="4" y="54"/>
                    <a:pt x="3" y="54"/>
                  </a:cubicBezTo>
                  <a:close/>
                  <a:moveTo>
                    <a:pt x="4" y="5"/>
                  </a:moveTo>
                  <a:cubicBezTo>
                    <a:pt x="4" y="49"/>
                    <a:pt x="4" y="49"/>
                    <a:pt x="4" y="49"/>
                  </a:cubicBezTo>
                  <a:cubicBezTo>
                    <a:pt x="44" y="27"/>
                    <a:pt x="44" y="27"/>
                    <a:pt x="44" y="27"/>
                  </a:cubicBezTo>
                  <a:lnTo>
                    <a:pt x="4"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44" name="组合 243"/>
          <p:cNvGrpSpPr/>
          <p:nvPr/>
        </p:nvGrpSpPr>
        <p:grpSpPr>
          <a:xfrm>
            <a:off x="2016053" y="3005891"/>
            <a:ext cx="383213" cy="409377"/>
            <a:chOff x="1979614" y="2336800"/>
            <a:chExt cx="395287" cy="422275"/>
          </a:xfrm>
          <a:solidFill>
            <a:srgbClr val="2EC4B6"/>
          </a:solidFill>
        </p:grpSpPr>
        <p:sp>
          <p:nvSpPr>
            <p:cNvPr id="94" name="Freeform 73"/>
            <p:cNvSpPr>
              <a:spLocks noEditPoints="1"/>
            </p:cNvSpPr>
            <p:nvPr/>
          </p:nvSpPr>
          <p:spPr bwMode="auto">
            <a:xfrm>
              <a:off x="2060576" y="2365375"/>
              <a:ext cx="314325" cy="288925"/>
            </a:xfrm>
            <a:custGeom>
              <a:avLst/>
              <a:gdLst>
                <a:gd name="T0" fmla="*/ 102 w 138"/>
                <a:gd name="T1" fmla="*/ 127 h 127"/>
                <a:gd name="T2" fmla="*/ 68 w 138"/>
                <a:gd name="T3" fmla="*/ 117 h 127"/>
                <a:gd name="T4" fmla="*/ 35 w 138"/>
                <a:gd name="T5" fmla="*/ 108 h 127"/>
                <a:gd name="T6" fmla="*/ 3 w 138"/>
                <a:gd name="T7" fmla="*/ 120 h 127"/>
                <a:gd name="T8" fmla="*/ 0 w 138"/>
                <a:gd name="T9" fmla="*/ 122 h 127"/>
                <a:gd name="T10" fmla="*/ 0 w 138"/>
                <a:gd name="T11" fmla="*/ 13 h 127"/>
                <a:gd name="T12" fmla="*/ 1 w 138"/>
                <a:gd name="T13" fmla="*/ 13 h 127"/>
                <a:gd name="T14" fmla="*/ 35 w 138"/>
                <a:gd name="T15" fmla="*/ 0 h 127"/>
                <a:gd name="T16" fmla="*/ 70 w 138"/>
                <a:gd name="T17" fmla="*/ 10 h 127"/>
                <a:gd name="T18" fmla="*/ 102 w 138"/>
                <a:gd name="T19" fmla="*/ 19 h 127"/>
                <a:gd name="T20" fmla="*/ 135 w 138"/>
                <a:gd name="T21" fmla="*/ 6 h 127"/>
                <a:gd name="T22" fmla="*/ 138 w 138"/>
                <a:gd name="T23" fmla="*/ 4 h 127"/>
                <a:gd name="T24" fmla="*/ 138 w 138"/>
                <a:gd name="T25" fmla="*/ 113 h 127"/>
                <a:gd name="T26" fmla="*/ 137 w 138"/>
                <a:gd name="T27" fmla="*/ 114 h 127"/>
                <a:gd name="T28" fmla="*/ 102 w 138"/>
                <a:gd name="T29" fmla="*/ 127 h 127"/>
                <a:gd name="T30" fmla="*/ 35 w 138"/>
                <a:gd name="T31" fmla="*/ 104 h 127"/>
                <a:gd name="T32" fmla="*/ 70 w 138"/>
                <a:gd name="T33" fmla="*/ 114 h 127"/>
                <a:gd name="T34" fmla="*/ 102 w 138"/>
                <a:gd name="T35" fmla="*/ 123 h 127"/>
                <a:gd name="T36" fmla="*/ 134 w 138"/>
                <a:gd name="T37" fmla="*/ 111 h 127"/>
                <a:gd name="T38" fmla="*/ 134 w 138"/>
                <a:gd name="T39" fmla="*/ 12 h 127"/>
                <a:gd name="T40" fmla="*/ 102 w 138"/>
                <a:gd name="T41" fmla="*/ 23 h 127"/>
                <a:gd name="T42" fmla="*/ 68 w 138"/>
                <a:gd name="T43" fmla="*/ 13 h 127"/>
                <a:gd name="T44" fmla="*/ 35 w 138"/>
                <a:gd name="T45" fmla="*/ 4 h 127"/>
                <a:gd name="T46" fmla="*/ 4 w 138"/>
                <a:gd name="T47" fmla="*/ 15 h 127"/>
                <a:gd name="T48" fmla="*/ 4 w 138"/>
                <a:gd name="T49" fmla="*/ 114 h 127"/>
                <a:gd name="T50" fmla="*/ 35 w 138"/>
                <a:gd name="T51" fmla="*/ 10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8" h="127">
                  <a:moveTo>
                    <a:pt x="102" y="127"/>
                  </a:moveTo>
                  <a:cubicBezTo>
                    <a:pt x="90" y="127"/>
                    <a:pt x="77" y="123"/>
                    <a:pt x="68" y="117"/>
                  </a:cubicBezTo>
                  <a:cubicBezTo>
                    <a:pt x="59" y="111"/>
                    <a:pt x="47" y="108"/>
                    <a:pt x="35" y="108"/>
                  </a:cubicBezTo>
                  <a:cubicBezTo>
                    <a:pt x="22" y="108"/>
                    <a:pt x="10" y="115"/>
                    <a:pt x="3" y="120"/>
                  </a:cubicBezTo>
                  <a:cubicBezTo>
                    <a:pt x="0" y="122"/>
                    <a:pt x="0" y="122"/>
                    <a:pt x="0" y="122"/>
                  </a:cubicBezTo>
                  <a:cubicBezTo>
                    <a:pt x="0" y="13"/>
                    <a:pt x="0" y="13"/>
                    <a:pt x="0" y="13"/>
                  </a:cubicBezTo>
                  <a:cubicBezTo>
                    <a:pt x="1" y="13"/>
                    <a:pt x="1" y="13"/>
                    <a:pt x="1" y="13"/>
                  </a:cubicBezTo>
                  <a:cubicBezTo>
                    <a:pt x="9" y="7"/>
                    <a:pt x="21" y="0"/>
                    <a:pt x="35" y="0"/>
                  </a:cubicBezTo>
                  <a:cubicBezTo>
                    <a:pt x="48" y="0"/>
                    <a:pt x="61" y="3"/>
                    <a:pt x="70" y="10"/>
                  </a:cubicBezTo>
                  <a:cubicBezTo>
                    <a:pt x="78" y="15"/>
                    <a:pt x="90" y="19"/>
                    <a:pt x="102" y="19"/>
                  </a:cubicBezTo>
                  <a:cubicBezTo>
                    <a:pt x="115" y="19"/>
                    <a:pt x="126" y="13"/>
                    <a:pt x="135" y="6"/>
                  </a:cubicBezTo>
                  <a:cubicBezTo>
                    <a:pt x="138" y="4"/>
                    <a:pt x="138" y="4"/>
                    <a:pt x="138" y="4"/>
                  </a:cubicBezTo>
                  <a:cubicBezTo>
                    <a:pt x="138" y="113"/>
                    <a:pt x="138" y="113"/>
                    <a:pt x="138" y="113"/>
                  </a:cubicBezTo>
                  <a:cubicBezTo>
                    <a:pt x="137" y="114"/>
                    <a:pt x="137" y="114"/>
                    <a:pt x="137" y="114"/>
                  </a:cubicBezTo>
                  <a:cubicBezTo>
                    <a:pt x="128" y="120"/>
                    <a:pt x="116" y="127"/>
                    <a:pt x="102" y="127"/>
                  </a:cubicBezTo>
                  <a:close/>
                  <a:moveTo>
                    <a:pt x="35" y="104"/>
                  </a:moveTo>
                  <a:cubicBezTo>
                    <a:pt x="48" y="104"/>
                    <a:pt x="61" y="107"/>
                    <a:pt x="70" y="114"/>
                  </a:cubicBezTo>
                  <a:cubicBezTo>
                    <a:pt x="78" y="119"/>
                    <a:pt x="90" y="123"/>
                    <a:pt x="102" y="123"/>
                  </a:cubicBezTo>
                  <a:cubicBezTo>
                    <a:pt x="114" y="123"/>
                    <a:pt x="125" y="117"/>
                    <a:pt x="134" y="111"/>
                  </a:cubicBezTo>
                  <a:cubicBezTo>
                    <a:pt x="134" y="12"/>
                    <a:pt x="134" y="12"/>
                    <a:pt x="134" y="12"/>
                  </a:cubicBezTo>
                  <a:cubicBezTo>
                    <a:pt x="125" y="17"/>
                    <a:pt x="114" y="23"/>
                    <a:pt x="102" y="23"/>
                  </a:cubicBezTo>
                  <a:cubicBezTo>
                    <a:pt x="90" y="23"/>
                    <a:pt x="77" y="19"/>
                    <a:pt x="68" y="13"/>
                  </a:cubicBezTo>
                  <a:cubicBezTo>
                    <a:pt x="59" y="7"/>
                    <a:pt x="47" y="4"/>
                    <a:pt x="35" y="4"/>
                  </a:cubicBezTo>
                  <a:cubicBezTo>
                    <a:pt x="23" y="4"/>
                    <a:pt x="11" y="10"/>
                    <a:pt x="4" y="15"/>
                  </a:cubicBezTo>
                  <a:cubicBezTo>
                    <a:pt x="4" y="114"/>
                    <a:pt x="4" y="114"/>
                    <a:pt x="4" y="114"/>
                  </a:cubicBezTo>
                  <a:cubicBezTo>
                    <a:pt x="12" y="109"/>
                    <a:pt x="23" y="104"/>
                    <a:pt x="35" y="1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5" name="Freeform 74"/>
            <p:cNvSpPr>
              <a:spLocks noEditPoints="1"/>
            </p:cNvSpPr>
            <p:nvPr/>
          </p:nvSpPr>
          <p:spPr bwMode="auto">
            <a:xfrm>
              <a:off x="1979614" y="2336800"/>
              <a:ext cx="69850" cy="422275"/>
            </a:xfrm>
            <a:custGeom>
              <a:avLst/>
              <a:gdLst>
                <a:gd name="T0" fmla="*/ 31 w 31"/>
                <a:gd name="T1" fmla="*/ 186 h 186"/>
                <a:gd name="T2" fmla="*/ 0 w 31"/>
                <a:gd name="T3" fmla="*/ 186 h 186"/>
                <a:gd name="T4" fmla="*/ 0 w 31"/>
                <a:gd name="T5" fmla="*/ 15 h 186"/>
                <a:gd name="T6" fmla="*/ 15 w 31"/>
                <a:gd name="T7" fmla="*/ 0 h 186"/>
                <a:gd name="T8" fmla="*/ 31 w 31"/>
                <a:gd name="T9" fmla="*/ 15 h 186"/>
                <a:gd name="T10" fmla="*/ 31 w 31"/>
                <a:gd name="T11" fmla="*/ 186 h 186"/>
                <a:gd name="T12" fmla="*/ 8 w 31"/>
                <a:gd name="T13" fmla="*/ 178 h 186"/>
                <a:gd name="T14" fmla="*/ 23 w 31"/>
                <a:gd name="T15" fmla="*/ 178 h 186"/>
                <a:gd name="T16" fmla="*/ 23 w 31"/>
                <a:gd name="T17" fmla="*/ 15 h 186"/>
                <a:gd name="T18" fmla="*/ 15 w 31"/>
                <a:gd name="T19" fmla="*/ 8 h 186"/>
                <a:gd name="T20" fmla="*/ 8 w 31"/>
                <a:gd name="T21" fmla="*/ 15 h 186"/>
                <a:gd name="T22" fmla="*/ 8 w 31"/>
                <a:gd name="T23" fmla="*/ 178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 h="186">
                  <a:moveTo>
                    <a:pt x="31" y="186"/>
                  </a:moveTo>
                  <a:cubicBezTo>
                    <a:pt x="0" y="186"/>
                    <a:pt x="0" y="186"/>
                    <a:pt x="0" y="186"/>
                  </a:cubicBezTo>
                  <a:cubicBezTo>
                    <a:pt x="0" y="15"/>
                    <a:pt x="0" y="15"/>
                    <a:pt x="0" y="15"/>
                  </a:cubicBezTo>
                  <a:cubicBezTo>
                    <a:pt x="0" y="7"/>
                    <a:pt x="7" y="0"/>
                    <a:pt x="15" y="0"/>
                  </a:cubicBezTo>
                  <a:cubicBezTo>
                    <a:pt x="24" y="0"/>
                    <a:pt x="31" y="7"/>
                    <a:pt x="31" y="15"/>
                  </a:cubicBezTo>
                  <a:lnTo>
                    <a:pt x="31" y="186"/>
                  </a:lnTo>
                  <a:close/>
                  <a:moveTo>
                    <a:pt x="8" y="178"/>
                  </a:moveTo>
                  <a:cubicBezTo>
                    <a:pt x="23" y="178"/>
                    <a:pt x="23" y="178"/>
                    <a:pt x="23" y="178"/>
                  </a:cubicBezTo>
                  <a:cubicBezTo>
                    <a:pt x="23" y="15"/>
                    <a:pt x="23" y="15"/>
                    <a:pt x="23" y="15"/>
                  </a:cubicBezTo>
                  <a:cubicBezTo>
                    <a:pt x="23" y="11"/>
                    <a:pt x="19" y="8"/>
                    <a:pt x="15" y="8"/>
                  </a:cubicBezTo>
                  <a:cubicBezTo>
                    <a:pt x="11" y="8"/>
                    <a:pt x="8" y="11"/>
                    <a:pt x="8" y="15"/>
                  </a:cubicBezTo>
                  <a:lnTo>
                    <a:pt x="8"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43" name="组合 242"/>
          <p:cNvGrpSpPr/>
          <p:nvPr/>
        </p:nvGrpSpPr>
        <p:grpSpPr>
          <a:xfrm>
            <a:off x="1169597" y="3007431"/>
            <a:ext cx="375519" cy="417072"/>
            <a:chOff x="1106489" y="2338388"/>
            <a:chExt cx="387350" cy="430213"/>
          </a:xfrm>
          <a:solidFill>
            <a:srgbClr val="2EC4B6"/>
          </a:solidFill>
        </p:grpSpPr>
        <p:sp>
          <p:nvSpPr>
            <p:cNvPr id="96" name="Freeform 75"/>
            <p:cNvSpPr>
              <a:spLocks noEditPoints="1"/>
            </p:cNvSpPr>
            <p:nvPr/>
          </p:nvSpPr>
          <p:spPr bwMode="auto">
            <a:xfrm>
              <a:off x="1106489" y="2392363"/>
              <a:ext cx="374650" cy="376238"/>
            </a:xfrm>
            <a:custGeom>
              <a:avLst/>
              <a:gdLst>
                <a:gd name="T0" fmla="*/ 83 w 165"/>
                <a:gd name="T1" fmla="*/ 165 h 165"/>
                <a:gd name="T2" fmla="*/ 0 w 165"/>
                <a:gd name="T3" fmla="*/ 82 h 165"/>
                <a:gd name="T4" fmla="*/ 83 w 165"/>
                <a:gd name="T5" fmla="*/ 0 h 165"/>
                <a:gd name="T6" fmla="*/ 87 w 165"/>
                <a:gd name="T7" fmla="*/ 0 h 165"/>
                <a:gd name="T8" fmla="*/ 87 w 165"/>
                <a:gd name="T9" fmla="*/ 76 h 165"/>
                <a:gd name="T10" fmla="*/ 155 w 165"/>
                <a:gd name="T11" fmla="*/ 42 h 165"/>
                <a:gd name="T12" fmla="*/ 156 w 165"/>
                <a:gd name="T13" fmla="*/ 46 h 165"/>
                <a:gd name="T14" fmla="*/ 165 w 165"/>
                <a:gd name="T15" fmla="*/ 82 h 165"/>
                <a:gd name="T16" fmla="*/ 83 w 165"/>
                <a:gd name="T17" fmla="*/ 165 h 165"/>
                <a:gd name="T18" fmla="*/ 79 w 165"/>
                <a:gd name="T19" fmla="*/ 8 h 165"/>
                <a:gd name="T20" fmla="*/ 8 w 165"/>
                <a:gd name="T21" fmla="*/ 82 h 165"/>
                <a:gd name="T22" fmla="*/ 83 w 165"/>
                <a:gd name="T23" fmla="*/ 157 h 165"/>
                <a:gd name="T24" fmla="*/ 157 w 165"/>
                <a:gd name="T25" fmla="*/ 82 h 165"/>
                <a:gd name="T26" fmla="*/ 151 w 165"/>
                <a:gd name="T27" fmla="*/ 53 h 165"/>
                <a:gd name="T28" fmla="*/ 79 w 165"/>
                <a:gd name="T29" fmla="*/ 89 h 165"/>
                <a:gd name="T30" fmla="*/ 79 w 165"/>
                <a:gd name="T31" fmla="*/ 8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5" h="165">
                  <a:moveTo>
                    <a:pt x="83" y="165"/>
                  </a:moveTo>
                  <a:cubicBezTo>
                    <a:pt x="37" y="165"/>
                    <a:pt x="0" y="128"/>
                    <a:pt x="0" y="82"/>
                  </a:cubicBezTo>
                  <a:cubicBezTo>
                    <a:pt x="0" y="37"/>
                    <a:pt x="37" y="0"/>
                    <a:pt x="83" y="0"/>
                  </a:cubicBezTo>
                  <a:cubicBezTo>
                    <a:pt x="87" y="0"/>
                    <a:pt x="87" y="0"/>
                    <a:pt x="87" y="0"/>
                  </a:cubicBezTo>
                  <a:cubicBezTo>
                    <a:pt x="87" y="76"/>
                    <a:pt x="87" y="76"/>
                    <a:pt x="87" y="76"/>
                  </a:cubicBezTo>
                  <a:cubicBezTo>
                    <a:pt x="155" y="42"/>
                    <a:pt x="155" y="42"/>
                    <a:pt x="155" y="42"/>
                  </a:cubicBezTo>
                  <a:cubicBezTo>
                    <a:pt x="156" y="46"/>
                    <a:pt x="156" y="46"/>
                    <a:pt x="156" y="46"/>
                  </a:cubicBezTo>
                  <a:cubicBezTo>
                    <a:pt x="162" y="57"/>
                    <a:pt x="165" y="70"/>
                    <a:pt x="165" y="82"/>
                  </a:cubicBezTo>
                  <a:cubicBezTo>
                    <a:pt x="165" y="128"/>
                    <a:pt x="128" y="165"/>
                    <a:pt x="83" y="165"/>
                  </a:cubicBezTo>
                  <a:close/>
                  <a:moveTo>
                    <a:pt x="79" y="8"/>
                  </a:moveTo>
                  <a:cubicBezTo>
                    <a:pt x="40" y="10"/>
                    <a:pt x="8" y="43"/>
                    <a:pt x="8" y="82"/>
                  </a:cubicBezTo>
                  <a:cubicBezTo>
                    <a:pt x="8" y="123"/>
                    <a:pt x="42" y="157"/>
                    <a:pt x="83" y="157"/>
                  </a:cubicBezTo>
                  <a:cubicBezTo>
                    <a:pt x="124" y="157"/>
                    <a:pt x="157" y="123"/>
                    <a:pt x="157" y="82"/>
                  </a:cubicBezTo>
                  <a:cubicBezTo>
                    <a:pt x="157" y="72"/>
                    <a:pt x="155" y="62"/>
                    <a:pt x="151" y="53"/>
                  </a:cubicBezTo>
                  <a:cubicBezTo>
                    <a:pt x="79" y="89"/>
                    <a:pt x="79" y="89"/>
                    <a:pt x="79" y="89"/>
                  </a:cubicBezTo>
                  <a:lnTo>
                    <a:pt x="79"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7" name="Freeform 76"/>
            <p:cNvSpPr>
              <a:spLocks noEditPoints="1"/>
            </p:cNvSpPr>
            <p:nvPr/>
          </p:nvSpPr>
          <p:spPr bwMode="auto">
            <a:xfrm>
              <a:off x="1323976" y="2338388"/>
              <a:ext cx="169863" cy="188913"/>
            </a:xfrm>
            <a:custGeom>
              <a:avLst/>
              <a:gdLst>
                <a:gd name="T0" fmla="*/ 0 w 75"/>
                <a:gd name="T1" fmla="*/ 83 h 83"/>
                <a:gd name="T2" fmla="*/ 0 w 75"/>
                <a:gd name="T3" fmla="*/ 0 h 83"/>
                <a:gd name="T4" fmla="*/ 2 w 75"/>
                <a:gd name="T5" fmla="*/ 0 h 83"/>
                <a:gd name="T6" fmla="*/ 74 w 75"/>
                <a:gd name="T7" fmla="*/ 44 h 83"/>
                <a:gd name="T8" fmla="*/ 75 w 75"/>
                <a:gd name="T9" fmla="*/ 46 h 83"/>
                <a:gd name="T10" fmla="*/ 0 w 75"/>
                <a:gd name="T11" fmla="*/ 83 h 83"/>
                <a:gd name="T12" fmla="*/ 4 w 75"/>
                <a:gd name="T13" fmla="*/ 4 h 83"/>
                <a:gd name="T14" fmla="*/ 4 w 75"/>
                <a:gd name="T15" fmla="*/ 77 h 83"/>
                <a:gd name="T16" fmla="*/ 69 w 75"/>
                <a:gd name="T17" fmla="*/ 44 h 83"/>
                <a:gd name="T18" fmla="*/ 4 w 75"/>
                <a:gd name="T19" fmla="*/ 4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5" h="83">
                  <a:moveTo>
                    <a:pt x="0" y="83"/>
                  </a:moveTo>
                  <a:cubicBezTo>
                    <a:pt x="0" y="0"/>
                    <a:pt x="0" y="0"/>
                    <a:pt x="0" y="0"/>
                  </a:cubicBezTo>
                  <a:cubicBezTo>
                    <a:pt x="2" y="0"/>
                    <a:pt x="2" y="0"/>
                    <a:pt x="2" y="0"/>
                  </a:cubicBezTo>
                  <a:cubicBezTo>
                    <a:pt x="32" y="0"/>
                    <a:pt x="60" y="17"/>
                    <a:pt x="74" y="44"/>
                  </a:cubicBezTo>
                  <a:cubicBezTo>
                    <a:pt x="75" y="46"/>
                    <a:pt x="75" y="46"/>
                    <a:pt x="75" y="46"/>
                  </a:cubicBezTo>
                  <a:lnTo>
                    <a:pt x="0" y="83"/>
                  </a:lnTo>
                  <a:close/>
                  <a:moveTo>
                    <a:pt x="4" y="4"/>
                  </a:moveTo>
                  <a:cubicBezTo>
                    <a:pt x="4" y="77"/>
                    <a:pt x="4" y="77"/>
                    <a:pt x="4" y="77"/>
                  </a:cubicBezTo>
                  <a:cubicBezTo>
                    <a:pt x="69" y="44"/>
                    <a:pt x="69" y="44"/>
                    <a:pt x="69" y="44"/>
                  </a:cubicBezTo>
                  <a:cubicBezTo>
                    <a:pt x="56" y="20"/>
                    <a:pt x="31" y="5"/>
                    <a:pt x="4"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45" name="组合 244"/>
          <p:cNvGrpSpPr/>
          <p:nvPr/>
        </p:nvGrpSpPr>
        <p:grpSpPr>
          <a:xfrm>
            <a:off x="2877899" y="3084381"/>
            <a:ext cx="337044" cy="235469"/>
            <a:chOff x="2868614" y="2417763"/>
            <a:chExt cx="347663" cy="242888"/>
          </a:xfrm>
          <a:solidFill>
            <a:srgbClr val="2EC4B6"/>
          </a:solidFill>
        </p:grpSpPr>
        <p:sp>
          <p:nvSpPr>
            <p:cNvPr id="98" name="Freeform 77"/>
            <p:cNvSpPr>
              <a:spLocks noEditPoints="1"/>
            </p:cNvSpPr>
            <p:nvPr/>
          </p:nvSpPr>
          <p:spPr bwMode="auto">
            <a:xfrm>
              <a:off x="2868614" y="2417763"/>
              <a:ext cx="347663" cy="242888"/>
            </a:xfrm>
            <a:custGeom>
              <a:avLst/>
              <a:gdLst>
                <a:gd name="T0" fmla="*/ 140 w 153"/>
                <a:gd name="T1" fmla="*/ 107 h 107"/>
                <a:gd name="T2" fmla="*/ 13 w 153"/>
                <a:gd name="T3" fmla="*/ 107 h 107"/>
                <a:gd name="T4" fmla="*/ 0 w 153"/>
                <a:gd name="T5" fmla="*/ 94 h 107"/>
                <a:gd name="T6" fmla="*/ 0 w 153"/>
                <a:gd name="T7" fmla="*/ 57 h 107"/>
                <a:gd name="T8" fmla="*/ 48 w 153"/>
                <a:gd name="T9" fmla="*/ 0 h 107"/>
                <a:gd name="T10" fmla="*/ 106 w 153"/>
                <a:gd name="T11" fmla="*/ 0 h 107"/>
                <a:gd name="T12" fmla="*/ 153 w 153"/>
                <a:gd name="T13" fmla="*/ 57 h 107"/>
                <a:gd name="T14" fmla="*/ 153 w 153"/>
                <a:gd name="T15" fmla="*/ 94 h 107"/>
                <a:gd name="T16" fmla="*/ 140 w 153"/>
                <a:gd name="T17" fmla="*/ 107 h 107"/>
                <a:gd name="T18" fmla="*/ 8 w 153"/>
                <a:gd name="T19" fmla="*/ 59 h 107"/>
                <a:gd name="T20" fmla="*/ 8 w 153"/>
                <a:gd name="T21" fmla="*/ 94 h 107"/>
                <a:gd name="T22" fmla="*/ 13 w 153"/>
                <a:gd name="T23" fmla="*/ 99 h 107"/>
                <a:gd name="T24" fmla="*/ 140 w 153"/>
                <a:gd name="T25" fmla="*/ 99 h 107"/>
                <a:gd name="T26" fmla="*/ 145 w 153"/>
                <a:gd name="T27" fmla="*/ 94 h 107"/>
                <a:gd name="T28" fmla="*/ 145 w 153"/>
                <a:gd name="T29" fmla="*/ 59 h 107"/>
                <a:gd name="T30" fmla="*/ 102 w 153"/>
                <a:gd name="T31" fmla="*/ 8 h 107"/>
                <a:gd name="T32" fmla="*/ 51 w 153"/>
                <a:gd name="T33" fmla="*/ 8 h 107"/>
                <a:gd name="T34" fmla="*/ 8 w 153"/>
                <a:gd name="T35" fmla="*/ 5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3" h="107">
                  <a:moveTo>
                    <a:pt x="140" y="107"/>
                  </a:moveTo>
                  <a:cubicBezTo>
                    <a:pt x="13" y="107"/>
                    <a:pt x="13" y="107"/>
                    <a:pt x="13" y="107"/>
                  </a:cubicBezTo>
                  <a:cubicBezTo>
                    <a:pt x="6" y="107"/>
                    <a:pt x="0" y="101"/>
                    <a:pt x="0" y="94"/>
                  </a:cubicBezTo>
                  <a:cubicBezTo>
                    <a:pt x="0" y="57"/>
                    <a:pt x="0" y="57"/>
                    <a:pt x="0" y="57"/>
                  </a:cubicBezTo>
                  <a:cubicBezTo>
                    <a:pt x="48" y="0"/>
                    <a:pt x="48" y="0"/>
                    <a:pt x="48" y="0"/>
                  </a:cubicBezTo>
                  <a:cubicBezTo>
                    <a:pt x="106" y="0"/>
                    <a:pt x="106" y="0"/>
                    <a:pt x="106" y="0"/>
                  </a:cubicBezTo>
                  <a:cubicBezTo>
                    <a:pt x="153" y="57"/>
                    <a:pt x="153" y="57"/>
                    <a:pt x="153" y="57"/>
                  </a:cubicBezTo>
                  <a:cubicBezTo>
                    <a:pt x="153" y="94"/>
                    <a:pt x="153" y="94"/>
                    <a:pt x="153" y="94"/>
                  </a:cubicBezTo>
                  <a:cubicBezTo>
                    <a:pt x="153" y="101"/>
                    <a:pt x="147" y="107"/>
                    <a:pt x="140" y="107"/>
                  </a:cubicBezTo>
                  <a:close/>
                  <a:moveTo>
                    <a:pt x="8" y="59"/>
                  </a:moveTo>
                  <a:cubicBezTo>
                    <a:pt x="8" y="94"/>
                    <a:pt x="8" y="94"/>
                    <a:pt x="8" y="94"/>
                  </a:cubicBezTo>
                  <a:cubicBezTo>
                    <a:pt x="8" y="97"/>
                    <a:pt x="10" y="99"/>
                    <a:pt x="13" y="99"/>
                  </a:cubicBezTo>
                  <a:cubicBezTo>
                    <a:pt x="140" y="99"/>
                    <a:pt x="140" y="99"/>
                    <a:pt x="140" y="99"/>
                  </a:cubicBezTo>
                  <a:cubicBezTo>
                    <a:pt x="143" y="99"/>
                    <a:pt x="145" y="97"/>
                    <a:pt x="145" y="94"/>
                  </a:cubicBezTo>
                  <a:cubicBezTo>
                    <a:pt x="145" y="59"/>
                    <a:pt x="145" y="59"/>
                    <a:pt x="145" y="59"/>
                  </a:cubicBezTo>
                  <a:cubicBezTo>
                    <a:pt x="102" y="8"/>
                    <a:pt x="102" y="8"/>
                    <a:pt x="102" y="8"/>
                  </a:cubicBezTo>
                  <a:cubicBezTo>
                    <a:pt x="51" y="8"/>
                    <a:pt x="51" y="8"/>
                    <a:pt x="51" y="8"/>
                  </a:cubicBezTo>
                  <a:lnTo>
                    <a:pt x="8" y="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9" name="Freeform 78"/>
            <p:cNvSpPr>
              <a:spLocks noEditPoints="1"/>
            </p:cNvSpPr>
            <p:nvPr/>
          </p:nvSpPr>
          <p:spPr bwMode="auto">
            <a:xfrm>
              <a:off x="2895601" y="2443163"/>
              <a:ext cx="295275" cy="152400"/>
            </a:xfrm>
            <a:custGeom>
              <a:avLst/>
              <a:gdLst>
                <a:gd name="T0" fmla="*/ 120 w 186"/>
                <a:gd name="T1" fmla="*/ 96 h 96"/>
                <a:gd name="T2" fmla="*/ 66 w 186"/>
                <a:gd name="T3" fmla="*/ 96 h 96"/>
                <a:gd name="T4" fmla="*/ 40 w 186"/>
                <a:gd name="T5" fmla="*/ 70 h 96"/>
                <a:gd name="T6" fmla="*/ 0 w 186"/>
                <a:gd name="T7" fmla="*/ 70 h 96"/>
                <a:gd name="T8" fmla="*/ 59 w 186"/>
                <a:gd name="T9" fmla="*/ 0 h 96"/>
                <a:gd name="T10" fmla="*/ 127 w 186"/>
                <a:gd name="T11" fmla="*/ 0 h 96"/>
                <a:gd name="T12" fmla="*/ 186 w 186"/>
                <a:gd name="T13" fmla="*/ 70 h 96"/>
                <a:gd name="T14" fmla="*/ 146 w 186"/>
                <a:gd name="T15" fmla="*/ 70 h 96"/>
                <a:gd name="T16" fmla="*/ 120 w 186"/>
                <a:gd name="T17" fmla="*/ 96 h 96"/>
                <a:gd name="T18" fmla="*/ 67 w 186"/>
                <a:gd name="T19" fmla="*/ 90 h 96"/>
                <a:gd name="T20" fmla="*/ 117 w 186"/>
                <a:gd name="T21" fmla="*/ 90 h 96"/>
                <a:gd name="T22" fmla="*/ 143 w 186"/>
                <a:gd name="T23" fmla="*/ 64 h 96"/>
                <a:gd name="T24" fmla="*/ 173 w 186"/>
                <a:gd name="T25" fmla="*/ 64 h 96"/>
                <a:gd name="T26" fmla="*/ 124 w 186"/>
                <a:gd name="T27" fmla="*/ 6 h 96"/>
                <a:gd name="T28" fmla="*/ 61 w 186"/>
                <a:gd name="T29" fmla="*/ 6 h 96"/>
                <a:gd name="T30" fmla="*/ 11 w 186"/>
                <a:gd name="T31" fmla="*/ 64 h 96"/>
                <a:gd name="T32" fmla="*/ 41 w 186"/>
                <a:gd name="T33" fmla="*/ 64 h 96"/>
                <a:gd name="T34" fmla="*/ 67 w 186"/>
                <a:gd name="T35" fmla="*/ 9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6" h="96">
                  <a:moveTo>
                    <a:pt x="120" y="96"/>
                  </a:moveTo>
                  <a:lnTo>
                    <a:pt x="66" y="96"/>
                  </a:lnTo>
                  <a:lnTo>
                    <a:pt x="40" y="70"/>
                  </a:lnTo>
                  <a:lnTo>
                    <a:pt x="0" y="70"/>
                  </a:lnTo>
                  <a:lnTo>
                    <a:pt x="59" y="0"/>
                  </a:lnTo>
                  <a:lnTo>
                    <a:pt x="127" y="0"/>
                  </a:lnTo>
                  <a:lnTo>
                    <a:pt x="186" y="70"/>
                  </a:lnTo>
                  <a:lnTo>
                    <a:pt x="146" y="70"/>
                  </a:lnTo>
                  <a:lnTo>
                    <a:pt x="120" y="96"/>
                  </a:lnTo>
                  <a:close/>
                  <a:moveTo>
                    <a:pt x="67" y="90"/>
                  </a:moveTo>
                  <a:lnTo>
                    <a:pt x="117" y="90"/>
                  </a:lnTo>
                  <a:lnTo>
                    <a:pt x="143" y="64"/>
                  </a:lnTo>
                  <a:lnTo>
                    <a:pt x="173" y="64"/>
                  </a:lnTo>
                  <a:lnTo>
                    <a:pt x="124" y="6"/>
                  </a:lnTo>
                  <a:lnTo>
                    <a:pt x="61" y="6"/>
                  </a:lnTo>
                  <a:lnTo>
                    <a:pt x="11" y="64"/>
                  </a:lnTo>
                  <a:lnTo>
                    <a:pt x="41" y="64"/>
                  </a:lnTo>
                  <a:lnTo>
                    <a:pt x="67"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46" name="组合 245"/>
          <p:cNvGrpSpPr/>
          <p:nvPr/>
        </p:nvGrpSpPr>
        <p:grpSpPr>
          <a:xfrm>
            <a:off x="3732050" y="3084381"/>
            <a:ext cx="338582" cy="235469"/>
            <a:chOff x="3749676" y="2417763"/>
            <a:chExt cx="349250" cy="242888"/>
          </a:xfrm>
          <a:solidFill>
            <a:srgbClr val="2EC4B6"/>
          </a:solidFill>
        </p:grpSpPr>
        <p:sp>
          <p:nvSpPr>
            <p:cNvPr id="100" name="Freeform 79"/>
            <p:cNvSpPr>
              <a:spLocks noEditPoints="1"/>
            </p:cNvSpPr>
            <p:nvPr/>
          </p:nvSpPr>
          <p:spPr bwMode="auto">
            <a:xfrm>
              <a:off x="3749676" y="2417763"/>
              <a:ext cx="349250" cy="242888"/>
            </a:xfrm>
            <a:custGeom>
              <a:avLst/>
              <a:gdLst>
                <a:gd name="T0" fmla="*/ 140 w 153"/>
                <a:gd name="T1" fmla="*/ 107 h 107"/>
                <a:gd name="T2" fmla="*/ 13 w 153"/>
                <a:gd name="T3" fmla="*/ 107 h 107"/>
                <a:gd name="T4" fmla="*/ 0 w 153"/>
                <a:gd name="T5" fmla="*/ 94 h 107"/>
                <a:gd name="T6" fmla="*/ 0 w 153"/>
                <a:gd name="T7" fmla="*/ 57 h 107"/>
                <a:gd name="T8" fmla="*/ 47 w 153"/>
                <a:gd name="T9" fmla="*/ 0 h 107"/>
                <a:gd name="T10" fmla="*/ 106 w 153"/>
                <a:gd name="T11" fmla="*/ 0 h 107"/>
                <a:gd name="T12" fmla="*/ 153 w 153"/>
                <a:gd name="T13" fmla="*/ 57 h 107"/>
                <a:gd name="T14" fmla="*/ 153 w 153"/>
                <a:gd name="T15" fmla="*/ 94 h 107"/>
                <a:gd name="T16" fmla="*/ 140 w 153"/>
                <a:gd name="T17" fmla="*/ 107 h 107"/>
                <a:gd name="T18" fmla="*/ 8 w 153"/>
                <a:gd name="T19" fmla="*/ 59 h 107"/>
                <a:gd name="T20" fmla="*/ 8 w 153"/>
                <a:gd name="T21" fmla="*/ 94 h 107"/>
                <a:gd name="T22" fmla="*/ 13 w 153"/>
                <a:gd name="T23" fmla="*/ 99 h 107"/>
                <a:gd name="T24" fmla="*/ 140 w 153"/>
                <a:gd name="T25" fmla="*/ 99 h 107"/>
                <a:gd name="T26" fmla="*/ 145 w 153"/>
                <a:gd name="T27" fmla="*/ 94 h 107"/>
                <a:gd name="T28" fmla="*/ 145 w 153"/>
                <a:gd name="T29" fmla="*/ 59 h 107"/>
                <a:gd name="T30" fmla="*/ 102 w 153"/>
                <a:gd name="T31" fmla="*/ 8 h 107"/>
                <a:gd name="T32" fmla="*/ 51 w 153"/>
                <a:gd name="T33" fmla="*/ 8 h 107"/>
                <a:gd name="T34" fmla="*/ 8 w 153"/>
                <a:gd name="T35" fmla="*/ 5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3" h="107">
                  <a:moveTo>
                    <a:pt x="140" y="107"/>
                  </a:moveTo>
                  <a:cubicBezTo>
                    <a:pt x="13" y="107"/>
                    <a:pt x="13" y="107"/>
                    <a:pt x="13" y="107"/>
                  </a:cubicBezTo>
                  <a:cubicBezTo>
                    <a:pt x="6" y="107"/>
                    <a:pt x="0" y="101"/>
                    <a:pt x="0" y="94"/>
                  </a:cubicBezTo>
                  <a:cubicBezTo>
                    <a:pt x="0" y="57"/>
                    <a:pt x="0" y="57"/>
                    <a:pt x="0" y="57"/>
                  </a:cubicBezTo>
                  <a:cubicBezTo>
                    <a:pt x="47" y="0"/>
                    <a:pt x="47" y="0"/>
                    <a:pt x="47" y="0"/>
                  </a:cubicBezTo>
                  <a:cubicBezTo>
                    <a:pt x="106" y="0"/>
                    <a:pt x="106" y="0"/>
                    <a:pt x="106" y="0"/>
                  </a:cubicBezTo>
                  <a:cubicBezTo>
                    <a:pt x="153" y="57"/>
                    <a:pt x="153" y="57"/>
                    <a:pt x="153" y="57"/>
                  </a:cubicBezTo>
                  <a:cubicBezTo>
                    <a:pt x="153" y="94"/>
                    <a:pt x="153" y="94"/>
                    <a:pt x="153" y="94"/>
                  </a:cubicBezTo>
                  <a:cubicBezTo>
                    <a:pt x="153" y="101"/>
                    <a:pt x="147" y="107"/>
                    <a:pt x="140" y="107"/>
                  </a:cubicBezTo>
                  <a:close/>
                  <a:moveTo>
                    <a:pt x="8" y="59"/>
                  </a:moveTo>
                  <a:cubicBezTo>
                    <a:pt x="8" y="94"/>
                    <a:pt x="8" y="94"/>
                    <a:pt x="8" y="94"/>
                  </a:cubicBezTo>
                  <a:cubicBezTo>
                    <a:pt x="8" y="97"/>
                    <a:pt x="10" y="99"/>
                    <a:pt x="13" y="99"/>
                  </a:cubicBezTo>
                  <a:cubicBezTo>
                    <a:pt x="140" y="99"/>
                    <a:pt x="140" y="99"/>
                    <a:pt x="140" y="99"/>
                  </a:cubicBezTo>
                  <a:cubicBezTo>
                    <a:pt x="143" y="99"/>
                    <a:pt x="145" y="97"/>
                    <a:pt x="145" y="94"/>
                  </a:cubicBezTo>
                  <a:cubicBezTo>
                    <a:pt x="145" y="59"/>
                    <a:pt x="145" y="59"/>
                    <a:pt x="145" y="59"/>
                  </a:cubicBezTo>
                  <a:cubicBezTo>
                    <a:pt x="102" y="8"/>
                    <a:pt x="102" y="8"/>
                    <a:pt x="102" y="8"/>
                  </a:cubicBezTo>
                  <a:cubicBezTo>
                    <a:pt x="51" y="8"/>
                    <a:pt x="51" y="8"/>
                    <a:pt x="51" y="8"/>
                  </a:cubicBezTo>
                  <a:lnTo>
                    <a:pt x="8" y="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1" name="Freeform 80"/>
            <p:cNvSpPr>
              <a:spLocks noEditPoints="1"/>
            </p:cNvSpPr>
            <p:nvPr/>
          </p:nvSpPr>
          <p:spPr bwMode="auto">
            <a:xfrm>
              <a:off x="3852864" y="2565400"/>
              <a:ext cx="146050" cy="30163"/>
            </a:xfrm>
            <a:custGeom>
              <a:avLst/>
              <a:gdLst>
                <a:gd name="T0" fmla="*/ 73 w 92"/>
                <a:gd name="T1" fmla="*/ 19 h 19"/>
                <a:gd name="T2" fmla="*/ 19 w 92"/>
                <a:gd name="T3" fmla="*/ 19 h 19"/>
                <a:gd name="T4" fmla="*/ 0 w 92"/>
                <a:gd name="T5" fmla="*/ 0 h 19"/>
                <a:gd name="T6" fmla="*/ 92 w 92"/>
                <a:gd name="T7" fmla="*/ 0 h 19"/>
                <a:gd name="T8" fmla="*/ 73 w 92"/>
                <a:gd name="T9" fmla="*/ 19 h 19"/>
                <a:gd name="T10" fmla="*/ 20 w 92"/>
                <a:gd name="T11" fmla="*/ 13 h 19"/>
                <a:gd name="T12" fmla="*/ 70 w 92"/>
                <a:gd name="T13" fmla="*/ 13 h 19"/>
                <a:gd name="T14" fmla="*/ 77 w 92"/>
                <a:gd name="T15" fmla="*/ 6 h 19"/>
                <a:gd name="T16" fmla="*/ 13 w 92"/>
                <a:gd name="T17" fmla="*/ 6 h 19"/>
                <a:gd name="T18" fmla="*/ 20 w 92"/>
                <a:gd name="T19" fmla="*/ 1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19">
                  <a:moveTo>
                    <a:pt x="73" y="19"/>
                  </a:moveTo>
                  <a:lnTo>
                    <a:pt x="19" y="19"/>
                  </a:lnTo>
                  <a:lnTo>
                    <a:pt x="0" y="0"/>
                  </a:lnTo>
                  <a:lnTo>
                    <a:pt x="92" y="0"/>
                  </a:lnTo>
                  <a:lnTo>
                    <a:pt x="73" y="19"/>
                  </a:lnTo>
                  <a:close/>
                  <a:moveTo>
                    <a:pt x="20" y="13"/>
                  </a:moveTo>
                  <a:lnTo>
                    <a:pt x="70" y="13"/>
                  </a:lnTo>
                  <a:lnTo>
                    <a:pt x="77" y="6"/>
                  </a:lnTo>
                  <a:lnTo>
                    <a:pt x="13" y="6"/>
                  </a:lnTo>
                  <a:lnTo>
                    <a:pt x="20" y="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2" name="Freeform 81"/>
            <p:cNvSpPr>
              <a:spLocks noEditPoints="1"/>
            </p:cNvSpPr>
            <p:nvPr/>
          </p:nvSpPr>
          <p:spPr bwMode="auto">
            <a:xfrm>
              <a:off x="3778251" y="2443163"/>
              <a:ext cx="295275" cy="111125"/>
            </a:xfrm>
            <a:custGeom>
              <a:avLst/>
              <a:gdLst>
                <a:gd name="T0" fmla="*/ 186 w 186"/>
                <a:gd name="T1" fmla="*/ 70 h 70"/>
                <a:gd name="T2" fmla="*/ 0 w 186"/>
                <a:gd name="T3" fmla="*/ 70 h 70"/>
                <a:gd name="T4" fmla="*/ 58 w 186"/>
                <a:gd name="T5" fmla="*/ 0 h 70"/>
                <a:gd name="T6" fmla="*/ 126 w 186"/>
                <a:gd name="T7" fmla="*/ 0 h 70"/>
                <a:gd name="T8" fmla="*/ 186 w 186"/>
                <a:gd name="T9" fmla="*/ 70 h 70"/>
                <a:gd name="T10" fmla="*/ 11 w 186"/>
                <a:gd name="T11" fmla="*/ 64 h 70"/>
                <a:gd name="T12" fmla="*/ 173 w 186"/>
                <a:gd name="T13" fmla="*/ 64 h 70"/>
                <a:gd name="T14" fmla="*/ 124 w 186"/>
                <a:gd name="T15" fmla="*/ 6 h 70"/>
                <a:gd name="T16" fmla="*/ 61 w 186"/>
                <a:gd name="T17" fmla="*/ 6 h 70"/>
                <a:gd name="T18" fmla="*/ 11 w 186"/>
                <a:gd name="T19" fmla="*/ 64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6" h="70">
                  <a:moveTo>
                    <a:pt x="186" y="70"/>
                  </a:moveTo>
                  <a:lnTo>
                    <a:pt x="0" y="70"/>
                  </a:lnTo>
                  <a:lnTo>
                    <a:pt x="58" y="0"/>
                  </a:lnTo>
                  <a:lnTo>
                    <a:pt x="126" y="0"/>
                  </a:lnTo>
                  <a:lnTo>
                    <a:pt x="186" y="70"/>
                  </a:lnTo>
                  <a:close/>
                  <a:moveTo>
                    <a:pt x="11" y="64"/>
                  </a:moveTo>
                  <a:lnTo>
                    <a:pt x="173" y="64"/>
                  </a:lnTo>
                  <a:lnTo>
                    <a:pt x="124" y="6"/>
                  </a:lnTo>
                  <a:lnTo>
                    <a:pt x="61" y="6"/>
                  </a:lnTo>
                  <a:lnTo>
                    <a:pt x="11"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 name="Freeform 82"/>
            <p:cNvSpPr>
              <a:spLocks noEditPoints="1"/>
            </p:cNvSpPr>
            <p:nvPr/>
          </p:nvSpPr>
          <p:spPr bwMode="auto">
            <a:xfrm>
              <a:off x="3849689" y="2463800"/>
              <a:ext cx="149225" cy="28575"/>
            </a:xfrm>
            <a:custGeom>
              <a:avLst/>
              <a:gdLst>
                <a:gd name="T0" fmla="*/ 94 w 94"/>
                <a:gd name="T1" fmla="*/ 18 h 18"/>
                <a:gd name="T2" fmla="*/ 0 w 94"/>
                <a:gd name="T3" fmla="*/ 18 h 18"/>
                <a:gd name="T4" fmla="*/ 15 w 94"/>
                <a:gd name="T5" fmla="*/ 0 h 18"/>
                <a:gd name="T6" fmla="*/ 79 w 94"/>
                <a:gd name="T7" fmla="*/ 0 h 18"/>
                <a:gd name="T8" fmla="*/ 94 w 94"/>
                <a:gd name="T9" fmla="*/ 18 h 18"/>
                <a:gd name="T10" fmla="*/ 12 w 94"/>
                <a:gd name="T11" fmla="*/ 13 h 18"/>
                <a:gd name="T12" fmla="*/ 82 w 94"/>
                <a:gd name="T13" fmla="*/ 13 h 18"/>
                <a:gd name="T14" fmla="*/ 76 w 94"/>
                <a:gd name="T15" fmla="*/ 6 h 18"/>
                <a:gd name="T16" fmla="*/ 18 w 94"/>
                <a:gd name="T17" fmla="*/ 6 h 18"/>
                <a:gd name="T18" fmla="*/ 12 w 94"/>
                <a:gd name="T19"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4" h="18">
                  <a:moveTo>
                    <a:pt x="94" y="18"/>
                  </a:moveTo>
                  <a:lnTo>
                    <a:pt x="0" y="18"/>
                  </a:lnTo>
                  <a:lnTo>
                    <a:pt x="15" y="0"/>
                  </a:lnTo>
                  <a:lnTo>
                    <a:pt x="79" y="0"/>
                  </a:lnTo>
                  <a:lnTo>
                    <a:pt x="94" y="18"/>
                  </a:lnTo>
                  <a:close/>
                  <a:moveTo>
                    <a:pt x="12" y="13"/>
                  </a:moveTo>
                  <a:lnTo>
                    <a:pt x="82" y="13"/>
                  </a:lnTo>
                  <a:lnTo>
                    <a:pt x="76" y="6"/>
                  </a:lnTo>
                  <a:lnTo>
                    <a:pt x="18" y="6"/>
                  </a:lnTo>
                  <a:lnTo>
                    <a:pt x="12" y="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4" name="Freeform 83"/>
            <p:cNvSpPr>
              <a:spLocks noEditPoints="1"/>
            </p:cNvSpPr>
            <p:nvPr/>
          </p:nvSpPr>
          <p:spPr bwMode="auto">
            <a:xfrm>
              <a:off x="3821114" y="2505075"/>
              <a:ext cx="206375" cy="28575"/>
            </a:xfrm>
            <a:custGeom>
              <a:avLst/>
              <a:gdLst>
                <a:gd name="T0" fmla="*/ 130 w 130"/>
                <a:gd name="T1" fmla="*/ 18 h 18"/>
                <a:gd name="T2" fmla="*/ 0 w 130"/>
                <a:gd name="T3" fmla="*/ 18 h 18"/>
                <a:gd name="T4" fmla="*/ 14 w 130"/>
                <a:gd name="T5" fmla="*/ 0 h 18"/>
                <a:gd name="T6" fmla="*/ 117 w 130"/>
                <a:gd name="T7" fmla="*/ 0 h 18"/>
                <a:gd name="T8" fmla="*/ 130 w 130"/>
                <a:gd name="T9" fmla="*/ 18 h 18"/>
                <a:gd name="T10" fmla="*/ 11 w 130"/>
                <a:gd name="T11" fmla="*/ 13 h 18"/>
                <a:gd name="T12" fmla="*/ 119 w 130"/>
                <a:gd name="T13" fmla="*/ 13 h 18"/>
                <a:gd name="T14" fmla="*/ 114 w 130"/>
                <a:gd name="T15" fmla="*/ 5 h 18"/>
                <a:gd name="T16" fmla="*/ 17 w 130"/>
                <a:gd name="T17" fmla="*/ 5 h 18"/>
                <a:gd name="T18" fmla="*/ 11 w 130"/>
                <a:gd name="T19"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0" h="18">
                  <a:moveTo>
                    <a:pt x="130" y="18"/>
                  </a:moveTo>
                  <a:lnTo>
                    <a:pt x="0" y="18"/>
                  </a:lnTo>
                  <a:lnTo>
                    <a:pt x="14" y="0"/>
                  </a:lnTo>
                  <a:lnTo>
                    <a:pt x="117" y="0"/>
                  </a:lnTo>
                  <a:lnTo>
                    <a:pt x="130" y="18"/>
                  </a:lnTo>
                  <a:close/>
                  <a:moveTo>
                    <a:pt x="11" y="13"/>
                  </a:moveTo>
                  <a:lnTo>
                    <a:pt x="119" y="13"/>
                  </a:lnTo>
                  <a:lnTo>
                    <a:pt x="114" y="5"/>
                  </a:lnTo>
                  <a:lnTo>
                    <a:pt x="17" y="5"/>
                  </a:lnTo>
                  <a:lnTo>
                    <a:pt x="11" y="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47" name="组合 246"/>
          <p:cNvGrpSpPr/>
          <p:nvPr/>
        </p:nvGrpSpPr>
        <p:grpSpPr>
          <a:xfrm>
            <a:off x="4563116" y="3056679"/>
            <a:ext cx="353973" cy="312420"/>
            <a:chOff x="4606926" y="2389188"/>
            <a:chExt cx="365125" cy="322263"/>
          </a:xfrm>
          <a:solidFill>
            <a:srgbClr val="2EC4B6"/>
          </a:solidFill>
        </p:grpSpPr>
        <p:sp>
          <p:nvSpPr>
            <p:cNvPr id="105" name="Freeform 84"/>
            <p:cNvSpPr>
              <a:spLocks noEditPoints="1"/>
            </p:cNvSpPr>
            <p:nvPr/>
          </p:nvSpPr>
          <p:spPr bwMode="auto">
            <a:xfrm>
              <a:off x="4606926" y="2389188"/>
              <a:ext cx="365125" cy="322263"/>
            </a:xfrm>
            <a:custGeom>
              <a:avLst/>
              <a:gdLst>
                <a:gd name="T0" fmla="*/ 152 w 160"/>
                <a:gd name="T1" fmla="*/ 142 h 142"/>
                <a:gd name="T2" fmla="*/ 9 w 160"/>
                <a:gd name="T3" fmla="*/ 142 h 142"/>
                <a:gd name="T4" fmla="*/ 0 w 160"/>
                <a:gd name="T5" fmla="*/ 133 h 142"/>
                <a:gd name="T6" fmla="*/ 0 w 160"/>
                <a:gd name="T7" fmla="*/ 31 h 142"/>
                <a:gd name="T8" fmla="*/ 31 w 160"/>
                <a:gd name="T9" fmla="*/ 0 h 142"/>
                <a:gd name="T10" fmla="*/ 130 w 160"/>
                <a:gd name="T11" fmla="*/ 0 h 142"/>
                <a:gd name="T12" fmla="*/ 160 w 160"/>
                <a:gd name="T13" fmla="*/ 31 h 142"/>
                <a:gd name="T14" fmla="*/ 160 w 160"/>
                <a:gd name="T15" fmla="*/ 133 h 142"/>
                <a:gd name="T16" fmla="*/ 152 w 160"/>
                <a:gd name="T17" fmla="*/ 142 h 142"/>
                <a:gd name="T18" fmla="*/ 8 w 160"/>
                <a:gd name="T19" fmla="*/ 35 h 142"/>
                <a:gd name="T20" fmla="*/ 8 w 160"/>
                <a:gd name="T21" fmla="*/ 133 h 142"/>
                <a:gd name="T22" fmla="*/ 9 w 160"/>
                <a:gd name="T23" fmla="*/ 134 h 142"/>
                <a:gd name="T24" fmla="*/ 152 w 160"/>
                <a:gd name="T25" fmla="*/ 134 h 142"/>
                <a:gd name="T26" fmla="*/ 152 w 160"/>
                <a:gd name="T27" fmla="*/ 133 h 142"/>
                <a:gd name="T28" fmla="*/ 152 w 160"/>
                <a:gd name="T29" fmla="*/ 35 h 142"/>
                <a:gd name="T30" fmla="*/ 126 w 160"/>
                <a:gd name="T31" fmla="*/ 8 h 142"/>
                <a:gd name="T32" fmla="*/ 34 w 160"/>
                <a:gd name="T33" fmla="*/ 8 h 142"/>
                <a:gd name="T34" fmla="*/ 8 w 160"/>
                <a:gd name="T35" fmla="*/ 3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0" h="142">
                  <a:moveTo>
                    <a:pt x="152" y="142"/>
                  </a:moveTo>
                  <a:cubicBezTo>
                    <a:pt x="9" y="142"/>
                    <a:pt x="9" y="142"/>
                    <a:pt x="9" y="142"/>
                  </a:cubicBezTo>
                  <a:cubicBezTo>
                    <a:pt x="4" y="142"/>
                    <a:pt x="0" y="138"/>
                    <a:pt x="0" y="133"/>
                  </a:cubicBezTo>
                  <a:cubicBezTo>
                    <a:pt x="0" y="31"/>
                    <a:pt x="0" y="31"/>
                    <a:pt x="0" y="31"/>
                  </a:cubicBezTo>
                  <a:cubicBezTo>
                    <a:pt x="31" y="0"/>
                    <a:pt x="31" y="0"/>
                    <a:pt x="31" y="0"/>
                  </a:cubicBezTo>
                  <a:cubicBezTo>
                    <a:pt x="130" y="0"/>
                    <a:pt x="130" y="0"/>
                    <a:pt x="130" y="0"/>
                  </a:cubicBezTo>
                  <a:cubicBezTo>
                    <a:pt x="160" y="31"/>
                    <a:pt x="160" y="31"/>
                    <a:pt x="160" y="31"/>
                  </a:cubicBezTo>
                  <a:cubicBezTo>
                    <a:pt x="160" y="133"/>
                    <a:pt x="160" y="133"/>
                    <a:pt x="160" y="133"/>
                  </a:cubicBezTo>
                  <a:cubicBezTo>
                    <a:pt x="160" y="138"/>
                    <a:pt x="157" y="142"/>
                    <a:pt x="152" y="142"/>
                  </a:cubicBezTo>
                  <a:close/>
                  <a:moveTo>
                    <a:pt x="8" y="35"/>
                  </a:moveTo>
                  <a:cubicBezTo>
                    <a:pt x="8" y="133"/>
                    <a:pt x="8" y="133"/>
                    <a:pt x="8" y="133"/>
                  </a:cubicBezTo>
                  <a:cubicBezTo>
                    <a:pt x="8" y="133"/>
                    <a:pt x="8" y="134"/>
                    <a:pt x="9" y="134"/>
                  </a:cubicBezTo>
                  <a:cubicBezTo>
                    <a:pt x="152" y="134"/>
                    <a:pt x="152" y="134"/>
                    <a:pt x="152" y="134"/>
                  </a:cubicBezTo>
                  <a:cubicBezTo>
                    <a:pt x="152" y="134"/>
                    <a:pt x="152" y="133"/>
                    <a:pt x="152" y="133"/>
                  </a:cubicBezTo>
                  <a:cubicBezTo>
                    <a:pt x="152" y="35"/>
                    <a:pt x="152" y="35"/>
                    <a:pt x="152" y="35"/>
                  </a:cubicBezTo>
                  <a:cubicBezTo>
                    <a:pt x="126" y="8"/>
                    <a:pt x="126" y="8"/>
                    <a:pt x="126" y="8"/>
                  </a:cubicBezTo>
                  <a:cubicBezTo>
                    <a:pt x="34" y="8"/>
                    <a:pt x="34" y="8"/>
                    <a:pt x="34" y="8"/>
                  </a:cubicBezTo>
                  <a:lnTo>
                    <a:pt x="8"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6" name="Freeform 85"/>
            <p:cNvSpPr>
              <a:spLocks noEditPoints="1"/>
            </p:cNvSpPr>
            <p:nvPr/>
          </p:nvSpPr>
          <p:spPr bwMode="auto">
            <a:xfrm>
              <a:off x="4668839" y="2501900"/>
              <a:ext cx="242888" cy="161925"/>
            </a:xfrm>
            <a:custGeom>
              <a:avLst/>
              <a:gdLst>
                <a:gd name="T0" fmla="*/ 76 w 153"/>
                <a:gd name="T1" fmla="*/ 102 h 102"/>
                <a:gd name="T2" fmla="*/ 0 w 153"/>
                <a:gd name="T3" fmla="*/ 40 h 102"/>
                <a:gd name="T4" fmla="*/ 46 w 153"/>
                <a:gd name="T5" fmla="*/ 40 h 102"/>
                <a:gd name="T6" fmla="*/ 46 w 153"/>
                <a:gd name="T7" fmla="*/ 0 h 102"/>
                <a:gd name="T8" fmla="*/ 106 w 153"/>
                <a:gd name="T9" fmla="*/ 0 h 102"/>
                <a:gd name="T10" fmla="*/ 106 w 153"/>
                <a:gd name="T11" fmla="*/ 40 h 102"/>
                <a:gd name="T12" fmla="*/ 153 w 153"/>
                <a:gd name="T13" fmla="*/ 40 h 102"/>
                <a:gd name="T14" fmla="*/ 76 w 153"/>
                <a:gd name="T15" fmla="*/ 102 h 102"/>
                <a:gd name="T16" fmla="*/ 16 w 153"/>
                <a:gd name="T17" fmla="*/ 46 h 102"/>
                <a:gd name="T18" fmla="*/ 76 w 153"/>
                <a:gd name="T19" fmla="*/ 95 h 102"/>
                <a:gd name="T20" fmla="*/ 136 w 153"/>
                <a:gd name="T21" fmla="*/ 46 h 102"/>
                <a:gd name="T22" fmla="*/ 100 w 153"/>
                <a:gd name="T23" fmla="*/ 46 h 102"/>
                <a:gd name="T24" fmla="*/ 100 w 153"/>
                <a:gd name="T25" fmla="*/ 6 h 102"/>
                <a:gd name="T26" fmla="*/ 52 w 153"/>
                <a:gd name="T27" fmla="*/ 6 h 102"/>
                <a:gd name="T28" fmla="*/ 52 w 153"/>
                <a:gd name="T29" fmla="*/ 46 h 102"/>
                <a:gd name="T30" fmla="*/ 16 w 153"/>
                <a:gd name="T31" fmla="*/ 46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3" h="102">
                  <a:moveTo>
                    <a:pt x="76" y="102"/>
                  </a:moveTo>
                  <a:lnTo>
                    <a:pt x="0" y="40"/>
                  </a:lnTo>
                  <a:lnTo>
                    <a:pt x="46" y="40"/>
                  </a:lnTo>
                  <a:lnTo>
                    <a:pt x="46" y="0"/>
                  </a:lnTo>
                  <a:lnTo>
                    <a:pt x="106" y="0"/>
                  </a:lnTo>
                  <a:lnTo>
                    <a:pt x="106" y="40"/>
                  </a:lnTo>
                  <a:lnTo>
                    <a:pt x="153" y="40"/>
                  </a:lnTo>
                  <a:lnTo>
                    <a:pt x="76" y="102"/>
                  </a:lnTo>
                  <a:close/>
                  <a:moveTo>
                    <a:pt x="16" y="46"/>
                  </a:moveTo>
                  <a:lnTo>
                    <a:pt x="76" y="95"/>
                  </a:lnTo>
                  <a:lnTo>
                    <a:pt x="136" y="46"/>
                  </a:lnTo>
                  <a:lnTo>
                    <a:pt x="100" y="46"/>
                  </a:lnTo>
                  <a:lnTo>
                    <a:pt x="100" y="6"/>
                  </a:lnTo>
                  <a:lnTo>
                    <a:pt x="52" y="6"/>
                  </a:lnTo>
                  <a:lnTo>
                    <a:pt x="52" y="46"/>
                  </a:lnTo>
                  <a:lnTo>
                    <a:pt x="16"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 name="Freeform 86"/>
            <p:cNvSpPr>
              <a:spLocks noEditPoints="1"/>
            </p:cNvSpPr>
            <p:nvPr/>
          </p:nvSpPr>
          <p:spPr bwMode="auto">
            <a:xfrm>
              <a:off x="4657726" y="2424113"/>
              <a:ext cx="263525" cy="30163"/>
            </a:xfrm>
            <a:custGeom>
              <a:avLst/>
              <a:gdLst>
                <a:gd name="T0" fmla="*/ 166 w 166"/>
                <a:gd name="T1" fmla="*/ 19 h 19"/>
                <a:gd name="T2" fmla="*/ 0 w 166"/>
                <a:gd name="T3" fmla="*/ 19 h 19"/>
                <a:gd name="T4" fmla="*/ 20 w 166"/>
                <a:gd name="T5" fmla="*/ 0 h 19"/>
                <a:gd name="T6" fmla="*/ 148 w 166"/>
                <a:gd name="T7" fmla="*/ 0 h 19"/>
                <a:gd name="T8" fmla="*/ 166 w 166"/>
                <a:gd name="T9" fmla="*/ 19 h 19"/>
                <a:gd name="T10" fmla="*/ 14 w 166"/>
                <a:gd name="T11" fmla="*/ 13 h 19"/>
                <a:gd name="T12" fmla="*/ 153 w 166"/>
                <a:gd name="T13" fmla="*/ 13 h 19"/>
                <a:gd name="T14" fmla="*/ 145 w 166"/>
                <a:gd name="T15" fmla="*/ 6 h 19"/>
                <a:gd name="T16" fmla="*/ 21 w 166"/>
                <a:gd name="T17" fmla="*/ 6 h 19"/>
                <a:gd name="T18" fmla="*/ 14 w 166"/>
                <a:gd name="T19" fmla="*/ 1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6" h="19">
                  <a:moveTo>
                    <a:pt x="166" y="19"/>
                  </a:moveTo>
                  <a:lnTo>
                    <a:pt x="0" y="19"/>
                  </a:lnTo>
                  <a:lnTo>
                    <a:pt x="20" y="0"/>
                  </a:lnTo>
                  <a:lnTo>
                    <a:pt x="148" y="0"/>
                  </a:lnTo>
                  <a:lnTo>
                    <a:pt x="166" y="19"/>
                  </a:lnTo>
                  <a:close/>
                  <a:moveTo>
                    <a:pt x="14" y="13"/>
                  </a:moveTo>
                  <a:lnTo>
                    <a:pt x="153" y="13"/>
                  </a:lnTo>
                  <a:lnTo>
                    <a:pt x="145" y="6"/>
                  </a:lnTo>
                  <a:lnTo>
                    <a:pt x="21" y="6"/>
                  </a:lnTo>
                  <a:lnTo>
                    <a:pt x="14" y="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74" name="组合 273"/>
          <p:cNvGrpSpPr/>
          <p:nvPr/>
        </p:nvGrpSpPr>
        <p:grpSpPr>
          <a:xfrm>
            <a:off x="5414189" y="3056679"/>
            <a:ext cx="355512" cy="312420"/>
            <a:chOff x="5414189" y="3056679"/>
            <a:chExt cx="355512" cy="312420"/>
          </a:xfrm>
          <a:solidFill>
            <a:srgbClr val="2EC4B6"/>
          </a:solidFill>
        </p:grpSpPr>
        <p:sp>
          <p:nvSpPr>
            <p:cNvPr id="108" name="Freeform 87"/>
            <p:cNvSpPr>
              <a:spLocks noEditPoints="1"/>
            </p:cNvSpPr>
            <p:nvPr/>
          </p:nvSpPr>
          <p:spPr bwMode="auto">
            <a:xfrm>
              <a:off x="5414189" y="3056679"/>
              <a:ext cx="355512" cy="312420"/>
            </a:xfrm>
            <a:custGeom>
              <a:avLst/>
              <a:gdLst>
                <a:gd name="T0" fmla="*/ 152 w 161"/>
                <a:gd name="T1" fmla="*/ 142 h 142"/>
                <a:gd name="T2" fmla="*/ 9 w 161"/>
                <a:gd name="T3" fmla="*/ 142 h 142"/>
                <a:gd name="T4" fmla="*/ 0 w 161"/>
                <a:gd name="T5" fmla="*/ 133 h 142"/>
                <a:gd name="T6" fmla="*/ 0 w 161"/>
                <a:gd name="T7" fmla="*/ 31 h 142"/>
                <a:gd name="T8" fmla="*/ 31 w 161"/>
                <a:gd name="T9" fmla="*/ 0 h 142"/>
                <a:gd name="T10" fmla="*/ 130 w 161"/>
                <a:gd name="T11" fmla="*/ 0 h 142"/>
                <a:gd name="T12" fmla="*/ 161 w 161"/>
                <a:gd name="T13" fmla="*/ 31 h 142"/>
                <a:gd name="T14" fmla="*/ 161 w 161"/>
                <a:gd name="T15" fmla="*/ 133 h 142"/>
                <a:gd name="T16" fmla="*/ 152 w 161"/>
                <a:gd name="T17" fmla="*/ 142 h 142"/>
                <a:gd name="T18" fmla="*/ 8 w 161"/>
                <a:gd name="T19" fmla="*/ 35 h 142"/>
                <a:gd name="T20" fmla="*/ 8 w 161"/>
                <a:gd name="T21" fmla="*/ 133 h 142"/>
                <a:gd name="T22" fmla="*/ 9 w 161"/>
                <a:gd name="T23" fmla="*/ 134 h 142"/>
                <a:gd name="T24" fmla="*/ 152 w 161"/>
                <a:gd name="T25" fmla="*/ 134 h 142"/>
                <a:gd name="T26" fmla="*/ 153 w 161"/>
                <a:gd name="T27" fmla="*/ 133 h 142"/>
                <a:gd name="T28" fmla="*/ 153 w 161"/>
                <a:gd name="T29" fmla="*/ 35 h 142"/>
                <a:gd name="T30" fmla="*/ 126 w 161"/>
                <a:gd name="T31" fmla="*/ 8 h 142"/>
                <a:gd name="T32" fmla="*/ 35 w 161"/>
                <a:gd name="T33" fmla="*/ 8 h 142"/>
                <a:gd name="T34" fmla="*/ 8 w 161"/>
                <a:gd name="T35" fmla="*/ 3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42">
                  <a:moveTo>
                    <a:pt x="152" y="142"/>
                  </a:moveTo>
                  <a:cubicBezTo>
                    <a:pt x="9" y="142"/>
                    <a:pt x="9" y="142"/>
                    <a:pt x="9" y="142"/>
                  </a:cubicBezTo>
                  <a:cubicBezTo>
                    <a:pt x="4" y="142"/>
                    <a:pt x="0" y="138"/>
                    <a:pt x="0" y="133"/>
                  </a:cubicBezTo>
                  <a:cubicBezTo>
                    <a:pt x="0" y="31"/>
                    <a:pt x="0" y="31"/>
                    <a:pt x="0" y="31"/>
                  </a:cubicBezTo>
                  <a:cubicBezTo>
                    <a:pt x="31" y="0"/>
                    <a:pt x="31" y="0"/>
                    <a:pt x="31" y="0"/>
                  </a:cubicBezTo>
                  <a:cubicBezTo>
                    <a:pt x="130" y="0"/>
                    <a:pt x="130" y="0"/>
                    <a:pt x="130" y="0"/>
                  </a:cubicBezTo>
                  <a:cubicBezTo>
                    <a:pt x="161" y="31"/>
                    <a:pt x="161" y="31"/>
                    <a:pt x="161" y="31"/>
                  </a:cubicBezTo>
                  <a:cubicBezTo>
                    <a:pt x="161" y="133"/>
                    <a:pt x="161" y="133"/>
                    <a:pt x="161" y="133"/>
                  </a:cubicBezTo>
                  <a:cubicBezTo>
                    <a:pt x="161" y="138"/>
                    <a:pt x="157" y="142"/>
                    <a:pt x="152" y="142"/>
                  </a:cubicBezTo>
                  <a:close/>
                  <a:moveTo>
                    <a:pt x="8" y="35"/>
                  </a:moveTo>
                  <a:cubicBezTo>
                    <a:pt x="8" y="133"/>
                    <a:pt x="8" y="133"/>
                    <a:pt x="8" y="133"/>
                  </a:cubicBezTo>
                  <a:cubicBezTo>
                    <a:pt x="8" y="133"/>
                    <a:pt x="9" y="134"/>
                    <a:pt x="9" y="134"/>
                  </a:cubicBezTo>
                  <a:cubicBezTo>
                    <a:pt x="152" y="134"/>
                    <a:pt x="152" y="134"/>
                    <a:pt x="152" y="134"/>
                  </a:cubicBezTo>
                  <a:cubicBezTo>
                    <a:pt x="152" y="134"/>
                    <a:pt x="153" y="133"/>
                    <a:pt x="153" y="133"/>
                  </a:cubicBezTo>
                  <a:cubicBezTo>
                    <a:pt x="153" y="35"/>
                    <a:pt x="153" y="35"/>
                    <a:pt x="153" y="35"/>
                  </a:cubicBezTo>
                  <a:cubicBezTo>
                    <a:pt x="126" y="8"/>
                    <a:pt x="126" y="8"/>
                    <a:pt x="126" y="8"/>
                  </a:cubicBezTo>
                  <a:cubicBezTo>
                    <a:pt x="35" y="8"/>
                    <a:pt x="35" y="8"/>
                    <a:pt x="35" y="8"/>
                  </a:cubicBezTo>
                  <a:lnTo>
                    <a:pt x="8"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 name="Freeform 88"/>
            <p:cNvSpPr>
              <a:spLocks noEditPoints="1"/>
            </p:cNvSpPr>
            <p:nvPr/>
          </p:nvSpPr>
          <p:spPr bwMode="auto">
            <a:xfrm>
              <a:off x="5474210" y="3164410"/>
              <a:ext cx="235469" cy="158519"/>
            </a:xfrm>
            <a:custGeom>
              <a:avLst/>
              <a:gdLst>
                <a:gd name="T0" fmla="*/ 108 w 153"/>
                <a:gd name="T1" fmla="*/ 103 h 103"/>
                <a:gd name="T2" fmla="*/ 46 w 153"/>
                <a:gd name="T3" fmla="*/ 103 h 103"/>
                <a:gd name="T4" fmla="*/ 46 w 153"/>
                <a:gd name="T5" fmla="*/ 61 h 103"/>
                <a:gd name="T6" fmla="*/ 0 w 153"/>
                <a:gd name="T7" fmla="*/ 61 h 103"/>
                <a:gd name="T8" fmla="*/ 77 w 153"/>
                <a:gd name="T9" fmla="*/ 0 h 103"/>
                <a:gd name="T10" fmla="*/ 153 w 153"/>
                <a:gd name="T11" fmla="*/ 61 h 103"/>
                <a:gd name="T12" fmla="*/ 108 w 153"/>
                <a:gd name="T13" fmla="*/ 61 h 103"/>
                <a:gd name="T14" fmla="*/ 108 w 153"/>
                <a:gd name="T15" fmla="*/ 103 h 103"/>
                <a:gd name="T16" fmla="*/ 52 w 153"/>
                <a:gd name="T17" fmla="*/ 97 h 103"/>
                <a:gd name="T18" fmla="*/ 102 w 153"/>
                <a:gd name="T19" fmla="*/ 97 h 103"/>
                <a:gd name="T20" fmla="*/ 102 w 153"/>
                <a:gd name="T21" fmla="*/ 56 h 103"/>
                <a:gd name="T22" fmla="*/ 136 w 153"/>
                <a:gd name="T23" fmla="*/ 56 h 103"/>
                <a:gd name="T24" fmla="*/ 77 w 153"/>
                <a:gd name="T25" fmla="*/ 7 h 103"/>
                <a:gd name="T26" fmla="*/ 17 w 153"/>
                <a:gd name="T27" fmla="*/ 56 h 103"/>
                <a:gd name="T28" fmla="*/ 52 w 153"/>
                <a:gd name="T29" fmla="*/ 56 h 103"/>
                <a:gd name="T30" fmla="*/ 52 w 153"/>
                <a:gd name="T31" fmla="*/ 97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3" h="103">
                  <a:moveTo>
                    <a:pt x="108" y="103"/>
                  </a:moveTo>
                  <a:lnTo>
                    <a:pt x="46" y="103"/>
                  </a:lnTo>
                  <a:lnTo>
                    <a:pt x="46" y="61"/>
                  </a:lnTo>
                  <a:lnTo>
                    <a:pt x="0" y="61"/>
                  </a:lnTo>
                  <a:lnTo>
                    <a:pt x="77" y="0"/>
                  </a:lnTo>
                  <a:lnTo>
                    <a:pt x="153" y="61"/>
                  </a:lnTo>
                  <a:lnTo>
                    <a:pt x="108" y="61"/>
                  </a:lnTo>
                  <a:lnTo>
                    <a:pt x="108" y="103"/>
                  </a:lnTo>
                  <a:close/>
                  <a:moveTo>
                    <a:pt x="52" y="97"/>
                  </a:moveTo>
                  <a:lnTo>
                    <a:pt x="102" y="97"/>
                  </a:lnTo>
                  <a:lnTo>
                    <a:pt x="102" y="56"/>
                  </a:lnTo>
                  <a:lnTo>
                    <a:pt x="136" y="56"/>
                  </a:lnTo>
                  <a:lnTo>
                    <a:pt x="77" y="7"/>
                  </a:lnTo>
                  <a:lnTo>
                    <a:pt x="17" y="56"/>
                  </a:lnTo>
                  <a:lnTo>
                    <a:pt x="52" y="56"/>
                  </a:lnTo>
                  <a:lnTo>
                    <a:pt x="52" y="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 name="Freeform 89"/>
            <p:cNvSpPr>
              <a:spLocks noEditPoints="1"/>
            </p:cNvSpPr>
            <p:nvPr/>
          </p:nvSpPr>
          <p:spPr bwMode="auto">
            <a:xfrm>
              <a:off x="5463438" y="3090537"/>
              <a:ext cx="258554" cy="29242"/>
            </a:xfrm>
            <a:custGeom>
              <a:avLst/>
              <a:gdLst>
                <a:gd name="T0" fmla="*/ 168 w 168"/>
                <a:gd name="T1" fmla="*/ 19 h 19"/>
                <a:gd name="T2" fmla="*/ 0 w 168"/>
                <a:gd name="T3" fmla="*/ 19 h 19"/>
                <a:gd name="T4" fmla="*/ 20 w 168"/>
                <a:gd name="T5" fmla="*/ 0 h 19"/>
                <a:gd name="T6" fmla="*/ 147 w 168"/>
                <a:gd name="T7" fmla="*/ 0 h 19"/>
                <a:gd name="T8" fmla="*/ 168 w 168"/>
                <a:gd name="T9" fmla="*/ 19 h 19"/>
                <a:gd name="T10" fmla="*/ 14 w 168"/>
                <a:gd name="T11" fmla="*/ 13 h 19"/>
                <a:gd name="T12" fmla="*/ 153 w 168"/>
                <a:gd name="T13" fmla="*/ 13 h 19"/>
                <a:gd name="T14" fmla="*/ 145 w 168"/>
                <a:gd name="T15" fmla="*/ 6 h 19"/>
                <a:gd name="T16" fmla="*/ 23 w 168"/>
                <a:gd name="T17" fmla="*/ 6 h 19"/>
                <a:gd name="T18" fmla="*/ 14 w 168"/>
                <a:gd name="T19" fmla="*/ 1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8" h="19">
                  <a:moveTo>
                    <a:pt x="168" y="19"/>
                  </a:moveTo>
                  <a:lnTo>
                    <a:pt x="0" y="19"/>
                  </a:lnTo>
                  <a:lnTo>
                    <a:pt x="20" y="0"/>
                  </a:lnTo>
                  <a:lnTo>
                    <a:pt x="147" y="0"/>
                  </a:lnTo>
                  <a:lnTo>
                    <a:pt x="168" y="19"/>
                  </a:lnTo>
                  <a:close/>
                  <a:moveTo>
                    <a:pt x="14" y="13"/>
                  </a:moveTo>
                  <a:lnTo>
                    <a:pt x="153" y="13"/>
                  </a:lnTo>
                  <a:lnTo>
                    <a:pt x="145" y="6"/>
                  </a:lnTo>
                  <a:lnTo>
                    <a:pt x="23" y="6"/>
                  </a:lnTo>
                  <a:lnTo>
                    <a:pt x="14" y="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73" name="组合 272"/>
          <p:cNvGrpSpPr/>
          <p:nvPr/>
        </p:nvGrpSpPr>
        <p:grpSpPr>
          <a:xfrm>
            <a:off x="6245255" y="3027437"/>
            <a:ext cx="373980" cy="330888"/>
            <a:chOff x="6245255" y="3027437"/>
            <a:chExt cx="373980" cy="330888"/>
          </a:xfrm>
          <a:solidFill>
            <a:srgbClr val="2EC4B6"/>
          </a:solidFill>
        </p:grpSpPr>
        <p:sp>
          <p:nvSpPr>
            <p:cNvPr id="111" name="Freeform 90"/>
            <p:cNvSpPr>
              <a:spLocks noEditPoints="1"/>
            </p:cNvSpPr>
            <p:nvPr/>
          </p:nvSpPr>
          <p:spPr bwMode="auto">
            <a:xfrm>
              <a:off x="6245255" y="3195190"/>
              <a:ext cx="373980" cy="127738"/>
            </a:xfrm>
            <a:custGeom>
              <a:avLst/>
              <a:gdLst>
                <a:gd name="T0" fmla="*/ 243 w 243"/>
                <a:gd name="T1" fmla="*/ 83 h 83"/>
                <a:gd name="T2" fmla="*/ 0 w 243"/>
                <a:gd name="T3" fmla="*/ 83 h 83"/>
                <a:gd name="T4" fmla="*/ 0 w 243"/>
                <a:gd name="T5" fmla="*/ 61 h 83"/>
                <a:gd name="T6" fmla="*/ 32 w 243"/>
                <a:gd name="T7" fmla="*/ 0 h 83"/>
                <a:gd name="T8" fmla="*/ 74 w 243"/>
                <a:gd name="T9" fmla="*/ 0 h 83"/>
                <a:gd name="T10" fmla="*/ 121 w 243"/>
                <a:gd name="T11" fmla="*/ 47 h 83"/>
                <a:gd name="T12" fmla="*/ 169 w 243"/>
                <a:gd name="T13" fmla="*/ 0 h 83"/>
                <a:gd name="T14" fmla="*/ 211 w 243"/>
                <a:gd name="T15" fmla="*/ 0 h 83"/>
                <a:gd name="T16" fmla="*/ 243 w 243"/>
                <a:gd name="T17" fmla="*/ 61 h 83"/>
                <a:gd name="T18" fmla="*/ 243 w 243"/>
                <a:gd name="T19" fmla="*/ 83 h 83"/>
                <a:gd name="T20" fmla="*/ 12 w 243"/>
                <a:gd name="T21" fmla="*/ 71 h 83"/>
                <a:gd name="T22" fmla="*/ 231 w 243"/>
                <a:gd name="T23" fmla="*/ 71 h 83"/>
                <a:gd name="T24" fmla="*/ 231 w 243"/>
                <a:gd name="T25" fmla="*/ 64 h 83"/>
                <a:gd name="T26" fmla="*/ 204 w 243"/>
                <a:gd name="T27" fmla="*/ 11 h 83"/>
                <a:gd name="T28" fmla="*/ 174 w 243"/>
                <a:gd name="T29" fmla="*/ 11 h 83"/>
                <a:gd name="T30" fmla="*/ 121 w 243"/>
                <a:gd name="T31" fmla="*/ 64 h 83"/>
                <a:gd name="T32" fmla="*/ 68 w 243"/>
                <a:gd name="T33" fmla="*/ 11 h 83"/>
                <a:gd name="T34" fmla="*/ 38 w 243"/>
                <a:gd name="T35" fmla="*/ 11 h 83"/>
                <a:gd name="T36" fmla="*/ 12 w 243"/>
                <a:gd name="T37" fmla="*/ 64 h 83"/>
                <a:gd name="T38" fmla="*/ 12 w 243"/>
                <a:gd name="T39" fmla="*/ 7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3" h="83">
                  <a:moveTo>
                    <a:pt x="243" y="83"/>
                  </a:moveTo>
                  <a:lnTo>
                    <a:pt x="0" y="83"/>
                  </a:lnTo>
                  <a:lnTo>
                    <a:pt x="0" y="61"/>
                  </a:lnTo>
                  <a:lnTo>
                    <a:pt x="32" y="0"/>
                  </a:lnTo>
                  <a:lnTo>
                    <a:pt x="74" y="0"/>
                  </a:lnTo>
                  <a:lnTo>
                    <a:pt x="121" y="47"/>
                  </a:lnTo>
                  <a:lnTo>
                    <a:pt x="169" y="0"/>
                  </a:lnTo>
                  <a:lnTo>
                    <a:pt x="211" y="0"/>
                  </a:lnTo>
                  <a:lnTo>
                    <a:pt x="243" y="61"/>
                  </a:lnTo>
                  <a:lnTo>
                    <a:pt x="243" y="83"/>
                  </a:lnTo>
                  <a:close/>
                  <a:moveTo>
                    <a:pt x="12" y="71"/>
                  </a:moveTo>
                  <a:lnTo>
                    <a:pt x="231" y="71"/>
                  </a:lnTo>
                  <a:lnTo>
                    <a:pt x="231" y="64"/>
                  </a:lnTo>
                  <a:lnTo>
                    <a:pt x="204" y="11"/>
                  </a:lnTo>
                  <a:lnTo>
                    <a:pt x="174" y="11"/>
                  </a:lnTo>
                  <a:lnTo>
                    <a:pt x="121" y="64"/>
                  </a:lnTo>
                  <a:lnTo>
                    <a:pt x="68" y="11"/>
                  </a:lnTo>
                  <a:lnTo>
                    <a:pt x="38" y="11"/>
                  </a:lnTo>
                  <a:lnTo>
                    <a:pt x="12" y="64"/>
                  </a:lnTo>
                  <a:lnTo>
                    <a:pt x="12"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2" name="Rectangle 91"/>
            <p:cNvSpPr>
              <a:spLocks noChangeArrowheads="1"/>
            </p:cNvSpPr>
            <p:nvPr/>
          </p:nvSpPr>
          <p:spPr bwMode="auto">
            <a:xfrm>
              <a:off x="6245255" y="3349091"/>
              <a:ext cx="370902" cy="923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3" name="Freeform 92"/>
            <p:cNvSpPr>
              <a:spLocks noEditPoints="1"/>
            </p:cNvSpPr>
            <p:nvPr/>
          </p:nvSpPr>
          <p:spPr bwMode="auto">
            <a:xfrm>
              <a:off x="6320666" y="3027437"/>
              <a:ext cx="220079" cy="198533"/>
            </a:xfrm>
            <a:custGeom>
              <a:avLst/>
              <a:gdLst>
                <a:gd name="T0" fmla="*/ 72 w 143"/>
                <a:gd name="T1" fmla="*/ 129 h 129"/>
                <a:gd name="T2" fmla="*/ 0 w 143"/>
                <a:gd name="T3" fmla="*/ 57 h 129"/>
                <a:gd name="T4" fmla="*/ 55 w 143"/>
                <a:gd name="T5" fmla="*/ 57 h 129"/>
                <a:gd name="T6" fmla="*/ 55 w 143"/>
                <a:gd name="T7" fmla="*/ 0 h 129"/>
                <a:gd name="T8" fmla="*/ 89 w 143"/>
                <a:gd name="T9" fmla="*/ 0 h 129"/>
                <a:gd name="T10" fmla="*/ 89 w 143"/>
                <a:gd name="T11" fmla="*/ 57 h 129"/>
                <a:gd name="T12" fmla="*/ 143 w 143"/>
                <a:gd name="T13" fmla="*/ 57 h 129"/>
                <a:gd name="T14" fmla="*/ 72 w 143"/>
                <a:gd name="T15" fmla="*/ 129 h 129"/>
                <a:gd name="T16" fmla="*/ 14 w 143"/>
                <a:gd name="T17" fmla="*/ 63 h 129"/>
                <a:gd name="T18" fmla="*/ 72 w 143"/>
                <a:gd name="T19" fmla="*/ 120 h 129"/>
                <a:gd name="T20" fmla="*/ 131 w 143"/>
                <a:gd name="T21" fmla="*/ 63 h 129"/>
                <a:gd name="T22" fmla="*/ 83 w 143"/>
                <a:gd name="T23" fmla="*/ 63 h 129"/>
                <a:gd name="T24" fmla="*/ 83 w 143"/>
                <a:gd name="T25" fmla="*/ 6 h 129"/>
                <a:gd name="T26" fmla="*/ 60 w 143"/>
                <a:gd name="T27" fmla="*/ 6 h 129"/>
                <a:gd name="T28" fmla="*/ 60 w 143"/>
                <a:gd name="T29" fmla="*/ 63 h 129"/>
                <a:gd name="T30" fmla="*/ 14 w 143"/>
                <a:gd name="T31" fmla="*/ 63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129">
                  <a:moveTo>
                    <a:pt x="72" y="129"/>
                  </a:moveTo>
                  <a:lnTo>
                    <a:pt x="0" y="57"/>
                  </a:lnTo>
                  <a:lnTo>
                    <a:pt x="55" y="57"/>
                  </a:lnTo>
                  <a:lnTo>
                    <a:pt x="55" y="0"/>
                  </a:lnTo>
                  <a:lnTo>
                    <a:pt x="89" y="0"/>
                  </a:lnTo>
                  <a:lnTo>
                    <a:pt x="89" y="57"/>
                  </a:lnTo>
                  <a:lnTo>
                    <a:pt x="143" y="57"/>
                  </a:lnTo>
                  <a:lnTo>
                    <a:pt x="72" y="129"/>
                  </a:lnTo>
                  <a:close/>
                  <a:moveTo>
                    <a:pt x="14" y="63"/>
                  </a:moveTo>
                  <a:lnTo>
                    <a:pt x="72" y="120"/>
                  </a:lnTo>
                  <a:lnTo>
                    <a:pt x="131" y="63"/>
                  </a:lnTo>
                  <a:lnTo>
                    <a:pt x="83" y="63"/>
                  </a:lnTo>
                  <a:lnTo>
                    <a:pt x="83" y="6"/>
                  </a:lnTo>
                  <a:lnTo>
                    <a:pt x="60" y="6"/>
                  </a:lnTo>
                  <a:lnTo>
                    <a:pt x="60" y="63"/>
                  </a:lnTo>
                  <a:lnTo>
                    <a:pt x="14" y="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75" name="组合 274"/>
          <p:cNvGrpSpPr/>
          <p:nvPr/>
        </p:nvGrpSpPr>
        <p:grpSpPr>
          <a:xfrm>
            <a:off x="7093250" y="3013587"/>
            <a:ext cx="372441" cy="344738"/>
            <a:chOff x="7093250" y="3013587"/>
            <a:chExt cx="372441" cy="344738"/>
          </a:xfrm>
          <a:solidFill>
            <a:srgbClr val="2EC4B6"/>
          </a:solidFill>
        </p:grpSpPr>
        <p:sp>
          <p:nvSpPr>
            <p:cNvPr id="114" name="Freeform 93"/>
            <p:cNvSpPr>
              <a:spLocks noEditPoints="1"/>
            </p:cNvSpPr>
            <p:nvPr/>
          </p:nvSpPr>
          <p:spPr bwMode="auto">
            <a:xfrm>
              <a:off x="7093250" y="3195190"/>
              <a:ext cx="372441" cy="127738"/>
            </a:xfrm>
            <a:custGeom>
              <a:avLst/>
              <a:gdLst>
                <a:gd name="T0" fmla="*/ 242 w 242"/>
                <a:gd name="T1" fmla="*/ 83 h 83"/>
                <a:gd name="T2" fmla="*/ 0 w 242"/>
                <a:gd name="T3" fmla="*/ 83 h 83"/>
                <a:gd name="T4" fmla="*/ 0 w 242"/>
                <a:gd name="T5" fmla="*/ 61 h 83"/>
                <a:gd name="T6" fmla="*/ 31 w 242"/>
                <a:gd name="T7" fmla="*/ 0 h 83"/>
                <a:gd name="T8" fmla="*/ 98 w 242"/>
                <a:gd name="T9" fmla="*/ 0 h 83"/>
                <a:gd name="T10" fmla="*/ 98 w 242"/>
                <a:gd name="T11" fmla="*/ 28 h 83"/>
                <a:gd name="T12" fmla="*/ 144 w 242"/>
                <a:gd name="T13" fmla="*/ 28 h 83"/>
                <a:gd name="T14" fmla="*/ 144 w 242"/>
                <a:gd name="T15" fmla="*/ 0 h 83"/>
                <a:gd name="T16" fmla="*/ 210 w 242"/>
                <a:gd name="T17" fmla="*/ 0 h 83"/>
                <a:gd name="T18" fmla="*/ 242 w 242"/>
                <a:gd name="T19" fmla="*/ 61 h 83"/>
                <a:gd name="T20" fmla="*/ 242 w 242"/>
                <a:gd name="T21" fmla="*/ 83 h 83"/>
                <a:gd name="T22" fmla="*/ 11 w 242"/>
                <a:gd name="T23" fmla="*/ 71 h 83"/>
                <a:gd name="T24" fmla="*/ 230 w 242"/>
                <a:gd name="T25" fmla="*/ 71 h 83"/>
                <a:gd name="T26" fmla="*/ 230 w 242"/>
                <a:gd name="T27" fmla="*/ 64 h 83"/>
                <a:gd name="T28" fmla="*/ 204 w 242"/>
                <a:gd name="T29" fmla="*/ 11 h 83"/>
                <a:gd name="T30" fmla="*/ 156 w 242"/>
                <a:gd name="T31" fmla="*/ 11 h 83"/>
                <a:gd name="T32" fmla="*/ 156 w 242"/>
                <a:gd name="T33" fmla="*/ 40 h 83"/>
                <a:gd name="T34" fmla="*/ 87 w 242"/>
                <a:gd name="T35" fmla="*/ 40 h 83"/>
                <a:gd name="T36" fmla="*/ 87 w 242"/>
                <a:gd name="T37" fmla="*/ 11 h 83"/>
                <a:gd name="T38" fmla="*/ 38 w 242"/>
                <a:gd name="T39" fmla="*/ 11 h 83"/>
                <a:gd name="T40" fmla="*/ 11 w 242"/>
                <a:gd name="T41" fmla="*/ 64 h 83"/>
                <a:gd name="T42" fmla="*/ 11 w 242"/>
                <a:gd name="T43" fmla="*/ 7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2" h="83">
                  <a:moveTo>
                    <a:pt x="242" y="83"/>
                  </a:moveTo>
                  <a:lnTo>
                    <a:pt x="0" y="83"/>
                  </a:lnTo>
                  <a:lnTo>
                    <a:pt x="0" y="61"/>
                  </a:lnTo>
                  <a:lnTo>
                    <a:pt x="31" y="0"/>
                  </a:lnTo>
                  <a:lnTo>
                    <a:pt x="98" y="0"/>
                  </a:lnTo>
                  <a:lnTo>
                    <a:pt x="98" y="28"/>
                  </a:lnTo>
                  <a:lnTo>
                    <a:pt x="144" y="28"/>
                  </a:lnTo>
                  <a:lnTo>
                    <a:pt x="144" y="0"/>
                  </a:lnTo>
                  <a:lnTo>
                    <a:pt x="210" y="0"/>
                  </a:lnTo>
                  <a:lnTo>
                    <a:pt x="242" y="61"/>
                  </a:lnTo>
                  <a:lnTo>
                    <a:pt x="242" y="83"/>
                  </a:lnTo>
                  <a:close/>
                  <a:moveTo>
                    <a:pt x="11" y="71"/>
                  </a:moveTo>
                  <a:lnTo>
                    <a:pt x="230" y="71"/>
                  </a:lnTo>
                  <a:lnTo>
                    <a:pt x="230" y="64"/>
                  </a:lnTo>
                  <a:lnTo>
                    <a:pt x="204" y="11"/>
                  </a:lnTo>
                  <a:lnTo>
                    <a:pt x="156" y="11"/>
                  </a:lnTo>
                  <a:lnTo>
                    <a:pt x="156" y="40"/>
                  </a:lnTo>
                  <a:lnTo>
                    <a:pt x="87" y="40"/>
                  </a:lnTo>
                  <a:lnTo>
                    <a:pt x="87" y="11"/>
                  </a:lnTo>
                  <a:lnTo>
                    <a:pt x="38" y="11"/>
                  </a:lnTo>
                  <a:lnTo>
                    <a:pt x="11" y="64"/>
                  </a:lnTo>
                  <a:lnTo>
                    <a:pt x="11"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5" name="Freeform 94"/>
            <p:cNvSpPr>
              <a:spLocks noEditPoints="1"/>
            </p:cNvSpPr>
            <p:nvPr/>
          </p:nvSpPr>
          <p:spPr bwMode="auto">
            <a:xfrm>
              <a:off x="7170200" y="3013587"/>
              <a:ext cx="220079" cy="198533"/>
            </a:xfrm>
            <a:custGeom>
              <a:avLst/>
              <a:gdLst>
                <a:gd name="T0" fmla="*/ 88 w 143"/>
                <a:gd name="T1" fmla="*/ 129 h 129"/>
                <a:gd name="T2" fmla="*/ 54 w 143"/>
                <a:gd name="T3" fmla="*/ 129 h 129"/>
                <a:gd name="T4" fmla="*/ 54 w 143"/>
                <a:gd name="T5" fmla="*/ 72 h 129"/>
                <a:gd name="T6" fmla="*/ 0 w 143"/>
                <a:gd name="T7" fmla="*/ 72 h 129"/>
                <a:gd name="T8" fmla="*/ 71 w 143"/>
                <a:gd name="T9" fmla="*/ 0 h 129"/>
                <a:gd name="T10" fmla="*/ 143 w 143"/>
                <a:gd name="T11" fmla="*/ 72 h 129"/>
                <a:gd name="T12" fmla="*/ 88 w 143"/>
                <a:gd name="T13" fmla="*/ 72 h 129"/>
                <a:gd name="T14" fmla="*/ 88 w 143"/>
                <a:gd name="T15" fmla="*/ 129 h 129"/>
                <a:gd name="T16" fmla="*/ 60 w 143"/>
                <a:gd name="T17" fmla="*/ 124 h 129"/>
                <a:gd name="T18" fmla="*/ 83 w 143"/>
                <a:gd name="T19" fmla="*/ 124 h 129"/>
                <a:gd name="T20" fmla="*/ 83 w 143"/>
                <a:gd name="T21" fmla="*/ 66 h 129"/>
                <a:gd name="T22" fmla="*/ 129 w 143"/>
                <a:gd name="T23" fmla="*/ 66 h 129"/>
                <a:gd name="T24" fmla="*/ 71 w 143"/>
                <a:gd name="T25" fmla="*/ 7 h 129"/>
                <a:gd name="T26" fmla="*/ 13 w 143"/>
                <a:gd name="T27" fmla="*/ 66 h 129"/>
                <a:gd name="T28" fmla="*/ 60 w 143"/>
                <a:gd name="T29" fmla="*/ 66 h 129"/>
                <a:gd name="T30" fmla="*/ 60 w 143"/>
                <a:gd name="T31" fmla="*/ 124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129">
                  <a:moveTo>
                    <a:pt x="88" y="129"/>
                  </a:moveTo>
                  <a:lnTo>
                    <a:pt x="54" y="129"/>
                  </a:lnTo>
                  <a:lnTo>
                    <a:pt x="54" y="72"/>
                  </a:lnTo>
                  <a:lnTo>
                    <a:pt x="0" y="72"/>
                  </a:lnTo>
                  <a:lnTo>
                    <a:pt x="71" y="0"/>
                  </a:lnTo>
                  <a:lnTo>
                    <a:pt x="143" y="72"/>
                  </a:lnTo>
                  <a:lnTo>
                    <a:pt x="88" y="72"/>
                  </a:lnTo>
                  <a:lnTo>
                    <a:pt x="88" y="129"/>
                  </a:lnTo>
                  <a:close/>
                  <a:moveTo>
                    <a:pt x="60" y="124"/>
                  </a:moveTo>
                  <a:lnTo>
                    <a:pt x="83" y="124"/>
                  </a:lnTo>
                  <a:lnTo>
                    <a:pt x="83" y="66"/>
                  </a:lnTo>
                  <a:lnTo>
                    <a:pt x="129" y="66"/>
                  </a:lnTo>
                  <a:lnTo>
                    <a:pt x="71" y="7"/>
                  </a:lnTo>
                  <a:lnTo>
                    <a:pt x="13" y="66"/>
                  </a:lnTo>
                  <a:lnTo>
                    <a:pt x="60" y="66"/>
                  </a:lnTo>
                  <a:lnTo>
                    <a:pt x="60" y="1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6" name="Rectangle 95"/>
            <p:cNvSpPr>
              <a:spLocks noChangeArrowheads="1"/>
            </p:cNvSpPr>
            <p:nvPr/>
          </p:nvSpPr>
          <p:spPr bwMode="auto">
            <a:xfrm>
              <a:off x="7094789" y="3349091"/>
              <a:ext cx="370902" cy="923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17" name="Freeform 96"/>
          <p:cNvSpPr>
            <a:spLocks noEditPoints="1"/>
          </p:cNvSpPr>
          <p:nvPr/>
        </p:nvSpPr>
        <p:spPr bwMode="auto">
          <a:xfrm>
            <a:off x="7924316" y="3012047"/>
            <a:ext cx="413994" cy="406299"/>
          </a:xfrm>
          <a:custGeom>
            <a:avLst/>
            <a:gdLst>
              <a:gd name="T0" fmla="*/ 188 w 188"/>
              <a:gd name="T1" fmla="*/ 95 h 184"/>
              <a:gd name="T2" fmla="*/ 135 w 188"/>
              <a:gd name="T3" fmla="*/ 71 h 184"/>
              <a:gd name="T4" fmla="*/ 135 w 188"/>
              <a:gd name="T5" fmla="*/ 66 h 184"/>
              <a:gd name="T6" fmla="*/ 150 w 188"/>
              <a:gd name="T7" fmla="*/ 37 h 184"/>
              <a:gd name="T8" fmla="*/ 138 w 188"/>
              <a:gd name="T9" fmla="*/ 3 h 184"/>
              <a:gd name="T10" fmla="*/ 119 w 188"/>
              <a:gd name="T11" fmla="*/ 18 h 184"/>
              <a:gd name="T12" fmla="*/ 94 w 188"/>
              <a:gd name="T13" fmla="*/ 55 h 184"/>
              <a:gd name="T14" fmla="*/ 70 w 188"/>
              <a:gd name="T15" fmla="*/ 92 h 184"/>
              <a:gd name="T16" fmla="*/ 51 w 188"/>
              <a:gd name="T17" fmla="*/ 84 h 184"/>
              <a:gd name="T18" fmla="*/ 0 w 188"/>
              <a:gd name="T19" fmla="*/ 93 h 184"/>
              <a:gd name="T20" fmla="*/ 9 w 188"/>
              <a:gd name="T21" fmla="*/ 184 h 184"/>
              <a:gd name="T22" fmla="*/ 60 w 188"/>
              <a:gd name="T23" fmla="*/ 177 h 184"/>
              <a:gd name="T24" fmla="*/ 73 w 188"/>
              <a:gd name="T25" fmla="*/ 184 h 184"/>
              <a:gd name="T26" fmla="*/ 75 w 188"/>
              <a:gd name="T27" fmla="*/ 184 h 184"/>
              <a:gd name="T28" fmla="*/ 157 w 188"/>
              <a:gd name="T29" fmla="*/ 184 h 184"/>
              <a:gd name="T30" fmla="*/ 175 w 188"/>
              <a:gd name="T31" fmla="*/ 161 h 184"/>
              <a:gd name="T32" fmla="*/ 180 w 188"/>
              <a:gd name="T33" fmla="*/ 135 h 184"/>
              <a:gd name="T34" fmla="*/ 183 w 188"/>
              <a:gd name="T35" fmla="*/ 108 h 184"/>
              <a:gd name="T36" fmla="*/ 51 w 188"/>
              <a:gd name="T37" fmla="*/ 176 h 184"/>
              <a:gd name="T38" fmla="*/ 8 w 188"/>
              <a:gd name="T39" fmla="*/ 175 h 184"/>
              <a:gd name="T40" fmla="*/ 9 w 188"/>
              <a:gd name="T41" fmla="*/ 92 h 184"/>
              <a:gd name="T42" fmla="*/ 52 w 188"/>
              <a:gd name="T43" fmla="*/ 93 h 184"/>
              <a:gd name="T44" fmla="*/ 176 w 188"/>
              <a:gd name="T45" fmla="*/ 104 h 184"/>
              <a:gd name="T46" fmla="*/ 175 w 188"/>
              <a:gd name="T47" fmla="*/ 110 h 184"/>
              <a:gd name="T48" fmla="*/ 173 w 188"/>
              <a:gd name="T49" fmla="*/ 131 h 184"/>
              <a:gd name="T50" fmla="*/ 172 w 188"/>
              <a:gd name="T51" fmla="*/ 137 h 184"/>
              <a:gd name="T52" fmla="*/ 168 w 188"/>
              <a:gd name="T53" fmla="*/ 156 h 184"/>
              <a:gd name="T54" fmla="*/ 167 w 188"/>
              <a:gd name="T55" fmla="*/ 161 h 184"/>
              <a:gd name="T56" fmla="*/ 157 w 188"/>
              <a:gd name="T57" fmla="*/ 176 h 184"/>
              <a:gd name="T58" fmla="*/ 70 w 188"/>
              <a:gd name="T59" fmla="*/ 173 h 184"/>
              <a:gd name="T60" fmla="*/ 60 w 188"/>
              <a:gd name="T61" fmla="*/ 100 h 184"/>
              <a:gd name="T62" fmla="*/ 72 w 188"/>
              <a:gd name="T63" fmla="*/ 100 h 184"/>
              <a:gd name="T64" fmla="*/ 89 w 188"/>
              <a:gd name="T65" fmla="*/ 80 h 184"/>
              <a:gd name="T66" fmla="*/ 101 w 188"/>
              <a:gd name="T67" fmla="*/ 59 h 184"/>
              <a:gd name="T68" fmla="*/ 130 w 188"/>
              <a:gd name="T69" fmla="*/ 10 h 184"/>
              <a:gd name="T70" fmla="*/ 143 w 188"/>
              <a:gd name="T71" fmla="*/ 35 h 184"/>
              <a:gd name="T72" fmla="*/ 128 w 188"/>
              <a:gd name="T73" fmla="*/ 76 h 184"/>
              <a:gd name="T74" fmla="*/ 162 w 188"/>
              <a:gd name="T75" fmla="*/ 79 h 184"/>
              <a:gd name="T76" fmla="*/ 176 w 188"/>
              <a:gd name="T77" fmla="*/ 10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8" h="184">
                <a:moveTo>
                  <a:pt x="183" y="108"/>
                </a:moveTo>
                <a:cubicBezTo>
                  <a:pt x="185" y="105"/>
                  <a:pt x="188" y="101"/>
                  <a:pt x="188" y="95"/>
                </a:cubicBezTo>
                <a:cubicBezTo>
                  <a:pt x="188" y="78"/>
                  <a:pt x="172" y="72"/>
                  <a:pt x="163" y="71"/>
                </a:cubicBezTo>
                <a:cubicBezTo>
                  <a:pt x="135" y="71"/>
                  <a:pt x="135" y="71"/>
                  <a:pt x="135" y="71"/>
                </a:cubicBezTo>
                <a:cubicBezTo>
                  <a:pt x="135" y="71"/>
                  <a:pt x="135" y="71"/>
                  <a:pt x="135" y="71"/>
                </a:cubicBezTo>
                <a:cubicBezTo>
                  <a:pt x="133" y="69"/>
                  <a:pt x="135" y="66"/>
                  <a:pt x="135" y="66"/>
                </a:cubicBezTo>
                <a:cubicBezTo>
                  <a:pt x="135" y="66"/>
                  <a:pt x="135" y="66"/>
                  <a:pt x="135" y="66"/>
                </a:cubicBezTo>
                <a:cubicBezTo>
                  <a:pt x="136" y="66"/>
                  <a:pt x="144" y="55"/>
                  <a:pt x="150" y="37"/>
                </a:cubicBezTo>
                <a:cubicBezTo>
                  <a:pt x="157" y="18"/>
                  <a:pt x="140" y="4"/>
                  <a:pt x="139" y="3"/>
                </a:cubicBezTo>
                <a:cubicBezTo>
                  <a:pt x="138" y="3"/>
                  <a:pt x="138" y="3"/>
                  <a:pt x="138" y="3"/>
                </a:cubicBezTo>
                <a:cubicBezTo>
                  <a:pt x="138" y="3"/>
                  <a:pt x="132" y="0"/>
                  <a:pt x="126" y="4"/>
                </a:cubicBezTo>
                <a:cubicBezTo>
                  <a:pt x="122" y="6"/>
                  <a:pt x="119" y="11"/>
                  <a:pt x="119" y="18"/>
                </a:cubicBezTo>
                <a:cubicBezTo>
                  <a:pt x="117" y="34"/>
                  <a:pt x="103" y="48"/>
                  <a:pt x="97" y="53"/>
                </a:cubicBezTo>
                <a:cubicBezTo>
                  <a:pt x="96" y="54"/>
                  <a:pt x="95" y="54"/>
                  <a:pt x="94" y="55"/>
                </a:cubicBezTo>
                <a:cubicBezTo>
                  <a:pt x="90" y="59"/>
                  <a:pt x="85" y="69"/>
                  <a:pt x="82" y="76"/>
                </a:cubicBezTo>
                <a:cubicBezTo>
                  <a:pt x="79" y="81"/>
                  <a:pt x="73" y="89"/>
                  <a:pt x="70" y="92"/>
                </a:cubicBezTo>
                <a:cubicBezTo>
                  <a:pt x="67" y="92"/>
                  <a:pt x="63" y="92"/>
                  <a:pt x="60" y="92"/>
                </a:cubicBezTo>
                <a:cubicBezTo>
                  <a:pt x="59" y="88"/>
                  <a:pt x="55" y="84"/>
                  <a:pt x="51" y="84"/>
                </a:cubicBezTo>
                <a:cubicBezTo>
                  <a:pt x="9" y="84"/>
                  <a:pt x="9" y="84"/>
                  <a:pt x="9" y="84"/>
                </a:cubicBezTo>
                <a:cubicBezTo>
                  <a:pt x="4" y="84"/>
                  <a:pt x="0" y="88"/>
                  <a:pt x="0" y="93"/>
                </a:cubicBezTo>
                <a:cubicBezTo>
                  <a:pt x="0" y="175"/>
                  <a:pt x="0" y="175"/>
                  <a:pt x="0" y="175"/>
                </a:cubicBezTo>
                <a:cubicBezTo>
                  <a:pt x="0" y="180"/>
                  <a:pt x="4" y="184"/>
                  <a:pt x="9" y="184"/>
                </a:cubicBezTo>
                <a:cubicBezTo>
                  <a:pt x="51" y="184"/>
                  <a:pt x="51" y="184"/>
                  <a:pt x="51" y="184"/>
                </a:cubicBezTo>
                <a:cubicBezTo>
                  <a:pt x="56" y="184"/>
                  <a:pt x="59" y="181"/>
                  <a:pt x="60" y="177"/>
                </a:cubicBezTo>
                <a:cubicBezTo>
                  <a:pt x="62" y="177"/>
                  <a:pt x="63" y="175"/>
                  <a:pt x="64" y="175"/>
                </a:cubicBezTo>
                <a:cubicBezTo>
                  <a:pt x="65" y="177"/>
                  <a:pt x="67" y="181"/>
                  <a:pt x="73" y="184"/>
                </a:cubicBezTo>
                <a:cubicBezTo>
                  <a:pt x="74" y="184"/>
                  <a:pt x="74" y="184"/>
                  <a:pt x="74" y="184"/>
                </a:cubicBezTo>
                <a:cubicBezTo>
                  <a:pt x="75" y="184"/>
                  <a:pt x="75" y="184"/>
                  <a:pt x="75" y="184"/>
                </a:cubicBezTo>
                <a:cubicBezTo>
                  <a:pt x="75" y="184"/>
                  <a:pt x="103" y="184"/>
                  <a:pt x="129" y="184"/>
                </a:cubicBezTo>
                <a:cubicBezTo>
                  <a:pt x="142" y="184"/>
                  <a:pt x="153" y="184"/>
                  <a:pt x="157" y="184"/>
                </a:cubicBezTo>
                <a:cubicBezTo>
                  <a:pt x="165" y="184"/>
                  <a:pt x="170" y="180"/>
                  <a:pt x="172" y="177"/>
                </a:cubicBezTo>
                <a:cubicBezTo>
                  <a:pt x="176" y="172"/>
                  <a:pt x="176" y="165"/>
                  <a:pt x="175" y="161"/>
                </a:cubicBezTo>
                <a:cubicBezTo>
                  <a:pt x="181" y="156"/>
                  <a:pt x="181" y="147"/>
                  <a:pt x="181" y="143"/>
                </a:cubicBezTo>
                <a:cubicBezTo>
                  <a:pt x="182" y="140"/>
                  <a:pt x="181" y="138"/>
                  <a:pt x="180" y="135"/>
                </a:cubicBezTo>
                <a:cubicBezTo>
                  <a:pt x="183" y="133"/>
                  <a:pt x="186" y="127"/>
                  <a:pt x="186" y="120"/>
                </a:cubicBezTo>
                <a:cubicBezTo>
                  <a:pt x="187" y="115"/>
                  <a:pt x="185" y="110"/>
                  <a:pt x="183" y="108"/>
                </a:cubicBezTo>
                <a:close/>
                <a:moveTo>
                  <a:pt x="52" y="175"/>
                </a:moveTo>
                <a:cubicBezTo>
                  <a:pt x="52" y="176"/>
                  <a:pt x="52" y="176"/>
                  <a:pt x="51" y="176"/>
                </a:cubicBezTo>
                <a:cubicBezTo>
                  <a:pt x="9" y="176"/>
                  <a:pt x="9" y="176"/>
                  <a:pt x="9" y="176"/>
                </a:cubicBezTo>
                <a:cubicBezTo>
                  <a:pt x="9" y="176"/>
                  <a:pt x="8" y="176"/>
                  <a:pt x="8" y="175"/>
                </a:cubicBezTo>
                <a:cubicBezTo>
                  <a:pt x="8" y="93"/>
                  <a:pt x="8" y="93"/>
                  <a:pt x="8" y="93"/>
                </a:cubicBezTo>
                <a:cubicBezTo>
                  <a:pt x="8" y="93"/>
                  <a:pt x="9" y="92"/>
                  <a:pt x="9" y="92"/>
                </a:cubicBezTo>
                <a:cubicBezTo>
                  <a:pt x="51" y="92"/>
                  <a:pt x="51" y="92"/>
                  <a:pt x="51" y="92"/>
                </a:cubicBezTo>
                <a:cubicBezTo>
                  <a:pt x="52" y="92"/>
                  <a:pt x="52" y="93"/>
                  <a:pt x="52" y="93"/>
                </a:cubicBezTo>
                <a:lnTo>
                  <a:pt x="52" y="175"/>
                </a:lnTo>
                <a:close/>
                <a:moveTo>
                  <a:pt x="176" y="104"/>
                </a:moveTo>
                <a:cubicBezTo>
                  <a:pt x="172" y="107"/>
                  <a:pt x="172" y="107"/>
                  <a:pt x="172" y="107"/>
                </a:cubicBezTo>
                <a:cubicBezTo>
                  <a:pt x="175" y="110"/>
                  <a:pt x="175" y="110"/>
                  <a:pt x="175" y="110"/>
                </a:cubicBezTo>
                <a:cubicBezTo>
                  <a:pt x="176" y="111"/>
                  <a:pt x="179" y="114"/>
                  <a:pt x="178" y="120"/>
                </a:cubicBezTo>
                <a:cubicBezTo>
                  <a:pt x="178" y="127"/>
                  <a:pt x="173" y="131"/>
                  <a:pt x="173" y="131"/>
                </a:cubicBezTo>
                <a:cubicBezTo>
                  <a:pt x="167" y="133"/>
                  <a:pt x="167" y="133"/>
                  <a:pt x="167" y="133"/>
                </a:cubicBezTo>
                <a:cubicBezTo>
                  <a:pt x="172" y="137"/>
                  <a:pt x="172" y="137"/>
                  <a:pt x="172" y="137"/>
                </a:cubicBezTo>
                <a:cubicBezTo>
                  <a:pt x="172" y="138"/>
                  <a:pt x="174" y="140"/>
                  <a:pt x="173" y="144"/>
                </a:cubicBezTo>
                <a:cubicBezTo>
                  <a:pt x="173" y="147"/>
                  <a:pt x="172" y="154"/>
                  <a:pt x="168" y="156"/>
                </a:cubicBezTo>
                <a:cubicBezTo>
                  <a:pt x="164" y="158"/>
                  <a:pt x="164" y="158"/>
                  <a:pt x="164" y="158"/>
                </a:cubicBezTo>
                <a:cubicBezTo>
                  <a:pt x="167" y="161"/>
                  <a:pt x="167" y="161"/>
                  <a:pt x="167" y="161"/>
                </a:cubicBezTo>
                <a:cubicBezTo>
                  <a:pt x="168" y="163"/>
                  <a:pt x="168" y="169"/>
                  <a:pt x="165" y="173"/>
                </a:cubicBezTo>
                <a:cubicBezTo>
                  <a:pt x="164" y="175"/>
                  <a:pt x="161" y="176"/>
                  <a:pt x="157" y="176"/>
                </a:cubicBezTo>
                <a:cubicBezTo>
                  <a:pt x="144" y="176"/>
                  <a:pt x="84" y="176"/>
                  <a:pt x="76" y="176"/>
                </a:cubicBezTo>
                <a:cubicBezTo>
                  <a:pt x="73" y="175"/>
                  <a:pt x="71" y="174"/>
                  <a:pt x="70" y="173"/>
                </a:cubicBezTo>
                <a:cubicBezTo>
                  <a:pt x="69" y="172"/>
                  <a:pt x="67" y="167"/>
                  <a:pt x="60" y="167"/>
                </a:cubicBezTo>
                <a:cubicBezTo>
                  <a:pt x="60" y="100"/>
                  <a:pt x="60" y="100"/>
                  <a:pt x="60" y="100"/>
                </a:cubicBezTo>
                <a:cubicBezTo>
                  <a:pt x="64" y="100"/>
                  <a:pt x="71" y="100"/>
                  <a:pt x="71" y="100"/>
                </a:cubicBezTo>
                <a:cubicBezTo>
                  <a:pt x="72" y="100"/>
                  <a:pt x="72" y="100"/>
                  <a:pt x="72" y="100"/>
                </a:cubicBezTo>
                <a:cubicBezTo>
                  <a:pt x="74" y="99"/>
                  <a:pt x="74" y="99"/>
                  <a:pt x="74" y="99"/>
                </a:cubicBezTo>
                <a:cubicBezTo>
                  <a:pt x="74" y="99"/>
                  <a:pt x="85" y="88"/>
                  <a:pt x="89" y="80"/>
                </a:cubicBezTo>
                <a:cubicBezTo>
                  <a:pt x="93" y="72"/>
                  <a:pt x="96" y="63"/>
                  <a:pt x="100" y="61"/>
                </a:cubicBezTo>
                <a:cubicBezTo>
                  <a:pt x="100" y="60"/>
                  <a:pt x="101" y="60"/>
                  <a:pt x="101" y="59"/>
                </a:cubicBezTo>
                <a:cubicBezTo>
                  <a:pt x="108" y="54"/>
                  <a:pt x="124" y="38"/>
                  <a:pt x="127" y="19"/>
                </a:cubicBezTo>
                <a:cubicBezTo>
                  <a:pt x="127" y="14"/>
                  <a:pt x="128" y="12"/>
                  <a:pt x="130" y="10"/>
                </a:cubicBezTo>
                <a:cubicBezTo>
                  <a:pt x="132" y="9"/>
                  <a:pt x="134" y="10"/>
                  <a:pt x="135" y="10"/>
                </a:cubicBezTo>
                <a:cubicBezTo>
                  <a:pt x="137" y="12"/>
                  <a:pt x="147" y="22"/>
                  <a:pt x="143" y="35"/>
                </a:cubicBezTo>
                <a:cubicBezTo>
                  <a:pt x="137" y="51"/>
                  <a:pt x="129" y="61"/>
                  <a:pt x="129" y="61"/>
                </a:cubicBezTo>
                <a:cubicBezTo>
                  <a:pt x="127" y="64"/>
                  <a:pt x="124" y="70"/>
                  <a:pt x="128" y="76"/>
                </a:cubicBezTo>
                <a:cubicBezTo>
                  <a:pt x="130" y="79"/>
                  <a:pt x="133" y="79"/>
                  <a:pt x="135" y="79"/>
                </a:cubicBezTo>
                <a:cubicBezTo>
                  <a:pt x="162" y="79"/>
                  <a:pt x="162" y="79"/>
                  <a:pt x="162" y="79"/>
                </a:cubicBezTo>
                <a:cubicBezTo>
                  <a:pt x="163" y="79"/>
                  <a:pt x="180" y="81"/>
                  <a:pt x="180" y="95"/>
                </a:cubicBezTo>
                <a:cubicBezTo>
                  <a:pt x="180" y="101"/>
                  <a:pt x="176" y="104"/>
                  <a:pt x="176" y="104"/>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118" name="Freeform 97"/>
          <p:cNvSpPr>
            <a:spLocks noEditPoints="1"/>
          </p:cNvSpPr>
          <p:nvPr/>
        </p:nvSpPr>
        <p:spPr bwMode="auto">
          <a:xfrm>
            <a:off x="8715368" y="3056679"/>
            <a:ext cx="474015" cy="353973"/>
          </a:xfrm>
          <a:custGeom>
            <a:avLst/>
            <a:gdLst>
              <a:gd name="T0" fmla="*/ 202 w 215"/>
              <a:gd name="T1" fmla="*/ 24 h 161"/>
              <a:gd name="T2" fmla="*/ 54 w 215"/>
              <a:gd name="T3" fmla="*/ 9 h 161"/>
              <a:gd name="T4" fmla="*/ 50 w 215"/>
              <a:gd name="T5" fmla="*/ 4 h 161"/>
              <a:gd name="T6" fmla="*/ 48 w 215"/>
              <a:gd name="T7" fmla="*/ 2 h 161"/>
              <a:gd name="T8" fmla="*/ 46 w 215"/>
              <a:gd name="T9" fmla="*/ 1 h 161"/>
              <a:gd name="T10" fmla="*/ 43 w 215"/>
              <a:gd name="T11" fmla="*/ 1 h 161"/>
              <a:gd name="T12" fmla="*/ 14 w 215"/>
              <a:gd name="T13" fmla="*/ 0 h 161"/>
              <a:gd name="T14" fmla="*/ 14 w 215"/>
              <a:gd name="T15" fmla="*/ 27 h 161"/>
              <a:gd name="T16" fmla="*/ 41 w 215"/>
              <a:gd name="T17" fmla="*/ 44 h 161"/>
              <a:gd name="T18" fmla="*/ 64 w 215"/>
              <a:gd name="T19" fmla="*/ 97 h 161"/>
              <a:gd name="T20" fmla="*/ 68 w 215"/>
              <a:gd name="T21" fmla="*/ 106 h 161"/>
              <a:gd name="T22" fmla="*/ 77 w 215"/>
              <a:gd name="T23" fmla="*/ 115 h 161"/>
              <a:gd name="T24" fmla="*/ 174 w 215"/>
              <a:gd name="T25" fmla="*/ 115 h 161"/>
              <a:gd name="T26" fmla="*/ 183 w 215"/>
              <a:gd name="T27" fmla="*/ 106 h 161"/>
              <a:gd name="T28" fmla="*/ 211 w 215"/>
              <a:gd name="T29" fmla="*/ 28 h 161"/>
              <a:gd name="T30" fmla="*/ 177 w 215"/>
              <a:gd name="T31" fmla="*/ 100 h 161"/>
              <a:gd name="T32" fmla="*/ 176 w 215"/>
              <a:gd name="T33" fmla="*/ 103 h 161"/>
              <a:gd name="T34" fmla="*/ 170 w 215"/>
              <a:gd name="T35" fmla="*/ 107 h 161"/>
              <a:gd name="T36" fmla="*/ 166 w 215"/>
              <a:gd name="T37" fmla="*/ 108 h 161"/>
              <a:gd name="T38" fmla="*/ 81 w 215"/>
              <a:gd name="T39" fmla="*/ 107 h 161"/>
              <a:gd name="T40" fmla="*/ 75 w 215"/>
              <a:gd name="T41" fmla="*/ 99 h 161"/>
              <a:gd name="T42" fmla="*/ 52 w 215"/>
              <a:gd name="T43" fmla="*/ 51 h 161"/>
              <a:gd name="T44" fmla="*/ 38 w 215"/>
              <a:gd name="T45" fmla="*/ 20 h 161"/>
              <a:gd name="T46" fmla="*/ 8 w 215"/>
              <a:gd name="T47" fmla="*/ 14 h 161"/>
              <a:gd name="T48" fmla="*/ 42 w 215"/>
              <a:gd name="T49" fmla="*/ 8 h 161"/>
              <a:gd name="T50" fmla="*/ 44 w 215"/>
              <a:gd name="T51" fmla="*/ 9 h 161"/>
              <a:gd name="T52" fmla="*/ 45 w 215"/>
              <a:gd name="T53" fmla="*/ 10 h 161"/>
              <a:gd name="T54" fmla="*/ 47 w 215"/>
              <a:gd name="T55" fmla="*/ 12 h 161"/>
              <a:gd name="T56" fmla="*/ 202 w 215"/>
              <a:gd name="T57" fmla="*/ 31 h 161"/>
              <a:gd name="T58" fmla="*/ 199 w 215"/>
              <a:gd name="T59" fmla="*/ 51 h 161"/>
              <a:gd name="T60" fmla="*/ 77 w 215"/>
              <a:gd name="T61" fmla="*/ 142 h 161"/>
              <a:gd name="T62" fmla="*/ 115 w 215"/>
              <a:gd name="T63" fmla="*/ 142 h 161"/>
              <a:gd name="T64" fmla="*/ 96 w 215"/>
              <a:gd name="T65" fmla="*/ 154 h 161"/>
              <a:gd name="T66" fmla="*/ 96 w 215"/>
              <a:gd name="T67" fmla="*/ 130 h 161"/>
              <a:gd name="T68" fmla="*/ 96 w 215"/>
              <a:gd name="T69" fmla="*/ 154 h 161"/>
              <a:gd name="T70" fmla="*/ 142 w 215"/>
              <a:gd name="T71" fmla="*/ 142 h 161"/>
              <a:gd name="T72" fmla="*/ 180 w 215"/>
              <a:gd name="T73" fmla="*/ 142 h 161"/>
              <a:gd name="T74" fmla="*/ 161 w 215"/>
              <a:gd name="T75" fmla="*/ 154 h 161"/>
              <a:gd name="T76" fmla="*/ 161 w 215"/>
              <a:gd name="T77" fmla="*/ 130 h 161"/>
              <a:gd name="T78" fmla="*/ 161 w 215"/>
              <a:gd name="T79"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5" h="161">
                <a:moveTo>
                  <a:pt x="211" y="28"/>
                </a:moveTo>
                <a:cubicBezTo>
                  <a:pt x="209" y="26"/>
                  <a:pt x="207" y="24"/>
                  <a:pt x="202" y="24"/>
                </a:cubicBezTo>
                <a:cubicBezTo>
                  <a:pt x="61" y="24"/>
                  <a:pt x="61" y="24"/>
                  <a:pt x="61" y="24"/>
                </a:cubicBezTo>
                <a:cubicBezTo>
                  <a:pt x="54" y="9"/>
                  <a:pt x="54" y="9"/>
                  <a:pt x="54" y="9"/>
                </a:cubicBezTo>
                <a:cubicBezTo>
                  <a:pt x="54" y="8"/>
                  <a:pt x="53" y="7"/>
                  <a:pt x="52" y="6"/>
                </a:cubicBezTo>
                <a:cubicBezTo>
                  <a:pt x="52" y="5"/>
                  <a:pt x="51" y="5"/>
                  <a:pt x="50" y="4"/>
                </a:cubicBezTo>
                <a:cubicBezTo>
                  <a:pt x="50" y="3"/>
                  <a:pt x="49" y="3"/>
                  <a:pt x="49" y="2"/>
                </a:cubicBezTo>
                <a:cubicBezTo>
                  <a:pt x="48" y="2"/>
                  <a:pt x="48" y="2"/>
                  <a:pt x="48" y="2"/>
                </a:cubicBezTo>
                <a:cubicBezTo>
                  <a:pt x="48" y="2"/>
                  <a:pt x="47" y="2"/>
                  <a:pt x="46" y="1"/>
                </a:cubicBezTo>
                <a:cubicBezTo>
                  <a:pt x="46" y="1"/>
                  <a:pt x="46" y="1"/>
                  <a:pt x="46" y="1"/>
                </a:cubicBezTo>
                <a:cubicBezTo>
                  <a:pt x="45" y="1"/>
                  <a:pt x="44" y="1"/>
                  <a:pt x="44" y="1"/>
                </a:cubicBezTo>
                <a:cubicBezTo>
                  <a:pt x="43" y="1"/>
                  <a:pt x="43" y="1"/>
                  <a:pt x="43" y="1"/>
                </a:cubicBezTo>
                <a:cubicBezTo>
                  <a:pt x="42" y="0"/>
                  <a:pt x="42" y="0"/>
                  <a:pt x="42" y="0"/>
                </a:cubicBezTo>
                <a:cubicBezTo>
                  <a:pt x="14" y="0"/>
                  <a:pt x="14" y="0"/>
                  <a:pt x="14" y="0"/>
                </a:cubicBezTo>
                <a:cubicBezTo>
                  <a:pt x="6" y="0"/>
                  <a:pt x="0" y="6"/>
                  <a:pt x="0" y="14"/>
                </a:cubicBezTo>
                <a:cubicBezTo>
                  <a:pt x="0" y="21"/>
                  <a:pt x="6" y="27"/>
                  <a:pt x="14" y="27"/>
                </a:cubicBezTo>
                <a:cubicBezTo>
                  <a:pt x="33" y="27"/>
                  <a:pt x="33" y="27"/>
                  <a:pt x="33" y="27"/>
                </a:cubicBezTo>
                <a:cubicBezTo>
                  <a:pt x="41" y="44"/>
                  <a:pt x="41" y="44"/>
                  <a:pt x="41" y="44"/>
                </a:cubicBezTo>
                <a:cubicBezTo>
                  <a:pt x="42" y="49"/>
                  <a:pt x="45" y="54"/>
                  <a:pt x="45" y="54"/>
                </a:cubicBezTo>
                <a:cubicBezTo>
                  <a:pt x="64" y="97"/>
                  <a:pt x="64" y="97"/>
                  <a:pt x="64" y="97"/>
                </a:cubicBezTo>
                <a:cubicBezTo>
                  <a:pt x="64" y="97"/>
                  <a:pt x="64" y="98"/>
                  <a:pt x="65" y="98"/>
                </a:cubicBezTo>
                <a:cubicBezTo>
                  <a:pt x="68" y="106"/>
                  <a:pt x="68" y="106"/>
                  <a:pt x="68" y="106"/>
                </a:cubicBezTo>
                <a:cubicBezTo>
                  <a:pt x="70" y="110"/>
                  <a:pt x="73" y="113"/>
                  <a:pt x="78" y="115"/>
                </a:cubicBezTo>
                <a:cubicBezTo>
                  <a:pt x="77" y="115"/>
                  <a:pt x="77" y="115"/>
                  <a:pt x="77" y="115"/>
                </a:cubicBezTo>
                <a:cubicBezTo>
                  <a:pt x="170" y="115"/>
                  <a:pt x="170" y="115"/>
                  <a:pt x="170" y="115"/>
                </a:cubicBezTo>
                <a:cubicBezTo>
                  <a:pt x="174" y="115"/>
                  <a:pt x="174" y="115"/>
                  <a:pt x="174" y="115"/>
                </a:cubicBezTo>
                <a:cubicBezTo>
                  <a:pt x="174" y="115"/>
                  <a:pt x="174" y="115"/>
                  <a:pt x="174" y="115"/>
                </a:cubicBezTo>
                <a:cubicBezTo>
                  <a:pt x="178" y="113"/>
                  <a:pt x="182" y="110"/>
                  <a:pt x="183" y="106"/>
                </a:cubicBezTo>
                <a:cubicBezTo>
                  <a:pt x="206" y="54"/>
                  <a:pt x="206" y="54"/>
                  <a:pt x="206" y="54"/>
                </a:cubicBezTo>
                <a:cubicBezTo>
                  <a:pt x="208" y="51"/>
                  <a:pt x="215" y="36"/>
                  <a:pt x="211" y="28"/>
                </a:cubicBezTo>
                <a:close/>
                <a:moveTo>
                  <a:pt x="199" y="51"/>
                </a:moveTo>
                <a:cubicBezTo>
                  <a:pt x="177" y="100"/>
                  <a:pt x="177" y="100"/>
                  <a:pt x="177" y="100"/>
                </a:cubicBezTo>
                <a:cubicBezTo>
                  <a:pt x="177" y="99"/>
                  <a:pt x="177" y="99"/>
                  <a:pt x="177" y="99"/>
                </a:cubicBezTo>
                <a:cubicBezTo>
                  <a:pt x="176" y="103"/>
                  <a:pt x="176" y="103"/>
                  <a:pt x="176" y="103"/>
                </a:cubicBezTo>
                <a:cubicBezTo>
                  <a:pt x="175" y="106"/>
                  <a:pt x="173" y="107"/>
                  <a:pt x="170" y="107"/>
                </a:cubicBezTo>
                <a:cubicBezTo>
                  <a:pt x="170" y="107"/>
                  <a:pt x="170" y="107"/>
                  <a:pt x="170" y="107"/>
                </a:cubicBezTo>
                <a:cubicBezTo>
                  <a:pt x="166" y="107"/>
                  <a:pt x="166" y="107"/>
                  <a:pt x="166" y="107"/>
                </a:cubicBezTo>
                <a:cubicBezTo>
                  <a:pt x="166" y="108"/>
                  <a:pt x="166" y="108"/>
                  <a:pt x="166" y="108"/>
                </a:cubicBezTo>
                <a:cubicBezTo>
                  <a:pt x="85" y="108"/>
                  <a:pt x="85" y="108"/>
                  <a:pt x="85" y="108"/>
                </a:cubicBezTo>
                <a:cubicBezTo>
                  <a:pt x="81" y="107"/>
                  <a:pt x="81" y="107"/>
                  <a:pt x="81" y="107"/>
                </a:cubicBezTo>
                <a:cubicBezTo>
                  <a:pt x="79" y="107"/>
                  <a:pt x="76" y="106"/>
                  <a:pt x="76" y="103"/>
                </a:cubicBezTo>
                <a:cubicBezTo>
                  <a:pt x="75" y="99"/>
                  <a:pt x="75" y="99"/>
                  <a:pt x="75" y="99"/>
                </a:cubicBezTo>
                <a:cubicBezTo>
                  <a:pt x="74" y="100"/>
                  <a:pt x="74" y="100"/>
                  <a:pt x="74" y="100"/>
                </a:cubicBezTo>
                <a:cubicBezTo>
                  <a:pt x="52" y="51"/>
                  <a:pt x="52" y="51"/>
                  <a:pt x="52" y="51"/>
                </a:cubicBezTo>
                <a:cubicBezTo>
                  <a:pt x="52" y="51"/>
                  <a:pt x="49" y="46"/>
                  <a:pt x="48" y="41"/>
                </a:cubicBezTo>
                <a:cubicBezTo>
                  <a:pt x="38" y="20"/>
                  <a:pt x="38" y="20"/>
                  <a:pt x="38" y="20"/>
                </a:cubicBezTo>
                <a:cubicBezTo>
                  <a:pt x="14" y="20"/>
                  <a:pt x="14" y="20"/>
                  <a:pt x="14" y="20"/>
                </a:cubicBezTo>
                <a:cubicBezTo>
                  <a:pt x="11" y="20"/>
                  <a:pt x="8" y="17"/>
                  <a:pt x="8" y="14"/>
                </a:cubicBezTo>
                <a:cubicBezTo>
                  <a:pt x="8" y="11"/>
                  <a:pt x="11" y="8"/>
                  <a:pt x="14" y="8"/>
                </a:cubicBezTo>
                <a:cubicBezTo>
                  <a:pt x="42" y="8"/>
                  <a:pt x="42" y="8"/>
                  <a:pt x="42" y="8"/>
                </a:cubicBezTo>
                <a:cubicBezTo>
                  <a:pt x="43" y="8"/>
                  <a:pt x="43" y="8"/>
                  <a:pt x="43" y="8"/>
                </a:cubicBezTo>
                <a:cubicBezTo>
                  <a:pt x="43" y="8"/>
                  <a:pt x="43" y="8"/>
                  <a:pt x="44" y="9"/>
                </a:cubicBezTo>
                <a:cubicBezTo>
                  <a:pt x="44" y="9"/>
                  <a:pt x="44" y="9"/>
                  <a:pt x="45" y="9"/>
                </a:cubicBezTo>
                <a:cubicBezTo>
                  <a:pt x="45" y="9"/>
                  <a:pt x="45" y="9"/>
                  <a:pt x="45" y="10"/>
                </a:cubicBezTo>
                <a:cubicBezTo>
                  <a:pt x="46" y="10"/>
                  <a:pt x="46" y="10"/>
                  <a:pt x="46" y="10"/>
                </a:cubicBezTo>
                <a:cubicBezTo>
                  <a:pt x="47" y="11"/>
                  <a:pt x="47" y="11"/>
                  <a:pt x="47" y="12"/>
                </a:cubicBezTo>
                <a:cubicBezTo>
                  <a:pt x="56" y="31"/>
                  <a:pt x="56" y="31"/>
                  <a:pt x="56" y="31"/>
                </a:cubicBezTo>
                <a:cubicBezTo>
                  <a:pt x="202" y="31"/>
                  <a:pt x="202" y="31"/>
                  <a:pt x="202" y="31"/>
                </a:cubicBezTo>
                <a:cubicBezTo>
                  <a:pt x="204" y="31"/>
                  <a:pt x="204" y="32"/>
                  <a:pt x="204" y="32"/>
                </a:cubicBezTo>
                <a:cubicBezTo>
                  <a:pt x="206" y="35"/>
                  <a:pt x="203" y="44"/>
                  <a:pt x="199" y="51"/>
                </a:cubicBezTo>
                <a:close/>
                <a:moveTo>
                  <a:pt x="96" y="123"/>
                </a:moveTo>
                <a:cubicBezTo>
                  <a:pt x="86" y="123"/>
                  <a:pt x="77" y="131"/>
                  <a:pt x="77" y="142"/>
                </a:cubicBezTo>
                <a:cubicBezTo>
                  <a:pt x="77" y="152"/>
                  <a:pt x="86" y="161"/>
                  <a:pt x="96" y="161"/>
                </a:cubicBezTo>
                <a:cubicBezTo>
                  <a:pt x="106" y="161"/>
                  <a:pt x="115" y="152"/>
                  <a:pt x="115" y="142"/>
                </a:cubicBezTo>
                <a:cubicBezTo>
                  <a:pt x="115" y="131"/>
                  <a:pt x="106" y="123"/>
                  <a:pt x="96" y="123"/>
                </a:cubicBezTo>
                <a:close/>
                <a:moveTo>
                  <a:pt x="96" y="154"/>
                </a:moveTo>
                <a:cubicBezTo>
                  <a:pt x="89" y="154"/>
                  <a:pt x="84" y="148"/>
                  <a:pt x="84" y="142"/>
                </a:cubicBezTo>
                <a:cubicBezTo>
                  <a:pt x="84" y="135"/>
                  <a:pt x="89" y="130"/>
                  <a:pt x="96" y="130"/>
                </a:cubicBezTo>
                <a:cubicBezTo>
                  <a:pt x="103" y="130"/>
                  <a:pt x="108" y="135"/>
                  <a:pt x="108" y="142"/>
                </a:cubicBezTo>
                <a:cubicBezTo>
                  <a:pt x="108" y="148"/>
                  <a:pt x="103" y="154"/>
                  <a:pt x="96" y="154"/>
                </a:cubicBezTo>
                <a:close/>
                <a:moveTo>
                  <a:pt x="161" y="123"/>
                </a:moveTo>
                <a:cubicBezTo>
                  <a:pt x="151" y="123"/>
                  <a:pt x="142" y="131"/>
                  <a:pt x="142" y="142"/>
                </a:cubicBezTo>
                <a:cubicBezTo>
                  <a:pt x="142" y="152"/>
                  <a:pt x="151" y="161"/>
                  <a:pt x="161" y="161"/>
                </a:cubicBezTo>
                <a:cubicBezTo>
                  <a:pt x="172" y="161"/>
                  <a:pt x="180" y="152"/>
                  <a:pt x="180" y="142"/>
                </a:cubicBezTo>
                <a:cubicBezTo>
                  <a:pt x="180" y="131"/>
                  <a:pt x="172" y="123"/>
                  <a:pt x="161" y="123"/>
                </a:cubicBezTo>
                <a:close/>
                <a:moveTo>
                  <a:pt x="161" y="154"/>
                </a:moveTo>
                <a:cubicBezTo>
                  <a:pt x="155" y="154"/>
                  <a:pt x="149" y="148"/>
                  <a:pt x="149" y="142"/>
                </a:cubicBezTo>
                <a:cubicBezTo>
                  <a:pt x="149" y="135"/>
                  <a:pt x="155" y="130"/>
                  <a:pt x="161" y="130"/>
                </a:cubicBezTo>
                <a:cubicBezTo>
                  <a:pt x="168" y="130"/>
                  <a:pt x="173" y="135"/>
                  <a:pt x="173" y="142"/>
                </a:cubicBezTo>
                <a:cubicBezTo>
                  <a:pt x="173" y="148"/>
                  <a:pt x="168" y="154"/>
                  <a:pt x="161" y="154"/>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grpSp>
        <p:nvGrpSpPr>
          <p:cNvPr id="280" name="组合 279"/>
          <p:cNvGrpSpPr/>
          <p:nvPr/>
        </p:nvGrpSpPr>
        <p:grpSpPr>
          <a:xfrm>
            <a:off x="3716659" y="3861581"/>
            <a:ext cx="360129" cy="387831"/>
            <a:chOff x="3716659" y="3861581"/>
            <a:chExt cx="360129" cy="387831"/>
          </a:xfrm>
          <a:solidFill>
            <a:srgbClr val="2EC4B6"/>
          </a:solidFill>
        </p:grpSpPr>
        <p:sp>
          <p:nvSpPr>
            <p:cNvPr id="119" name="Freeform 98"/>
            <p:cNvSpPr>
              <a:spLocks noEditPoints="1"/>
            </p:cNvSpPr>
            <p:nvPr/>
          </p:nvSpPr>
          <p:spPr bwMode="auto">
            <a:xfrm>
              <a:off x="3725894" y="3861581"/>
              <a:ext cx="347817" cy="206227"/>
            </a:xfrm>
            <a:custGeom>
              <a:avLst/>
              <a:gdLst>
                <a:gd name="T0" fmla="*/ 33 w 226"/>
                <a:gd name="T1" fmla="*/ 134 h 134"/>
                <a:gd name="T2" fmla="*/ 0 w 226"/>
                <a:gd name="T3" fmla="*/ 134 h 134"/>
                <a:gd name="T4" fmla="*/ 0 w 226"/>
                <a:gd name="T5" fmla="*/ 45 h 134"/>
                <a:gd name="T6" fmla="*/ 165 w 226"/>
                <a:gd name="T7" fmla="*/ 45 h 134"/>
                <a:gd name="T8" fmla="*/ 165 w 226"/>
                <a:gd name="T9" fmla="*/ 0 h 134"/>
                <a:gd name="T10" fmla="*/ 226 w 226"/>
                <a:gd name="T11" fmla="*/ 63 h 134"/>
                <a:gd name="T12" fmla="*/ 165 w 226"/>
                <a:gd name="T13" fmla="*/ 124 h 134"/>
                <a:gd name="T14" fmla="*/ 165 w 226"/>
                <a:gd name="T15" fmla="*/ 78 h 134"/>
                <a:gd name="T16" fmla="*/ 33 w 226"/>
                <a:gd name="T17" fmla="*/ 78 h 134"/>
                <a:gd name="T18" fmla="*/ 33 w 226"/>
                <a:gd name="T19" fmla="*/ 134 h 134"/>
                <a:gd name="T20" fmla="*/ 6 w 226"/>
                <a:gd name="T21" fmla="*/ 128 h 134"/>
                <a:gd name="T22" fmla="*/ 27 w 226"/>
                <a:gd name="T23" fmla="*/ 128 h 134"/>
                <a:gd name="T24" fmla="*/ 27 w 226"/>
                <a:gd name="T25" fmla="*/ 73 h 134"/>
                <a:gd name="T26" fmla="*/ 171 w 226"/>
                <a:gd name="T27" fmla="*/ 73 h 134"/>
                <a:gd name="T28" fmla="*/ 171 w 226"/>
                <a:gd name="T29" fmla="*/ 110 h 134"/>
                <a:gd name="T30" fmla="*/ 219 w 226"/>
                <a:gd name="T31" fmla="*/ 63 h 134"/>
                <a:gd name="T32" fmla="*/ 171 w 226"/>
                <a:gd name="T33" fmla="*/ 14 h 134"/>
                <a:gd name="T34" fmla="*/ 171 w 226"/>
                <a:gd name="T35" fmla="*/ 51 h 134"/>
                <a:gd name="T36" fmla="*/ 6 w 226"/>
                <a:gd name="T37" fmla="*/ 51 h 134"/>
                <a:gd name="T38" fmla="*/ 6 w 226"/>
                <a:gd name="T39" fmla="*/ 128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6" h="134">
                  <a:moveTo>
                    <a:pt x="33" y="134"/>
                  </a:moveTo>
                  <a:lnTo>
                    <a:pt x="0" y="134"/>
                  </a:lnTo>
                  <a:lnTo>
                    <a:pt x="0" y="45"/>
                  </a:lnTo>
                  <a:lnTo>
                    <a:pt x="165" y="45"/>
                  </a:lnTo>
                  <a:lnTo>
                    <a:pt x="165" y="0"/>
                  </a:lnTo>
                  <a:lnTo>
                    <a:pt x="226" y="63"/>
                  </a:lnTo>
                  <a:lnTo>
                    <a:pt x="165" y="124"/>
                  </a:lnTo>
                  <a:lnTo>
                    <a:pt x="165" y="78"/>
                  </a:lnTo>
                  <a:lnTo>
                    <a:pt x="33" y="78"/>
                  </a:lnTo>
                  <a:lnTo>
                    <a:pt x="33" y="134"/>
                  </a:lnTo>
                  <a:close/>
                  <a:moveTo>
                    <a:pt x="6" y="128"/>
                  </a:moveTo>
                  <a:lnTo>
                    <a:pt x="27" y="128"/>
                  </a:lnTo>
                  <a:lnTo>
                    <a:pt x="27" y="73"/>
                  </a:lnTo>
                  <a:lnTo>
                    <a:pt x="171" y="73"/>
                  </a:lnTo>
                  <a:lnTo>
                    <a:pt x="171" y="110"/>
                  </a:lnTo>
                  <a:lnTo>
                    <a:pt x="219" y="63"/>
                  </a:lnTo>
                  <a:lnTo>
                    <a:pt x="171" y="14"/>
                  </a:lnTo>
                  <a:lnTo>
                    <a:pt x="171" y="51"/>
                  </a:lnTo>
                  <a:lnTo>
                    <a:pt x="6" y="51"/>
                  </a:lnTo>
                  <a:lnTo>
                    <a:pt x="6" y="1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0" name="Freeform 99"/>
            <p:cNvSpPr>
              <a:spLocks noEditPoints="1"/>
            </p:cNvSpPr>
            <p:nvPr/>
          </p:nvSpPr>
          <p:spPr bwMode="auto">
            <a:xfrm>
              <a:off x="3716659" y="4027794"/>
              <a:ext cx="360129" cy="221618"/>
            </a:xfrm>
            <a:custGeom>
              <a:avLst/>
              <a:gdLst>
                <a:gd name="T0" fmla="*/ 69 w 234"/>
                <a:gd name="T1" fmla="*/ 144 h 144"/>
                <a:gd name="T2" fmla="*/ 0 w 234"/>
                <a:gd name="T3" fmla="*/ 75 h 144"/>
                <a:gd name="T4" fmla="*/ 69 w 234"/>
                <a:gd name="T5" fmla="*/ 6 h 144"/>
                <a:gd name="T6" fmla="*/ 69 w 234"/>
                <a:gd name="T7" fmla="*/ 55 h 144"/>
                <a:gd name="T8" fmla="*/ 195 w 234"/>
                <a:gd name="T9" fmla="*/ 55 h 144"/>
                <a:gd name="T10" fmla="*/ 195 w 234"/>
                <a:gd name="T11" fmla="*/ 0 h 144"/>
                <a:gd name="T12" fmla="*/ 234 w 234"/>
                <a:gd name="T13" fmla="*/ 0 h 144"/>
                <a:gd name="T14" fmla="*/ 234 w 234"/>
                <a:gd name="T15" fmla="*/ 95 h 144"/>
                <a:gd name="T16" fmla="*/ 69 w 234"/>
                <a:gd name="T17" fmla="*/ 95 h 144"/>
                <a:gd name="T18" fmla="*/ 69 w 234"/>
                <a:gd name="T19" fmla="*/ 144 h 144"/>
                <a:gd name="T20" fmla="*/ 16 w 234"/>
                <a:gd name="T21" fmla="*/ 75 h 144"/>
                <a:gd name="T22" fmla="*/ 58 w 234"/>
                <a:gd name="T23" fmla="*/ 116 h 144"/>
                <a:gd name="T24" fmla="*/ 58 w 234"/>
                <a:gd name="T25" fmla="*/ 84 h 144"/>
                <a:gd name="T26" fmla="*/ 222 w 234"/>
                <a:gd name="T27" fmla="*/ 84 h 144"/>
                <a:gd name="T28" fmla="*/ 222 w 234"/>
                <a:gd name="T29" fmla="*/ 12 h 144"/>
                <a:gd name="T30" fmla="*/ 207 w 234"/>
                <a:gd name="T31" fmla="*/ 12 h 144"/>
                <a:gd name="T32" fmla="*/ 207 w 234"/>
                <a:gd name="T33" fmla="*/ 66 h 144"/>
                <a:gd name="T34" fmla="*/ 58 w 234"/>
                <a:gd name="T35" fmla="*/ 66 h 144"/>
                <a:gd name="T36" fmla="*/ 58 w 234"/>
                <a:gd name="T37" fmla="*/ 33 h 144"/>
                <a:gd name="T38" fmla="*/ 16 w 234"/>
                <a:gd name="T39" fmla="*/ 75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44">
                  <a:moveTo>
                    <a:pt x="69" y="144"/>
                  </a:moveTo>
                  <a:lnTo>
                    <a:pt x="0" y="75"/>
                  </a:lnTo>
                  <a:lnTo>
                    <a:pt x="69" y="6"/>
                  </a:lnTo>
                  <a:lnTo>
                    <a:pt x="69" y="55"/>
                  </a:lnTo>
                  <a:lnTo>
                    <a:pt x="195" y="55"/>
                  </a:lnTo>
                  <a:lnTo>
                    <a:pt x="195" y="0"/>
                  </a:lnTo>
                  <a:lnTo>
                    <a:pt x="234" y="0"/>
                  </a:lnTo>
                  <a:lnTo>
                    <a:pt x="234" y="95"/>
                  </a:lnTo>
                  <a:lnTo>
                    <a:pt x="69" y="95"/>
                  </a:lnTo>
                  <a:lnTo>
                    <a:pt x="69" y="144"/>
                  </a:lnTo>
                  <a:close/>
                  <a:moveTo>
                    <a:pt x="16" y="75"/>
                  </a:moveTo>
                  <a:lnTo>
                    <a:pt x="58" y="116"/>
                  </a:lnTo>
                  <a:lnTo>
                    <a:pt x="58" y="84"/>
                  </a:lnTo>
                  <a:lnTo>
                    <a:pt x="222" y="84"/>
                  </a:lnTo>
                  <a:lnTo>
                    <a:pt x="222" y="12"/>
                  </a:lnTo>
                  <a:lnTo>
                    <a:pt x="207" y="12"/>
                  </a:lnTo>
                  <a:lnTo>
                    <a:pt x="207" y="66"/>
                  </a:lnTo>
                  <a:lnTo>
                    <a:pt x="58" y="66"/>
                  </a:lnTo>
                  <a:lnTo>
                    <a:pt x="58" y="33"/>
                  </a:lnTo>
                  <a:lnTo>
                    <a:pt x="16" y="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77" name="组合 276"/>
          <p:cNvGrpSpPr/>
          <p:nvPr/>
        </p:nvGrpSpPr>
        <p:grpSpPr>
          <a:xfrm>
            <a:off x="2017591" y="3876971"/>
            <a:ext cx="370903" cy="389371"/>
            <a:chOff x="2017591" y="3876971"/>
            <a:chExt cx="370903" cy="389371"/>
          </a:xfrm>
          <a:solidFill>
            <a:srgbClr val="2EC4B6"/>
          </a:solidFill>
        </p:grpSpPr>
        <p:sp>
          <p:nvSpPr>
            <p:cNvPr id="121" name="Freeform 100"/>
            <p:cNvSpPr>
              <a:spLocks noEditPoints="1"/>
            </p:cNvSpPr>
            <p:nvPr/>
          </p:nvSpPr>
          <p:spPr bwMode="auto">
            <a:xfrm>
              <a:off x="2031443" y="3876971"/>
              <a:ext cx="357051" cy="147745"/>
            </a:xfrm>
            <a:custGeom>
              <a:avLst/>
              <a:gdLst>
                <a:gd name="T0" fmla="*/ 162 w 162"/>
                <a:gd name="T1" fmla="*/ 67 h 67"/>
                <a:gd name="T2" fmla="*/ 95 w 162"/>
                <a:gd name="T3" fmla="*/ 67 h 67"/>
                <a:gd name="T4" fmla="*/ 119 w 162"/>
                <a:gd name="T5" fmla="*/ 43 h 67"/>
                <a:gd name="T6" fmla="*/ 79 w 162"/>
                <a:gd name="T7" fmla="*/ 27 h 67"/>
                <a:gd name="T8" fmla="*/ 24 w 162"/>
                <a:gd name="T9" fmla="*/ 65 h 67"/>
                <a:gd name="T10" fmla="*/ 23 w 162"/>
                <a:gd name="T11" fmla="*/ 67 h 67"/>
                <a:gd name="T12" fmla="*/ 0 w 162"/>
                <a:gd name="T13" fmla="*/ 58 h 67"/>
                <a:gd name="T14" fmla="*/ 1 w 162"/>
                <a:gd name="T15" fmla="*/ 57 h 67"/>
                <a:gd name="T16" fmla="*/ 79 w 162"/>
                <a:gd name="T17" fmla="*/ 2 h 67"/>
                <a:gd name="T18" fmla="*/ 136 w 162"/>
                <a:gd name="T19" fmla="*/ 25 h 67"/>
                <a:gd name="T20" fmla="*/ 162 w 162"/>
                <a:gd name="T21" fmla="*/ 0 h 67"/>
                <a:gd name="T22" fmla="*/ 162 w 162"/>
                <a:gd name="T23" fmla="*/ 67 h 67"/>
                <a:gd name="T24" fmla="*/ 104 w 162"/>
                <a:gd name="T25" fmla="*/ 63 h 67"/>
                <a:gd name="T26" fmla="*/ 158 w 162"/>
                <a:gd name="T27" fmla="*/ 63 h 67"/>
                <a:gd name="T28" fmla="*/ 158 w 162"/>
                <a:gd name="T29" fmla="*/ 9 h 67"/>
                <a:gd name="T30" fmla="*/ 137 w 162"/>
                <a:gd name="T31" fmla="*/ 31 h 67"/>
                <a:gd name="T32" fmla="*/ 135 w 162"/>
                <a:gd name="T33" fmla="*/ 30 h 67"/>
                <a:gd name="T34" fmla="*/ 79 w 162"/>
                <a:gd name="T35" fmla="*/ 6 h 67"/>
                <a:gd name="T36" fmla="*/ 5 w 162"/>
                <a:gd name="T37" fmla="*/ 56 h 67"/>
                <a:gd name="T38" fmla="*/ 21 w 162"/>
                <a:gd name="T39" fmla="*/ 62 h 67"/>
                <a:gd name="T40" fmla="*/ 79 w 162"/>
                <a:gd name="T41" fmla="*/ 23 h 67"/>
                <a:gd name="T42" fmla="*/ 124 w 162"/>
                <a:gd name="T43" fmla="*/ 41 h 67"/>
                <a:gd name="T44" fmla="*/ 125 w 162"/>
                <a:gd name="T45" fmla="*/ 43 h 67"/>
                <a:gd name="T46" fmla="*/ 104 w 162"/>
                <a:gd name="T47" fmla="*/ 6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2" h="67">
                  <a:moveTo>
                    <a:pt x="162" y="67"/>
                  </a:moveTo>
                  <a:cubicBezTo>
                    <a:pt x="95" y="67"/>
                    <a:pt x="95" y="67"/>
                    <a:pt x="95" y="67"/>
                  </a:cubicBezTo>
                  <a:cubicBezTo>
                    <a:pt x="119" y="43"/>
                    <a:pt x="119" y="43"/>
                    <a:pt x="119" y="43"/>
                  </a:cubicBezTo>
                  <a:cubicBezTo>
                    <a:pt x="108" y="32"/>
                    <a:pt x="94" y="27"/>
                    <a:pt x="79" y="27"/>
                  </a:cubicBezTo>
                  <a:cubicBezTo>
                    <a:pt x="55" y="27"/>
                    <a:pt x="32" y="42"/>
                    <a:pt x="24" y="65"/>
                  </a:cubicBezTo>
                  <a:cubicBezTo>
                    <a:pt x="23" y="67"/>
                    <a:pt x="23" y="67"/>
                    <a:pt x="23" y="67"/>
                  </a:cubicBezTo>
                  <a:cubicBezTo>
                    <a:pt x="0" y="58"/>
                    <a:pt x="0" y="58"/>
                    <a:pt x="0" y="58"/>
                  </a:cubicBezTo>
                  <a:cubicBezTo>
                    <a:pt x="1" y="57"/>
                    <a:pt x="1" y="57"/>
                    <a:pt x="1" y="57"/>
                  </a:cubicBezTo>
                  <a:cubicBezTo>
                    <a:pt x="13" y="24"/>
                    <a:pt x="44" y="2"/>
                    <a:pt x="79" y="2"/>
                  </a:cubicBezTo>
                  <a:cubicBezTo>
                    <a:pt x="101" y="2"/>
                    <a:pt x="121" y="11"/>
                    <a:pt x="136" y="25"/>
                  </a:cubicBezTo>
                  <a:cubicBezTo>
                    <a:pt x="162" y="0"/>
                    <a:pt x="162" y="0"/>
                    <a:pt x="162" y="0"/>
                  </a:cubicBezTo>
                  <a:lnTo>
                    <a:pt x="162" y="67"/>
                  </a:lnTo>
                  <a:close/>
                  <a:moveTo>
                    <a:pt x="104" y="63"/>
                  </a:moveTo>
                  <a:cubicBezTo>
                    <a:pt x="158" y="63"/>
                    <a:pt x="158" y="63"/>
                    <a:pt x="158" y="63"/>
                  </a:cubicBezTo>
                  <a:cubicBezTo>
                    <a:pt x="158" y="9"/>
                    <a:pt x="158" y="9"/>
                    <a:pt x="158" y="9"/>
                  </a:cubicBezTo>
                  <a:cubicBezTo>
                    <a:pt x="137" y="31"/>
                    <a:pt x="137" y="31"/>
                    <a:pt x="137" y="31"/>
                  </a:cubicBezTo>
                  <a:cubicBezTo>
                    <a:pt x="135" y="30"/>
                    <a:pt x="135" y="30"/>
                    <a:pt x="135" y="30"/>
                  </a:cubicBezTo>
                  <a:cubicBezTo>
                    <a:pt x="120" y="15"/>
                    <a:pt x="100" y="6"/>
                    <a:pt x="79" y="6"/>
                  </a:cubicBezTo>
                  <a:cubicBezTo>
                    <a:pt x="47" y="6"/>
                    <a:pt x="17" y="26"/>
                    <a:pt x="5" y="56"/>
                  </a:cubicBezTo>
                  <a:cubicBezTo>
                    <a:pt x="21" y="62"/>
                    <a:pt x="21" y="62"/>
                    <a:pt x="21" y="62"/>
                  </a:cubicBezTo>
                  <a:cubicBezTo>
                    <a:pt x="30" y="38"/>
                    <a:pt x="54" y="23"/>
                    <a:pt x="79" y="23"/>
                  </a:cubicBezTo>
                  <a:cubicBezTo>
                    <a:pt x="96" y="23"/>
                    <a:pt x="112" y="29"/>
                    <a:pt x="124" y="41"/>
                  </a:cubicBezTo>
                  <a:cubicBezTo>
                    <a:pt x="125" y="43"/>
                    <a:pt x="125" y="43"/>
                    <a:pt x="125" y="43"/>
                  </a:cubicBezTo>
                  <a:lnTo>
                    <a:pt x="104" y="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2" name="Freeform 101"/>
            <p:cNvSpPr>
              <a:spLocks noEditPoints="1"/>
            </p:cNvSpPr>
            <p:nvPr/>
          </p:nvSpPr>
          <p:spPr bwMode="auto">
            <a:xfrm>
              <a:off x="2017591" y="4101667"/>
              <a:ext cx="366285" cy="164675"/>
            </a:xfrm>
            <a:custGeom>
              <a:avLst/>
              <a:gdLst>
                <a:gd name="T0" fmla="*/ 0 w 166"/>
                <a:gd name="T1" fmla="*/ 75 h 75"/>
                <a:gd name="T2" fmla="*/ 0 w 166"/>
                <a:gd name="T3" fmla="*/ 0 h 75"/>
                <a:gd name="T4" fmla="*/ 74 w 166"/>
                <a:gd name="T5" fmla="*/ 0 h 75"/>
                <a:gd name="T6" fmla="*/ 48 w 166"/>
                <a:gd name="T7" fmla="*/ 27 h 75"/>
                <a:gd name="T8" fmla="*/ 85 w 166"/>
                <a:gd name="T9" fmla="*/ 41 h 75"/>
                <a:gd name="T10" fmla="*/ 138 w 166"/>
                <a:gd name="T11" fmla="*/ 4 h 75"/>
                <a:gd name="T12" fmla="*/ 140 w 166"/>
                <a:gd name="T13" fmla="*/ 0 h 75"/>
                <a:gd name="T14" fmla="*/ 166 w 166"/>
                <a:gd name="T15" fmla="*/ 10 h 75"/>
                <a:gd name="T16" fmla="*/ 165 w 166"/>
                <a:gd name="T17" fmla="*/ 14 h 75"/>
                <a:gd name="T18" fmla="*/ 85 w 166"/>
                <a:gd name="T19" fmla="*/ 69 h 75"/>
                <a:gd name="T20" fmla="*/ 28 w 166"/>
                <a:gd name="T21" fmla="*/ 47 h 75"/>
                <a:gd name="T22" fmla="*/ 0 w 166"/>
                <a:gd name="T23" fmla="*/ 75 h 75"/>
                <a:gd name="T24" fmla="*/ 27 w 166"/>
                <a:gd name="T25" fmla="*/ 36 h 75"/>
                <a:gd name="T26" fmla="*/ 30 w 166"/>
                <a:gd name="T27" fmla="*/ 38 h 75"/>
                <a:gd name="T28" fmla="*/ 85 w 166"/>
                <a:gd name="T29" fmla="*/ 61 h 75"/>
                <a:gd name="T30" fmla="*/ 156 w 166"/>
                <a:gd name="T31" fmla="*/ 15 h 75"/>
                <a:gd name="T32" fmla="*/ 144 w 166"/>
                <a:gd name="T33" fmla="*/ 10 h 75"/>
                <a:gd name="T34" fmla="*/ 85 w 166"/>
                <a:gd name="T35" fmla="*/ 49 h 75"/>
                <a:gd name="T36" fmla="*/ 39 w 166"/>
                <a:gd name="T37" fmla="*/ 30 h 75"/>
                <a:gd name="T38" fmla="*/ 36 w 166"/>
                <a:gd name="T39" fmla="*/ 27 h 75"/>
                <a:gd name="T40" fmla="*/ 55 w 166"/>
                <a:gd name="T41" fmla="*/ 8 h 75"/>
                <a:gd name="T42" fmla="*/ 8 w 166"/>
                <a:gd name="T43" fmla="*/ 8 h 75"/>
                <a:gd name="T44" fmla="*/ 8 w 166"/>
                <a:gd name="T45" fmla="*/ 55 h 75"/>
                <a:gd name="T46" fmla="*/ 27 w 166"/>
                <a:gd name="T47" fmla="*/ 36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6" h="75">
                  <a:moveTo>
                    <a:pt x="0" y="75"/>
                  </a:moveTo>
                  <a:cubicBezTo>
                    <a:pt x="0" y="0"/>
                    <a:pt x="0" y="0"/>
                    <a:pt x="0" y="0"/>
                  </a:cubicBezTo>
                  <a:cubicBezTo>
                    <a:pt x="74" y="0"/>
                    <a:pt x="74" y="0"/>
                    <a:pt x="74" y="0"/>
                  </a:cubicBezTo>
                  <a:cubicBezTo>
                    <a:pt x="48" y="27"/>
                    <a:pt x="48" y="27"/>
                    <a:pt x="48" y="27"/>
                  </a:cubicBezTo>
                  <a:cubicBezTo>
                    <a:pt x="58" y="36"/>
                    <a:pt x="71" y="41"/>
                    <a:pt x="85" y="41"/>
                  </a:cubicBezTo>
                  <a:cubicBezTo>
                    <a:pt x="109" y="41"/>
                    <a:pt x="130" y="26"/>
                    <a:pt x="138" y="4"/>
                  </a:cubicBezTo>
                  <a:cubicBezTo>
                    <a:pt x="140" y="0"/>
                    <a:pt x="140" y="0"/>
                    <a:pt x="140" y="0"/>
                  </a:cubicBezTo>
                  <a:cubicBezTo>
                    <a:pt x="166" y="10"/>
                    <a:pt x="166" y="10"/>
                    <a:pt x="166" y="10"/>
                  </a:cubicBezTo>
                  <a:cubicBezTo>
                    <a:pt x="165" y="14"/>
                    <a:pt x="165" y="14"/>
                    <a:pt x="165" y="14"/>
                  </a:cubicBezTo>
                  <a:cubicBezTo>
                    <a:pt x="152" y="47"/>
                    <a:pt x="120" y="69"/>
                    <a:pt x="85" y="69"/>
                  </a:cubicBezTo>
                  <a:cubicBezTo>
                    <a:pt x="64" y="69"/>
                    <a:pt x="43" y="61"/>
                    <a:pt x="28" y="47"/>
                  </a:cubicBezTo>
                  <a:lnTo>
                    <a:pt x="0" y="75"/>
                  </a:lnTo>
                  <a:close/>
                  <a:moveTo>
                    <a:pt x="27" y="36"/>
                  </a:moveTo>
                  <a:cubicBezTo>
                    <a:pt x="30" y="38"/>
                    <a:pt x="30" y="38"/>
                    <a:pt x="30" y="38"/>
                  </a:cubicBezTo>
                  <a:cubicBezTo>
                    <a:pt x="45" y="53"/>
                    <a:pt x="64" y="61"/>
                    <a:pt x="85" y="61"/>
                  </a:cubicBezTo>
                  <a:cubicBezTo>
                    <a:pt x="116" y="61"/>
                    <a:pt x="144" y="43"/>
                    <a:pt x="156" y="15"/>
                  </a:cubicBezTo>
                  <a:cubicBezTo>
                    <a:pt x="144" y="10"/>
                    <a:pt x="144" y="10"/>
                    <a:pt x="144" y="10"/>
                  </a:cubicBezTo>
                  <a:cubicBezTo>
                    <a:pt x="134" y="33"/>
                    <a:pt x="111" y="49"/>
                    <a:pt x="85" y="49"/>
                  </a:cubicBezTo>
                  <a:cubicBezTo>
                    <a:pt x="68" y="49"/>
                    <a:pt x="51" y="42"/>
                    <a:pt x="39" y="30"/>
                  </a:cubicBezTo>
                  <a:cubicBezTo>
                    <a:pt x="36" y="27"/>
                    <a:pt x="36" y="27"/>
                    <a:pt x="36" y="27"/>
                  </a:cubicBezTo>
                  <a:cubicBezTo>
                    <a:pt x="55" y="8"/>
                    <a:pt x="55" y="8"/>
                    <a:pt x="55" y="8"/>
                  </a:cubicBezTo>
                  <a:cubicBezTo>
                    <a:pt x="8" y="8"/>
                    <a:pt x="8" y="8"/>
                    <a:pt x="8" y="8"/>
                  </a:cubicBezTo>
                  <a:cubicBezTo>
                    <a:pt x="8" y="55"/>
                    <a:pt x="8" y="55"/>
                    <a:pt x="8" y="55"/>
                  </a:cubicBezTo>
                  <a:lnTo>
                    <a:pt x="27" y="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79" name="组合 278"/>
          <p:cNvGrpSpPr/>
          <p:nvPr/>
        </p:nvGrpSpPr>
        <p:grpSpPr>
          <a:xfrm>
            <a:off x="4535413" y="3938532"/>
            <a:ext cx="418612" cy="249320"/>
            <a:chOff x="4535413" y="3938532"/>
            <a:chExt cx="418612" cy="249320"/>
          </a:xfrm>
          <a:solidFill>
            <a:srgbClr val="2EC4B6"/>
          </a:solidFill>
        </p:grpSpPr>
        <p:sp>
          <p:nvSpPr>
            <p:cNvPr id="123" name="Freeform 102"/>
            <p:cNvSpPr>
              <a:spLocks noEditPoints="1"/>
            </p:cNvSpPr>
            <p:nvPr/>
          </p:nvSpPr>
          <p:spPr bwMode="auto">
            <a:xfrm>
              <a:off x="4535413" y="3938532"/>
              <a:ext cx="249320" cy="226235"/>
            </a:xfrm>
            <a:custGeom>
              <a:avLst/>
              <a:gdLst>
                <a:gd name="T0" fmla="*/ 162 w 162"/>
                <a:gd name="T1" fmla="*/ 147 h 147"/>
                <a:gd name="T2" fmla="*/ 53 w 162"/>
                <a:gd name="T3" fmla="*/ 147 h 147"/>
                <a:gd name="T4" fmla="*/ 53 w 162"/>
                <a:gd name="T5" fmla="*/ 73 h 147"/>
                <a:gd name="T6" fmla="*/ 0 w 162"/>
                <a:gd name="T7" fmla="*/ 73 h 147"/>
                <a:gd name="T8" fmla="*/ 73 w 162"/>
                <a:gd name="T9" fmla="*/ 0 h 147"/>
                <a:gd name="T10" fmla="*/ 147 w 162"/>
                <a:gd name="T11" fmla="*/ 73 h 147"/>
                <a:gd name="T12" fmla="*/ 94 w 162"/>
                <a:gd name="T13" fmla="*/ 73 h 147"/>
                <a:gd name="T14" fmla="*/ 94 w 162"/>
                <a:gd name="T15" fmla="*/ 106 h 147"/>
                <a:gd name="T16" fmla="*/ 120 w 162"/>
                <a:gd name="T17" fmla="*/ 106 h 147"/>
                <a:gd name="T18" fmla="*/ 162 w 162"/>
                <a:gd name="T19" fmla="*/ 147 h 147"/>
                <a:gd name="T20" fmla="*/ 64 w 162"/>
                <a:gd name="T21" fmla="*/ 136 h 147"/>
                <a:gd name="T22" fmla="*/ 135 w 162"/>
                <a:gd name="T23" fmla="*/ 136 h 147"/>
                <a:gd name="T24" fmla="*/ 116 w 162"/>
                <a:gd name="T25" fmla="*/ 117 h 147"/>
                <a:gd name="T26" fmla="*/ 83 w 162"/>
                <a:gd name="T27" fmla="*/ 117 h 147"/>
                <a:gd name="T28" fmla="*/ 83 w 162"/>
                <a:gd name="T29" fmla="*/ 61 h 147"/>
                <a:gd name="T30" fmla="*/ 120 w 162"/>
                <a:gd name="T31" fmla="*/ 61 h 147"/>
                <a:gd name="T32" fmla="*/ 73 w 162"/>
                <a:gd name="T33" fmla="*/ 15 h 147"/>
                <a:gd name="T34" fmla="*/ 27 w 162"/>
                <a:gd name="T35" fmla="*/ 61 h 147"/>
                <a:gd name="T36" fmla="*/ 64 w 162"/>
                <a:gd name="T37" fmla="*/ 61 h 147"/>
                <a:gd name="T38" fmla="*/ 64 w 162"/>
                <a:gd name="T39" fmla="*/ 13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2" h="147">
                  <a:moveTo>
                    <a:pt x="162" y="147"/>
                  </a:moveTo>
                  <a:lnTo>
                    <a:pt x="53" y="147"/>
                  </a:lnTo>
                  <a:lnTo>
                    <a:pt x="53" y="73"/>
                  </a:lnTo>
                  <a:lnTo>
                    <a:pt x="0" y="73"/>
                  </a:lnTo>
                  <a:lnTo>
                    <a:pt x="73" y="0"/>
                  </a:lnTo>
                  <a:lnTo>
                    <a:pt x="147" y="73"/>
                  </a:lnTo>
                  <a:lnTo>
                    <a:pt x="94" y="73"/>
                  </a:lnTo>
                  <a:lnTo>
                    <a:pt x="94" y="106"/>
                  </a:lnTo>
                  <a:lnTo>
                    <a:pt x="120" y="106"/>
                  </a:lnTo>
                  <a:lnTo>
                    <a:pt x="162" y="147"/>
                  </a:lnTo>
                  <a:close/>
                  <a:moveTo>
                    <a:pt x="64" y="136"/>
                  </a:moveTo>
                  <a:lnTo>
                    <a:pt x="135" y="136"/>
                  </a:lnTo>
                  <a:lnTo>
                    <a:pt x="116" y="117"/>
                  </a:lnTo>
                  <a:lnTo>
                    <a:pt x="83" y="117"/>
                  </a:lnTo>
                  <a:lnTo>
                    <a:pt x="83" y="61"/>
                  </a:lnTo>
                  <a:lnTo>
                    <a:pt x="120" y="61"/>
                  </a:lnTo>
                  <a:lnTo>
                    <a:pt x="73" y="15"/>
                  </a:lnTo>
                  <a:lnTo>
                    <a:pt x="27" y="61"/>
                  </a:lnTo>
                  <a:lnTo>
                    <a:pt x="64" y="61"/>
                  </a:lnTo>
                  <a:lnTo>
                    <a:pt x="64" y="1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4" name="Freeform 103"/>
            <p:cNvSpPr>
              <a:spLocks noEditPoints="1"/>
            </p:cNvSpPr>
            <p:nvPr/>
          </p:nvSpPr>
          <p:spPr bwMode="auto">
            <a:xfrm>
              <a:off x="4724712" y="3969312"/>
              <a:ext cx="229313" cy="218540"/>
            </a:xfrm>
            <a:custGeom>
              <a:avLst/>
              <a:gdLst>
                <a:gd name="T0" fmla="*/ 82 w 149"/>
                <a:gd name="T1" fmla="*/ 142 h 142"/>
                <a:gd name="T2" fmla="*/ 14 w 149"/>
                <a:gd name="T3" fmla="*/ 74 h 142"/>
                <a:gd name="T4" fmla="*/ 65 w 149"/>
                <a:gd name="T5" fmla="*/ 74 h 142"/>
                <a:gd name="T6" fmla="*/ 65 w 149"/>
                <a:gd name="T7" fmla="*/ 36 h 142"/>
                <a:gd name="T8" fmla="*/ 36 w 149"/>
                <a:gd name="T9" fmla="*/ 36 h 142"/>
                <a:gd name="T10" fmla="*/ 0 w 149"/>
                <a:gd name="T11" fmla="*/ 0 h 142"/>
                <a:gd name="T12" fmla="*/ 99 w 149"/>
                <a:gd name="T13" fmla="*/ 0 h 142"/>
                <a:gd name="T14" fmla="*/ 99 w 149"/>
                <a:gd name="T15" fmla="*/ 74 h 142"/>
                <a:gd name="T16" fmla="*/ 149 w 149"/>
                <a:gd name="T17" fmla="*/ 74 h 142"/>
                <a:gd name="T18" fmla="*/ 82 w 149"/>
                <a:gd name="T19" fmla="*/ 142 h 142"/>
                <a:gd name="T20" fmla="*/ 29 w 149"/>
                <a:gd name="T21" fmla="*/ 80 h 142"/>
                <a:gd name="T22" fmla="*/ 82 w 149"/>
                <a:gd name="T23" fmla="*/ 133 h 142"/>
                <a:gd name="T24" fmla="*/ 135 w 149"/>
                <a:gd name="T25" fmla="*/ 80 h 142"/>
                <a:gd name="T26" fmla="*/ 93 w 149"/>
                <a:gd name="T27" fmla="*/ 80 h 142"/>
                <a:gd name="T28" fmla="*/ 93 w 149"/>
                <a:gd name="T29" fmla="*/ 5 h 142"/>
                <a:gd name="T30" fmla="*/ 14 w 149"/>
                <a:gd name="T31" fmla="*/ 5 h 142"/>
                <a:gd name="T32" fmla="*/ 37 w 149"/>
                <a:gd name="T33" fmla="*/ 30 h 142"/>
                <a:gd name="T34" fmla="*/ 70 w 149"/>
                <a:gd name="T35" fmla="*/ 30 h 142"/>
                <a:gd name="T36" fmla="*/ 70 w 149"/>
                <a:gd name="T37" fmla="*/ 80 h 142"/>
                <a:gd name="T38" fmla="*/ 29 w 149"/>
                <a:gd name="T39" fmla="*/ 8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9" h="142">
                  <a:moveTo>
                    <a:pt x="82" y="142"/>
                  </a:moveTo>
                  <a:lnTo>
                    <a:pt x="14" y="74"/>
                  </a:lnTo>
                  <a:lnTo>
                    <a:pt x="65" y="74"/>
                  </a:lnTo>
                  <a:lnTo>
                    <a:pt x="65" y="36"/>
                  </a:lnTo>
                  <a:lnTo>
                    <a:pt x="36" y="36"/>
                  </a:lnTo>
                  <a:lnTo>
                    <a:pt x="0" y="0"/>
                  </a:lnTo>
                  <a:lnTo>
                    <a:pt x="99" y="0"/>
                  </a:lnTo>
                  <a:lnTo>
                    <a:pt x="99" y="74"/>
                  </a:lnTo>
                  <a:lnTo>
                    <a:pt x="149" y="74"/>
                  </a:lnTo>
                  <a:lnTo>
                    <a:pt x="82" y="142"/>
                  </a:lnTo>
                  <a:close/>
                  <a:moveTo>
                    <a:pt x="29" y="80"/>
                  </a:moveTo>
                  <a:lnTo>
                    <a:pt x="82" y="133"/>
                  </a:lnTo>
                  <a:lnTo>
                    <a:pt x="135" y="80"/>
                  </a:lnTo>
                  <a:lnTo>
                    <a:pt x="93" y="80"/>
                  </a:lnTo>
                  <a:lnTo>
                    <a:pt x="93" y="5"/>
                  </a:lnTo>
                  <a:lnTo>
                    <a:pt x="14" y="5"/>
                  </a:lnTo>
                  <a:lnTo>
                    <a:pt x="37" y="30"/>
                  </a:lnTo>
                  <a:lnTo>
                    <a:pt x="70" y="30"/>
                  </a:lnTo>
                  <a:lnTo>
                    <a:pt x="70" y="80"/>
                  </a:lnTo>
                  <a:lnTo>
                    <a:pt x="29"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78" name="组合 277"/>
          <p:cNvGrpSpPr/>
          <p:nvPr/>
        </p:nvGrpSpPr>
        <p:grpSpPr>
          <a:xfrm>
            <a:off x="2868665" y="3864659"/>
            <a:ext cx="377058" cy="397065"/>
            <a:chOff x="2868665" y="3864659"/>
            <a:chExt cx="377058" cy="397065"/>
          </a:xfrm>
          <a:solidFill>
            <a:srgbClr val="2EC4B6"/>
          </a:solidFill>
        </p:grpSpPr>
        <p:sp>
          <p:nvSpPr>
            <p:cNvPr id="125" name="Freeform 104"/>
            <p:cNvSpPr>
              <a:spLocks noEditPoints="1"/>
            </p:cNvSpPr>
            <p:nvPr/>
          </p:nvSpPr>
          <p:spPr bwMode="auto">
            <a:xfrm>
              <a:off x="2868665" y="3864659"/>
              <a:ext cx="377058" cy="397065"/>
            </a:xfrm>
            <a:custGeom>
              <a:avLst/>
              <a:gdLst>
                <a:gd name="T0" fmla="*/ 121 w 171"/>
                <a:gd name="T1" fmla="*/ 180 h 180"/>
                <a:gd name="T2" fmla="*/ 121 w 171"/>
                <a:gd name="T3" fmla="*/ 144 h 180"/>
                <a:gd name="T4" fmla="*/ 74 w 171"/>
                <a:gd name="T5" fmla="*/ 129 h 180"/>
                <a:gd name="T6" fmla="*/ 52 w 171"/>
                <a:gd name="T7" fmla="*/ 96 h 180"/>
                <a:gd name="T8" fmla="*/ 4 w 171"/>
                <a:gd name="T9" fmla="*/ 64 h 180"/>
                <a:gd name="T10" fmla="*/ 0 w 171"/>
                <a:gd name="T11" fmla="*/ 64 h 180"/>
                <a:gd name="T12" fmla="*/ 0 w 171"/>
                <a:gd name="T13" fmla="*/ 36 h 180"/>
                <a:gd name="T14" fmla="*/ 4 w 171"/>
                <a:gd name="T15" fmla="*/ 36 h 180"/>
                <a:gd name="T16" fmla="*/ 54 w 171"/>
                <a:gd name="T17" fmla="*/ 52 h 180"/>
                <a:gd name="T18" fmla="*/ 77 w 171"/>
                <a:gd name="T19" fmla="*/ 84 h 180"/>
                <a:gd name="T20" fmla="*/ 121 w 171"/>
                <a:gd name="T21" fmla="*/ 116 h 180"/>
                <a:gd name="T22" fmla="*/ 121 w 171"/>
                <a:gd name="T23" fmla="*/ 64 h 180"/>
                <a:gd name="T24" fmla="*/ 88 w 171"/>
                <a:gd name="T25" fmla="*/ 78 h 180"/>
                <a:gd name="T26" fmla="*/ 84 w 171"/>
                <a:gd name="T27" fmla="*/ 82 h 180"/>
                <a:gd name="T28" fmla="*/ 81 w 171"/>
                <a:gd name="T29" fmla="*/ 77 h 180"/>
                <a:gd name="T30" fmla="*/ 71 w 171"/>
                <a:gd name="T31" fmla="*/ 59 h 180"/>
                <a:gd name="T32" fmla="*/ 69 w 171"/>
                <a:gd name="T33" fmla="*/ 56 h 180"/>
                <a:gd name="T34" fmla="*/ 71 w 171"/>
                <a:gd name="T35" fmla="*/ 54 h 180"/>
                <a:gd name="T36" fmla="*/ 74 w 171"/>
                <a:gd name="T37" fmla="*/ 52 h 180"/>
                <a:gd name="T38" fmla="*/ 121 w 171"/>
                <a:gd name="T39" fmla="*/ 36 h 180"/>
                <a:gd name="T40" fmla="*/ 121 w 171"/>
                <a:gd name="T41" fmla="*/ 0 h 180"/>
                <a:gd name="T42" fmla="*/ 171 w 171"/>
                <a:gd name="T43" fmla="*/ 50 h 180"/>
                <a:gd name="T44" fmla="*/ 130 w 171"/>
                <a:gd name="T45" fmla="*/ 90 h 180"/>
                <a:gd name="T46" fmla="*/ 171 w 171"/>
                <a:gd name="T47" fmla="*/ 130 h 180"/>
                <a:gd name="T48" fmla="*/ 121 w 171"/>
                <a:gd name="T49" fmla="*/ 180 h 180"/>
                <a:gd name="T50" fmla="*/ 8 w 171"/>
                <a:gd name="T51" fmla="*/ 56 h 180"/>
                <a:gd name="T52" fmla="*/ 59 w 171"/>
                <a:gd name="T53" fmla="*/ 93 h 180"/>
                <a:gd name="T54" fmla="*/ 79 w 171"/>
                <a:gd name="T55" fmla="*/ 122 h 180"/>
                <a:gd name="T56" fmla="*/ 125 w 171"/>
                <a:gd name="T57" fmla="*/ 137 h 180"/>
                <a:gd name="T58" fmla="*/ 129 w 171"/>
                <a:gd name="T59" fmla="*/ 137 h 180"/>
                <a:gd name="T60" fmla="*/ 129 w 171"/>
                <a:gd name="T61" fmla="*/ 161 h 180"/>
                <a:gd name="T62" fmla="*/ 159 w 171"/>
                <a:gd name="T63" fmla="*/ 130 h 180"/>
                <a:gd name="T64" fmla="*/ 129 w 171"/>
                <a:gd name="T65" fmla="*/ 100 h 180"/>
                <a:gd name="T66" fmla="*/ 129 w 171"/>
                <a:gd name="T67" fmla="*/ 124 h 180"/>
                <a:gd name="T68" fmla="*/ 125 w 171"/>
                <a:gd name="T69" fmla="*/ 124 h 180"/>
                <a:gd name="T70" fmla="*/ 70 w 171"/>
                <a:gd name="T71" fmla="*/ 87 h 180"/>
                <a:gd name="T72" fmla="*/ 49 w 171"/>
                <a:gd name="T73" fmla="*/ 58 h 180"/>
                <a:gd name="T74" fmla="*/ 8 w 171"/>
                <a:gd name="T75" fmla="*/ 44 h 180"/>
                <a:gd name="T76" fmla="*/ 8 w 171"/>
                <a:gd name="T77" fmla="*/ 56 h 180"/>
                <a:gd name="T78" fmla="*/ 125 w 171"/>
                <a:gd name="T79" fmla="*/ 56 h 180"/>
                <a:gd name="T80" fmla="*/ 129 w 171"/>
                <a:gd name="T81" fmla="*/ 56 h 180"/>
                <a:gd name="T82" fmla="*/ 129 w 171"/>
                <a:gd name="T83" fmla="*/ 80 h 180"/>
                <a:gd name="T84" fmla="*/ 159 w 171"/>
                <a:gd name="T85" fmla="*/ 50 h 180"/>
                <a:gd name="T86" fmla="*/ 129 w 171"/>
                <a:gd name="T87" fmla="*/ 19 h 180"/>
                <a:gd name="T88" fmla="*/ 129 w 171"/>
                <a:gd name="T89" fmla="*/ 44 h 180"/>
                <a:gd name="T90" fmla="*/ 125 w 171"/>
                <a:gd name="T91" fmla="*/ 44 h 180"/>
                <a:gd name="T92" fmla="*/ 79 w 171"/>
                <a:gd name="T93" fmla="*/ 58 h 180"/>
                <a:gd name="T94" fmla="*/ 86 w 171"/>
                <a:gd name="T95" fmla="*/ 68 h 180"/>
                <a:gd name="T96" fmla="*/ 125 w 171"/>
                <a:gd name="T97" fmla="*/ 56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1" h="180">
                  <a:moveTo>
                    <a:pt x="121" y="180"/>
                  </a:moveTo>
                  <a:cubicBezTo>
                    <a:pt x="121" y="144"/>
                    <a:pt x="121" y="144"/>
                    <a:pt x="121" y="144"/>
                  </a:cubicBezTo>
                  <a:cubicBezTo>
                    <a:pt x="101" y="144"/>
                    <a:pt x="86" y="139"/>
                    <a:pt x="74" y="129"/>
                  </a:cubicBezTo>
                  <a:cubicBezTo>
                    <a:pt x="63" y="119"/>
                    <a:pt x="57" y="108"/>
                    <a:pt x="52" y="96"/>
                  </a:cubicBezTo>
                  <a:cubicBezTo>
                    <a:pt x="42" y="78"/>
                    <a:pt x="35" y="64"/>
                    <a:pt x="4" y="64"/>
                  </a:cubicBezTo>
                  <a:cubicBezTo>
                    <a:pt x="0" y="64"/>
                    <a:pt x="0" y="64"/>
                    <a:pt x="0" y="64"/>
                  </a:cubicBezTo>
                  <a:cubicBezTo>
                    <a:pt x="0" y="36"/>
                    <a:pt x="0" y="36"/>
                    <a:pt x="0" y="36"/>
                  </a:cubicBezTo>
                  <a:cubicBezTo>
                    <a:pt x="4" y="36"/>
                    <a:pt x="4" y="36"/>
                    <a:pt x="4" y="36"/>
                  </a:cubicBezTo>
                  <a:cubicBezTo>
                    <a:pt x="25" y="36"/>
                    <a:pt x="42" y="41"/>
                    <a:pt x="54" y="52"/>
                  </a:cubicBezTo>
                  <a:cubicBezTo>
                    <a:pt x="65" y="61"/>
                    <a:pt x="71" y="73"/>
                    <a:pt x="77" y="84"/>
                  </a:cubicBezTo>
                  <a:cubicBezTo>
                    <a:pt x="86" y="102"/>
                    <a:pt x="92" y="115"/>
                    <a:pt x="121" y="116"/>
                  </a:cubicBezTo>
                  <a:cubicBezTo>
                    <a:pt x="121" y="64"/>
                    <a:pt x="121" y="64"/>
                    <a:pt x="121" y="64"/>
                  </a:cubicBezTo>
                  <a:cubicBezTo>
                    <a:pt x="101" y="65"/>
                    <a:pt x="93" y="71"/>
                    <a:pt x="88" y="78"/>
                  </a:cubicBezTo>
                  <a:cubicBezTo>
                    <a:pt x="84" y="82"/>
                    <a:pt x="84" y="82"/>
                    <a:pt x="84" y="82"/>
                  </a:cubicBezTo>
                  <a:cubicBezTo>
                    <a:pt x="81" y="77"/>
                    <a:pt x="81" y="77"/>
                    <a:pt x="81" y="77"/>
                  </a:cubicBezTo>
                  <a:cubicBezTo>
                    <a:pt x="78" y="71"/>
                    <a:pt x="75" y="65"/>
                    <a:pt x="71" y="59"/>
                  </a:cubicBezTo>
                  <a:cubicBezTo>
                    <a:pt x="69" y="56"/>
                    <a:pt x="69" y="56"/>
                    <a:pt x="69" y="56"/>
                  </a:cubicBezTo>
                  <a:cubicBezTo>
                    <a:pt x="71" y="54"/>
                    <a:pt x="71" y="54"/>
                    <a:pt x="71" y="54"/>
                  </a:cubicBezTo>
                  <a:cubicBezTo>
                    <a:pt x="72" y="53"/>
                    <a:pt x="73" y="52"/>
                    <a:pt x="74" y="52"/>
                  </a:cubicBezTo>
                  <a:cubicBezTo>
                    <a:pt x="86" y="42"/>
                    <a:pt x="101" y="36"/>
                    <a:pt x="121" y="36"/>
                  </a:cubicBezTo>
                  <a:cubicBezTo>
                    <a:pt x="121" y="0"/>
                    <a:pt x="121" y="0"/>
                    <a:pt x="121" y="0"/>
                  </a:cubicBezTo>
                  <a:cubicBezTo>
                    <a:pt x="171" y="50"/>
                    <a:pt x="171" y="50"/>
                    <a:pt x="171" y="50"/>
                  </a:cubicBezTo>
                  <a:cubicBezTo>
                    <a:pt x="130" y="90"/>
                    <a:pt x="130" y="90"/>
                    <a:pt x="130" y="90"/>
                  </a:cubicBezTo>
                  <a:cubicBezTo>
                    <a:pt x="171" y="130"/>
                    <a:pt x="171" y="130"/>
                    <a:pt x="171" y="130"/>
                  </a:cubicBezTo>
                  <a:lnTo>
                    <a:pt x="121" y="180"/>
                  </a:lnTo>
                  <a:close/>
                  <a:moveTo>
                    <a:pt x="8" y="56"/>
                  </a:moveTo>
                  <a:cubicBezTo>
                    <a:pt x="41" y="57"/>
                    <a:pt x="49" y="74"/>
                    <a:pt x="59" y="93"/>
                  </a:cubicBezTo>
                  <a:cubicBezTo>
                    <a:pt x="64" y="103"/>
                    <a:pt x="69" y="114"/>
                    <a:pt x="79" y="122"/>
                  </a:cubicBezTo>
                  <a:cubicBezTo>
                    <a:pt x="90" y="132"/>
                    <a:pt x="105" y="137"/>
                    <a:pt x="125" y="137"/>
                  </a:cubicBezTo>
                  <a:cubicBezTo>
                    <a:pt x="129" y="137"/>
                    <a:pt x="129" y="137"/>
                    <a:pt x="129" y="137"/>
                  </a:cubicBezTo>
                  <a:cubicBezTo>
                    <a:pt x="129" y="161"/>
                    <a:pt x="129" y="161"/>
                    <a:pt x="129" y="161"/>
                  </a:cubicBezTo>
                  <a:cubicBezTo>
                    <a:pt x="159" y="130"/>
                    <a:pt x="159" y="130"/>
                    <a:pt x="159" y="130"/>
                  </a:cubicBezTo>
                  <a:cubicBezTo>
                    <a:pt x="129" y="100"/>
                    <a:pt x="129" y="100"/>
                    <a:pt x="129" y="100"/>
                  </a:cubicBezTo>
                  <a:cubicBezTo>
                    <a:pt x="129" y="124"/>
                    <a:pt x="129" y="124"/>
                    <a:pt x="129" y="124"/>
                  </a:cubicBezTo>
                  <a:cubicBezTo>
                    <a:pt x="125" y="124"/>
                    <a:pt x="125" y="124"/>
                    <a:pt x="125" y="124"/>
                  </a:cubicBezTo>
                  <a:cubicBezTo>
                    <a:pt x="88" y="124"/>
                    <a:pt x="80" y="107"/>
                    <a:pt x="70" y="87"/>
                  </a:cubicBezTo>
                  <a:cubicBezTo>
                    <a:pt x="64" y="77"/>
                    <a:pt x="59" y="66"/>
                    <a:pt x="49" y="58"/>
                  </a:cubicBezTo>
                  <a:cubicBezTo>
                    <a:pt x="39" y="49"/>
                    <a:pt x="25" y="44"/>
                    <a:pt x="8" y="44"/>
                  </a:cubicBezTo>
                  <a:lnTo>
                    <a:pt x="8" y="56"/>
                  </a:lnTo>
                  <a:close/>
                  <a:moveTo>
                    <a:pt x="125" y="56"/>
                  </a:moveTo>
                  <a:cubicBezTo>
                    <a:pt x="129" y="56"/>
                    <a:pt x="129" y="56"/>
                    <a:pt x="129" y="56"/>
                  </a:cubicBezTo>
                  <a:cubicBezTo>
                    <a:pt x="129" y="80"/>
                    <a:pt x="129" y="80"/>
                    <a:pt x="129" y="80"/>
                  </a:cubicBezTo>
                  <a:cubicBezTo>
                    <a:pt x="159" y="50"/>
                    <a:pt x="159" y="50"/>
                    <a:pt x="159" y="50"/>
                  </a:cubicBezTo>
                  <a:cubicBezTo>
                    <a:pt x="129" y="19"/>
                    <a:pt x="129" y="19"/>
                    <a:pt x="129" y="19"/>
                  </a:cubicBezTo>
                  <a:cubicBezTo>
                    <a:pt x="129" y="44"/>
                    <a:pt x="129" y="44"/>
                    <a:pt x="129" y="44"/>
                  </a:cubicBezTo>
                  <a:cubicBezTo>
                    <a:pt x="125" y="44"/>
                    <a:pt x="125" y="44"/>
                    <a:pt x="125" y="44"/>
                  </a:cubicBezTo>
                  <a:cubicBezTo>
                    <a:pt x="105" y="44"/>
                    <a:pt x="90" y="48"/>
                    <a:pt x="79" y="58"/>
                  </a:cubicBezTo>
                  <a:cubicBezTo>
                    <a:pt x="82" y="61"/>
                    <a:pt x="84" y="65"/>
                    <a:pt x="86" y="68"/>
                  </a:cubicBezTo>
                  <a:cubicBezTo>
                    <a:pt x="95" y="60"/>
                    <a:pt x="107" y="56"/>
                    <a:pt x="125" y="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6" name="Freeform 105"/>
            <p:cNvSpPr>
              <a:spLocks noEditPoints="1"/>
            </p:cNvSpPr>
            <p:nvPr/>
          </p:nvSpPr>
          <p:spPr bwMode="auto">
            <a:xfrm>
              <a:off x="2873281" y="4090894"/>
              <a:ext cx="121582" cy="89263"/>
            </a:xfrm>
            <a:custGeom>
              <a:avLst/>
              <a:gdLst>
                <a:gd name="T0" fmla="*/ 2 w 55"/>
                <a:gd name="T1" fmla="*/ 41 h 41"/>
                <a:gd name="T2" fmla="*/ 0 w 55"/>
                <a:gd name="T3" fmla="*/ 41 h 41"/>
                <a:gd name="T4" fmla="*/ 0 w 55"/>
                <a:gd name="T5" fmla="*/ 16 h 41"/>
                <a:gd name="T6" fmla="*/ 2 w 55"/>
                <a:gd name="T7" fmla="*/ 16 h 41"/>
                <a:gd name="T8" fmla="*/ 40 w 55"/>
                <a:gd name="T9" fmla="*/ 2 h 41"/>
                <a:gd name="T10" fmla="*/ 42 w 55"/>
                <a:gd name="T11" fmla="*/ 0 h 41"/>
                <a:gd name="T12" fmla="*/ 43 w 55"/>
                <a:gd name="T13" fmla="*/ 2 h 41"/>
                <a:gd name="T14" fmla="*/ 54 w 55"/>
                <a:gd name="T15" fmla="*/ 20 h 41"/>
                <a:gd name="T16" fmla="*/ 55 w 55"/>
                <a:gd name="T17" fmla="*/ 22 h 41"/>
                <a:gd name="T18" fmla="*/ 54 w 55"/>
                <a:gd name="T19" fmla="*/ 23 h 41"/>
                <a:gd name="T20" fmla="*/ 51 w 55"/>
                <a:gd name="T21" fmla="*/ 25 h 41"/>
                <a:gd name="T22" fmla="*/ 2 w 55"/>
                <a:gd name="T23" fmla="*/ 41 h 41"/>
                <a:gd name="T24" fmla="*/ 4 w 55"/>
                <a:gd name="T25" fmla="*/ 20 h 41"/>
                <a:gd name="T26" fmla="*/ 4 w 55"/>
                <a:gd name="T27" fmla="*/ 37 h 41"/>
                <a:gd name="T28" fmla="*/ 49 w 55"/>
                <a:gd name="T29" fmla="*/ 22 h 41"/>
                <a:gd name="T30" fmla="*/ 50 w 55"/>
                <a:gd name="T31" fmla="*/ 21 h 41"/>
                <a:gd name="T32" fmla="*/ 41 w 55"/>
                <a:gd name="T33" fmla="*/ 7 h 41"/>
                <a:gd name="T34" fmla="*/ 4 w 55"/>
                <a:gd name="T35" fmla="*/ 2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41">
                  <a:moveTo>
                    <a:pt x="2" y="41"/>
                  </a:moveTo>
                  <a:cubicBezTo>
                    <a:pt x="0" y="41"/>
                    <a:pt x="0" y="41"/>
                    <a:pt x="0" y="41"/>
                  </a:cubicBezTo>
                  <a:cubicBezTo>
                    <a:pt x="0" y="16"/>
                    <a:pt x="0" y="16"/>
                    <a:pt x="0" y="16"/>
                  </a:cubicBezTo>
                  <a:cubicBezTo>
                    <a:pt x="2" y="16"/>
                    <a:pt x="2" y="16"/>
                    <a:pt x="2" y="16"/>
                  </a:cubicBezTo>
                  <a:cubicBezTo>
                    <a:pt x="20" y="16"/>
                    <a:pt x="32" y="12"/>
                    <a:pt x="40" y="2"/>
                  </a:cubicBezTo>
                  <a:cubicBezTo>
                    <a:pt x="42" y="0"/>
                    <a:pt x="42" y="0"/>
                    <a:pt x="42" y="0"/>
                  </a:cubicBezTo>
                  <a:cubicBezTo>
                    <a:pt x="43" y="2"/>
                    <a:pt x="43" y="2"/>
                    <a:pt x="43" y="2"/>
                  </a:cubicBezTo>
                  <a:cubicBezTo>
                    <a:pt x="46" y="8"/>
                    <a:pt x="50" y="14"/>
                    <a:pt x="54" y="20"/>
                  </a:cubicBezTo>
                  <a:cubicBezTo>
                    <a:pt x="55" y="22"/>
                    <a:pt x="55" y="22"/>
                    <a:pt x="55" y="22"/>
                  </a:cubicBezTo>
                  <a:cubicBezTo>
                    <a:pt x="54" y="23"/>
                    <a:pt x="54" y="23"/>
                    <a:pt x="54" y="23"/>
                  </a:cubicBezTo>
                  <a:cubicBezTo>
                    <a:pt x="53" y="24"/>
                    <a:pt x="52" y="24"/>
                    <a:pt x="51" y="25"/>
                  </a:cubicBezTo>
                  <a:cubicBezTo>
                    <a:pt x="39" y="35"/>
                    <a:pt x="23" y="41"/>
                    <a:pt x="2" y="41"/>
                  </a:cubicBezTo>
                  <a:close/>
                  <a:moveTo>
                    <a:pt x="4" y="20"/>
                  </a:moveTo>
                  <a:cubicBezTo>
                    <a:pt x="4" y="37"/>
                    <a:pt x="4" y="37"/>
                    <a:pt x="4" y="37"/>
                  </a:cubicBezTo>
                  <a:cubicBezTo>
                    <a:pt x="23" y="36"/>
                    <a:pt x="37" y="31"/>
                    <a:pt x="49" y="22"/>
                  </a:cubicBezTo>
                  <a:cubicBezTo>
                    <a:pt x="49" y="22"/>
                    <a:pt x="49" y="21"/>
                    <a:pt x="50" y="21"/>
                  </a:cubicBezTo>
                  <a:cubicBezTo>
                    <a:pt x="46" y="16"/>
                    <a:pt x="44" y="11"/>
                    <a:pt x="41" y="7"/>
                  </a:cubicBezTo>
                  <a:cubicBezTo>
                    <a:pt x="32" y="16"/>
                    <a:pt x="21" y="20"/>
                    <a:pt x="4"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53" name="组合 252"/>
          <p:cNvGrpSpPr/>
          <p:nvPr/>
        </p:nvGrpSpPr>
        <p:grpSpPr>
          <a:xfrm>
            <a:off x="10506777" y="3892361"/>
            <a:ext cx="326271" cy="352434"/>
            <a:chOff x="10737851" y="3251200"/>
            <a:chExt cx="336551" cy="363538"/>
          </a:xfrm>
          <a:solidFill>
            <a:srgbClr val="2EC4B6"/>
          </a:solidFill>
        </p:grpSpPr>
        <p:sp>
          <p:nvSpPr>
            <p:cNvPr id="127" name="Freeform 106"/>
            <p:cNvSpPr>
              <a:spLocks/>
            </p:cNvSpPr>
            <p:nvPr/>
          </p:nvSpPr>
          <p:spPr bwMode="auto">
            <a:xfrm>
              <a:off x="10769601" y="3251200"/>
              <a:ext cx="19050" cy="239713"/>
            </a:xfrm>
            <a:custGeom>
              <a:avLst/>
              <a:gdLst>
                <a:gd name="T0" fmla="*/ 3 w 8"/>
                <a:gd name="T1" fmla="*/ 106 h 106"/>
                <a:gd name="T2" fmla="*/ 8 w 8"/>
                <a:gd name="T3" fmla="*/ 106 h 106"/>
                <a:gd name="T4" fmla="*/ 8 w 8"/>
                <a:gd name="T5" fmla="*/ 4 h 106"/>
                <a:gd name="T6" fmla="*/ 4 w 8"/>
                <a:gd name="T7" fmla="*/ 0 h 106"/>
                <a:gd name="T8" fmla="*/ 0 w 8"/>
                <a:gd name="T9" fmla="*/ 4 h 106"/>
                <a:gd name="T10" fmla="*/ 0 w 8"/>
                <a:gd name="T11" fmla="*/ 106 h 106"/>
                <a:gd name="T12" fmla="*/ 3 w 8"/>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 h="106">
                  <a:moveTo>
                    <a:pt x="3" y="106"/>
                  </a:moveTo>
                  <a:cubicBezTo>
                    <a:pt x="5" y="106"/>
                    <a:pt x="6" y="106"/>
                    <a:pt x="8" y="106"/>
                  </a:cubicBezTo>
                  <a:cubicBezTo>
                    <a:pt x="8" y="4"/>
                    <a:pt x="8" y="4"/>
                    <a:pt x="8" y="4"/>
                  </a:cubicBezTo>
                  <a:cubicBezTo>
                    <a:pt x="8" y="1"/>
                    <a:pt x="6" y="0"/>
                    <a:pt x="4" y="0"/>
                  </a:cubicBezTo>
                  <a:cubicBezTo>
                    <a:pt x="1" y="0"/>
                    <a:pt x="0" y="1"/>
                    <a:pt x="0" y="4"/>
                  </a:cubicBezTo>
                  <a:cubicBezTo>
                    <a:pt x="0" y="106"/>
                    <a:pt x="0" y="106"/>
                    <a:pt x="0" y="106"/>
                  </a:cubicBezTo>
                  <a:cubicBezTo>
                    <a:pt x="1" y="106"/>
                    <a:pt x="2" y="106"/>
                    <a:pt x="3" y="10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8" name="Freeform 107"/>
            <p:cNvSpPr>
              <a:spLocks/>
            </p:cNvSpPr>
            <p:nvPr/>
          </p:nvSpPr>
          <p:spPr bwMode="auto">
            <a:xfrm>
              <a:off x="10769601" y="3559175"/>
              <a:ext cx="19050" cy="55563"/>
            </a:xfrm>
            <a:custGeom>
              <a:avLst/>
              <a:gdLst>
                <a:gd name="T0" fmla="*/ 3 w 8"/>
                <a:gd name="T1" fmla="*/ 1 h 24"/>
                <a:gd name="T2" fmla="*/ 0 w 8"/>
                <a:gd name="T3" fmla="*/ 1 h 24"/>
                <a:gd name="T4" fmla="*/ 0 w 8"/>
                <a:gd name="T5" fmla="*/ 20 h 24"/>
                <a:gd name="T6" fmla="*/ 4 w 8"/>
                <a:gd name="T7" fmla="*/ 24 h 24"/>
                <a:gd name="T8" fmla="*/ 8 w 8"/>
                <a:gd name="T9" fmla="*/ 20 h 24"/>
                <a:gd name="T10" fmla="*/ 8 w 8"/>
                <a:gd name="T11" fmla="*/ 0 h 24"/>
                <a:gd name="T12" fmla="*/ 3 w 8"/>
                <a:gd name="T13" fmla="*/ 1 h 24"/>
              </a:gdLst>
              <a:ahLst/>
              <a:cxnLst>
                <a:cxn ang="0">
                  <a:pos x="T0" y="T1"/>
                </a:cxn>
                <a:cxn ang="0">
                  <a:pos x="T2" y="T3"/>
                </a:cxn>
                <a:cxn ang="0">
                  <a:pos x="T4" y="T5"/>
                </a:cxn>
                <a:cxn ang="0">
                  <a:pos x="T6" y="T7"/>
                </a:cxn>
                <a:cxn ang="0">
                  <a:pos x="T8" y="T9"/>
                </a:cxn>
                <a:cxn ang="0">
                  <a:pos x="T10" y="T11"/>
                </a:cxn>
                <a:cxn ang="0">
                  <a:pos x="T12" y="T13"/>
                </a:cxn>
              </a:cxnLst>
              <a:rect l="0" t="0" r="r" b="b"/>
              <a:pathLst>
                <a:path w="8" h="24">
                  <a:moveTo>
                    <a:pt x="3" y="1"/>
                  </a:moveTo>
                  <a:cubicBezTo>
                    <a:pt x="2" y="1"/>
                    <a:pt x="1" y="1"/>
                    <a:pt x="0" y="1"/>
                  </a:cubicBezTo>
                  <a:cubicBezTo>
                    <a:pt x="0" y="20"/>
                    <a:pt x="0" y="20"/>
                    <a:pt x="0" y="20"/>
                  </a:cubicBezTo>
                  <a:cubicBezTo>
                    <a:pt x="0" y="22"/>
                    <a:pt x="1" y="24"/>
                    <a:pt x="4" y="24"/>
                  </a:cubicBezTo>
                  <a:cubicBezTo>
                    <a:pt x="6" y="24"/>
                    <a:pt x="8" y="22"/>
                    <a:pt x="8" y="20"/>
                  </a:cubicBezTo>
                  <a:cubicBezTo>
                    <a:pt x="8" y="0"/>
                    <a:pt x="8" y="0"/>
                    <a:pt x="8" y="0"/>
                  </a:cubicBezTo>
                  <a:cubicBezTo>
                    <a:pt x="6" y="1"/>
                    <a:pt x="5" y="1"/>
                    <a:pt x="3"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9" name="Freeform 108"/>
            <p:cNvSpPr>
              <a:spLocks/>
            </p:cNvSpPr>
            <p:nvPr/>
          </p:nvSpPr>
          <p:spPr bwMode="auto">
            <a:xfrm>
              <a:off x="10898189" y="3251200"/>
              <a:ext cx="17463" cy="63500"/>
            </a:xfrm>
            <a:custGeom>
              <a:avLst/>
              <a:gdLst>
                <a:gd name="T0" fmla="*/ 4 w 8"/>
                <a:gd name="T1" fmla="*/ 28 h 28"/>
                <a:gd name="T2" fmla="*/ 8 w 8"/>
                <a:gd name="T3" fmla="*/ 28 h 28"/>
                <a:gd name="T4" fmla="*/ 8 w 8"/>
                <a:gd name="T5" fmla="*/ 4 h 28"/>
                <a:gd name="T6" fmla="*/ 4 w 8"/>
                <a:gd name="T7" fmla="*/ 0 h 28"/>
                <a:gd name="T8" fmla="*/ 0 w 8"/>
                <a:gd name="T9" fmla="*/ 4 h 28"/>
                <a:gd name="T10" fmla="*/ 0 w 8"/>
                <a:gd name="T11" fmla="*/ 28 h 28"/>
                <a:gd name="T12" fmla="*/ 4 w 8"/>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8" h="28">
                  <a:moveTo>
                    <a:pt x="4" y="28"/>
                  </a:moveTo>
                  <a:cubicBezTo>
                    <a:pt x="5" y="28"/>
                    <a:pt x="7" y="28"/>
                    <a:pt x="8" y="28"/>
                  </a:cubicBezTo>
                  <a:cubicBezTo>
                    <a:pt x="8" y="4"/>
                    <a:pt x="8" y="4"/>
                    <a:pt x="8" y="4"/>
                  </a:cubicBezTo>
                  <a:cubicBezTo>
                    <a:pt x="8" y="1"/>
                    <a:pt x="6" y="0"/>
                    <a:pt x="4" y="0"/>
                  </a:cubicBezTo>
                  <a:cubicBezTo>
                    <a:pt x="2" y="0"/>
                    <a:pt x="0" y="1"/>
                    <a:pt x="0" y="4"/>
                  </a:cubicBezTo>
                  <a:cubicBezTo>
                    <a:pt x="0" y="28"/>
                    <a:pt x="0" y="28"/>
                    <a:pt x="0" y="28"/>
                  </a:cubicBezTo>
                  <a:cubicBezTo>
                    <a:pt x="1" y="28"/>
                    <a:pt x="2" y="28"/>
                    <a:pt x="4"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0" name="Freeform 109"/>
            <p:cNvSpPr>
              <a:spLocks/>
            </p:cNvSpPr>
            <p:nvPr/>
          </p:nvSpPr>
          <p:spPr bwMode="auto">
            <a:xfrm>
              <a:off x="10898189" y="3384550"/>
              <a:ext cx="17463" cy="230188"/>
            </a:xfrm>
            <a:custGeom>
              <a:avLst/>
              <a:gdLst>
                <a:gd name="T0" fmla="*/ 4 w 8"/>
                <a:gd name="T1" fmla="*/ 0 h 101"/>
                <a:gd name="T2" fmla="*/ 0 w 8"/>
                <a:gd name="T3" fmla="*/ 0 h 101"/>
                <a:gd name="T4" fmla="*/ 0 w 8"/>
                <a:gd name="T5" fmla="*/ 97 h 101"/>
                <a:gd name="T6" fmla="*/ 4 w 8"/>
                <a:gd name="T7" fmla="*/ 101 h 101"/>
                <a:gd name="T8" fmla="*/ 8 w 8"/>
                <a:gd name="T9" fmla="*/ 97 h 101"/>
                <a:gd name="T10" fmla="*/ 8 w 8"/>
                <a:gd name="T11" fmla="*/ 0 h 101"/>
                <a:gd name="T12" fmla="*/ 4 w 8"/>
                <a:gd name="T13" fmla="*/ 0 h 101"/>
              </a:gdLst>
              <a:ahLst/>
              <a:cxnLst>
                <a:cxn ang="0">
                  <a:pos x="T0" y="T1"/>
                </a:cxn>
                <a:cxn ang="0">
                  <a:pos x="T2" y="T3"/>
                </a:cxn>
                <a:cxn ang="0">
                  <a:pos x="T4" y="T5"/>
                </a:cxn>
                <a:cxn ang="0">
                  <a:pos x="T6" y="T7"/>
                </a:cxn>
                <a:cxn ang="0">
                  <a:pos x="T8" y="T9"/>
                </a:cxn>
                <a:cxn ang="0">
                  <a:pos x="T10" y="T11"/>
                </a:cxn>
                <a:cxn ang="0">
                  <a:pos x="T12" y="T13"/>
                </a:cxn>
              </a:cxnLst>
              <a:rect l="0" t="0" r="r" b="b"/>
              <a:pathLst>
                <a:path w="8" h="101">
                  <a:moveTo>
                    <a:pt x="4" y="0"/>
                  </a:moveTo>
                  <a:cubicBezTo>
                    <a:pt x="2" y="0"/>
                    <a:pt x="1" y="0"/>
                    <a:pt x="0" y="0"/>
                  </a:cubicBezTo>
                  <a:cubicBezTo>
                    <a:pt x="0" y="97"/>
                    <a:pt x="0" y="97"/>
                    <a:pt x="0" y="97"/>
                  </a:cubicBezTo>
                  <a:cubicBezTo>
                    <a:pt x="0" y="99"/>
                    <a:pt x="2" y="101"/>
                    <a:pt x="4" y="101"/>
                  </a:cubicBezTo>
                  <a:cubicBezTo>
                    <a:pt x="6" y="101"/>
                    <a:pt x="8" y="99"/>
                    <a:pt x="8" y="97"/>
                  </a:cubicBezTo>
                  <a:cubicBezTo>
                    <a:pt x="8" y="0"/>
                    <a:pt x="8" y="0"/>
                    <a:pt x="8" y="0"/>
                  </a:cubicBezTo>
                  <a:cubicBezTo>
                    <a:pt x="7" y="0"/>
                    <a:pt x="5" y="0"/>
                    <a:pt x="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1" name="Freeform 110"/>
            <p:cNvSpPr>
              <a:spLocks/>
            </p:cNvSpPr>
            <p:nvPr/>
          </p:nvSpPr>
          <p:spPr bwMode="auto">
            <a:xfrm>
              <a:off x="11025189" y="3251200"/>
              <a:ext cx="17463" cy="190500"/>
            </a:xfrm>
            <a:custGeom>
              <a:avLst/>
              <a:gdLst>
                <a:gd name="T0" fmla="*/ 4 w 8"/>
                <a:gd name="T1" fmla="*/ 84 h 84"/>
                <a:gd name="T2" fmla="*/ 8 w 8"/>
                <a:gd name="T3" fmla="*/ 84 h 84"/>
                <a:gd name="T4" fmla="*/ 8 w 8"/>
                <a:gd name="T5" fmla="*/ 4 h 84"/>
                <a:gd name="T6" fmla="*/ 4 w 8"/>
                <a:gd name="T7" fmla="*/ 0 h 84"/>
                <a:gd name="T8" fmla="*/ 0 w 8"/>
                <a:gd name="T9" fmla="*/ 4 h 84"/>
                <a:gd name="T10" fmla="*/ 0 w 8"/>
                <a:gd name="T11" fmla="*/ 84 h 84"/>
                <a:gd name="T12" fmla="*/ 4 w 8"/>
                <a:gd name="T13" fmla="*/ 84 h 84"/>
              </a:gdLst>
              <a:ahLst/>
              <a:cxnLst>
                <a:cxn ang="0">
                  <a:pos x="T0" y="T1"/>
                </a:cxn>
                <a:cxn ang="0">
                  <a:pos x="T2" y="T3"/>
                </a:cxn>
                <a:cxn ang="0">
                  <a:pos x="T4" y="T5"/>
                </a:cxn>
                <a:cxn ang="0">
                  <a:pos x="T6" y="T7"/>
                </a:cxn>
                <a:cxn ang="0">
                  <a:pos x="T8" y="T9"/>
                </a:cxn>
                <a:cxn ang="0">
                  <a:pos x="T10" y="T11"/>
                </a:cxn>
                <a:cxn ang="0">
                  <a:pos x="T12" y="T13"/>
                </a:cxn>
              </a:cxnLst>
              <a:rect l="0" t="0" r="r" b="b"/>
              <a:pathLst>
                <a:path w="8" h="84">
                  <a:moveTo>
                    <a:pt x="4" y="84"/>
                  </a:moveTo>
                  <a:cubicBezTo>
                    <a:pt x="6" y="84"/>
                    <a:pt x="7" y="84"/>
                    <a:pt x="8" y="84"/>
                  </a:cubicBezTo>
                  <a:cubicBezTo>
                    <a:pt x="8" y="4"/>
                    <a:pt x="8" y="4"/>
                    <a:pt x="8" y="4"/>
                  </a:cubicBezTo>
                  <a:cubicBezTo>
                    <a:pt x="8" y="1"/>
                    <a:pt x="7" y="0"/>
                    <a:pt x="4" y="0"/>
                  </a:cubicBezTo>
                  <a:cubicBezTo>
                    <a:pt x="2" y="0"/>
                    <a:pt x="0" y="1"/>
                    <a:pt x="0" y="4"/>
                  </a:cubicBezTo>
                  <a:cubicBezTo>
                    <a:pt x="0" y="84"/>
                    <a:pt x="0" y="84"/>
                    <a:pt x="0" y="84"/>
                  </a:cubicBezTo>
                  <a:cubicBezTo>
                    <a:pt x="2" y="84"/>
                    <a:pt x="3" y="84"/>
                    <a:pt x="4"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2" name="Freeform 111"/>
            <p:cNvSpPr>
              <a:spLocks/>
            </p:cNvSpPr>
            <p:nvPr/>
          </p:nvSpPr>
          <p:spPr bwMode="auto">
            <a:xfrm>
              <a:off x="11025189" y="3509963"/>
              <a:ext cx="17463" cy="104775"/>
            </a:xfrm>
            <a:custGeom>
              <a:avLst/>
              <a:gdLst>
                <a:gd name="T0" fmla="*/ 4 w 8"/>
                <a:gd name="T1" fmla="*/ 1 h 46"/>
                <a:gd name="T2" fmla="*/ 0 w 8"/>
                <a:gd name="T3" fmla="*/ 1 h 46"/>
                <a:gd name="T4" fmla="*/ 0 w 8"/>
                <a:gd name="T5" fmla="*/ 42 h 46"/>
                <a:gd name="T6" fmla="*/ 4 w 8"/>
                <a:gd name="T7" fmla="*/ 46 h 46"/>
                <a:gd name="T8" fmla="*/ 8 w 8"/>
                <a:gd name="T9" fmla="*/ 42 h 46"/>
                <a:gd name="T10" fmla="*/ 8 w 8"/>
                <a:gd name="T11" fmla="*/ 0 h 46"/>
                <a:gd name="T12" fmla="*/ 4 w 8"/>
                <a:gd name="T13" fmla="*/ 1 h 46"/>
              </a:gdLst>
              <a:ahLst/>
              <a:cxnLst>
                <a:cxn ang="0">
                  <a:pos x="T0" y="T1"/>
                </a:cxn>
                <a:cxn ang="0">
                  <a:pos x="T2" y="T3"/>
                </a:cxn>
                <a:cxn ang="0">
                  <a:pos x="T4" y="T5"/>
                </a:cxn>
                <a:cxn ang="0">
                  <a:pos x="T6" y="T7"/>
                </a:cxn>
                <a:cxn ang="0">
                  <a:pos x="T8" y="T9"/>
                </a:cxn>
                <a:cxn ang="0">
                  <a:pos x="T10" y="T11"/>
                </a:cxn>
                <a:cxn ang="0">
                  <a:pos x="T12" y="T13"/>
                </a:cxn>
              </a:cxnLst>
              <a:rect l="0" t="0" r="r" b="b"/>
              <a:pathLst>
                <a:path w="8" h="46">
                  <a:moveTo>
                    <a:pt x="4" y="1"/>
                  </a:moveTo>
                  <a:cubicBezTo>
                    <a:pt x="3" y="1"/>
                    <a:pt x="2" y="1"/>
                    <a:pt x="0" y="1"/>
                  </a:cubicBezTo>
                  <a:cubicBezTo>
                    <a:pt x="0" y="42"/>
                    <a:pt x="0" y="42"/>
                    <a:pt x="0" y="42"/>
                  </a:cubicBezTo>
                  <a:cubicBezTo>
                    <a:pt x="0" y="44"/>
                    <a:pt x="2" y="46"/>
                    <a:pt x="4" y="46"/>
                  </a:cubicBezTo>
                  <a:cubicBezTo>
                    <a:pt x="7" y="46"/>
                    <a:pt x="8" y="44"/>
                    <a:pt x="8" y="42"/>
                  </a:cubicBezTo>
                  <a:cubicBezTo>
                    <a:pt x="8" y="0"/>
                    <a:pt x="8" y="0"/>
                    <a:pt x="8" y="0"/>
                  </a:cubicBezTo>
                  <a:cubicBezTo>
                    <a:pt x="7" y="1"/>
                    <a:pt x="6" y="1"/>
                    <a:pt x="4"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3" name="Freeform 112"/>
            <p:cNvSpPr>
              <a:spLocks noEditPoints="1"/>
            </p:cNvSpPr>
            <p:nvPr/>
          </p:nvSpPr>
          <p:spPr bwMode="auto">
            <a:xfrm>
              <a:off x="10737851" y="3487738"/>
              <a:ext cx="80963" cy="79375"/>
            </a:xfrm>
            <a:custGeom>
              <a:avLst/>
              <a:gdLst>
                <a:gd name="T0" fmla="*/ 17 w 35"/>
                <a:gd name="T1" fmla="*/ 35 h 35"/>
                <a:gd name="T2" fmla="*/ 0 w 35"/>
                <a:gd name="T3" fmla="*/ 17 h 35"/>
                <a:gd name="T4" fmla="*/ 17 w 35"/>
                <a:gd name="T5" fmla="*/ 0 h 35"/>
                <a:gd name="T6" fmla="*/ 35 w 35"/>
                <a:gd name="T7" fmla="*/ 17 h 35"/>
                <a:gd name="T8" fmla="*/ 17 w 35"/>
                <a:gd name="T9" fmla="*/ 35 h 35"/>
                <a:gd name="T10" fmla="*/ 17 w 35"/>
                <a:gd name="T11" fmla="*/ 4 h 35"/>
                <a:gd name="T12" fmla="*/ 4 w 35"/>
                <a:gd name="T13" fmla="*/ 17 h 35"/>
                <a:gd name="T14" fmla="*/ 17 w 35"/>
                <a:gd name="T15" fmla="*/ 31 h 35"/>
                <a:gd name="T16" fmla="*/ 31 w 35"/>
                <a:gd name="T17" fmla="*/ 17 h 35"/>
                <a:gd name="T18" fmla="*/ 17 w 35"/>
                <a:gd name="T19" fmla="*/ 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 h="35">
                  <a:moveTo>
                    <a:pt x="17" y="35"/>
                  </a:moveTo>
                  <a:cubicBezTo>
                    <a:pt x="7" y="35"/>
                    <a:pt x="0" y="27"/>
                    <a:pt x="0" y="17"/>
                  </a:cubicBezTo>
                  <a:cubicBezTo>
                    <a:pt x="0" y="7"/>
                    <a:pt x="7" y="0"/>
                    <a:pt x="17" y="0"/>
                  </a:cubicBezTo>
                  <a:cubicBezTo>
                    <a:pt x="27" y="0"/>
                    <a:pt x="35" y="7"/>
                    <a:pt x="35" y="17"/>
                  </a:cubicBezTo>
                  <a:cubicBezTo>
                    <a:pt x="35" y="27"/>
                    <a:pt x="27" y="35"/>
                    <a:pt x="17" y="35"/>
                  </a:cubicBezTo>
                  <a:close/>
                  <a:moveTo>
                    <a:pt x="17" y="4"/>
                  </a:moveTo>
                  <a:cubicBezTo>
                    <a:pt x="10" y="4"/>
                    <a:pt x="4" y="10"/>
                    <a:pt x="4" y="17"/>
                  </a:cubicBezTo>
                  <a:cubicBezTo>
                    <a:pt x="4" y="25"/>
                    <a:pt x="10" y="31"/>
                    <a:pt x="17" y="31"/>
                  </a:cubicBezTo>
                  <a:cubicBezTo>
                    <a:pt x="25" y="31"/>
                    <a:pt x="31" y="25"/>
                    <a:pt x="31" y="17"/>
                  </a:cubicBezTo>
                  <a:cubicBezTo>
                    <a:pt x="31" y="10"/>
                    <a:pt x="25"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4" name="Freeform 113"/>
            <p:cNvSpPr>
              <a:spLocks noEditPoints="1"/>
            </p:cNvSpPr>
            <p:nvPr/>
          </p:nvSpPr>
          <p:spPr bwMode="auto">
            <a:xfrm>
              <a:off x="10866439" y="3309938"/>
              <a:ext cx="79375" cy="79375"/>
            </a:xfrm>
            <a:custGeom>
              <a:avLst/>
              <a:gdLst>
                <a:gd name="T0" fmla="*/ 18 w 35"/>
                <a:gd name="T1" fmla="*/ 35 h 35"/>
                <a:gd name="T2" fmla="*/ 0 w 35"/>
                <a:gd name="T3" fmla="*/ 18 h 35"/>
                <a:gd name="T4" fmla="*/ 18 w 35"/>
                <a:gd name="T5" fmla="*/ 0 h 35"/>
                <a:gd name="T6" fmla="*/ 35 w 35"/>
                <a:gd name="T7" fmla="*/ 18 h 35"/>
                <a:gd name="T8" fmla="*/ 18 w 35"/>
                <a:gd name="T9" fmla="*/ 35 h 35"/>
                <a:gd name="T10" fmla="*/ 18 w 35"/>
                <a:gd name="T11" fmla="*/ 4 h 35"/>
                <a:gd name="T12" fmla="*/ 4 w 35"/>
                <a:gd name="T13" fmla="*/ 18 h 35"/>
                <a:gd name="T14" fmla="*/ 18 w 35"/>
                <a:gd name="T15" fmla="*/ 31 h 35"/>
                <a:gd name="T16" fmla="*/ 31 w 35"/>
                <a:gd name="T17" fmla="*/ 18 h 35"/>
                <a:gd name="T18" fmla="*/ 18 w 35"/>
                <a:gd name="T19" fmla="*/ 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 h="35">
                  <a:moveTo>
                    <a:pt x="18" y="35"/>
                  </a:moveTo>
                  <a:cubicBezTo>
                    <a:pt x="8" y="35"/>
                    <a:pt x="0" y="27"/>
                    <a:pt x="0" y="18"/>
                  </a:cubicBezTo>
                  <a:cubicBezTo>
                    <a:pt x="0" y="8"/>
                    <a:pt x="8" y="0"/>
                    <a:pt x="18" y="0"/>
                  </a:cubicBezTo>
                  <a:cubicBezTo>
                    <a:pt x="28" y="0"/>
                    <a:pt x="35" y="8"/>
                    <a:pt x="35" y="18"/>
                  </a:cubicBezTo>
                  <a:cubicBezTo>
                    <a:pt x="35" y="27"/>
                    <a:pt x="28" y="35"/>
                    <a:pt x="18" y="35"/>
                  </a:cubicBezTo>
                  <a:close/>
                  <a:moveTo>
                    <a:pt x="18" y="4"/>
                  </a:moveTo>
                  <a:cubicBezTo>
                    <a:pt x="10" y="4"/>
                    <a:pt x="4" y="10"/>
                    <a:pt x="4" y="18"/>
                  </a:cubicBezTo>
                  <a:cubicBezTo>
                    <a:pt x="4" y="25"/>
                    <a:pt x="10" y="31"/>
                    <a:pt x="18" y="31"/>
                  </a:cubicBezTo>
                  <a:cubicBezTo>
                    <a:pt x="25" y="31"/>
                    <a:pt x="31" y="25"/>
                    <a:pt x="31" y="18"/>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5" name="Freeform 114"/>
            <p:cNvSpPr>
              <a:spLocks noEditPoints="1"/>
            </p:cNvSpPr>
            <p:nvPr/>
          </p:nvSpPr>
          <p:spPr bwMode="auto">
            <a:xfrm>
              <a:off x="10993439" y="3436938"/>
              <a:ext cx="80963" cy="79375"/>
            </a:xfrm>
            <a:custGeom>
              <a:avLst/>
              <a:gdLst>
                <a:gd name="T0" fmla="*/ 18 w 36"/>
                <a:gd name="T1" fmla="*/ 35 h 35"/>
                <a:gd name="T2" fmla="*/ 0 w 36"/>
                <a:gd name="T3" fmla="*/ 17 h 35"/>
                <a:gd name="T4" fmla="*/ 18 w 36"/>
                <a:gd name="T5" fmla="*/ 0 h 35"/>
                <a:gd name="T6" fmla="*/ 36 w 36"/>
                <a:gd name="T7" fmla="*/ 17 h 35"/>
                <a:gd name="T8" fmla="*/ 18 w 36"/>
                <a:gd name="T9" fmla="*/ 35 h 35"/>
                <a:gd name="T10" fmla="*/ 18 w 36"/>
                <a:gd name="T11" fmla="*/ 4 h 35"/>
                <a:gd name="T12" fmla="*/ 4 w 36"/>
                <a:gd name="T13" fmla="*/ 17 h 35"/>
                <a:gd name="T14" fmla="*/ 18 w 36"/>
                <a:gd name="T15" fmla="*/ 31 h 35"/>
                <a:gd name="T16" fmla="*/ 32 w 36"/>
                <a:gd name="T17" fmla="*/ 17 h 35"/>
                <a:gd name="T18" fmla="*/ 18 w 36"/>
                <a:gd name="T19" fmla="*/ 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35">
                  <a:moveTo>
                    <a:pt x="18" y="35"/>
                  </a:moveTo>
                  <a:cubicBezTo>
                    <a:pt x="8" y="35"/>
                    <a:pt x="0" y="27"/>
                    <a:pt x="0" y="17"/>
                  </a:cubicBezTo>
                  <a:cubicBezTo>
                    <a:pt x="0" y="7"/>
                    <a:pt x="8" y="0"/>
                    <a:pt x="18" y="0"/>
                  </a:cubicBezTo>
                  <a:cubicBezTo>
                    <a:pt x="28" y="0"/>
                    <a:pt x="36" y="7"/>
                    <a:pt x="36" y="17"/>
                  </a:cubicBezTo>
                  <a:cubicBezTo>
                    <a:pt x="36" y="27"/>
                    <a:pt x="28" y="35"/>
                    <a:pt x="18" y="35"/>
                  </a:cubicBezTo>
                  <a:close/>
                  <a:moveTo>
                    <a:pt x="18" y="4"/>
                  </a:moveTo>
                  <a:cubicBezTo>
                    <a:pt x="11" y="4"/>
                    <a:pt x="4" y="10"/>
                    <a:pt x="4" y="17"/>
                  </a:cubicBezTo>
                  <a:cubicBezTo>
                    <a:pt x="4" y="25"/>
                    <a:pt x="11" y="31"/>
                    <a:pt x="18" y="31"/>
                  </a:cubicBezTo>
                  <a:cubicBezTo>
                    <a:pt x="26" y="31"/>
                    <a:pt x="32" y="25"/>
                    <a:pt x="32" y="17"/>
                  </a:cubicBezTo>
                  <a:cubicBezTo>
                    <a:pt x="32" y="10"/>
                    <a:pt x="26"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52" name="组合 251"/>
          <p:cNvGrpSpPr/>
          <p:nvPr/>
        </p:nvGrpSpPr>
        <p:grpSpPr>
          <a:xfrm>
            <a:off x="9644930" y="3903135"/>
            <a:ext cx="352434" cy="327810"/>
            <a:chOff x="9848851" y="3262313"/>
            <a:chExt cx="363538" cy="338138"/>
          </a:xfrm>
          <a:solidFill>
            <a:srgbClr val="2EC4B6"/>
          </a:solidFill>
        </p:grpSpPr>
        <p:sp>
          <p:nvSpPr>
            <p:cNvPr id="136" name="Freeform 115"/>
            <p:cNvSpPr>
              <a:spLocks/>
            </p:cNvSpPr>
            <p:nvPr/>
          </p:nvSpPr>
          <p:spPr bwMode="auto">
            <a:xfrm>
              <a:off x="9969501" y="3294063"/>
              <a:ext cx="242888" cy="17463"/>
            </a:xfrm>
            <a:custGeom>
              <a:avLst/>
              <a:gdLst>
                <a:gd name="T0" fmla="*/ 1 w 107"/>
                <a:gd name="T1" fmla="*/ 4 h 8"/>
                <a:gd name="T2" fmla="*/ 0 w 107"/>
                <a:gd name="T3" fmla="*/ 8 h 8"/>
                <a:gd name="T4" fmla="*/ 103 w 107"/>
                <a:gd name="T5" fmla="*/ 8 h 8"/>
                <a:gd name="T6" fmla="*/ 107 w 107"/>
                <a:gd name="T7" fmla="*/ 4 h 8"/>
                <a:gd name="T8" fmla="*/ 103 w 107"/>
                <a:gd name="T9" fmla="*/ 0 h 8"/>
                <a:gd name="T10" fmla="*/ 0 w 107"/>
                <a:gd name="T11" fmla="*/ 0 h 8"/>
                <a:gd name="T12" fmla="*/ 1 w 107"/>
                <a:gd name="T13" fmla="*/ 4 h 8"/>
              </a:gdLst>
              <a:ahLst/>
              <a:cxnLst>
                <a:cxn ang="0">
                  <a:pos x="T0" y="T1"/>
                </a:cxn>
                <a:cxn ang="0">
                  <a:pos x="T2" y="T3"/>
                </a:cxn>
                <a:cxn ang="0">
                  <a:pos x="T4" y="T5"/>
                </a:cxn>
                <a:cxn ang="0">
                  <a:pos x="T6" y="T7"/>
                </a:cxn>
                <a:cxn ang="0">
                  <a:pos x="T8" y="T9"/>
                </a:cxn>
                <a:cxn ang="0">
                  <a:pos x="T10" y="T11"/>
                </a:cxn>
                <a:cxn ang="0">
                  <a:pos x="T12" y="T13"/>
                </a:cxn>
              </a:cxnLst>
              <a:rect l="0" t="0" r="r" b="b"/>
              <a:pathLst>
                <a:path w="107" h="8">
                  <a:moveTo>
                    <a:pt x="1" y="4"/>
                  </a:moveTo>
                  <a:cubicBezTo>
                    <a:pt x="1" y="6"/>
                    <a:pt x="1" y="7"/>
                    <a:pt x="0" y="8"/>
                  </a:cubicBezTo>
                  <a:cubicBezTo>
                    <a:pt x="103" y="8"/>
                    <a:pt x="103" y="8"/>
                    <a:pt x="103" y="8"/>
                  </a:cubicBezTo>
                  <a:cubicBezTo>
                    <a:pt x="105" y="8"/>
                    <a:pt x="107" y="7"/>
                    <a:pt x="107" y="4"/>
                  </a:cubicBezTo>
                  <a:cubicBezTo>
                    <a:pt x="107" y="2"/>
                    <a:pt x="105" y="0"/>
                    <a:pt x="103" y="0"/>
                  </a:cubicBezTo>
                  <a:cubicBezTo>
                    <a:pt x="0" y="0"/>
                    <a:pt x="0" y="0"/>
                    <a:pt x="0" y="0"/>
                  </a:cubicBezTo>
                  <a:cubicBezTo>
                    <a:pt x="1" y="2"/>
                    <a:pt x="1" y="3"/>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7" name="Freeform 116"/>
            <p:cNvSpPr>
              <a:spLocks/>
            </p:cNvSpPr>
            <p:nvPr/>
          </p:nvSpPr>
          <p:spPr bwMode="auto">
            <a:xfrm>
              <a:off x="9848851" y="3294063"/>
              <a:ext cx="52388" cy="17463"/>
            </a:xfrm>
            <a:custGeom>
              <a:avLst/>
              <a:gdLst>
                <a:gd name="T0" fmla="*/ 22 w 23"/>
                <a:gd name="T1" fmla="*/ 4 h 8"/>
                <a:gd name="T2" fmla="*/ 23 w 23"/>
                <a:gd name="T3" fmla="*/ 0 h 8"/>
                <a:gd name="T4" fmla="*/ 4 w 23"/>
                <a:gd name="T5" fmla="*/ 0 h 8"/>
                <a:gd name="T6" fmla="*/ 0 w 23"/>
                <a:gd name="T7" fmla="*/ 4 h 8"/>
                <a:gd name="T8" fmla="*/ 4 w 23"/>
                <a:gd name="T9" fmla="*/ 8 h 8"/>
                <a:gd name="T10" fmla="*/ 23 w 23"/>
                <a:gd name="T11" fmla="*/ 8 h 8"/>
                <a:gd name="T12" fmla="*/ 22 w 23"/>
                <a:gd name="T13" fmla="*/ 4 h 8"/>
              </a:gdLst>
              <a:ahLst/>
              <a:cxnLst>
                <a:cxn ang="0">
                  <a:pos x="T0" y="T1"/>
                </a:cxn>
                <a:cxn ang="0">
                  <a:pos x="T2" y="T3"/>
                </a:cxn>
                <a:cxn ang="0">
                  <a:pos x="T4" y="T5"/>
                </a:cxn>
                <a:cxn ang="0">
                  <a:pos x="T6" y="T7"/>
                </a:cxn>
                <a:cxn ang="0">
                  <a:pos x="T8" y="T9"/>
                </a:cxn>
                <a:cxn ang="0">
                  <a:pos x="T10" y="T11"/>
                </a:cxn>
                <a:cxn ang="0">
                  <a:pos x="T12" y="T13"/>
                </a:cxn>
              </a:cxnLst>
              <a:rect l="0" t="0" r="r" b="b"/>
              <a:pathLst>
                <a:path w="23" h="8">
                  <a:moveTo>
                    <a:pt x="22" y="4"/>
                  </a:moveTo>
                  <a:cubicBezTo>
                    <a:pt x="22" y="3"/>
                    <a:pt x="23" y="2"/>
                    <a:pt x="23" y="0"/>
                  </a:cubicBezTo>
                  <a:cubicBezTo>
                    <a:pt x="4" y="0"/>
                    <a:pt x="4" y="0"/>
                    <a:pt x="4" y="0"/>
                  </a:cubicBezTo>
                  <a:cubicBezTo>
                    <a:pt x="2" y="0"/>
                    <a:pt x="0" y="2"/>
                    <a:pt x="0" y="4"/>
                  </a:cubicBezTo>
                  <a:cubicBezTo>
                    <a:pt x="0" y="7"/>
                    <a:pt x="2" y="8"/>
                    <a:pt x="4" y="8"/>
                  </a:cubicBezTo>
                  <a:cubicBezTo>
                    <a:pt x="23" y="8"/>
                    <a:pt x="23" y="8"/>
                    <a:pt x="23" y="8"/>
                  </a:cubicBezTo>
                  <a:cubicBezTo>
                    <a:pt x="23" y="7"/>
                    <a:pt x="22" y="6"/>
                    <a:pt x="2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8" name="Freeform 117"/>
            <p:cNvSpPr>
              <a:spLocks/>
            </p:cNvSpPr>
            <p:nvPr/>
          </p:nvSpPr>
          <p:spPr bwMode="auto">
            <a:xfrm>
              <a:off x="10147301" y="3422650"/>
              <a:ext cx="65088" cy="19050"/>
            </a:xfrm>
            <a:custGeom>
              <a:avLst/>
              <a:gdLst>
                <a:gd name="T0" fmla="*/ 1 w 29"/>
                <a:gd name="T1" fmla="*/ 4 h 8"/>
                <a:gd name="T2" fmla="*/ 0 w 29"/>
                <a:gd name="T3" fmla="*/ 8 h 8"/>
                <a:gd name="T4" fmla="*/ 25 w 29"/>
                <a:gd name="T5" fmla="*/ 8 h 8"/>
                <a:gd name="T6" fmla="*/ 29 w 29"/>
                <a:gd name="T7" fmla="*/ 4 h 8"/>
                <a:gd name="T8" fmla="*/ 25 w 29"/>
                <a:gd name="T9" fmla="*/ 0 h 8"/>
                <a:gd name="T10" fmla="*/ 0 w 29"/>
                <a:gd name="T11" fmla="*/ 0 h 8"/>
                <a:gd name="T12" fmla="*/ 1 w 29"/>
                <a:gd name="T13" fmla="*/ 4 h 8"/>
              </a:gdLst>
              <a:ahLst/>
              <a:cxnLst>
                <a:cxn ang="0">
                  <a:pos x="T0" y="T1"/>
                </a:cxn>
                <a:cxn ang="0">
                  <a:pos x="T2" y="T3"/>
                </a:cxn>
                <a:cxn ang="0">
                  <a:pos x="T4" y="T5"/>
                </a:cxn>
                <a:cxn ang="0">
                  <a:pos x="T6" y="T7"/>
                </a:cxn>
                <a:cxn ang="0">
                  <a:pos x="T8" y="T9"/>
                </a:cxn>
                <a:cxn ang="0">
                  <a:pos x="T10" y="T11"/>
                </a:cxn>
                <a:cxn ang="0">
                  <a:pos x="T12" y="T13"/>
                </a:cxn>
              </a:cxnLst>
              <a:rect l="0" t="0" r="r" b="b"/>
              <a:pathLst>
                <a:path w="29" h="8">
                  <a:moveTo>
                    <a:pt x="1" y="4"/>
                  </a:moveTo>
                  <a:cubicBezTo>
                    <a:pt x="1" y="5"/>
                    <a:pt x="0" y="6"/>
                    <a:pt x="0" y="8"/>
                  </a:cubicBezTo>
                  <a:cubicBezTo>
                    <a:pt x="25" y="8"/>
                    <a:pt x="25" y="8"/>
                    <a:pt x="25" y="8"/>
                  </a:cubicBezTo>
                  <a:cubicBezTo>
                    <a:pt x="27" y="8"/>
                    <a:pt x="29" y="6"/>
                    <a:pt x="29" y="4"/>
                  </a:cubicBezTo>
                  <a:cubicBezTo>
                    <a:pt x="29" y="2"/>
                    <a:pt x="27" y="0"/>
                    <a:pt x="25" y="0"/>
                  </a:cubicBezTo>
                  <a:cubicBezTo>
                    <a:pt x="0" y="0"/>
                    <a:pt x="0" y="0"/>
                    <a:pt x="0" y="0"/>
                  </a:cubicBezTo>
                  <a:cubicBezTo>
                    <a:pt x="0" y="1"/>
                    <a:pt x="1" y="2"/>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9" name="Freeform 118"/>
            <p:cNvSpPr>
              <a:spLocks/>
            </p:cNvSpPr>
            <p:nvPr/>
          </p:nvSpPr>
          <p:spPr bwMode="auto">
            <a:xfrm>
              <a:off x="9848851" y="3422650"/>
              <a:ext cx="230188" cy="19050"/>
            </a:xfrm>
            <a:custGeom>
              <a:avLst/>
              <a:gdLst>
                <a:gd name="T0" fmla="*/ 100 w 101"/>
                <a:gd name="T1" fmla="*/ 4 h 8"/>
                <a:gd name="T2" fmla="*/ 101 w 101"/>
                <a:gd name="T3" fmla="*/ 0 h 8"/>
                <a:gd name="T4" fmla="*/ 4 w 101"/>
                <a:gd name="T5" fmla="*/ 0 h 8"/>
                <a:gd name="T6" fmla="*/ 0 w 101"/>
                <a:gd name="T7" fmla="*/ 4 h 8"/>
                <a:gd name="T8" fmla="*/ 4 w 101"/>
                <a:gd name="T9" fmla="*/ 8 h 8"/>
                <a:gd name="T10" fmla="*/ 101 w 101"/>
                <a:gd name="T11" fmla="*/ 8 h 8"/>
                <a:gd name="T12" fmla="*/ 100 w 101"/>
                <a:gd name="T13" fmla="*/ 4 h 8"/>
              </a:gdLst>
              <a:ahLst/>
              <a:cxnLst>
                <a:cxn ang="0">
                  <a:pos x="T0" y="T1"/>
                </a:cxn>
                <a:cxn ang="0">
                  <a:pos x="T2" y="T3"/>
                </a:cxn>
                <a:cxn ang="0">
                  <a:pos x="T4" y="T5"/>
                </a:cxn>
                <a:cxn ang="0">
                  <a:pos x="T6" y="T7"/>
                </a:cxn>
                <a:cxn ang="0">
                  <a:pos x="T8" y="T9"/>
                </a:cxn>
                <a:cxn ang="0">
                  <a:pos x="T10" y="T11"/>
                </a:cxn>
                <a:cxn ang="0">
                  <a:pos x="T12" y="T13"/>
                </a:cxn>
              </a:cxnLst>
              <a:rect l="0" t="0" r="r" b="b"/>
              <a:pathLst>
                <a:path w="101" h="8">
                  <a:moveTo>
                    <a:pt x="100" y="4"/>
                  </a:moveTo>
                  <a:cubicBezTo>
                    <a:pt x="100" y="2"/>
                    <a:pt x="100" y="1"/>
                    <a:pt x="101" y="0"/>
                  </a:cubicBezTo>
                  <a:cubicBezTo>
                    <a:pt x="4" y="0"/>
                    <a:pt x="4" y="0"/>
                    <a:pt x="4" y="0"/>
                  </a:cubicBezTo>
                  <a:cubicBezTo>
                    <a:pt x="2" y="0"/>
                    <a:pt x="0" y="2"/>
                    <a:pt x="0" y="4"/>
                  </a:cubicBezTo>
                  <a:cubicBezTo>
                    <a:pt x="0" y="6"/>
                    <a:pt x="2" y="8"/>
                    <a:pt x="4" y="8"/>
                  </a:cubicBezTo>
                  <a:cubicBezTo>
                    <a:pt x="101" y="8"/>
                    <a:pt x="101" y="8"/>
                    <a:pt x="101" y="8"/>
                  </a:cubicBezTo>
                  <a:cubicBezTo>
                    <a:pt x="100" y="6"/>
                    <a:pt x="100" y="5"/>
                    <a:pt x="10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0" name="Freeform 119"/>
            <p:cNvSpPr>
              <a:spLocks/>
            </p:cNvSpPr>
            <p:nvPr/>
          </p:nvSpPr>
          <p:spPr bwMode="auto">
            <a:xfrm>
              <a:off x="10020301" y="3551238"/>
              <a:ext cx="192088" cy="17463"/>
            </a:xfrm>
            <a:custGeom>
              <a:avLst/>
              <a:gdLst>
                <a:gd name="T0" fmla="*/ 1 w 85"/>
                <a:gd name="T1" fmla="*/ 4 h 8"/>
                <a:gd name="T2" fmla="*/ 0 w 85"/>
                <a:gd name="T3" fmla="*/ 8 h 8"/>
                <a:gd name="T4" fmla="*/ 81 w 85"/>
                <a:gd name="T5" fmla="*/ 8 h 8"/>
                <a:gd name="T6" fmla="*/ 85 w 85"/>
                <a:gd name="T7" fmla="*/ 4 h 8"/>
                <a:gd name="T8" fmla="*/ 81 w 85"/>
                <a:gd name="T9" fmla="*/ 0 h 8"/>
                <a:gd name="T10" fmla="*/ 0 w 85"/>
                <a:gd name="T11" fmla="*/ 0 h 8"/>
                <a:gd name="T12" fmla="*/ 1 w 85"/>
                <a:gd name="T13" fmla="*/ 4 h 8"/>
              </a:gdLst>
              <a:ahLst/>
              <a:cxnLst>
                <a:cxn ang="0">
                  <a:pos x="T0" y="T1"/>
                </a:cxn>
                <a:cxn ang="0">
                  <a:pos x="T2" y="T3"/>
                </a:cxn>
                <a:cxn ang="0">
                  <a:pos x="T4" y="T5"/>
                </a:cxn>
                <a:cxn ang="0">
                  <a:pos x="T6" y="T7"/>
                </a:cxn>
                <a:cxn ang="0">
                  <a:pos x="T8" y="T9"/>
                </a:cxn>
                <a:cxn ang="0">
                  <a:pos x="T10" y="T11"/>
                </a:cxn>
                <a:cxn ang="0">
                  <a:pos x="T12" y="T13"/>
                </a:cxn>
              </a:cxnLst>
              <a:rect l="0" t="0" r="r" b="b"/>
              <a:pathLst>
                <a:path w="85" h="8">
                  <a:moveTo>
                    <a:pt x="1" y="4"/>
                  </a:moveTo>
                  <a:cubicBezTo>
                    <a:pt x="1" y="6"/>
                    <a:pt x="1" y="7"/>
                    <a:pt x="0" y="8"/>
                  </a:cubicBezTo>
                  <a:cubicBezTo>
                    <a:pt x="81" y="8"/>
                    <a:pt x="81" y="8"/>
                    <a:pt x="81" y="8"/>
                  </a:cubicBezTo>
                  <a:cubicBezTo>
                    <a:pt x="83" y="8"/>
                    <a:pt x="85" y="6"/>
                    <a:pt x="85" y="4"/>
                  </a:cubicBezTo>
                  <a:cubicBezTo>
                    <a:pt x="85" y="2"/>
                    <a:pt x="83" y="0"/>
                    <a:pt x="81" y="0"/>
                  </a:cubicBezTo>
                  <a:cubicBezTo>
                    <a:pt x="0" y="0"/>
                    <a:pt x="0" y="0"/>
                    <a:pt x="0" y="0"/>
                  </a:cubicBezTo>
                  <a:cubicBezTo>
                    <a:pt x="1" y="1"/>
                    <a:pt x="1" y="3"/>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1" name="Freeform 120"/>
            <p:cNvSpPr>
              <a:spLocks/>
            </p:cNvSpPr>
            <p:nvPr/>
          </p:nvSpPr>
          <p:spPr bwMode="auto">
            <a:xfrm>
              <a:off x="9848851" y="3551238"/>
              <a:ext cx="103188" cy="17463"/>
            </a:xfrm>
            <a:custGeom>
              <a:avLst/>
              <a:gdLst>
                <a:gd name="T0" fmla="*/ 44 w 45"/>
                <a:gd name="T1" fmla="*/ 4 h 8"/>
                <a:gd name="T2" fmla="*/ 45 w 45"/>
                <a:gd name="T3" fmla="*/ 0 h 8"/>
                <a:gd name="T4" fmla="*/ 4 w 45"/>
                <a:gd name="T5" fmla="*/ 0 h 8"/>
                <a:gd name="T6" fmla="*/ 0 w 45"/>
                <a:gd name="T7" fmla="*/ 4 h 8"/>
                <a:gd name="T8" fmla="*/ 4 w 45"/>
                <a:gd name="T9" fmla="*/ 8 h 8"/>
                <a:gd name="T10" fmla="*/ 45 w 45"/>
                <a:gd name="T11" fmla="*/ 8 h 8"/>
                <a:gd name="T12" fmla="*/ 44 w 45"/>
                <a:gd name="T13" fmla="*/ 4 h 8"/>
              </a:gdLst>
              <a:ahLst/>
              <a:cxnLst>
                <a:cxn ang="0">
                  <a:pos x="T0" y="T1"/>
                </a:cxn>
                <a:cxn ang="0">
                  <a:pos x="T2" y="T3"/>
                </a:cxn>
                <a:cxn ang="0">
                  <a:pos x="T4" y="T5"/>
                </a:cxn>
                <a:cxn ang="0">
                  <a:pos x="T6" y="T7"/>
                </a:cxn>
                <a:cxn ang="0">
                  <a:pos x="T8" y="T9"/>
                </a:cxn>
                <a:cxn ang="0">
                  <a:pos x="T10" y="T11"/>
                </a:cxn>
                <a:cxn ang="0">
                  <a:pos x="T12" y="T13"/>
                </a:cxn>
              </a:cxnLst>
              <a:rect l="0" t="0" r="r" b="b"/>
              <a:pathLst>
                <a:path w="45" h="8">
                  <a:moveTo>
                    <a:pt x="44" y="4"/>
                  </a:moveTo>
                  <a:cubicBezTo>
                    <a:pt x="44" y="3"/>
                    <a:pt x="45" y="1"/>
                    <a:pt x="45" y="0"/>
                  </a:cubicBezTo>
                  <a:cubicBezTo>
                    <a:pt x="4" y="0"/>
                    <a:pt x="4" y="0"/>
                    <a:pt x="4" y="0"/>
                  </a:cubicBezTo>
                  <a:cubicBezTo>
                    <a:pt x="2" y="0"/>
                    <a:pt x="0" y="2"/>
                    <a:pt x="0" y="4"/>
                  </a:cubicBezTo>
                  <a:cubicBezTo>
                    <a:pt x="0" y="6"/>
                    <a:pt x="2" y="8"/>
                    <a:pt x="4" y="8"/>
                  </a:cubicBezTo>
                  <a:cubicBezTo>
                    <a:pt x="45" y="8"/>
                    <a:pt x="45" y="8"/>
                    <a:pt x="45" y="8"/>
                  </a:cubicBezTo>
                  <a:cubicBezTo>
                    <a:pt x="45" y="7"/>
                    <a:pt x="44" y="6"/>
                    <a:pt x="44"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2" name="Freeform 121"/>
            <p:cNvSpPr>
              <a:spLocks noEditPoints="1"/>
            </p:cNvSpPr>
            <p:nvPr/>
          </p:nvSpPr>
          <p:spPr bwMode="auto">
            <a:xfrm>
              <a:off x="9894889" y="3262313"/>
              <a:ext cx="82550" cy="80963"/>
            </a:xfrm>
            <a:custGeom>
              <a:avLst/>
              <a:gdLst>
                <a:gd name="T0" fmla="*/ 18 w 36"/>
                <a:gd name="T1" fmla="*/ 36 h 36"/>
                <a:gd name="T2" fmla="*/ 0 w 36"/>
                <a:gd name="T3" fmla="*/ 18 h 36"/>
                <a:gd name="T4" fmla="*/ 18 w 36"/>
                <a:gd name="T5" fmla="*/ 0 h 36"/>
                <a:gd name="T6" fmla="*/ 36 w 36"/>
                <a:gd name="T7" fmla="*/ 18 h 36"/>
                <a:gd name="T8" fmla="*/ 18 w 36"/>
                <a:gd name="T9" fmla="*/ 36 h 36"/>
                <a:gd name="T10" fmla="*/ 18 w 36"/>
                <a:gd name="T11" fmla="*/ 4 h 36"/>
                <a:gd name="T12" fmla="*/ 4 w 36"/>
                <a:gd name="T13" fmla="*/ 18 h 36"/>
                <a:gd name="T14" fmla="*/ 18 w 36"/>
                <a:gd name="T15" fmla="*/ 32 h 36"/>
                <a:gd name="T16" fmla="*/ 32 w 36"/>
                <a:gd name="T17" fmla="*/ 18 h 36"/>
                <a:gd name="T18" fmla="*/ 18 w 36"/>
                <a:gd name="T19" fmla="*/ 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36">
                  <a:moveTo>
                    <a:pt x="18" y="36"/>
                  </a:moveTo>
                  <a:cubicBezTo>
                    <a:pt x="8" y="36"/>
                    <a:pt x="0" y="28"/>
                    <a:pt x="0" y="18"/>
                  </a:cubicBezTo>
                  <a:cubicBezTo>
                    <a:pt x="0" y="8"/>
                    <a:pt x="8" y="0"/>
                    <a:pt x="18" y="0"/>
                  </a:cubicBezTo>
                  <a:cubicBezTo>
                    <a:pt x="28" y="0"/>
                    <a:pt x="36" y="8"/>
                    <a:pt x="36" y="18"/>
                  </a:cubicBezTo>
                  <a:cubicBezTo>
                    <a:pt x="36" y="28"/>
                    <a:pt x="28" y="36"/>
                    <a:pt x="18" y="36"/>
                  </a:cubicBezTo>
                  <a:close/>
                  <a:moveTo>
                    <a:pt x="18" y="4"/>
                  </a:moveTo>
                  <a:cubicBezTo>
                    <a:pt x="11" y="4"/>
                    <a:pt x="4" y="10"/>
                    <a:pt x="4" y="18"/>
                  </a:cubicBezTo>
                  <a:cubicBezTo>
                    <a:pt x="4" y="26"/>
                    <a:pt x="11" y="32"/>
                    <a:pt x="18" y="32"/>
                  </a:cubicBezTo>
                  <a:cubicBezTo>
                    <a:pt x="26" y="32"/>
                    <a:pt x="32" y="26"/>
                    <a:pt x="32" y="18"/>
                  </a:cubicBezTo>
                  <a:cubicBezTo>
                    <a:pt x="32" y="10"/>
                    <a:pt x="26"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3" name="Freeform 122"/>
            <p:cNvSpPr>
              <a:spLocks noEditPoints="1"/>
            </p:cNvSpPr>
            <p:nvPr/>
          </p:nvSpPr>
          <p:spPr bwMode="auto">
            <a:xfrm>
              <a:off x="10072689" y="3390900"/>
              <a:ext cx="80963" cy="80963"/>
            </a:xfrm>
            <a:custGeom>
              <a:avLst/>
              <a:gdLst>
                <a:gd name="T0" fmla="*/ 18 w 36"/>
                <a:gd name="T1" fmla="*/ 35 h 35"/>
                <a:gd name="T2" fmla="*/ 0 w 36"/>
                <a:gd name="T3" fmla="*/ 18 h 35"/>
                <a:gd name="T4" fmla="*/ 18 w 36"/>
                <a:gd name="T5" fmla="*/ 0 h 35"/>
                <a:gd name="T6" fmla="*/ 36 w 36"/>
                <a:gd name="T7" fmla="*/ 18 h 35"/>
                <a:gd name="T8" fmla="*/ 18 w 36"/>
                <a:gd name="T9" fmla="*/ 35 h 35"/>
                <a:gd name="T10" fmla="*/ 18 w 36"/>
                <a:gd name="T11" fmla="*/ 4 h 35"/>
                <a:gd name="T12" fmla="*/ 4 w 36"/>
                <a:gd name="T13" fmla="*/ 18 h 35"/>
                <a:gd name="T14" fmla="*/ 18 w 36"/>
                <a:gd name="T15" fmla="*/ 31 h 35"/>
                <a:gd name="T16" fmla="*/ 32 w 36"/>
                <a:gd name="T17" fmla="*/ 18 h 35"/>
                <a:gd name="T18" fmla="*/ 18 w 36"/>
                <a:gd name="T19" fmla="*/ 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35">
                  <a:moveTo>
                    <a:pt x="18" y="35"/>
                  </a:moveTo>
                  <a:cubicBezTo>
                    <a:pt x="8" y="35"/>
                    <a:pt x="0" y="27"/>
                    <a:pt x="0" y="18"/>
                  </a:cubicBezTo>
                  <a:cubicBezTo>
                    <a:pt x="0" y="8"/>
                    <a:pt x="8" y="0"/>
                    <a:pt x="18" y="0"/>
                  </a:cubicBezTo>
                  <a:cubicBezTo>
                    <a:pt x="28" y="0"/>
                    <a:pt x="36" y="8"/>
                    <a:pt x="36" y="18"/>
                  </a:cubicBezTo>
                  <a:cubicBezTo>
                    <a:pt x="36" y="27"/>
                    <a:pt x="28" y="35"/>
                    <a:pt x="18" y="35"/>
                  </a:cubicBezTo>
                  <a:close/>
                  <a:moveTo>
                    <a:pt x="18" y="4"/>
                  </a:moveTo>
                  <a:cubicBezTo>
                    <a:pt x="10" y="4"/>
                    <a:pt x="4" y="10"/>
                    <a:pt x="4" y="18"/>
                  </a:cubicBezTo>
                  <a:cubicBezTo>
                    <a:pt x="4" y="25"/>
                    <a:pt x="10" y="31"/>
                    <a:pt x="18" y="31"/>
                  </a:cubicBezTo>
                  <a:cubicBezTo>
                    <a:pt x="25" y="31"/>
                    <a:pt x="32" y="25"/>
                    <a:pt x="32" y="18"/>
                  </a:cubicBezTo>
                  <a:cubicBezTo>
                    <a:pt x="32"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4" name="Freeform 123"/>
            <p:cNvSpPr>
              <a:spLocks noEditPoints="1"/>
            </p:cNvSpPr>
            <p:nvPr/>
          </p:nvSpPr>
          <p:spPr bwMode="auto">
            <a:xfrm>
              <a:off x="9944101" y="3519488"/>
              <a:ext cx="82550" cy="80963"/>
            </a:xfrm>
            <a:custGeom>
              <a:avLst/>
              <a:gdLst>
                <a:gd name="T0" fmla="*/ 18 w 36"/>
                <a:gd name="T1" fmla="*/ 36 h 36"/>
                <a:gd name="T2" fmla="*/ 0 w 36"/>
                <a:gd name="T3" fmla="*/ 18 h 36"/>
                <a:gd name="T4" fmla="*/ 18 w 36"/>
                <a:gd name="T5" fmla="*/ 0 h 36"/>
                <a:gd name="T6" fmla="*/ 36 w 36"/>
                <a:gd name="T7" fmla="*/ 18 h 36"/>
                <a:gd name="T8" fmla="*/ 18 w 36"/>
                <a:gd name="T9" fmla="*/ 36 h 36"/>
                <a:gd name="T10" fmla="*/ 18 w 36"/>
                <a:gd name="T11" fmla="*/ 4 h 36"/>
                <a:gd name="T12" fmla="*/ 4 w 36"/>
                <a:gd name="T13" fmla="*/ 18 h 36"/>
                <a:gd name="T14" fmla="*/ 18 w 36"/>
                <a:gd name="T15" fmla="*/ 32 h 36"/>
                <a:gd name="T16" fmla="*/ 32 w 36"/>
                <a:gd name="T17" fmla="*/ 18 h 36"/>
                <a:gd name="T18" fmla="*/ 18 w 36"/>
                <a:gd name="T19" fmla="*/ 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36">
                  <a:moveTo>
                    <a:pt x="18" y="36"/>
                  </a:moveTo>
                  <a:cubicBezTo>
                    <a:pt x="8" y="36"/>
                    <a:pt x="0" y="28"/>
                    <a:pt x="0" y="18"/>
                  </a:cubicBezTo>
                  <a:cubicBezTo>
                    <a:pt x="0" y="8"/>
                    <a:pt x="8" y="0"/>
                    <a:pt x="18" y="0"/>
                  </a:cubicBezTo>
                  <a:cubicBezTo>
                    <a:pt x="28" y="0"/>
                    <a:pt x="36" y="8"/>
                    <a:pt x="36" y="18"/>
                  </a:cubicBezTo>
                  <a:cubicBezTo>
                    <a:pt x="36" y="28"/>
                    <a:pt x="28" y="36"/>
                    <a:pt x="18" y="36"/>
                  </a:cubicBezTo>
                  <a:close/>
                  <a:moveTo>
                    <a:pt x="18" y="4"/>
                  </a:moveTo>
                  <a:cubicBezTo>
                    <a:pt x="11" y="4"/>
                    <a:pt x="4" y="10"/>
                    <a:pt x="4" y="18"/>
                  </a:cubicBezTo>
                  <a:cubicBezTo>
                    <a:pt x="4" y="26"/>
                    <a:pt x="11" y="32"/>
                    <a:pt x="18" y="32"/>
                  </a:cubicBezTo>
                  <a:cubicBezTo>
                    <a:pt x="26" y="32"/>
                    <a:pt x="32" y="26"/>
                    <a:pt x="32" y="18"/>
                  </a:cubicBezTo>
                  <a:cubicBezTo>
                    <a:pt x="32" y="10"/>
                    <a:pt x="26"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45" name="Freeform 124"/>
          <p:cNvSpPr>
            <a:spLocks/>
          </p:cNvSpPr>
          <p:nvPr/>
        </p:nvSpPr>
        <p:spPr bwMode="auto">
          <a:xfrm>
            <a:off x="8767694" y="3863121"/>
            <a:ext cx="423229" cy="397065"/>
          </a:xfrm>
          <a:custGeom>
            <a:avLst/>
            <a:gdLst>
              <a:gd name="T0" fmla="*/ 177 w 192"/>
              <a:gd name="T1" fmla="*/ 15 h 180"/>
              <a:gd name="T2" fmla="*/ 122 w 192"/>
              <a:gd name="T3" fmla="*/ 15 h 180"/>
              <a:gd name="T4" fmla="*/ 85 w 192"/>
              <a:gd name="T5" fmla="*/ 52 h 180"/>
              <a:gd name="T6" fmla="*/ 24 w 192"/>
              <a:gd name="T7" fmla="*/ 114 h 180"/>
              <a:gd name="T8" fmla="*/ 11 w 192"/>
              <a:gd name="T9" fmla="*/ 126 h 180"/>
              <a:gd name="T10" fmla="*/ 11 w 192"/>
              <a:gd name="T11" fmla="*/ 168 h 180"/>
              <a:gd name="T12" fmla="*/ 53 w 192"/>
              <a:gd name="T13" fmla="*/ 168 h 180"/>
              <a:gd name="T14" fmla="*/ 103 w 192"/>
              <a:gd name="T15" fmla="*/ 118 h 180"/>
              <a:gd name="T16" fmla="*/ 127 w 192"/>
              <a:gd name="T17" fmla="*/ 94 h 180"/>
              <a:gd name="T18" fmla="*/ 151 w 192"/>
              <a:gd name="T19" fmla="*/ 70 h 180"/>
              <a:gd name="T20" fmla="*/ 151 w 192"/>
              <a:gd name="T21" fmla="*/ 41 h 180"/>
              <a:gd name="T22" fmla="*/ 122 w 192"/>
              <a:gd name="T23" fmla="*/ 41 h 180"/>
              <a:gd name="T24" fmla="*/ 50 w 192"/>
              <a:gd name="T25" fmla="*/ 113 h 180"/>
              <a:gd name="T26" fmla="*/ 55 w 192"/>
              <a:gd name="T27" fmla="*/ 118 h 180"/>
              <a:gd name="T28" fmla="*/ 127 w 192"/>
              <a:gd name="T29" fmla="*/ 46 h 180"/>
              <a:gd name="T30" fmla="*/ 137 w 192"/>
              <a:gd name="T31" fmla="*/ 42 h 180"/>
              <a:gd name="T32" fmla="*/ 146 w 192"/>
              <a:gd name="T33" fmla="*/ 46 h 180"/>
              <a:gd name="T34" fmla="*/ 150 w 192"/>
              <a:gd name="T35" fmla="*/ 56 h 180"/>
              <a:gd name="T36" fmla="*/ 146 w 192"/>
              <a:gd name="T37" fmla="*/ 65 h 180"/>
              <a:gd name="T38" fmla="*/ 122 w 192"/>
              <a:gd name="T39" fmla="*/ 89 h 180"/>
              <a:gd name="T40" fmla="*/ 98 w 192"/>
              <a:gd name="T41" fmla="*/ 113 h 180"/>
              <a:gd name="T42" fmla="*/ 48 w 192"/>
              <a:gd name="T43" fmla="*/ 163 h 180"/>
              <a:gd name="T44" fmla="*/ 32 w 192"/>
              <a:gd name="T45" fmla="*/ 170 h 180"/>
              <a:gd name="T46" fmla="*/ 16 w 192"/>
              <a:gd name="T47" fmla="*/ 163 h 180"/>
              <a:gd name="T48" fmla="*/ 9 w 192"/>
              <a:gd name="T49" fmla="*/ 147 h 180"/>
              <a:gd name="T50" fmla="*/ 16 w 192"/>
              <a:gd name="T51" fmla="*/ 131 h 180"/>
              <a:gd name="T52" fmla="*/ 28 w 192"/>
              <a:gd name="T53" fmla="*/ 119 h 180"/>
              <a:gd name="T54" fmla="*/ 90 w 192"/>
              <a:gd name="T55" fmla="*/ 57 h 180"/>
              <a:gd name="T56" fmla="*/ 127 w 192"/>
              <a:gd name="T57" fmla="*/ 20 h 180"/>
              <a:gd name="T58" fmla="*/ 149 w 192"/>
              <a:gd name="T59" fmla="*/ 11 h 180"/>
              <a:gd name="T60" fmla="*/ 172 w 192"/>
              <a:gd name="T61" fmla="*/ 20 h 180"/>
              <a:gd name="T62" fmla="*/ 181 w 192"/>
              <a:gd name="T63" fmla="*/ 42 h 180"/>
              <a:gd name="T64" fmla="*/ 172 w 192"/>
              <a:gd name="T65" fmla="*/ 64 h 180"/>
              <a:gd name="T66" fmla="*/ 86 w 192"/>
              <a:gd name="T67" fmla="*/ 150 h 180"/>
              <a:gd name="T68" fmla="*/ 91 w 192"/>
              <a:gd name="T69" fmla="*/ 155 h 180"/>
              <a:gd name="T70" fmla="*/ 177 w 192"/>
              <a:gd name="T71" fmla="*/ 69 h 180"/>
              <a:gd name="T72" fmla="*/ 177 w 192"/>
              <a:gd name="T73" fmla="*/ 15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2" h="180">
                <a:moveTo>
                  <a:pt x="177" y="15"/>
                </a:moveTo>
                <a:cubicBezTo>
                  <a:pt x="162" y="0"/>
                  <a:pt x="137" y="0"/>
                  <a:pt x="122" y="15"/>
                </a:cubicBezTo>
                <a:cubicBezTo>
                  <a:pt x="85" y="52"/>
                  <a:pt x="85" y="52"/>
                  <a:pt x="85" y="52"/>
                </a:cubicBezTo>
                <a:cubicBezTo>
                  <a:pt x="24" y="114"/>
                  <a:pt x="24" y="114"/>
                  <a:pt x="24" y="114"/>
                </a:cubicBezTo>
                <a:cubicBezTo>
                  <a:pt x="11" y="126"/>
                  <a:pt x="11" y="126"/>
                  <a:pt x="11" y="126"/>
                </a:cubicBezTo>
                <a:cubicBezTo>
                  <a:pt x="0" y="138"/>
                  <a:pt x="0" y="157"/>
                  <a:pt x="11" y="168"/>
                </a:cubicBezTo>
                <a:cubicBezTo>
                  <a:pt x="23" y="180"/>
                  <a:pt x="42" y="180"/>
                  <a:pt x="53" y="168"/>
                </a:cubicBezTo>
                <a:cubicBezTo>
                  <a:pt x="103" y="118"/>
                  <a:pt x="103" y="118"/>
                  <a:pt x="103" y="118"/>
                </a:cubicBezTo>
                <a:cubicBezTo>
                  <a:pt x="127" y="94"/>
                  <a:pt x="127" y="94"/>
                  <a:pt x="127" y="94"/>
                </a:cubicBezTo>
                <a:cubicBezTo>
                  <a:pt x="151" y="70"/>
                  <a:pt x="151" y="70"/>
                  <a:pt x="151" y="70"/>
                </a:cubicBezTo>
                <a:cubicBezTo>
                  <a:pt x="159" y="62"/>
                  <a:pt x="159" y="49"/>
                  <a:pt x="151" y="41"/>
                </a:cubicBezTo>
                <a:cubicBezTo>
                  <a:pt x="143" y="33"/>
                  <a:pt x="130" y="33"/>
                  <a:pt x="122" y="41"/>
                </a:cubicBezTo>
                <a:cubicBezTo>
                  <a:pt x="50" y="113"/>
                  <a:pt x="50" y="113"/>
                  <a:pt x="50" y="113"/>
                </a:cubicBezTo>
                <a:cubicBezTo>
                  <a:pt x="55" y="118"/>
                  <a:pt x="55" y="118"/>
                  <a:pt x="55" y="118"/>
                </a:cubicBezTo>
                <a:cubicBezTo>
                  <a:pt x="127" y="46"/>
                  <a:pt x="127" y="46"/>
                  <a:pt x="127" y="46"/>
                </a:cubicBezTo>
                <a:cubicBezTo>
                  <a:pt x="130" y="44"/>
                  <a:pt x="133" y="42"/>
                  <a:pt x="137" y="42"/>
                </a:cubicBezTo>
                <a:cubicBezTo>
                  <a:pt x="140" y="42"/>
                  <a:pt x="143" y="44"/>
                  <a:pt x="146" y="46"/>
                </a:cubicBezTo>
                <a:cubicBezTo>
                  <a:pt x="149" y="49"/>
                  <a:pt x="150" y="52"/>
                  <a:pt x="150" y="56"/>
                </a:cubicBezTo>
                <a:cubicBezTo>
                  <a:pt x="150" y="59"/>
                  <a:pt x="149" y="63"/>
                  <a:pt x="146" y="65"/>
                </a:cubicBezTo>
                <a:cubicBezTo>
                  <a:pt x="122" y="89"/>
                  <a:pt x="122" y="89"/>
                  <a:pt x="122" y="89"/>
                </a:cubicBezTo>
                <a:cubicBezTo>
                  <a:pt x="98" y="113"/>
                  <a:pt x="98" y="113"/>
                  <a:pt x="98" y="113"/>
                </a:cubicBezTo>
                <a:cubicBezTo>
                  <a:pt x="48" y="163"/>
                  <a:pt x="48" y="163"/>
                  <a:pt x="48" y="163"/>
                </a:cubicBezTo>
                <a:cubicBezTo>
                  <a:pt x="44" y="168"/>
                  <a:pt x="38" y="170"/>
                  <a:pt x="32" y="170"/>
                </a:cubicBezTo>
                <a:cubicBezTo>
                  <a:pt x="26" y="170"/>
                  <a:pt x="21" y="168"/>
                  <a:pt x="16" y="163"/>
                </a:cubicBezTo>
                <a:cubicBezTo>
                  <a:pt x="12" y="159"/>
                  <a:pt x="9" y="153"/>
                  <a:pt x="9" y="147"/>
                </a:cubicBezTo>
                <a:cubicBezTo>
                  <a:pt x="9" y="141"/>
                  <a:pt x="12" y="136"/>
                  <a:pt x="16" y="131"/>
                </a:cubicBezTo>
                <a:cubicBezTo>
                  <a:pt x="28" y="119"/>
                  <a:pt x="28" y="119"/>
                  <a:pt x="28" y="119"/>
                </a:cubicBezTo>
                <a:cubicBezTo>
                  <a:pt x="90" y="57"/>
                  <a:pt x="90" y="57"/>
                  <a:pt x="90" y="57"/>
                </a:cubicBezTo>
                <a:cubicBezTo>
                  <a:pt x="127" y="20"/>
                  <a:pt x="127" y="20"/>
                  <a:pt x="127" y="20"/>
                </a:cubicBezTo>
                <a:cubicBezTo>
                  <a:pt x="133" y="14"/>
                  <a:pt x="141" y="11"/>
                  <a:pt x="149" y="11"/>
                </a:cubicBezTo>
                <a:cubicBezTo>
                  <a:pt x="157" y="11"/>
                  <a:pt x="166" y="14"/>
                  <a:pt x="172" y="20"/>
                </a:cubicBezTo>
                <a:cubicBezTo>
                  <a:pt x="178" y="26"/>
                  <a:pt x="181" y="34"/>
                  <a:pt x="181" y="42"/>
                </a:cubicBezTo>
                <a:cubicBezTo>
                  <a:pt x="181" y="50"/>
                  <a:pt x="178" y="58"/>
                  <a:pt x="172" y="64"/>
                </a:cubicBezTo>
                <a:cubicBezTo>
                  <a:pt x="86" y="150"/>
                  <a:pt x="86" y="150"/>
                  <a:pt x="86" y="150"/>
                </a:cubicBezTo>
                <a:cubicBezTo>
                  <a:pt x="91" y="155"/>
                  <a:pt x="91" y="155"/>
                  <a:pt x="91" y="155"/>
                </a:cubicBezTo>
                <a:cubicBezTo>
                  <a:pt x="177" y="69"/>
                  <a:pt x="177" y="69"/>
                  <a:pt x="177" y="69"/>
                </a:cubicBezTo>
                <a:cubicBezTo>
                  <a:pt x="192" y="54"/>
                  <a:pt x="192" y="30"/>
                  <a:pt x="177" y="15"/>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grpSp>
        <p:nvGrpSpPr>
          <p:cNvPr id="249" name="组合 248"/>
          <p:cNvGrpSpPr/>
          <p:nvPr/>
        </p:nvGrpSpPr>
        <p:grpSpPr>
          <a:xfrm>
            <a:off x="6274496" y="3887745"/>
            <a:ext cx="315498" cy="346277"/>
            <a:chOff x="6372226" y="3246438"/>
            <a:chExt cx="325438" cy="357187"/>
          </a:xfrm>
          <a:solidFill>
            <a:srgbClr val="2EC4B6"/>
          </a:solidFill>
        </p:grpSpPr>
        <p:sp>
          <p:nvSpPr>
            <p:cNvPr id="146" name="Freeform 125"/>
            <p:cNvSpPr>
              <a:spLocks noEditPoints="1"/>
            </p:cNvSpPr>
            <p:nvPr/>
          </p:nvSpPr>
          <p:spPr bwMode="auto">
            <a:xfrm>
              <a:off x="6372226" y="3536950"/>
              <a:ext cx="325438" cy="66675"/>
            </a:xfrm>
            <a:custGeom>
              <a:avLst/>
              <a:gdLst>
                <a:gd name="T0" fmla="*/ 128 w 143"/>
                <a:gd name="T1" fmla="*/ 29 h 29"/>
                <a:gd name="T2" fmla="*/ 14 w 143"/>
                <a:gd name="T3" fmla="*/ 29 h 29"/>
                <a:gd name="T4" fmla="*/ 0 w 143"/>
                <a:gd name="T5" fmla="*/ 15 h 29"/>
                <a:gd name="T6" fmla="*/ 14 w 143"/>
                <a:gd name="T7" fmla="*/ 0 h 29"/>
                <a:gd name="T8" fmla="*/ 54 w 143"/>
                <a:gd name="T9" fmla="*/ 0 h 29"/>
                <a:gd name="T10" fmla="*/ 58 w 143"/>
                <a:gd name="T11" fmla="*/ 7 h 29"/>
                <a:gd name="T12" fmla="*/ 71 w 143"/>
                <a:gd name="T13" fmla="*/ 16 h 29"/>
                <a:gd name="T14" fmla="*/ 84 w 143"/>
                <a:gd name="T15" fmla="*/ 7 h 29"/>
                <a:gd name="T16" fmla="*/ 88 w 143"/>
                <a:gd name="T17" fmla="*/ 0 h 29"/>
                <a:gd name="T18" fmla="*/ 128 w 143"/>
                <a:gd name="T19" fmla="*/ 0 h 29"/>
                <a:gd name="T20" fmla="*/ 143 w 143"/>
                <a:gd name="T21" fmla="*/ 15 h 29"/>
                <a:gd name="T22" fmla="*/ 128 w 143"/>
                <a:gd name="T23" fmla="*/ 29 h 29"/>
                <a:gd name="T24" fmla="*/ 14 w 143"/>
                <a:gd name="T25" fmla="*/ 4 h 29"/>
                <a:gd name="T26" fmla="*/ 4 w 143"/>
                <a:gd name="T27" fmla="*/ 15 h 29"/>
                <a:gd name="T28" fmla="*/ 14 w 143"/>
                <a:gd name="T29" fmla="*/ 25 h 29"/>
                <a:gd name="T30" fmla="*/ 128 w 143"/>
                <a:gd name="T31" fmla="*/ 25 h 29"/>
                <a:gd name="T32" fmla="*/ 139 w 143"/>
                <a:gd name="T33" fmla="*/ 15 h 29"/>
                <a:gd name="T34" fmla="*/ 128 w 143"/>
                <a:gd name="T35" fmla="*/ 4 h 29"/>
                <a:gd name="T36" fmla="*/ 91 w 143"/>
                <a:gd name="T37" fmla="*/ 4 h 29"/>
                <a:gd name="T38" fmla="*/ 88 w 143"/>
                <a:gd name="T39" fmla="*/ 9 h 29"/>
                <a:gd name="T40" fmla="*/ 71 w 143"/>
                <a:gd name="T41" fmla="*/ 20 h 29"/>
                <a:gd name="T42" fmla="*/ 55 w 143"/>
                <a:gd name="T43" fmla="*/ 9 h 29"/>
                <a:gd name="T44" fmla="*/ 52 w 143"/>
                <a:gd name="T45" fmla="*/ 4 h 29"/>
                <a:gd name="T46" fmla="*/ 14 w 143"/>
                <a:gd name="T47" fmla="*/ 4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3" h="29">
                  <a:moveTo>
                    <a:pt x="128" y="29"/>
                  </a:moveTo>
                  <a:cubicBezTo>
                    <a:pt x="14" y="29"/>
                    <a:pt x="14" y="29"/>
                    <a:pt x="14" y="29"/>
                  </a:cubicBezTo>
                  <a:cubicBezTo>
                    <a:pt x="6" y="29"/>
                    <a:pt x="0" y="23"/>
                    <a:pt x="0" y="15"/>
                  </a:cubicBezTo>
                  <a:cubicBezTo>
                    <a:pt x="0" y="6"/>
                    <a:pt x="6" y="0"/>
                    <a:pt x="14" y="0"/>
                  </a:cubicBezTo>
                  <a:cubicBezTo>
                    <a:pt x="54" y="0"/>
                    <a:pt x="54" y="0"/>
                    <a:pt x="54" y="0"/>
                  </a:cubicBezTo>
                  <a:cubicBezTo>
                    <a:pt x="58" y="7"/>
                    <a:pt x="58" y="7"/>
                    <a:pt x="58" y="7"/>
                  </a:cubicBezTo>
                  <a:cubicBezTo>
                    <a:pt x="61" y="13"/>
                    <a:pt x="66" y="16"/>
                    <a:pt x="71" y="16"/>
                  </a:cubicBezTo>
                  <a:cubicBezTo>
                    <a:pt x="76" y="16"/>
                    <a:pt x="81" y="13"/>
                    <a:pt x="84" y="7"/>
                  </a:cubicBezTo>
                  <a:cubicBezTo>
                    <a:pt x="88" y="0"/>
                    <a:pt x="88" y="0"/>
                    <a:pt x="88" y="0"/>
                  </a:cubicBezTo>
                  <a:cubicBezTo>
                    <a:pt x="128" y="0"/>
                    <a:pt x="128" y="0"/>
                    <a:pt x="128" y="0"/>
                  </a:cubicBezTo>
                  <a:cubicBezTo>
                    <a:pt x="136" y="0"/>
                    <a:pt x="143" y="6"/>
                    <a:pt x="143" y="15"/>
                  </a:cubicBezTo>
                  <a:cubicBezTo>
                    <a:pt x="143" y="23"/>
                    <a:pt x="136" y="29"/>
                    <a:pt x="128" y="29"/>
                  </a:cubicBezTo>
                  <a:close/>
                  <a:moveTo>
                    <a:pt x="14" y="4"/>
                  </a:moveTo>
                  <a:cubicBezTo>
                    <a:pt x="8" y="4"/>
                    <a:pt x="4" y="9"/>
                    <a:pt x="4" y="15"/>
                  </a:cubicBezTo>
                  <a:cubicBezTo>
                    <a:pt x="4" y="20"/>
                    <a:pt x="8" y="25"/>
                    <a:pt x="14" y="25"/>
                  </a:cubicBezTo>
                  <a:cubicBezTo>
                    <a:pt x="128" y="25"/>
                    <a:pt x="128" y="25"/>
                    <a:pt x="128" y="25"/>
                  </a:cubicBezTo>
                  <a:cubicBezTo>
                    <a:pt x="134" y="25"/>
                    <a:pt x="139" y="20"/>
                    <a:pt x="139" y="15"/>
                  </a:cubicBezTo>
                  <a:cubicBezTo>
                    <a:pt x="139" y="9"/>
                    <a:pt x="134" y="4"/>
                    <a:pt x="128" y="4"/>
                  </a:cubicBezTo>
                  <a:cubicBezTo>
                    <a:pt x="91" y="4"/>
                    <a:pt x="91" y="4"/>
                    <a:pt x="91" y="4"/>
                  </a:cubicBezTo>
                  <a:cubicBezTo>
                    <a:pt x="88" y="9"/>
                    <a:pt x="88" y="9"/>
                    <a:pt x="88" y="9"/>
                  </a:cubicBezTo>
                  <a:cubicBezTo>
                    <a:pt x="84" y="16"/>
                    <a:pt x="78" y="20"/>
                    <a:pt x="71" y="20"/>
                  </a:cubicBezTo>
                  <a:cubicBezTo>
                    <a:pt x="65" y="20"/>
                    <a:pt x="59" y="16"/>
                    <a:pt x="55" y="9"/>
                  </a:cubicBezTo>
                  <a:cubicBezTo>
                    <a:pt x="52" y="4"/>
                    <a:pt x="52" y="4"/>
                    <a:pt x="52" y="4"/>
                  </a:cubicBezTo>
                  <a:lnTo>
                    <a:pt x="14"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7" name="Freeform 126"/>
            <p:cNvSpPr>
              <a:spLocks noEditPoints="1"/>
            </p:cNvSpPr>
            <p:nvPr/>
          </p:nvSpPr>
          <p:spPr bwMode="auto">
            <a:xfrm>
              <a:off x="6424614" y="3246438"/>
              <a:ext cx="219075" cy="290513"/>
            </a:xfrm>
            <a:custGeom>
              <a:avLst/>
              <a:gdLst>
                <a:gd name="T0" fmla="*/ 48 w 96"/>
                <a:gd name="T1" fmla="*/ 128 h 128"/>
                <a:gd name="T2" fmla="*/ 38 w 96"/>
                <a:gd name="T3" fmla="*/ 122 h 128"/>
                <a:gd name="T4" fmla="*/ 3 w 96"/>
                <a:gd name="T5" fmla="*/ 60 h 128"/>
                <a:gd name="T6" fmla="*/ 2 w 96"/>
                <a:gd name="T7" fmla="*/ 48 h 128"/>
                <a:gd name="T8" fmla="*/ 13 w 96"/>
                <a:gd name="T9" fmla="*/ 43 h 128"/>
                <a:gd name="T10" fmla="*/ 23 w 96"/>
                <a:gd name="T11" fmla="*/ 43 h 128"/>
                <a:gd name="T12" fmla="*/ 23 w 96"/>
                <a:gd name="T13" fmla="*/ 18 h 128"/>
                <a:gd name="T14" fmla="*/ 41 w 96"/>
                <a:gd name="T15" fmla="*/ 0 h 128"/>
                <a:gd name="T16" fmla="*/ 55 w 96"/>
                <a:gd name="T17" fmla="*/ 0 h 128"/>
                <a:gd name="T18" fmla="*/ 74 w 96"/>
                <a:gd name="T19" fmla="*/ 18 h 128"/>
                <a:gd name="T20" fmla="*/ 74 w 96"/>
                <a:gd name="T21" fmla="*/ 43 h 128"/>
                <a:gd name="T22" fmla="*/ 84 w 96"/>
                <a:gd name="T23" fmla="*/ 43 h 128"/>
                <a:gd name="T24" fmla="*/ 94 w 96"/>
                <a:gd name="T25" fmla="*/ 48 h 128"/>
                <a:gd name="T26" fmla="*/ 93 w 96"/>
                <a:gd name="T27" fmla="*/ 60 h 128"/>
                <a:gd name="T28" fmla="*/ 58 w 96"/>
                <a:gd name="T29" fmla="*/ 122 h 128"/>
                <a:gd name="T30" fmla="*/ 48 w 96"/>
                <a:gd name="T31" fmla="*/ 128 h 128"/>
                <a:gd name="T32" fmla="*/ 13 w 96"/>
                <a:gd name="T33" fmla="*/ 51 h 128"/>
                <a:gd name="T34" fmla="*/ 9 w 96"/>
                <a:gd name="T35" fmla="*/ 52 h 128"/>
                <a:gd name="T36" fmla="*/ 10 w 96"/>
                <a:gd name="T37" fmla="*/ 56 h 128"/>
                <a:gd name="T38" fmla="*/ 45 w 96"/>
                <a:gd name="T39" fmla="*/ 118 h 128"/>
                <a:gd name="T40" fmla="*/ 48 w 96"/>
                <a:gd name="T41" fmla="*/ 120 h 128"/>
                <a:gd name="T42" fmla="*/ 51 w 96"/>
                <a:gd name="T43" fmla="*/ 118 h 128"/>
                <a:gd name="T44" fmla="*/ 87 w 96"/>
                <a:gd name="T45" fmla="*/ 56 h 128"/>
                <a:gd name="T46" fmla="*/ 87 w 96"/>
                <a:gd name="T47" fmla="*/ 52 h 128"/>
                <a:gd name="T48" fmla="*/ 84 w 96"/>
                <a:gd name="T49" fmla="*/ 51 h 128"/>
                <a:gd name="T50" fmla="*/ 66 w 96"/>
                <a:gd name="T51" fmla="*/ 51 h 128"/>
                <a:gd name="T52" fmla="*/ 66 w 96"/>
                <a:gd name="T53" fmla="*/ 18 h 128"/>
                <a:gd name="T54" fmla="*/ 55 w 96"/>
                <a:gd name="T55" fmla="*/ 8 h 128"/>
                <a:gd name="T56" fmla="*/ 41 w 96"/>
                <a:gd name="T57" fmla="*/ 8 h 128"/>
                <a:gd name="T58" fmla="*/ 31 w 96"/>
                <a:gd name="T59" fmla="*/ 18 h 128"/>
                <a:gd name="T60" fmla="*/ 31 w 96"/>
                <a:gd name="T61" fmla="*/ 51 h 128"/>
                <a:gd name="T62" fmla="*/ 13 w 96"/>
                <a:gd name="T63" fmla="*/ 5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128">
                  <a:moveTo>
                    <a:pt x="48" y="128"/>
                  </a:moveTo>
                  <a:cubicBezTo>
                    <a:pt x="44" y="128"/>
                    <a:pt x="41" y="126"/>
                    <a:pt x="38" y="122"/>
                  </a:cubicBezTo>
                  <a:cubicBezTo>
                    <a:pt x="3" y="60"/>
                    <a:pt x="3" y="60"/>
                    <a:pt x="3" y="60"/>
                  </a:cubicBezTo>
                  <a:cubicBezTo>
                    <a:pt x="1" y="56"/>
                    <a:pt x="0" y="52"/>
                    <a:pt x="2" y="48"/>
                  </a:cubicBezTo>
                  <a:cubicBezTo>
                    <a:pt x="4" y="45"/>
                    <a:pt x="8" y="43"/>
                    <a:pt x="13" y="43"/>
                  </a:cubicBezTo>
                  <a:cubicBezTo>
                    <a:pt x="23" y="43"/>
                    <a:pt x="23" y="43"/>
                    <a:pt x="23" y="43"/>
                  </a:cubicBezTo>
                  <a:cubicBezTo>
                    <a:pt x="23" y="18"/>
                    <a:pt x="23" y="18"/>
                    <a:pt x="23" y="18"/>
                  </a:cubicBezTo>
                  <a:cubicBezTo>
                    <a:pt x="23" y="8"/>
                    <a:pt x="31" y="0"/>
                    <a:pt x="41" y="0"/>
                  </a:cubicBezTo>
                  <a:cubicBezTo>
                    <a:pt x="55" y="0"/>
                    <a:pt x="55" y="0"/>
                    <a:pt x="55" y="0"/>
                  </a:cubicBezTo>
                  <a:cubicBezTo>
                    <a:pt x="65" y="0"/>
                    <a:pt x="74" y="8"/>
                    <a:pt x="74" y="18"/>
                  </a:cubicBezTo>
                  <a:cubicBezTo>
                    <a:pt x="74" y="43"/>
                    <a:pt x="74" y="43"/>
                    <a:pt x="74" y="43"/>
                  </a:cubicBezTo>
                  <a:cubicBezTo>
                    <a:pt x="84" y="43"/>
                    <a:pt x="84" y="43"/>
                    <a:pt x="84" y="43"/>
                  </a:cubicBezTo>
                  <a:cubicBezTo>
                    <a:pt x="88" y="43"/>
                    <a:pt x="92" y="45"/>
                    <a:pt x="94" y="48"/>
                  </a:cubicBezTo>
                  <a:cubicBezTo>
                    <a:pt x="96" y="52"/>
                    <a:pt x="96" y="56"/>
                    <a:pt x="93" y="60"/>
                  </a:cubicBezTo>
                  <a:cubicBezTo>
                    <a:pt x="58" y="122"/>
                    <a:pt x="58" y="122"/>
                    <a:pt x="58" y="122"/>
                  </a:cubicBezTo>
                  <a:cubicBezTo>
                    <a:pt x="56" y="126"/>
                    <a:pt x="52" y="128"/>
                    <a:pt x="48" y="128"/>
                  </a:cubicBezTo>
                  <a:close/>
                  <a:moveTo>
                    <a:pt x="13" y="51"/>
                  </a:moveTo>
                  <a:cubicBezTo>
                    <a:pt x="11" y="51"/>
                    <a:pt x="10" y="52"/>
                    <a:pt x="9" y="52"/>
                  </a:cubicBezTo>
                  <a:cubicBezTo>
                    <a:pt x="9" y="53"/>
                    <a:pt x="9" y="55"/>
                    <a:pt x="10" y="56"/>
                  </a:cubicBezTo>
                  <a:cubicBezTo>
                    <a:pt x="45" y="118"/>
                    <a:pt x="45" y="118"/>
                    <a:pt x="45" y="118"/>
                  </a:cubicBezTo>
                  <a:cubicBezTo>
                    <a:pt x="46" y="119"/>
                    <a:pt x="47" y="120"/>
                    <a:pt x="48" y="120"/>
                  </a:cubicBezTo>
                  <a:cubicBezTo>
                    <a:pt x="49" y="120"/>
                    <a:pt x="50" y="119"/>
                    <a:pt x="51" y="118"/>
                  </a:cubicBezTo>
                  <a:cubicBezTo>
                    <a:pt x="87" y="56"/>
                    <a:pt x="87" y="56"/>
                    <a:pt x="87" y="56"/>
                  </a:cubicBezTo>
                  <a:cubicBezTo>
                    <a:pt x="87" y="55"/>
                    <a:pt x="88" y="53"/>
                    <a:pt x="87" y="52"/>
                  </a:cubicBezTo>
                  <a:cubicBezTo>
                    <a:pt x="87" y="52"/>
                    <a:pt x="85" y="51"/>
                    <a:pt x="84" y="51"/>
                  </a:cubicBezTo>
                  <a:cubicBezTo>
                    <a:pt x="66" y="51"/>
                    <a:pt x="66" y="51"/>
                    <a:pt x="66" y="51"/>
                  </a:cubicBezTo>
                  <a:cubicBezTo>
                    <a:pt x="66" y="18"/>
                    <a:pt x="66" y="18"/>
                    <a:pt x="66" y="18"/>
                  </a:cubicBezTo>
                  <a:cubicBezTo>
                    <a:pt x="66" y="12"/>
                    <a:pt x="61" y="8"/>
                    <a:pt x="55" y="8"/>
                  </a:cubicBezTo>
                  <a:cubicBezTo>
                    <a:pt x="41" y="8"/>
                    <a:pt x="41" y="8"/>
                    <a:pt x="41" y="8"/>
                  </a:cubicBezTo>
                  <a:cubicBezTo>
                    <a:pt x="36" y="8"/>
                    <a:pt x="31" y="12"/>
                    <a:pt x="31" y="18"/>
                  </a:cubicBezTo>
                  <a:cubicBezTo>
                    <a:pt x="31" y="51"/>
                    <a:pt x="31" y="51"/>
                    <a:pt x="31" y="51"/>
                  </a:cubicBezTo>
                  <a:lnTo>
                    <a:pt x="13" y="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50" name="组合 249"/>
          <p:cNvGrpSpPr/>
          <p:nvPr/>
        </p:nvGrpSpPr>
        <p:grpSpPr>
          <a:xfrm>
            <a:off x="7120952" y="3887745"/>
            <a:ext cx="315498" cy="346277"/>
            <a:chOff x="7245351" y="3246438"/>
            <a:chExt cx="325438" cy="357187"/>
          </a:xfrm>
          <a:solidFill>
            <a:srgbClr val="2EC4B6"/>
          </a:solidFill>
        </p:grpSpPr>
        <p:sp>
          <p:nvSpPr>
            <p:cNvPr id="148" name="Freeform 127"/>
            <p:cNvSpPr>
              <a:spLocks noEditPoints="1"/>
            </p:cNvSpPr>
            <p:nvPr/>
          </p:nvSpPr>
          <p:spPr bwMode="auto">
            <a:xfrm>
              <a:off x="7245351" y="3536950"/>
              <a:ext cx="325438" cy="66675"/>
            </a:xfrm>
            <a:custGeom>
              <a:avLst/>
              <a:gdLst>
                <a:gd name="T0" fmla="*/ 129 w 143"/>
                <a:gd name="T1" fmla="*/ 29 h 29"/>
                <a:gd name="T2" fmla="*/ 15 w 143"/>
                <a:gd name="T3" fmla="*/ 29 h 29"/>
                <a:gd name="T4" fmla="*/ 0 w 143"/>
                <a:gd name="T5" fmla="*/ 15 h 29"/>
                <a:gd name="T6" fmla="*/ 15 w 143"/>
                <a:gd name="T7" fmla="*/ 0 h 29"/>
                <a:gd name="T8" fmla="*/ 44 w 143"/>
                <a:gd name="T9" fmla="*/ 0 h 29"/>
                <a:gd name="T10" fmla="*/ 44 w 143"/>
                <a:gd name="T11" fmla="*/ 1 h 29"/>
                <a:gd name="T12" fmla="*/ 65 w 143"/>
                <a:gd name="T13" fmla="*/ 16 h 29"/>
                <a:gd name="T14" fmla="*/ 79 w 143"/>
                <a:gd name="T15" fmla="*/ 16 h 29"/>
                <a:gd name="T16" fmla="*/ 99 w 143"/>
                <a:gd name="T17" fmla="*/ 1 h 29"/>
                <a:gd name="T18" fmla="*/ 100 w 143"/>
                <a:gd name="T19" fmla="*/ 0 h 29"/>
                <a:gd name="T20" fmla="*/ 129 w 143"/>
                <a:gd name="T21" fmla="*/ 0 h 29"/>
                <a:gd name="T22" fmla="*/ 143 w 143"/>
                <a:gd name="T23" fmla="*/ 15 h 29"/>
                <a:gd name="T24" fmla="*/ 129 w 143"/>
                <a:gd name="T25" fmla="*/ 29 h 29"/>
                <a:gd name="T26" fmla="*/ 15 w 143"/>
                <a:gd name="T27" fmla="*/ 4 h 29"/>
                <a:gd name="T28" fmla="*/ 4 w 143"/>
                <a:gd name="T29" fmla="*/ 15 h 29"/>
                <a:gd name="T30" fmla="*/ 15 w 143"/>
                <a:gd name="T31" fmla="*/ 25 h 29"/>
                <a:gd name="T32" fmla="*/ 129 w 143"/>
                <a:gd name="T33" fmla="*/ 25 h 29"/>
                <a:gd name="T34" fmla="*/ 139 w 143"/>
                <a:gd name="T35" fmla="*/ 15 h 29"/>
                <a:gd name="T36" fmla="*/ 129 w 143"/>
                <a:gd name="T37" fmla="*/ 4 h 29"/>
                <a:gd name="T38" fmla="*/ 102 w 143"/>
                <a:gd name="T39" fmla="*/ 4 h 29"/>
                <a:gd name="T40" fmla="*/ 79 w 143"/>
                <a:gd name="T41" fmla="*/ 20 h 29"/>
                <a:gd name="T42" fmla="*/ 65 w 143"/>
                <a:gd name="T43" fmla="*/ 20 h 29"/>
                <a:gd name="T44" fmla="*/ 41 w 143"/>
                <a:gd name="T45" fmla="*/ 4 h 29"/>
                <a:gd name="T46" fmla="*/ 15 w 143"/>
                <a:gd name="T47" fmla="*/ 4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3" h="29">
                  <a:moveTo>
                    <a:pt x="129" y="29"/>
                  </a:moveTo>
                  <a:cubicBezTo>
                    <a:pt x="15" y="29"/>
                    <a:pt x="15" y="29"/>
                    <a:pt x="15" y="29"/>
                  </a:cubicBezTo>
                  <a:cubicBezTo>
                    <a:pt x="7" y="29"/>
                    <a:pt x="0" y="23"/>
                    <a:pt x="0" y="15"/>
                  </a:cubicBezTo>
                  <a:cubicBezTo>
                    <a:pt x="0" y="6"/>
                    <a:pt x="7" y="0"/>
                    <a:pt x="15" y="0"/>
                  </a:cubicBezTo>
                  <a:cubicBezTo>
                    <a:pt x="44" y="0"/>
                    <a:pt x="44" y="0"/>
                    <a:pt x="44" y="0"/>
                  </a:cubicBezTo>
                  <a:cubicBezTo>
                    <a:pt x="44" y="1"/>
                    <a:pt x="44" y="1"/>
                    <a:pt x="44" y="1"/>
                  </a:cubicBezTo>
                  <a:cubicBezTo>
                    <a:pt x="47" y="10"/>
                    <a:pt x="56" y="16"/>
                    <a:pt x="65" y="16"/>
                  </a:cubicBezTo>
                  <a:cubicBezTo>
                    <a:pt x="79" y="16"/>
                    <a:pt x="79" y="16"/>
                    <a:pt x="79" y="16"/>
                  </a:cubicBezTo>
                  <a:cubicBezTo>
                    <a:pt x="88" y="16"/>
                    <a:pt x="96" y="10"/>
                    <a:pt x="99" y="1"/>
                  </a:cubicBezTo>
                  <a:cubicBezTo>
                    <a:pt x="100" y="0"/>
                    <a:pt x="100" y="0"/>
                    <a:pt x="100" y="0"/>
                  </a:cubicBezTo>
                  <a:cubicBezTo>
                    <a:pt x="129" y="0"/>
                    <a:pt x="129" y="0"/>
                    <a:pt x="129" y="0"/>
                  </a:cubicBezTo>
                  <a:cubicBezTo>
                    <a:pt x="137" y="0"/>
                    <a:pt x="143" y="6"/>
                    <a:pt x="143" y="15"/>
                  </a:cubicBezTo>
                  <a:cubicBezTo>
                    <a:pt x="143" y="23"/>
                    <a:pt x="137" y="29"/>
                    <a:pt x="129" y="29"/>
                  </a:cubicBezTo>
                  <a:close/>
                  <a:moveTo>
                    <a:pt x="15" y="4"/>
                  </a:moveTo>
                  <a:cubicBezTo>
                    <a:pt x="9" y="4"/>
                    <a:pt x="4" y="9"/>
                    <a:pt x="4" y="15"/>
                  </a:cubicBezTo>
                  <a:cubicBezTo>
                    <a:pt x="4" y="20"/>
                    <a:pt x="9" y="25"/>
                    <a:pt x="15" y="25"/>
                  </a:cubicBezTo>
                  <a:cubicBezTo>
                    <a:pt x="129" y="25"/>
                    <a:pt x="129" y="25"/>
                    <a:pt x="129" y="25"/>
                  </a:cubicBezTo>
                  <a:cubicBezTo>
                    <a:pt x="135" y="25"/>
                    <a:pt x="139" y="20"/>
                    <a:pt x="139" y="15"/>
                  </a:cubicBezTo>
                  <a:cubicBezTo>
                    <a:pt x="139" y="9"/>
                    <a:pt x="135" y="4"/>
                    <a:pt x="129" y="4"/>
                  </a:cubicBezTo>
                  <a:cubicBezTo>
                    <a:pt x="102" y="4"/>
                    <a:pt x="102" y="4"/>
                    <a:pt x="102" y="4"/>
                  </a:cubicBezTo>
                  <a:cubicBezTo>
                    <a:pt x="98" y="13"/>
                    <a:pt x="89" y="20"/>
                    <a:pt x="79" y="20"/>
                  </a:cubicBezTo>
                  <a:cubicBezTo>
                    <a:pt x="65" y="20"/>
                    <a:pt x="65" y="20"/>
                    <a:pt x="65" y="20"/>
                  </a:cubicBezTo>
                  <a:cubicBezTo>
                    <a:pt x="54" y="20"/>
                    <a:pt x="45" y="13"/>
                    <a:pt x="41" y="4"/>
                  </a:cubicBezTo>
                  <a:lnTo>
                    <a:pt x="15"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9" name="Freeform 128"/>
            <p:cNvSpPr>
              <a:spLocks noEditPoints="1"/>
            </p:cNvSpPr>
            <p:nvPr/>
          </p:nvSpPr>
          <p:spPr bwMode="auto">
            <a:xfrm>
              <a:off x="7300914" y="3246438"/>
              <a:ext cx="217488" cy="290513"/>
            </a:xfrm>
            <a:custGeom>
              <a:avLst/>
              <a:gdLst>
                <a:gd name="T0" fmla="*/ 55 w 96"/>
                <a:gd name="T1" fmla="*/ 128 h 128"/>
                <a:gd name="T2" fmla="*/ 41 w 96"/>
                <a:gd name="T3" fmla="*/ 128 h 128"/>
                <a:gd name="T4" fmla="*/ 22 w 96"/>
                <a:gd name="T5" fmla="*/ 110 h 128"/>
                <a:gd name="T6" fmla="*/ 22 w 96"/>
                <a:gd name="T7" fmla="*/ 85 h 128"/>
                <a:gd name="T8" fmla="*/ 12 w 96"/>
                <a:gd name="T9" fmla="*/ 85 h 128"/>
                <a:gd name="T10" fmla="*/ 2 w 96"/>
                <a:gd name="T11" fmla="*/ 79 h 128"/>
                <a:gd name="T12" fmla="*/ 3 w 96"/>
                <a:gd name="T13" fmla="*/ 68 h 128"/>
                <a:gd name="T14" fmla="*/ 38 w 96"/>
                <a:gd name="T15" fmla="*/ 6 h 128"/>
                <a:gd name="T16" fmla="*/ 48 w 96"/>
                <a:gd name="T17" fmla="*/ 0 h 128"/>
                <a:gd name="T18" fmla="*/ 58 w 96"/>
                <a:gd name="T19" fmla="*/ 6 h 128"/>
                <a:gd name="T20" fmla="*/ 93 w 96"/>
                <a:gd name="T21" fmla="*/ 68 h 128"/>
                <a:gd name="T22" fmla="*/ 94 w 96"/>
                <a:gd name="T23" fmla="*/ 79 h 128"/>
                <a:gd name="T24" fmla="*/ 83 w 96"/>
                <a:gd name="T25" fmla="*/ 85 h 128"/>
                <a:gd name="T26" fmla="*/ 73 w 96"/>
                <a:gd name="T27" fmla="*/ 85 h 128"/>
                <a:gd name="T28" fmla="*/ 73 w 96"/>
                <a:gd name="T29" fmla="*/ 110 h 128"/>
                <a:gd name="T30" fmla="*/ 55 w 96"/>
                <a:gd name="T31" fmla="*/ 128 h 128"/>
                <a:gd name="T32" fmla="*/ 48 w 96"/>
                <a:gd name="T33" fmla="*/ 8 h 128"/>
                <a:gd name="T34" fmla="*/ 45 w 96"/>
                <a:gd name="T35" fmla="*/ 10 h 128"/>
                <a:gd name="T36" fmla="*/ 9 w 96"/>
                <a:gd name="T37" fmla="*/ 72 h 128"/>
                <a:gd name="T38" fmla="*/ 9 w 96"/>
                <a:gd name="T39" fmla="*/ 75 h 128"/>
                <a:gd name="T40" fmla="*/ 12 w 96"/>
                <a:gd name="T41" fmla="*/ 77 h 128"/>
                <a:gd name="T42" fmla="*/ 30 w 96"/>
                <a:gd name="T43" fmla="*/ 77 h 128"/>
                <a:gd name="T44" fmla="*/ 30 w 96"/>
                <a:gd name="T45" fmla="*/ 110 h 128"/>
                <a:gd name="T46" fmla="*/ 41 w 96"/>
                <a:gd name="T47" fmla="*/ 120 h 128"/>
                <a:gd name="T48" fmla="*/ 55 w 96"/>
                <a:gd name="T49" fmla="*/ 120 h 128"/>
                <a:gd name="T50" fmla="*/ 65 w 96"/>
                <a:gd name="T51" fmla="*/ 110 h 128"/>
                <a:gd name="T52" fmla="*/ 65 w 96"/>
                <a:gd name="T53" fmla="*/ 77 h 128"/>
                <a:gd name="T54" fmla="*/ 83 w 96"/>
                <a:gd name="T55" fmla="*/ 77 h 128"/>
                <a:gd name="T56" fmla="*/ 87 w 96"/>
                <a:gd name="T57" fmla="*/ 75 h 128"/>
                <a:gd name="T58" fmla="*/ 86 w 96"/>
                <a:gd name="T59" fmla="*/ 72 h 128"/>
                <a:gd name="T60" fmla="*/ 51 w 96"/>
                <a:gd name="T61" fmla="*/ 10 h 128"/>
                <a:gd name="T62" fmla="*/ 48 w 96"/>
                <a:gd name="T63" fmla="*/ 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128">
                  <a:moveTo>
                    <a:pt x="55" y="128"/>
                  </a:moveTo>
                  <a:cubicBezTo>
                    <a:pt x="41" y="128"/>
                    <a:pt x="41" y="128"/>
                    <a:pt x="41" y="128"/>
                  </a:cubicBezTo>
                  <a:cubicBezTo>
                    <a:pt x="31" y="128"/>
                    <a:pt x="22" y="120"/>
                    <a:pt x="22" y="110"/>
                  </a:cubicBezTo>
                  <a:cubicBezTo>
                    <a:pt x="22" y="85"/>
                    <a:pt x="22" y="85"/>
                    <a:pt x="22" y="85"/>
                  </a:cubicBezTo>
                  <a:cubicBezTo>
                    <a:pt x="12" y="85"/>
                    <a:pt x="12" y="85"/>
                    <a:pt x="12" y="85"/>
                  </a:cubicBezTo>
                  <a:cubicBezTo>
                    <a:pt x="8" y="85"/>
                    <a:pt x="4" y="83"/>
                    <a:pt x="2" y="79"/>
                  </a:cubicBezTo>
                  <a:cubicBezTo>
                    <a:pt x="0" y="76"/>
                    <a:pt x="0" y="72"/>
                    <a:pt x="3" y="68"/>
                  </a:cubicBezTo>
                  <a:cubicBezTo>
                    <a:pt x="38" y="6"/>
                    <a:pt x="38" y="6"/>
                    <a:pt x="38" y="6"/>
                  </a:cubicBezTo>
                  <a:cubicBezTo>
                    <a:pt x="40" y="2"/>
                    <a:pt x="44" y="0"/>
                    <a:pt x="48" y="0"/>
                  </a:cubicBezTo>
                  <a:cubicBezTo>
                    <a:pt x="52" y="0"/>
                    <a:pt x="55" y="2"/>
                    <a:pt x="58" y="6"/>
                  </a:cubicBezTo>
                  <a:cubicBezTo>
                    <a:pt x="93" y="68"/>
                    <a:pt x="93" y="68"/>
                    <a:pt x="93" y="68"/>
                  </a:cubicBezTo>
                  <a:cubicBezTo>
                    <a:pt x="95" y="72"/>
                    <a:pt x="96" y="76"/>
                    <a:pt x="94" y="79"/>
                  </a:cubicBezTo>
                  <a:cubicBezTo>
                    <a:pt x="92" y="83"/>
                    <a:pt x="88" y="85"/>
                    <a:pt x="83" y="85"/>
                  </a:cubicBezTo>
                  <a:cubicBezTo>
                    <a:pt x="73" y="85"/>
                    <a:pt x="73" y="85"/>
                    <a:pt x="73" y="85"/>
                  </a:cubicBezTo>
                  <a:cubicBezTo>
                    <a:pt x="73" y="110"/>
                    <a:pt x="73" y="110"/>
                    <a:pt x="73" y="110"/>
                  </a:cubicBezTo>
                  <a:cubicBezTo>
                    <a:pt x="73" y="120"/>
                    <a:pt x="65" y="128"/>
                    <a:pt x="55" y="128"/>
                  </a:cubicBezTo>
                  <a:close/>
                  <a:moveTo>
                    <a:pt x="48" y="8"/>
                  </a:moveTo>
                  <a:cubicBezTo>
                    <a:pt x="47" y="8"/>
                    <a:pt x="46" y="9"/>
                    <a:pt x="45" y="10"/>
                  </a:cubicBezTo>
                  <a:cubicBezTo>
                    <a:pt x="9" y="72"/>
                    <a:pt x="9" y="72"/>
                    <a:pt x="9" y="72"/>
                  </a:cubicBezTo>
                  <a:cubicBezTo>
                    <a:pt x="9" y="73"/>
                    <a:pt x="8" y="75"/>
                    <a:pt x="9" y="75"/>
                  </a:cubicBezTo>
                  <a:cubicBezTo>
                    <a:pt x="9" y="76"/>
                    <a:pt x="11" y="77"/>
                    <a:pt x="12" y="77"/>
                  </a:cubicBezTo>
                  <a:cubicBezTo>
                    <a:pt x="30" y="77"/>
                    <a:pt x="30" y="77"/>
                    <a:pt x="30" y="77"/>
                  </a:cubicBezTo>
                  <a:cubicBezTo>
                    <a:pt x="30" y="110"/>
                    <a:pt x="30" y="110"/>
                    <a:pt x="30" y="110"/>
                  </a:cubicBezTo>
                  <a:cubicBezTo>
                    <a:pt x="30" y="116"/>
                    <a:pt x="35" y="120"/>
                    <a:pt x="41" y="120"/>
                  </a:cubicBezTo>
                  <a:cubicBezTo>
                    <a:pt x="55" y="120"/>
                    <a:pt x="55" y="120"/>
                    <a:pt x="55" y="120"/>
                  </a:cubicBezTo>
                  <a:cubicBezTo>
                    <a:pt x="60" y="120"/>
                    <a:pt x="65" y="116"/>
                    <a:pt x="65" y="110"/>
                  </a:cubicBezTo>
                  <a:cubicBezTo>
                    <a:pt x="65" y="77"/>
                    <a:pt x="65" y="77"/>
                    <a:pt x="65" y="77"/>
                  </a:cubicBezTo>
                  <a:cubicBezTo>
                    <a:pt x="83" y="77"/>
                    <a:pt x="83" y="77"/>
                    <a:pt x="83" y="77"/>
                  </a:cubicBezTo>
                  <a:cubicBezTo>
                    <a:pt x="85" y="77"/>
                    <a:pt x="86" y="76"/>
                    <a:pt x="87" y="75"/>
                  </a:cubicBezTo>
                  <a:cubicBezTo>
                    <a:pt x="87" y="75"/>
                    <a:pt x="87" y="73"/>
                    <a:pt x="86" y="72"/>
                  </a:cubicBezTo>
                  <a:cubicBezTo>
                    <a:pt x="51" y="10"/>
                    <a:pt x="51" y="10"/>
                    <a:pt x="51" y="10"/>
                  </a:cubicBezTo>
                  <a:cubicBezTo>
                    <a:pt x="50" y="9"/>
                    <a:pt x="49" y="8"/>
                    <a:pt x="48"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48" name="组合 247"/>
          <p:cNvGrpSpPr/>
          <p:nvPr/>
        </p:nvGrpSpPr>
        <p:grpSpPr>
          <a:xfrm>
            <a:off x="5401877" y="3876971"/>
            <a:ext cx="383213" cy="373980"/>
            <a:chOff x="5472114" y="3235325"/>
            <a:chExt cx="395287" cy="385763"/>
          </a:xfrm>
          <a:solidFill>
            <a:srgbClr val="2EC4B6"/>
          </a:solidFill>
        </p:grpSpPr>
        <p:sp>
          <p:nvSpPr>
            <p:cNvPr id="150" name="Freeform 129"/>
            <p:cNvSpPr>
              <a:spLocks noEditPoints="1"/>
            </p:cNvSpPr>
            <p:nvPr/>
          </p:nvSpPr>
          <p:spPr bwMode="auto">
            <a:xfrm>
              <a:off x="5673726" y="3448050"/>
              <a:ext cx="193675" cy="173038"/>
            </a:xfrm>
            <a:custGeom>
              <a:avLst/>
              <a:gdLst>
                <a:gd name="T0" fmla="*/ 60 w 85"/>
                <a:gd name="T1" fmla="*/ 76 h 76"/>
                <a:gd name="T2" fmla="*/ 60 w 85"/>
                <a:gd name="T3" fmla="*/ 76 h 76"/>
                <a:gd name="T4" fmla="*/ 52 w 85"/>
                <a:gd name="T5" fmla="*/ 73 h 76"/>
                <a:gd name="T6" fmla="*/ 0 w 85"/>
                <a:gd name="T7" fmla="*/ 22 h 76"/>
                <a:gd name="T8" fmla="*/ 13 w 85"/>
                <a:gd name="T9" fmla="*/ 9 h 76"/>
                <a:gd name="T10" fmla="*/ 30 w 85"/>
                <a:gd name="T11" fmla="*/ 1 h 76"/>
                <a:gd name="T12" fmla="*/ 33 w 85"/>
                <a:gd name="T13" fmla="*/ 0 h 76"/>
                <a:gd name="T14" fmla="*/ 79 w 85"/>
                <a:gd name="T15" fmla="*/ 46 h 76"/>
                <a:gd name="T16" fmla="*/ 74 w 85"/>
                <a:gd name="T17" fmla="*/ 69 h 76"/>
                <a:gd name="T18" fmla="*/ 60 w 85"/>
                <a:gd name="T19" fmla="*/ 76 h 76"/>
                <a:gd name="T20" fmla="*/ 58 w 85"/>
                <a:gd name="T21" fmla="*/ 68 h 76"/>
                <a:gd name="T22" fmla="*/ 60 w 85"/>
                <a:gd name="T23" fmla="*/ 68 h 76"/>
                <a:gd name="T24" fmla="*/ 68 w 85"/>
                <a:gd name="T25" fmla="*/ 63 h 76"/>
                <a:gd name="T26" fmla="*/ 73 w 85"/>
                <a:gd name="T27" fmla="*/ 52 h 76"/>
                <a:gd name="T28" fmla="*/ 30 w 85"/>
                <a:gd name="T29" fmla="*/ 9 h 76"/>
                <a:gd name="T30" fmla="*/ 18 w 85"/>
                <a:gd name="T31" fmla="*/ 14 h 76"/>
                <a:gd name="T32" fmla="*/ 11 w 85"/>
                <a:gd name="T33" fmla="*/ 21 h 76"/>
                <a:gd name="T34" fmla="*/ 58 w 85"/>
                <a:gd name="T35" fmla="*/ 68 h 76"/>
                <a:gd name="T36" fmla="*/ 58 w 85"/>
                <a:gd name="T37" fmla="*/ 6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5" h="76">
                  <a:moveTo>
                    <a:pt x="60" y="76"/>
                  </a:moveTo>
                  <a:cubicBezTo>
                    <a:pt x="60" y="76"/>
                    <a:pt x="60" y="76"/>
                    <a:pt x="60" y="76"/>
                  </a:cubicBezTo>
                  <a:cubicBezTo>
                    <a:pt x="55" y="76"/>
                    <a:pt x="52" y="74"/>
                    <a:pt x="52" y="73"/>
                  </a:cubicBezTo>
                  <a:cubicBezTo>
                    <a:pt x="0" y="22"/>
                    <a:pt x="0" y="22"/>
                    <a:pt x="0" y="22"/>
                  </a:cubicBezTo>
                  <a:cubicBezTo>
                    <a:pt x="13" y="9"/>
                    <a:pt x="13" y="9"/>
                    <a:pt x="13" y="9"/>
                  </a:cubicBezTo>
                  <a:cubicBezTo>
                    <a:pt x="14" y="8"/>
                    <a:pt x="17" y="5"/>
                    <a:pt x="30" y="1"/>
                  </a:cubicBezTo>
                  <a:cubicBezTo>
                    <a:pt x="33" y="0"/>
                    <a:pt x="33" y="0"/>
                    <a:pt x="33" y="0"/>
                  </a:cubicBezTo>
                  <a:cubicBezTo>
                    <a:pt x="79" y="46"/>
                    <a:pt x="79" y="46"/>
                    <a:pt x="79" y="46"/>
                  </a:cubicBezTo>
                  <a:cubicBezTo>
                    <a:pt x="82" y="49"/>
                    <a:pt x="85" y="58"/>
                    <a:pt x="74" y="69"/>
                  </a:cubicBezTo>
                  <a:cubicBezTo>
                    <a:pt x="69" y="74"/>
                    <a:pt x="64" y="76"/>
                    <a:pt x="60" y="76"/>
                  </a:cubicBezTo>
                  <a:close/>
                  <a:moveTo>
                    <a:pt x="58" y="68"/>
                  </a:moveTo>
                  <a:cubicBezTo>
                    <a:pt x="58" y="68"/>
                    <a:pt x="58" y="68"/>
                    <a:pt x="60" y="68"/>
                  </a:cubicBezTo>
                  <a:cubicBezTo>
                    <a:pt x="62" y="68"/>
                    <a:pt x="65" y="66"/>
                    <a:pt x="68" y="63"/>
                  </a:cubicBezTo>
                  <a:cubicBezTo>
                    <a:pt x="76" y="56"/>
                    <a:pt x="73" y="52"/>
                    <a:pt x="73" y="52"/>
                  </a:cubicBezTo>
                  <a:cubicBezTo>
                    <a:pt x="30" y="9"/>
                    <a:pt x="30" y="9"/>
                    <a:pt x="30" y="9"/>
                  </a:cubicBezTo>
                  <a:cubicBezTo>
                    <a:pt x="21" y="12"/>
                    <a:pt x="19" y="14"/>
                    <a:pt x="18" y="14"/>
                  </a:cubicBezTo>
                  <a:cubicBezTo>
                    <a:pt x="11" y="21"/>
                    <a:pt x="11" y="21"/>
                    <a:pt x="11" y="21"/>
                  </a:cubicBezTo>
                  <a:cubicBezTo>
                    <a:pt x="58" y="68"/>
                    <a:pt x="58" y="68"/>
                    <a:pt x="58" y="68"/>
                  </a:cubicBezTo>
                  <a:cubicBezTo>
                    <a:pt x="58" y="68"/>
                    <a:pt x="58" y="68"/>
                    <a:pt x="58" y="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1" name="Freeform 130"/>
            <p:cNvSpPr>
              <a:spLocks noEditPoints="1"/>
            </p:cNvSpPr>
            <p:nvPr/>
          </p:nvSpPr>
          <p:spPr bwMode="auto">
            <a:xfrm>
              <a:off x="5472114" y="3235325"/>
              <a:ext cx="184150" cy="180975"/>
            </a:xfrm>
            <a:custGeom>
              <a:avLst/>
              <a:gdLst>
                <a:gd name="T0" fmla="*/ 65 w 81"/>
                <a:gd name="T1" fmla="*/ 80 h 80"/>
                <a:gd name="T2" fmla="*/ 32 w 81"/>
                <a:gd name="T3" fmla="*/ 47 h 80"/>
                <a:gd name="T4" fmla="*/ 18 w 81"/>
                <a:gd name="T5" fmla="*/ 41 h 80"/>
                <a:gd name="T6" fmla="*/ 0 w 81"/>
                <a:gd name="T7" fmla="*/ 15 h 80"/>
                <a:gd name="T8" fmla="*/ 15 w 81"/>
                <a:gd name="T9" fmla="*/ 0 h 80"/>
                <a:gd name="T10" fmla="*/ 42 w 81"/>
                <a:gd name="T11" fmla="*/ 17 h 80"/>
                <a:gd name="T12" fmla="*/ 48 w 81"/>
                <a:gd name="T13" fmla="*/ 31 h 80"/>
                <a:gd name="T14" fmla="*/ 81 w 81"/>
                <a:gd name="T15" fmla="*/ 64 h 80"/>
                <a:gd name="T16" fmla="*/ 79 w 81"/>
                <a:gd name="T17" fmla="*/ 67 h 80"/>
                <a:gd name="T18" fmla="*/ 74 w 81"/>
                <a:gd name="T19" fmla="*/ 72 h 80"/>
                <a:gd name="T20" fmla="*/ 74 w 81"/>
                <a:gd name="T21" fmla="*/ 73 h 80"/>
                <a:gd name="T22" fmla="*/ 65 w 81"/>
                <a:gd name="T23" fmla="*/ 80 h 80"/>
                <a:gd name="T24" fmla="*/ 23 w 81"/>
                <a:gd name="T25" fmla="*/ 35 h 80"/>
                <a:gd name="T26" fmla="*/ 36 w 81"/>
                <a:gd name="T27" fmla="*/ 41 h 80"/>
                <a:gd name="T28" fmla="*/ 65 w 81"/>
                <a:gd name="T29" fmla="*/ 70 h 80"/>
                <a:gd name="T30" fmla="*/ 69 w 81"/>
                <a:gd name="T31" fmla="*/ 66 h 80"/>
                <a:gd name="T32" fmla="*/ 70 w 81"/>
                <a:gd name="T33" fmla="*/ 65 h 80"/>
                <a:gd name="T34" fmla="*/ 41 w 81"/>
                <a:gd name="T35" fmla="*/ 36 h 80"/>
                <a:gd name="T36" fmla="*/ 35 w 81"/>
                <a:gd name="T37" fmla="*/ 22 h 80"/>
                <a:gd name="T38" fmla="*/ 16 w 81"/>
                <a:gd name="T39" fmla="*/ 10 h 80"/>
                <a:gd name="T40" fmla="*/ 11 w 81"/>
                <a:gd name="T41" fmla="*/ 16 h 80"/>
                <a:gd name="T42" fmla="*/ 23 w 81"/>
                <a:gd name="T43" fmla="*/ 35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1" h="80">
                  <a:moveTo>
                    <a:pt x="65" y="80"/>
                  </a:moveTo>
                  <a:cubicBezTo>
                    <a:pt x="32" y="47"/>
                    <a:pt x="32" y="47"/>
                    <a:pt x="32" y="47"/>
                  </a:cubicBezTo>
                  <a:cubicBezTo>
                    <a:pt x="18" y="41"/>
                    <a:pt x="18" y="41"/>
                    <a:pt x="18" y="41"/>
                  </a:cubicBezTo>
                  <a:cubicBezTo>
                    <a:pt x="0" y="15"/>
                    <a:pt x="0" y="15"/>
                    <a:pt x="0" y="15"/>
                  </a:cubicBezTo>
                  <a:cubicBezTo>
                    <a:pt x="15" y="0"/>
                    <a:pt x="15" y="0"/>
                    <a:pt x="15" y="0"/>
                  </a:cubicBezTo>
                  <a:cubicBezTo>
                    <a:pt x="42" y="17"/>
                    <a:pt x="42" y="17"/>
                    <a:pt x="42" y="17"/>
                  </a:cubicBezTo>
                  <a:cubicBezTo>
                    <a:pt x="48" y="31"/>
                    <a:pt x="48" y="31"/>
                    <a:pt x="48" y="31"/>
                  </a:cubicBezTo>
                  <a:cubicBezTo>
                    <a:pt x="81" y="64"/>
                    <a:pt x="81" y="64"/>
                    <a:pt x="81" y="64"/>
                  </a:cubicBezTo>
                  <a:cubicBezTo>
                    <a:pt x="79" y="67"/>
                    <a:pt x="79" y="67"/>
                    <a:pt x="79" y="67"/>
                  </a:cubicBezTo>
                  <a:cubicBezTo>
                    <a:pt x="77" y="69"/>
                    <a:pt x="76" y="71"/>
                    <a:pt x="74" y="72"/>
                  </a:cubicBezTo>
                  <a:cubicBezTo>
                    <a:pt x="74" y="73"/>
                    <a:pt x="74" y="73"/>
                    <a:pt x="74" y="73"/>
                  </a:cubicBezTo>
                  <a:lnTo>
                    <a:pt x="65" y="80"/>
                  </a:lnTo>
                  <a:close/>
                  <a:moveTo>
                    <a:pt x="23" y="35"/>
                  </a:moveTo>
                  <a:cubicBezTo>
                    <a:pt x="36" y="41"/>
                    <a:pt x="36" y="41"/>
                    <a:pt x="36" y="41"/>
                  </a:cubicBezTo>
                  <a:cubicBezTo>
                    <a:pt x="65" y="70"/>
                    <a:pt x="65" y="70"/>
                    <a:pt x="65" y="70"/>
                  </a:cubicBezTo>
                  <a:cubicBezTo>
                    <a:pt x="69" y="66"/>
                    <a:pt x="69" y="66"/>
                    <a:pt x="69" y="66"/>
                  </a:cubicBezTo>
                  <a:cubicBezTo>
                    <a:pt x="69" y="66"/>
                    <a:pt x="70" y="65"/>
                    <a:pt x="70" y="65"/>
                  </a:cubicBezTo>
                  <a:cubicBezTo>
                    <a:pt x="41" y="36"/>
                    <a:pt x="41" y="36"/>
                    <a:pt x="41" y="36"/>
                  </a:cubicBezTo>
                  <a:cubicBezTo>
                    <a:pt x="35" y="22"/>
                    <a:pt x="35" y="22"/>
                    <a:pt x="35" y="22"/>
                  </a:cubicBezTo>
                  <a:cubicBezTo>
                    <a:pt x="16" y="10"/>
                    <a:pt x="16" y="10"/>
                    <a:pt x="16" y="10"/>
                  </a:cubicBezTo>
                  <a:cubicBezTo>
                    <a:pt x="11" y="16"/>
                    <a:pt x="11" y="16"/>
                    <a:pt x="11" y="16"/>
                  </a:cubicBezTo>
                  <a:lnTo>
                    <a:pt x="23"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2" name="Freeform 131"/>
            <p:cNvSpPr>
              <a:spLocks noEditPoints="1"/>
            </p:cNvSpPr>
            <p:nvPr/>
          </p:nvSpPr>
          <p:spPr bwMode="auto">
            <a:xfrm>
              <a:off x="5478464" y="3259138"/>
              <a:ext cx="361950" cy="341313"/>
            </a:xfrm>
            <a:custGeom>
              <a:avLst/>
              <a:gdLst>
                <a:gd name="T0" fmla="*/ 127 w 159"/>
                <a:gd name="T1" fmla="*/ 4 h 150"/>
                <a:gd name="T2" fmla="*/ 140 w 159"/>
                <a:gd name="T3" fmla="*/ 6 h 150"/>
                <a:gd name="T4" fmla="*/ 123 w 159"/>
                <a:gd name="T5" fmla="*/ 13 h 150"/>
                <a:gd name="T6" fmla="*/ 121 w 159"/>
                <a:gd name="T7" fmla="*/ 14 h 150"/>
                <a:gd name="T8" fmla="*/ 121 w 159"/>
                <a:gd name="T9" fmla="*/ 16 h 150"/>
                <a:gd name="T10" fmla="*/ 120 w 159"/>
                <a:gd name="T11" fmla="*/ 23 h 150"/>
                <a:gd name="T12" fmla="*/ 120 w 159"/>
                <a:gd name="T13" fmla="*/ 24 h 150"/>
                <a:gd name="T14" fmla="*/ 120 w 159"/>
                <a:gd name="T15" fmla="*/ 25 h 150"/>
                <a:gd name="T16" fmla="*/ 126 w 159"/>
                <a:gd name="T17" fmla="*/ 39 h 150"/>
                <a:gd name="T18" fmla="*/ 128 w 159"/>
                <a:gd name="T19" fmla="*/ 43 h 150"/>
                <a:gd name="T20" fmla="*/ 131 w 159"/>
                <a:gd name="T21" fmla="*/ 41 h 150"/>
                <a:gd name="T22" fmla="*/ 152 w 159"/>
                <a:gd name="T23" fmla="*/ 32 h 150"/>
                <a:gd name="T24" fmla="*/ 135 w 159"/>
                <a:gd name="T25" fmla="*/ 50 h 150"/>
                <a:gd name="T26" fmla="*/ 132 w 159"/>
                <a:gd name="T27" fmla="*/ 52 h 150"/>
                <a:gd name="T28" fmla="*/ 133 w 159"/>
                <a:gd name="T29" fmla="*/ 56 h 150"/>
                <a:gd name="T30" fmla="*/ 138 w 159"/>
                <a:gd name="T31" fmla="*/ 68 h 150"/>
                <a:gd name="T32" fmla="*/ 90 w 159"/>
                <a:gd name="T33" fmla="*/ 83 h 150"/>
                <a:gd name="T34" fmla="*/ 33 w 159"/>
                <a:gd name="T35" fmla="*/ 142 h 150"/>
                <a:gd name="T36" fmla="*/ 23 w 159"/>
                <a:gd name="T37" fmla="*/ 146 h 150"/>
                <a:gd name="T38" fmla="*/ 15 w 159"/>
                <a:gd name="T39" fmla="*/ 142 h 150"/>
                <a:gd name="T40" fmla="*/ 15 w 159"/>
                <a:gd name="T41" fmla="*/ 123 h 150"/>
                <a:gd name="T42" fmla="*/ 80 w 159"/>
                <a:gd name="T43" fmla="*/ 71 h 150"/>
                <a:gd name="T44" fmla="*/ 80 w 159"/>
                <a:gd name="T45" fmla="*/ 71 h 150"/>
                <a:gd name="T46" fmla="*/ 80 w 159"/>
                <a:gd name="T47" fmla="*/ 70 h 150"/>
                <a:gd name="T48" fmla="*/ 102 w 159"/>
                <a:gd name="T49" fmla="*/ 23 h 150"/>
                <a:gd name="T50" fmla="*/ 104 w 159"/>
                <a:gd name="T51" fmla="*/ 15 h 150"/>
                <a:gd name="T52" fmla="*/ 121 w 159"/>
                <a:gd name="T53" fmla="*/ 4 h 150"/>
                <a:gd name="T54" fmla="*/ 122 w 159"/>
                <a:gd name="T55" fmla="*/ 4 h 150"/>
                <a:gd name="T56" fmla="*/ 127 w 159"/>
                <a:gd name="T57" fmla="*/ 4 h 150"/>
                <a:gd name="T58" fmla="*/ 127 w 159"/>
                <a:gd name="T59" fmla="*/ 4 h 150"/>
                <a:gd name="T60" fmla="*/ 24 w 159"/>
                <a:gd name="T61" fmla="*/ 142 h 150"/>
                <a:gd name="T62" fmla="*/ 31 w 159"/>
                <a:gd name="T63" fmla="*/ 139 h 150"/>
                <a:gd name="T64" fmla="*/ 31 w 159"/>
                <a:gd name="T65" fmla="*/ 125 h 150"/>
                <a:gd name="T66" fmla="*/ 24 w 159"/>
                <a:gd name="T67" fmla="*/ 122 h 150"/>
                <a:gd name="T68" fmla="*/ 17 w 159"/>
                <a:gd name="T69" fmla="*/ 125 h 150"/>
                <a:gd name="T70" fmla="*/ 17 w 159"/>
                <a:gd name="T71" fmla="*/ 139 h 150"/>
                <a:gd name="T72" fmla="*/ 24 w 159"/>
                <a:gd name="T73" fmla="*/ 142 h 150"/>
                <a:gd name="T74" fmla="*/ 127 w 159"/>
                <a:gd name="T75" fmla="*/ 0 h 150"/>
                <a:gd name="T76" fmla="*/ 121 w 159"/>
                <a:gd name="T77" fmla="*/ 0 h 150"/>
                <a:gd name="T78" fmla="*/ 100 w 159"/>
                <a:gd name="T79" fmla="*/ 13 h 150"/>
                <a:gd name="T80" fmla="*/ 77 w 159"/>
                <a:gd name="T81" fmla="*/ 68 h 150"/>
                <a:gd name="T82" fmla="*/ 12 w 159"/>
                <a:gd name="T83" fmla="*/ 120 h 150"/>
                <a:gd name="T84" fmla="*/ 12 w 159"/>
                <a:gd name="T85" fmla="*/ 145 h 150"/>
                <a:gd name="T86" fmla="*/ 23 w 159"/>
                <a:gd name="T87" fmla="*/ 150 h 150"/>
                <a:gd name="T88" fmla="*/ 36 w 159"/>
                <a:gd name="T89" fmla="*/ 145 h 150"/>
                <a:gd name="T90" fmla="*/ 93 w 159"/>
                <a:gd name="T91" fmla="*/ 85 h 150"/>
                <a:gd name="T92" fmla="*/ 144 w 159"/>
                <a:gd name="T93" fmla="*/ 71 h 150"/>
                <a:gd name="T94" fmla="*/ 137 w 159"/>
                <a:gd name="T95" fmla="*/ 54 h 150"/>
                <a:gd name="T96" fmla="*/ 159 w 159"/>
                <a:gd name="T97" fmla="*/ 25 h 150"/>
                <a:gd name="T98" fmla="*/ 130 w 159"/>
                <a:gd name="T99" fmla="*/ 37 h 150"/>
                <a:gd name="T100" fmla="*/ 124 w 159"/>
                <a:gd name="T101" fmla="*/ 24 h 150"/>
                <a:gd name="T102" fmla="*/ 125 w 159"/>
                <a:gd name="T103" fmla="*/ 17 h 150"/>
                <a:gd name="T104" fmla="*/ 149 w 159"/>
                <a:gd name="T105" fmla="*/ 6 h 150"/>
                <a:gd name="T106" fmla="*/ 127 w 159"/>
                <a:gd name="T107" fmla="*/ 0 h 150"/>
                <a:gd name="T108" fmla="*/ 24 w 159"/>
                <a:gd name="T109" fmla="*/ 138 h 150"/>
                <a:gd name="T110" fmla="*/ 20 w 159"/>
                <a:gd name="T111" fmla="*/ 136 h 150"/>
                <a:gd name="T112" fmla="*/ 20 w 159"/>
                <a:gd name="T113" fmla="*/ 128 h 150"/>
                <a:gd name="T114" fmla="*/ 24 w 159"/>
                <a:gd name="T115" fmla="*/ 126 h 150"/>
                <a:gd name="T116" fmla="*/ 29 w 159"/>
                <a:gd name="T117" fmla="*/ 128 h 150"/>
                <a:gd name="T118" fmla="*/ 29 w 159"/>
                <a:gd name="T119" fmla="*/ 136 h 150"/>
                <a:gd name="T120" fmla="*/ 24 w 159"/>
                <a:gd name="T121" fmla="*/ 13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59" h="150">
                  <a:moveTo>
                    <a:pt x="127" y="4"/>
                  </a:moveTo>
                  <a:cubicBezTo>
                    <a:pt x="132" y="4"/>
                    <a:pt x="136" y="5"/>
                    <a:pt x="140" y="6"/>
                  </a:cubicBezTo>
                  <a:cubicBezTo>
                    <a:pt x="123" y="13"/>
                    <a:pt x="123" y="13"/>
                    <a:pt x="123" y="13"/>
                  </a:cubicBezTo>
                  <a:cubicBezTo>
                    <a:pt x="121" y="14"/>
                    <a:pt x="121" y="14"/>
                    <a:pt x="121" y="14"/>
                  </a:cubicBezTo>
                  <a:cubicBezTo>
                    <a:pt x="121" y="16"/>
                    <a:pt x="121" y="16"/>
                    <a:pt x="121" y="16"/>
                  </a:cubicBezTo>
                  <a:cubicBezTo>
                    <a:pt x="120" y="23"/>
                    <a:pt x="120" y="23"/>
                    <a:pt x="120" y="23"/>
                  </a:cubicBezTo>
                  <a:cubicBezTo>
                    <a:pt x="120" y="24"/>
                    <a:pt x="120" y="24"/>
                    <a:pt x="120" y="24"/>
                  </a:cubicBezTo>
                  <a:cubicBezTo>
                    <a:pt x="120" y="25"/>
                    <a:pt x="120" y="25"/>
                    <a:pt x="120" y="25"/>
                  </a:cubicBezTo>
                  <a:cubicBezTo>
                    <a:pt x="126" y="39"/>
                    <a:pt x="126" y="39"/>
                    <a:pt x="126" y="39"/>
                  </a:cubicBezTo>
                  <a:cubicBezTo>
                    <a:pt x="128" y="43"/>
                    <a:pt x="128" y="43"/>
                    <a:pt x="128" y="43"/>
                  </a:cubicBezTo>
                  <a:cubicBezTo>
                    <a:pt x="131" y="41"/>
                    <a:pt x="131" y="41"/>
                    <a:pt x="131" y="41"/>
                  </a:cubicBezTo>
                  <a:cubicBezTo>
                    <a:pt x="152" y="32"/>
                    <a:pt x="152" y="32"/>
                    <a:pt x="152" y="32"/>
                  </a:cubicBezTo>
                  <a:cubicBezTo>
                    <a:pt x="148" y="38"/>
                    <a:pt x="143" y="46"/>
                    <a:pt x="135" y="50"/>
                  </a:cubicBezTo>
                  <a:cubicBezTo>
                    <a:pt x="132" y="52"/>
                    <a:pt x="132" y="52"/>
                    <a:pt x="132" y="52"/>
                  </a:cubicBezTo>
                  <a:cubicBezTo>
                    <a:pt x="133" y="56"/>
                    <a:pt x="133" y="56"/>
                    <a:pt x="133" y="56"/>
                  </a:cubicBezTo>
                  <a:cubicBezTo>
                    <a:pt x="138" y="68"/>
                    <a:pt x="138" y="68"/>
                    <a:pt x="138" y="68"/>
                  </a:cubicBezTo>
                  <a:cubicBezTo>
                    <a:pt x="126" y="69"/>
                    <a:pt x="98" y="74"/>
                    <a:pt x="90" y="83"/>
                  </a:cubicBezTo>
                  <a:cubicBezTo>
                    <a:pt x="33" y="142"/>
                    <a:pt x="33" y="142"/>
                    <a:pt x="33" y="142"/>
                  </a:cubicBezTo>
                  <a:cubicBezTo>
                    <a:pt x="33" y="142"/>
                    <a:pt x="28" y="146"/>
                    <a:pt x="23" y="146"/>
                  </a:cubicBezTo>
                  <a:cubicBezTo>
                    <a:pt x="20" y="146"/>
                    <a:pt x="17" y="144"/>
                    <a:pt x="15" y="142"/>
                  </a:cubicBezTo>
                  <a:cubicBezTo>
                    <a:pt x="7" y="134"/>
                    <a:pt x="13" y="125"/>
                    <a:pt x="15" y="123"/>
                  </a:cubicBezTo>
                  <a:cubicBezTo>
                    <a:pt x="80" y="71"/>
                    <a:pt x="80" y="71"/>
                    <a:pt x="80" y="71"/>
                  </a:cubicBezTo>
                  <a:cubicBezTo>
                    <a:pt x="80" y="71"/>
                    <a:pt x="80" y="71"/>
                    <a:pt x="80" y="71"/>
                  </a:cubicBezTo>
                  <a:cubicBezTo>
                    <a:pt x="80" y="70"/>
                    <a:pt x="80" y="70"/>
                    <a:pt x="80" y="70"/>
                  </a:cubicBezTo>
                  <a:cubicBezTo>
                    <a:pt x="93" y="58"/>
                    <a:pt x="98" y="36"/>
                    <a:pt x="102" y="23"/>
                  </a:cubicBezTo>
                  <a:cubicBezTo>
                    <a:pt x="103" y="19"/>
                    <a:pt x="103" y="17"/>
                    <a:pt x="104" y="15"/>
                  </a:cubicBezTo>
                  <a:cubicBezTo>
                    <a:pt x="106" y="7"/>
                    <a:pt x="107" y="7"/>
                    <a:pt x="121" y="4"/>
                  </a:cubicBezTo>
                  <a:cubicBezTo>
                    <a:pt x="122" y="4"/>
                    <a:pt x="122" y="4"/>
                    <a:pt x="122" y="4"/>
                  </a:cubicBezTo>
                  <a:cubicBezTo>
                    <a:pt x="124" y="4"/>
                    <a:pt x="125" y="4"/>
                    <a:pt x="127" y="4"/>
                  </a:cubicBezTo>
                  <a:cubicBezTo>
                    <a:pt x="127" y="4"/>
                    <a:pt x="127" y="4"/>
                    <a:pt x="127" y="4"/>
                  </a:cubicBezTo>
                  <a:moveTo>
                    <a:pt x="24" y="142"/>
                  </a:moveTo>
                  <a:cubicBezTo>
                    <a:pt x="27" y="142"/>
                    <a:pt x="30" y="141"/>
                    <a:pt x="31" y="139"/>
                  </a:cubicBezTo>
                  <a:cubicBezTo>
                    <a:pt x="35" y="135"/>
                    <a:pt x="35" y="129"/>
                    <a:pt x="31" y="125"/>
                  </a:cubicBezTo>
                  <a:cubicBezTo>
                    <a:pt x="30" y="123"/>
                    <a:pt x="27" y="122"/>
                    <a:pt x="24" y="122"/>
                  </a:cubicBezTo>
                  <a:cubicBezTo>
                    <a:pt x="22" y="122"/>
                    <a:pt x="19" y="123"/>
                    <a:pt x="17" y="125"/>
                  </a:cubicBezTo>
                  <a:cubicBezTo>
                    <a:pt x="13" y="129"/>
                    <a:pt x="13" y="135"/>
                    <a:pt x="17" y="139"/>
                  </a:cubicBezTo>
                  <a:cubicBezTo>
                    <a:pt x="19" y="141"/>
                    <a:pt x="22" y="142"/>
                    <a:pt x="24" y="142"/>
                  </a:cubicBezTo>
                  <a:moveTo>
                    <a:pt x="127" y="0"/>
                  </a:moveTo>
                  <a:cubicBezTo>
                    <a:pt x="125" y="0"/>
                    <a:pt x="123" y="0"/>
                    <a:pt x="121" y="0"/>
                  </a:cubicBezTo>
                  <a:cubicBezTo>
                    <a:pt x="106" y="3"/>
                    <a:pt x="103" y="4"/>
                    <a:pt x="100" y="13"/>
                  </a:cubicBezTo>
                  <a:cubicBezTo>
                    <a:pt x="97" y="23"/>
                    <a:pt x="93" y="53"/>
                    <a:pt x="77" y="68"/>
                  </a:cubicBezTo>
                  <a:cubicBezTo>
                    <a:pt x="12" y="120"/>
                    <a:pt x="12" y="120"/>
                    <a:pt x="12" y="120"/>
                  </a:cubicBezTo>
                  <a:cubicBezTo>
                    <a:pt x="12" y="120"/>
                    <a:pt x="0" y="133"/>
                    <a:pt x="12" y="145"/>
                  </a:cubicBezTo>
                  <a:cubicBezTo>
                    <a:pt x="16" y="148"/>
                    <a:pt x="20" y="150"/>
                    <a:pt x="23" y="150"/>
                  </a:cubicBezTo>
                  <a:cubicBezTo>
                    <a:pt x="30" y="150"/>
                    <a:pt x="36" y="145"/>
                    <a:pt x="36" y="145"/>
                  </a:cubicBezTo>
                  <a:cubicBezTo>
                    <a:pt x="93" y="85"/>
                    <a:pt x="93" y="85"/>
                    <a:pt x="93" y="85"/>
                  </a:cubicBezTo>
                  <a:cubicBezTo>
                    <a:pt x="102" y="76"/>
                    <a:pt x="144" y="71"/>
                    <a:pt x="144" y="71"/>
                  </a:cubicBezTo>
                  <a:cubicBezTo>
                    <a:pt x="137" y="54"/>
                    <a:pt x="137" y="54"/>
                    <a:pt x="137" y="54"/>
                  </a:cubicBezTo>
                  <a:cubicBezTo>
                    <a:pt x="153" y="46"/>
                    <a:pt x="159" y="25"/>
                    <a:pt x="159" y="25"/>
                  </a:cubicBezTo>
                  <a:cubicBezTo>
                    <a:pt x="130" y="37"/>
                    <a:pt x="130" y="37"/>
                    <a:pt x="130" y="37"/>
                  </a:cubicBezTo>
                  <a:cubicBezTo>
                    <a:pt x="124" y="24"/>
                    <a:pt x="124" y="24"/>
                    <a:pt x="124" y="24"/>
                  </a:cubicBezTo>
                  <a:cubicBezTo>
                    <a:pt x="125" y="17"/>
                    <a:pt x="125" y="17"/>
                    <a:pt x="125" y="17"/>
                  </a:cubicBezTo>
                  <a:cubicBezTo>
                    <a:pt x="149" y="6"/>
                    <a:pt x="149" y="6"/>
                    <a:pt x="149" y="6"/>
                  </a:cubicBezTo>
                  <a:cubicBezTo>
                    <a:pt x="149" y="6"/>
                    <a:pt x="139" y="0"/>
                    <a:pt x="127" y="0"/>
                  </a:cubicBezTo>
                  <a:close/>
                  <a:moveTo>
                    <a:pt x="24" y="138"/>
                  </a:moveTo>
                  <a:cubicBezTo>
                    <a:pt x="23" y="138"/>
                    <a:pt x="21" y="138"/>
                    <a:pt x="20" y="136"/>
                  </a:cubicBezTo>
                  <a:cubicBezTo>
                    <a:pt x="17" y="134"/>
                    <a:pt x="17" y="130"/>
                    <a:pt x="20" y="128"/>
                  </a:cubicBezTo>
                  <a:cubicBezTo>
                    <a:pt x="21" y="127"/>
                    <a:pt x="23" y="126"/>
                    <a:pt x="24" y="126"/>
                  </a:cubicBezTo>
                  <a:cubicBezTo>
                    <a:pt x="26" y="126"/>
                    <a:pt x="27" y="127"/>
                    <a:pt x="29" y="128"/>
                  </a:cubicBezTo>
                  <a:cubicBezTo>
                    <a:pt x="31" y="130"/>
                    <a:pt x="31" y="134"/>
                    <a:pt x="29" y="136"/>
                  </a:cubicBezTo>
                  <a:cubicBezTo>
                    <a:pt x="27" y="138"/>
                    <a:pt x="26" y="138"/>
                    <a:pt x="24"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51" name="组合 250"/>
          <p:cNvGrpSpPr/>
          <p:nvPr/>
        </p:nvGrpSpPr>
        <p:grpSpPr>
          <a:xfrm>
            <a:off x="7932011" y="3872355"/>
            <a:ext cx="403221" cy="378597"/>
            <a:chOff x="8081964" y="3230563"/>
            <a:chExt cx="415925" cy="390525"/>
          </a:xfrm>
          <a:solidFill>
            <a:srgbClr val="2EC4B6"/>
          </a:solidFill>
        </p:grpSpPr>
        <p:sp>
          <p:nvSpPr>
            <p:cNvPr id="153" name="Freeform 132"/>
            <p:cNvSpPr>
              <a:spLocks noEditPoints="1"/>
            </p:cNvSpPr>
            <p:nvPr/>
          </p:nvSpPr>
          <p:spPr bwMode="auto">
            <a:xfrm>
              <a:off x="8143876" y="3230563"/>
              <a:ext cx="201613" cy="147638"/>
            </a:xfrm>
            <a:custGeom>
              <a:avLst/>
              <a:gdLst>
                <a:gd name="T0" fmla="*/ 40 w 89"/>
                <a:gd name="T1" fmla="*/ 4 h 65"/>
                <a:gd name="T2" fmla="*/ 77 w 89"/>
                <a:gd name="T3" fmla="*/ 20 h 65"/>
                <a:gd name="T4" fmla="*/ 83 w 89"/>
                <a:gd name="T5" fmla="*/ 26 h 65"/>
                <a:gd name="T6" fmla="*/ 49 w 89"/>
                <a:gd name="T7" fmla="*/ 60 h 65"/>
                <a:gd name="T8" fmla="*/ 6 w 89"/>
                <a:gd name="T9" fmla="*/ 17 h 65"/>
                <a:gd name="T10" fmla="*/ 40 w 89"/>
                <a:gd name="T11" fmla="*/ 4 h 65"/>
                <a:gd name="T12" fmla="*/ 40 w 89"/>
                <a:gd name="T13" fmla="*/ 0 h 65"/>
                <a:gd name="T14" fmla="*/ 0 w 89"/>
                <a:gd name="T15" fmla="*/ 16 h 65"/>
                <a:gd name="T16" fmla="*/ 49 w 89"/>
                <a:gd name="T17" fmla="*/ 65 h 65"/>
                <a:gd name="T18" fmla="*/ 89 w 89"/>
                <a:gd name="T19" fmla="*/ 26 h 65"/>
                <a:gd name="T20" fmla="*/ 80 w 89"/>
                <a:gd name="T21" fmla="*/ 17 h 65"/>
                <a:gd name="T22" fmla="*/ 40 w 89"/>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 h="65">
                  <a:moveTo>
                    <a:pt x="40" y="4"/>
                  </a:moveTo>
                  <a:cubicBezTo>
                    <a:pt x="54" y="4"/>
                    <a:pt x="67" y="10"/>
                    <a:pt x="77" y="20"/>
                  </a:cubicBezTo>
                  <a:cubicBezTo>
                    <a:pt x="83" y="26"/>
                    <a:pt x="83" y="26"/>
                    <a:pt x="83" y="26"/>
                  </a:cubicBezTo>
                  <a:cubicBezTo>
                    <a:pt x="49" y="60"/>
                    <a:pt x="49" y="60"/>
                    <a:pt x="49" y="60"/>
                  </a:cubicBezTo>
                  <a:cubicBezTo>
                    <a:pt x="6" y="17"/>
                    <a:pt x="6" y="17"/>
                    <a:pt x="6" y="17"/>
                  </a:cubicBezTo>
                  <a:cubicBezTo>
                    <a:pt x="15" y="9"/>
                    <a:pt x="27" y="4"/>
                    <a:pt x="40" y="4"/>
                  </a:cubicBezTo>
                  <a:moveTo>
                    <a:pt x="40" y="0"/>
                  </a:moveTo>
                  <a:cubicBezTo>
                    <a:pt x="25" y="0"/>
                    <a:pt x="11" y="6"/>
                    <a:pt x="0" y="16"/>
                  </a:cubicBezTo>
                  <a:cubicBezTo>
                    <a:pt x="49" y="65"/>
                    <a:pt x="49" y="65"/>
                    <a:pt x="49" y="65"/>
                  </a:cubicBezTo>
                  <a:cubicBezTo>
                    <a:pt x="89" y="26"/>
                    <a:pt x="89" y="26"/>
                    <a:pt x="89" y="26"/>
                  </a:cubicBezTo>
                  <a:cubicBezTo>
                    <a:pt x="80" y="17"/>
                    <a:pt x="80" y="17"/>
                    <a:pt x="80" y="17"/>
                  </a:cubicBezTo>
                  <a:cubicBezTo>
                    <a:pt x="69" y="6"/>
                    <a:pt x="54" y="0"/>
                    <a:pt x="4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4" name="Freeform 133"/>
            <p:cNvSpPr>
              <a:spLocks noEditPoints="1"/>
            </p:cNvSpPr>
            <p:nvPr/>
          </p:nvSpPr>
          <p:spPr bwMode="auto">
            <a:xfrm>
              <a:off x="8164514" y="3300413"/>
              <a:ext cx="333375" cy="320675"/>
            </a:xfrm>
            <a:custGeom>
              <a:avLst/>
              <a:gdLst>
                <a:gd name="T0" fmla="*/ 85 w 147"/>
                <a:gd name="T1" fmla="*/ 11 h 141"/>
                <a:gd name="T2" fmla="*/ 119 w 147"/>
                <a:gd name="T3" fmla="*/ 45 h 141"/>
                <a:gd name="T4" fmla="*/ 133 w 147"/>
                <a:gd name="T5" fmla="*/ 80 h 141"/>
                <a:gd name="T6" fmla="*/ 119 w 147"/>
                <a:gd name="T7" fmla="*/ 115 h 141"/>
                <a:gd name="T8" fmla="*/ 115 w 147"/>
                <a:gd name="T9" fmla="*/ 119 h 141"/>
                <a:gd name="T10" fmla="*/ 80 w 147"/>
                <a:gd name="T11" fmla="*/ 133 h 141"/>
                <a:gd name="T12" fmla="*/ 46 w 147"/>
                <a:gd name="T13" fmla="*/ 119 h 141"/>
                <a:gd name="T14" fmla="*/ 12 w 147"/>
                <a:gd name="T15" fmla="*/ 85 h 141"/>
                <a:gd name="T16" fmla="*/ 85 w 147"/>
                <a:gd name="T17" fmla="*/ 11 h 141"/>
                <a:gd name="T18" fmla="*/ 85 w 147"/>
                <a:gd name="T19" fmla="*/ 0 h 141"/>
                <a:gd name="T20" fmla="*/ 0 w 147"/>
                <a:gd name="T21" fmla="*/ 85 h 141"/>
                <a:gd name="T22" fmla="*/ 40 w 147"/>
                <a:gd name="T23" fmla="*/ 124 h 141"/>
                <a:gd name="T24" fmla="*/ 80 w 147"/>
                <a:gd name="T25" fmla="*/ 141 h 141"/>
                <a:gd name="T26" fmla="*/ 121 w 147"/>
                <a:gd name="T27" fmla="*/ 124 h 141"/>
                <a:gd name="T28" fmla="*/ 125 w 147"/>
                <a:gd name="T29" fmla="*/ 120 h 141"/>
                <a:gd name="T30" fmla="*/ 125 w 147"/>
                <a:gd name="T31" fmla="*/ 40 h 141"/>
                <a:gd name="T32" fmla="*/ 85 w 147"/>
                <a:gd name="T33"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7" h="141">
                  <a:moveTo>
                    <a:pt x="85" y="11"/>
                  </a:moveTo>
                  <a:cubicBezTo>
                    <a:pt x="119" y="45"/>
                    <a:pt x="119" y="45"/>
                    <a:pt x="119" y="45"/>
                  </a:cubicBezTo>
                  <a:cubicBezTo>
                    <a:pt x="128" y="55"/>
                    <a:pt x="133" y="67"/>
                    <a:pt x="133" y="80"/>
                  </a:cubicBezTo>
                  <a:cubicBezTo>
                    <a:pt x="133" y="93"/>
                    <a:pt x="128" y="105"/>
                    <a:pt x="119" y="115"/>
                  </a:cubicBezTo>
                  <a:cubicBezTo>
                    <a:pt x="115" y="119"/>
                    <a:pt x="115" y="119"/>
                    <a:pt x="115" y="119"/>
                  </a:cubicBezTo>
                  <a:cubicBezTo>
                    <a:pt x="106" y="128"/>
                    <a:pt x="93" y="133"/>
                    <a:pt x="80" y="133"/>
                  </a:cubicBezTo>
                  <a:cubicBezTo>
                    <a:pt x="67" y="133"/>
                    <a:pt x="55" y="128"/>
                    <a:pt x="46" y="119"/>
                  </a:cubicBezTo>
                  <a:cubicBezTo>
                    <a:pt x="12" y="85"/>
                    <a:pt x="12" y="85"/>
                    <a:pt x="12" y="85"/>
                  </a:cubicBezTo>
                  <a:cubicBezTo>
                    <a:pt x="85" y="11"/>
                    <a:pt x="85" y="11"/>
                    <a:pt x="85" y="11"/>
                  </a:cubicBezTo>
                  <a:moveTo>
                    <a:pt x="85" y="0"/>
                  </a:moveTo>
                  <a:cubicBezTo>
                    <a:pt x="0" y="85"/>
                    <a:pt x="0" y="85"/>
                    <a:pt x="0" y="85"/>
                  </a:cubicBezTo>
                  <a:cubicBezTo>
                    <a:pt x="40" y="124"/>
                    <a:pt x="40" y="124"/>
                    <a:pt x="40" y="124"/>
                  </a:cubicBezTo>
                  <a:cubicBezTo>
                    <a:pt x="51" y="135"/>
                    <a:pt x="66" y="141"/>
                    <a:pt x="80" y="141"/>
                  </a:cubicBezTo>
                  <a:cubicBezTo>
                    <a:pt x="95" y="141"/>
                    <a:pt x="109" y="135"/>
                    <a:pt x="121" y="124"/>
                  </a:cubicBezTo>
                  <a:cubicBezTo>
                    <a:pt x="125" y="120"/>
                    <a:pt x="125" y="120"/>
                    <a:pt x="125" y="120"/>
                  </a:cubicBezTo>
                  <a:cubicBezTo>
                    <a:pt x="147" y="98"/>
                    <a:pt x="147" y="62"/>
                    <a:pt x="125" y="40"/>
                  </a:cubicBezTo>
                  <a:cubicBezTo>
                    <a:pt x="85" y="0"/>
                    <a:pt x="85" y="0"/>
                    <a:pt x="8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5" name="Freeform 134"/>
            <p:cNvSpPr>
              <a:spLocks noEditPoints="1"/>
            </p:cNvSpPr>
            <p:nvPr/>
          </p:nvSpPr>
          <p:spPr bwMode="auto">
            <a:xfrm>
              <a:off x="8081964" y="3279775"/>
              <a:ext cx="161925" cy="200025"/>
            </a:xfrm>
            <a:custGeom>
              <a:avLst/>
              <a:gdLst>
                <a:gd name="T0" fmla="*/ 22 w 71"/>
                <a:gd name="T1" fmla="*/ 6 h 88"/>
                <a:gd name="T2" fmla="*/ 65 w 71"/>
                <a:gd name="T3" fmla="*/ 49 h 88"/>
                <a:gd name="T4" fmla="*/ 31 w 71"/>
                <a:gd name="T5" fmla="*/ 83 h 88"/>
                <a:gd name="T6" fmla="*/ 25 w 71"/>
                <a:gd name="T7" fmla="*/ 77 h 88"/>
                <a:gd name="T8" fmla="*/ 22 w 71"/>
                <a:gd name="T9" fmla="*/ 6 h 88"/>
                <a:gd name="T10" fmla="*/ 22 w 71"/>
                <a:gd name="T11" fmla="*/ 0 h 88"/>
                <a:gd name="T12" fmla="*/ 22 w 71"/>
                <a:gd name="T13" fmla="*/ 80 h 88"/>
                <a:gd name="T14" fmla="*/ 31 w 71"/>
                <a:gd name="T15" fmla="*/ 88 h 88"/>
                <a:gd name="T16" fmla="*/ 71 w 71"/>
                <a:gd name="T17" fmla="*/ 49 h 88"/>
                <a:gd name="T18" fmla="*/ 22 w 71"/>
                <a:gd name="T19"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88">
                  <a:moveTo>
                    <a:pt x="22" y="6"/>
                  </a:moveTo>
                  <a:cubicBezTo>
                    <a:pt x="65" y="49"/>
                    <a:pt x="65" y="49"/>
                    <a:pt x="65" y="49"/>
                  </a:cubicBezTo>
                  <a:cubicBezTo>
                    <a:pt x="31" y="83"/>
                    <a:pt x="31" y="83"/>
                    <a:pt x="31" y="83"/>
                  </a:cubicBezTo>
                  <a:cubicBezTo>
                    <a:pt x="25" y="77"/>
                    <a:pt x="25" y="77"/>
                    <a:pt x="25" y="77"/>
                  </a:cubicBezTo>
                  <a:cubicBezTo>
                    <a:pt x="6" y="57"/>
                    <a:pt x="5" y="26"/>
                    <a:pt x="22" y="6"/>
                  </a:cubicBezTo>
                  <a:moveTo>
                    <a:pt x="22" y="0"/>
                  </a:moveTo>
                  <a:cubicBezTo>
                    <a:pt x="0" y="22"/>
                    <a:pt x="0" y="58"/>
                    <a:pt x="22" y="80"/>
                  </a:cubicBezTo>
                  <a:cubicBezTo>
                    <a:pt x="31" y="88"/>
                    <a:pt x="31" y="88"/>
                    <a:pt x="31" y="88"/>
                  </a:cubicBezTo>
                  <a:cubicBezTo>
                    <a:pt x="71" y="49"/>
                    <a:pt x="71" y="49"/>
                    <a:pt x="71" y="49"/>
                  </a:cubicBezTo>
                  <a:cubicBezTo>
                    <a:pt x="22" y="0"/>
                    <a:pt x="22" y="0"/>
                    <a:pt x="2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76" name="组合 275"/>
          <p:cNvGrpSpPr/>
          <p:nvPr/>
        </p:nvGrpSpPr>
        <p:grpSpPr>
          <a:xfrm>
            <a:off x="1155745" y="3935454"/>
            <a:ext cx="392448" cy="270866"/>
            <a:chOff x="1155745" y="3935454"/>
            <a:chExt cx="392448" cy="270866"/>
          </a:xfrm>
          <a:solidFill>
            <a:srgbClr val="2EC4B6"/>
          </a:solidFill>
        </p:grpSpPr>
        <p:sp>
          <p:nvSpPr>
            <p:cNvPr id="156" name="Freeform 135"/>
            <p:cNvSpPr>
              <a:spLocks noEditPoints="1"/>
            </p:cNvSpPr>
            <p:nvPr/>
          </p:nvSpPr>
          <p:spPr bwMode="auto">
            <a:xfrm>
              <a:off x="1155745" y="4037029"/>
              <a:ext cx="392448" cy="169291"/>
            </a:xfrm>
            <a:custGeom>
              <a:avLst/>
              <a:gdLst>
                <a:gd name="T0" fmla="*/ 167 w 178"/>
                <a:gd name="T1" fmla="*/ 77 h 77"/>
                <a:gd name="T2" fmla="*/ 11 w 178"/>
                <a:gd name="T3" fmla="*/ 77 h 77"/>
                <a:gd name="T4" fmla="*/ 0 w 178"/>
                <a:gd name="T5" fmla="*/ 65 h 77"/>
                <a:gd name="T6" fmla="*/ 0 w 178"/>
                <a:gd name="T7" fmla="*/ 0 h 77"/>
                <a:gd name="T8" fmla="*/ 178 w 178"/>
                <a:gd name="T9" fmla="*/ 0 h 77"/>
                <a:gd name="T10" fmla="*/ 178 w 178"/>
                <a:gd name="T11" fmla="*/ 65 h 77"/>
                <a:gd name="T12" fmla="*/ 167 w 178"/>
                <a:gd name="T13" fmla="*/ 77 h 77"/>
                <a:gd name="T14" fmla="*/ 4 w 178"/>
                <a:gd name="T15" fmla="*/ 4 h 77"/>
                <a:gd name="T16" fmla="*/ 4 w 178"/>
                <a:gd name="T17" fmla="*/ 65 h 77"/>
                <a:gd name="T18" fmla="*/ 11 w 178"/>
                <a:gd name="T19" fmla="*/ 73 h 77"/>
                <a:gd name="T20" fmla="*/ 167 w 178"/>
                <a:gd name="T21" fmla="*/ 73 h 77"/>
                <a:gd name="T22" fmla="*/ 174 w 178"/>
                <a:gd name="T23" fmla="*/ 65 h 77"/>
                <a:gd name="T24" fmla="*/ 174 w 178"/>
                <a:gd name="T25" fmla="*/ 4 h 77"/>
                <a:gd name="T26" fmla="*/ 4 w 178"/>
                <a:gd name="T27" fmla="*/ 4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77">
                  <a:moveTo>
                    <a:pt x="167" y="77"/>
                  </a:moveTo>
                  <a:cubicBezTo>
                    <a:pt x="11" y="77"/>
                    <a:pt x="11" y="77"/>
                    <a:pt x="11" y="77"/>
                  </a:cubicBezTo>
                  <a:cubicBezTo>
                    <a:pt x="5" y="77"/>
                    <a:pt x="0" y="72"/>
                    <a:pt x="0" y="65"/>
                  </a:cubicBezTo>
                  <a:cubicBezTo>
                    <a:pt x="0" y="0"/>
                    <a:pt x="0" y="0"/>
                    <a:pt x="0" y="0"/>
                  </a:cubicBezTo>
                  <a:cubicBezTo>
                    <a:pt x="178" y="0"/>
                    <a:pt x="178" y="0"/>
                    <a:pt x="178" y="0"/>
                  </a:cubicBezTo>
                  <a:cubicBezTo>
                    <a:pt x="178" y="65"/>
                    <a:pt x="178" y="65"/>
                    <a:pt x="178" y="65"/>
                  </a:cubicBezTo>
                  <a:cubicBezTo>
                    <a:pt x="178" y="72"/>
                    <a:pt x="173" y="77"/>
                    <a:pt x="167" y="77"/>
                  </a:cubicBezTo>
                  <a:close/>
                  <a:moveTo>
                    <a:pt x="4" y="4"/>
                  </a:moveTo>
                  <a:cubicBezTo>
                    <a:pt x="4" y="65"/>
                    <a:pt x="4" y="65"/>
                    <a:pt x="4" y="65"/>
                  </a:cubicBezTo>
                  <a:cubicBezTo>
                    <a:pt x="4" y="70"/>
                    <a:pt x="7" y="73"/>
                    <a:pt x="11" y="73"/>
                  </a:cubicBezTo>
                  <a:cubicBezTo>
                    <a:pt x="167" y="73"/>
                    <a:pt x="167" y="73"/>
                    <a:pt x="167" y="73"/>
                  </a:cubicBezTo>
                  <a:cubicBezTo>
                    <a:pt x="171" y="73"/>
                    <a:pt x="174" y="70"/>
                    <a:pt x="174" y="65"/>
                  </a:cubicBezTo>
                  <a:cubicBezTo>
                    <a:pt x="174" y="4"/>
                    <a:pt x="174" y="4"/>
                    <a:pt x="174" y="4"/>
                  </a:cubicBezTo>
                  <a:lnTo>
                    <a:pt x="4"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7" name="Freeform 136"/>
            <p:cNvSpPr>
              <a:spLocks noEditPoints="1"/>
            </p:cNvSpPr>
            <p:nvPr/>
          </p:nvSpPr>
          <p:spPr bwMode="auto">
            <a:xfrm>
              <a:off x="1371207" y="4112441"/>
              <a:ext cx="132355" cy="52326"/>
            </a:xfrm>
            <a:custGeom>
              <a:avLst/>
              <a:gdLst>
                <a:gd name="T0" fmla="*/ 56 w 60"/>
                <a:gd name="T1" fmla="*/ 24 h 24"/>
                <a:gd name="T2" fmla="*/ 4 w 60"/>
                <a:gd name="T3" fmla="*/ 24 h 24"/>
                <a:gd name="T4" fmla="*/ 0 w 60"/>
                <a:gd name="T5" fmla="*/ 19 h 24"/>
                <a:gd name="T6" fmla="*/ 0 w 60"/>
                <a:gd name="T7" fmla="*/ 5 h 24"/>
                <a:gd name="T8" fmla="*/ 4 w 60"/>
                <a:gd name="T9" fmla="*/ 0 h 24"/>
                <a:gd name="T10" fmla="*/ 56 w 60"/>
                <a:gd name="T11" fmla="*/ 0 h 24"/>
                <a:gd name="T12" fmla="*/ 60 w 60"/>
                <a:gd name="T13" fmla="*/ 5 h 24"/>
                <a:gd name="T14" fmla="*/ 60 w 60"/>
                <a:gd name="T15" fmla="*/ 19 h 24"/>
                <a:gd name="T16" fmla="*/ 56 w 60"/>
                <a:gd name="T17" fmla="*/ 24 h 24"/>
                <a:gd name="T18" fmla="*/ 4 w 60"/>
                <a:gd name="T19" fmla="*/ 4 h 24"/>
                <a:gd name="T20" fmla="*/ 4 w 60"/>
                <a:gd name="T21" fmla="*/ 5 h 24"/>
                <a:gd name="T22" fmla="*/ 4 w 60"/>
                <a:gd name="T23" fmla="*/ 19 h 24"/>
                <a:gd name="T24" fmla="*/ 4 w 60"/>
                <a:gd name="T25" fmla="*/ 20 h 24"/>
                <a:gd name="T26" fmla="*/ 56 w 60"/>
                <a:gd name="T27" fmla="*/ 20 h 24"/>
                <a:gd name="T28" fmla="*/ 56 w 60"/>
                <a:gd name="T29" fmla="*/ 19 h 24"/>
                <a:gd name="T30" fmla="*/ 56 w 60"/>
                <a:gd name="T31" fmla="*/ 5 h 24"/>
                <a:gd name="T32" fmla="*/ 56 w 60"/>
                <a:gd name="T33" fmla="*/ 4 h 24"/>
                <a:gd name="T34" fmla="*/ 4 w 60"/>
                <a:gd name="T35"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 h="24">
                  <a:moveTo>
                    <a:pt x="56" y="24"/>
                  </a:moveTo>
                  <a:cubicBezTo>
                    <a:pt x="4" y="24"/>
                    <a:pt x="4" y="24"/>
                    <a:pt x="4" y="24"/>
                  </a:cubicBezTo>
                  <a:cubicBezTo>
                    <a:pt x="2" y="24"/>
                    <a:pt x="0" y="22"/>
                    <a:pt x="0" y="19"/>
                  </a:cubicBezTo>
                  <a:cubicBezTo>
                    <a:pt x="0" y="5"/>
                    <a:pt x="0" y="5"/>
                    <a:pt x="0" y="5"/>
                  </a:cubicBezTo>
                  <a:cubicBezTo>
                    <a:pt x="0" y="2"/>
                    <a:pt x="2" y="0"/>
                    <a:pt x="4" y="0"/>
                  </a:cubicBezTo>
                  <a:cubicBezTo>
                    <a:pt x="56" y="0"/>
                    <a:pt x="56" y="0"/>
                    <a:pt x="56" y="0"/>
                  </a:cubicBezTo>
                  <a:cubicBezTo>
                    <a:pt x="58" y="0"/>
                    <a:pt x="60" y="2"/>
                    <a:pt x="60" y="5"/>
                  </a:cubicBezTo>
                  <a:cubicBezTo>
                    <a:pt x="60" y="19"/>
                    <a:pt x="60" y="19"/>
                    <a:pt x="60" y="19"/>
                  </a:cubicBezTo>
                  <a:cubicBezTo>
                    <a:pt x="60" y="22"/>
                    <a:pt x="58" y="24"/>
                    <a:pt x="56" y="24"/>
                  </a:cubicBezTo>
                  <a:close/>
                  <a:moveTo>
                    <a:pt x="4" y="4"/>
                  </a:moveTo>
                  <a:cubicBezTo>
                    <a:pt x="4" y="4"/>
                    <a:pt x="4" y="4"/>
                    <a:pt x="4" y="5"/>
                  </a:cubicBezTo>
                  <a:cubicBezTo>
                    <a:pt x="4" y="19"/>
                    <a:pt x="4" y="19"/>
                    <a:pt x="4" y="19"/>
                  </a:cubicBezTo>
                  <a:cubicBezTo>
                    <a:pt x="4" y="20"/>
                    <a:pt x="4" y="20"/>
                    <a:pt x="4" y="20"/>
                  </a:cubicBezTo>
                  <a:cubicBezTo>
                    <a:pt x="56" y="20"/>
                    <a:pt x="56" y="20"/>
                    <a:pt x="56" y="20"/>
                  </a:cubicBezTo>
                  <a:cubicBezTo>
                    <a:pt x="56" y="20"/>
                    <a:pt x="56" y="20"/>
                    <a:pt x="56" y="19"/>
                  </a:cubicBezTo>
                  <a:cubicBezTo>
                    <a:pt x="56" y="5"/>
                    <a:pt x="56" y="5"/>
                    <a:pt x="56" y="5"/>
                  </a:cubicBezTo>
                  <a:cubicBezTo>
                    <a:pt x="56" y="4"/>
                    <a:pt x="56" y="4"/>
                    <a:pt x="56" y="4"/>
                  </a:cubicBezTo>
                  <a:lnTo>
                    <a:pt x="4"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8" name="Freeform 137"/>
            <p:cNvSpPr>
              <a:spLocks noEditPoints="1"/>
            </p:cNvSpPr>
            <p:nvPr/>
          </p:nvSpPr>
          <p:spPr bwMode="auto">
            <a:xfrm>
              <a:off x="1155745" y="3935454"/>
              <a:ext cx="392448" cy="73873"/>
            </a:xfrm>
            <a:custGeom>
              <a:avLst/>
              <a:gdLst>
                <a:gd name="T0" fmla="*/ 178 w 178"/>
                <a:gd name="T1" fmla="*/ 33 h 33"/>
                <a:gd name="T2" fmla="*/ 0 w 178"/>
                <a:gd name="T3" fmla="*/ 33 h 33"/>
                <a:gd name="T4" fmla="*/ 0 w 178"/>
                <a:gd name="T5" fmla="*/ 11 h 33"/>
                <a:gd name="T6" fmla="*/ 11 w 178"/>
                <a:gd name="T7" fmla="*/ 0 h 33"/>
                <a:gd name="T8" fmla="*/ 167 w 178"/>
                <a:gd name="T9" fmla="*/ 0 h 33"/>
                <a:gd name="T10" fmla="*/ 178 w 178"/>
                <a:gd name="T11" fmla="*/ 11 h 33"/>
                <a:gd name="T12" fmla="*/ 178 w 178"/>
                <a:gd name="T13" fmla="*/ 33 h 33"/>
                <a:gd name="T14" fmla="*/ 4 w 178"/>
                <a:gd name="T15" fmla="*/ 29 h 33"/>
                <a:gd name="T16" fmla="*/ 174 w 178"/>
                <a:gd name="T17" fmla="*/ 29 h 33"/>
                <a:gd name="T18" fmla="*/ 174 w 178"/>
                <a:gd name="T19" fmla="*/ 11 h 33"/>
                <a:gd name="T20" fmla="*/ 167 w 178"/>
                <a:gd name="T21" fmla="*/ 4 h 33"/>
                <a:gd name="T22" fmla="*/ 11 w 178"/>
                <a:gd name="T23" fmla="*/ 4 h 33"/>
                <a:gd name="T24" fmla="*/ 4 w 178"/>
                <a:gd name="T25" fmla="*/ 11 h 33"/>
                <a:gd name="T26" fmla="*/ 4 w 178"/>
                <a:gd name="T27" fmla="*/ 2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3">
                  <a:moveTo>
                    <a:pt x="178" y="33"/>
                  </a:moveTo>
                  <a:cubicBezTo>
                    <a:pt x="0" y="33"/>
                    <a:pt x="0" y="33"/>
                    <a:pt x="0" y="33"/>
                  </a:cubicBezTo>
                  <a:cubicBezTo>
                    <a:pt x="0" y="11"/>
                    <a:pt x="0" y="11"/>
                    <a:pt x="0" y="11"/>
                  </a:cubicBezTo>
                  <a:cubicBezTo>
                    <a:pt x="0" y="5"/>
                    <a:pt x="5" y="0"/>
                    <a:pt x="11" y="0"/>
                  </a:cubicBezTo>
                  <a:cubicBezTo>
                    <a:pt x="167" y="0"/>
                    <a:pt x="167" y="0"/>
                    <a:pt x="167" y="0"/>
                  </a:cubicBezTo>
                  <a:cubicBezTo>
                    <a:pt x="173" y="0"/>
                    <a:pt x="178" y="5"/>
                    <a:pt x="178" y="11"/>
                  </a:cubicBezTo>
                  <a:lnTo>
                    <a:pt x="178" y="33"/>
                  </a:lnTo>
                  <a:close/>
                  <a:moveTo>
                    <a:pt x="4" y="29"/>
                  </a:moveTo>
                  <a:cubicBezTo>
                    <a:pt x="174" y="29"/>
                    <a:pt x="174" y="29"/>
                    <a:pt x="174" y="29"/>
                  </a:cubicBezTo>
                  <a:cubicBezTo>
                    <a:pt x="174" y="11"/>
                    <a:pt x="174" y="11"/>
                    <a:pt x="174" y="11"/>
                  </a:cubicBezTo>
                  <a:cubicBezTo>
                    <a:pt x="174" y="7"/>
                    <a:pt x="171" y="4"/>
                    <a:pt x="167" y="4"/>
                  </a:cubicBezTo>
                  <a:cubicBezTo>
                    <a:pt x="11" y="4"/>
                    <a:pt x="11" y="4"/>
                    <a:pt x="11" y="4"/>
                  </a:cubicBezTo>
                  <a:cubicBezTo>
                    <a:pt x="7" y="4"/>
                    <a:pt x="4" y="7"/>
                    <a:pt x="4" y="11"/>
                  </a:cubicBezTo>
                  <a:lnTo>
                    <a:pt x="4" y="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59" name="Freeform 138"/>
          <p:cNvSpPr>
            <a:spLocks noEditPoints="1"/>
          </p:cNvSpPr>
          <p:nvPr/>
        </p:nvSpPr>
        <p:spPr bwMode="auto">
          <a:xfrm>
            <a:off x="1134199" y="4744974"/>
            <a:ext cx="438619" cy="346278"/>
          </a:xfrm>
          <a:custGeom>
            <a:avLst/>
            <a:gdLst>
              <a:gd name="T0" fmla="*/ 140 w 199"/>
              <a:gd name="T1" fmla="*/ 157 h 157"/>
              <a:gd name="T2" fmla="*/ 59 w 199"/>
              <a:gd name="T3" fmla="*/ 157 h 157"/>
              <a:gd name="T4" fmla="*/ 49 w 199"/>
              <a:gd name="T5" fmla="*/ 148 h 157"/>
              <a:gd name="T6" fmla="*/ 49 w 199"/>
              <a:gd name="T7" fmla="*/ 70 h 157"/>
              <a:gd name="T8" fmla="*/ 40 w 199"/>
              <a:gd name="T9" fmla="*/ 80 h 157"/>
              <a:gd name="T10" fmla="*/ 27 w 199"/>
              <a:gd name="T11" fmla="*/ 80 h 157"/>
              <a:gd name="T12" fmla="*/ 3 w 199"/>
              <a:gd name="T13" fmla="*/ 57 h 157"/>
              <a:gd name="T14" fmla="*/ 0 w 199"/>
              <a:gd name="T15" fmla="*/ 50 h 157"/>
              <a:gd name="T16" fmla="*/ 2 w 199"/>
              <a:gd name="T17" fmla="*/ 44 h 157"/>
              <a:gd name="T18" fmla="*/ 40 w 199"/>
              <a:gd name="T19" fmla="*/ 5 h 157"/>
              <a:gd name="T20" fmla="*/ 48 w 199"/>
              <a:gd name="T21" fmla="*/ 0 h 157"/>
              <a:gd name="T22" fmla="*/ 71 w 199"/>
              <a:gd name="T23" fmla="*/ 0 h 157"/>
              <a:gd name="T24" fmla="*/ 79 w 199"/>
              <a:gd name="T25" fmla="*/ 1 h 157"/>
              <a:gd name="T26" fmla="*/ 81 w 199"/>
              <a:gd name="T27" fmla="*/ 3 h 157"/>
              <a:gd name="T28" fmla="*/ 81 w 199"/>
              <a:gd name="T29" fmla="*/ 4 h 157"/>
              <a:gd name="T30" fmla="*/ 99 w 199"/>
              <a:gd name="T31" fmla="*/ 21 h 157"/>
              <a:gd name="T32" fmla="*/ 118 w 199"/>
              <a:gd name="T33" fmla="*/ 4 h 157"/>
              <a:gd name="T34" fmla="*/ 118 w 199"/>
              <a:gd name="T35" fmla="*/ 3 h 157"/>
              <a:gd name="T36" fmla="*/ 119 w 199"/>
              <a:gd name="T37" fmla="*/ 1 h 157"/>
              <a:gd name="T38" fmla="*/ 127 w 199"/>
              <a:gd name="T39" fmla="*/ 0 h 157"/>
              <a:gd name="T40" fmla="*/ 151 w 199"/>
              <a:gd name="T41" fmla="*/ 0 h 157"/>
              <a:gd name="T42" fmla="*/ 158 w 199"/>
              <a:gd name="T43" fmla="*/ 5 h 157"/>
              <a:gd name="T44" fmla="*/ 196 w 199"/>
              <a:gd name="T45" fmla="*/ 44 h 157"/>
              <a:gd name="T46" fmla="*/ 198 w 199"/>
              <a:gd name="T47" fmla="*/ 50 h 157"/>
              <a:gd name="T48" fmla="*/ 196 w 199"/>
              <a:gd name="T49" fmla="*/ 57 h 157"/>
              <a:gd name="T50" fmla="*/ 172 w 199"/>
              <a:gd name="T51" fmla="*/ 80 h 157"/>
              <a:gd name="T52" fmla="*/ 165 w 199"/>
              <a:gd name="T53" fmla="*/ 83 h 157"/>
              <a:gd name="T54" fmla="*/ 165 w 199"/>
              <a:gd name="T55" fmla="*/ 83 h 157"/>
              <a:gd name="T56" fmla="*/ 159 w 199"/>
              <a:gd name="T57" fmla="*/ 80 h 157"/>
              <a:gd name="T58" fmla="*/ 149 w 199"/>
              <a:gd name="T59" fmla="*/ 70 h 157"/>
              <a:gd name="T60" fmla="*/ 149 w 199"/>
              <a:gd name="T61" fmla="*/ 148 h 157"/>
              <a:gd name="T62" fmla="*/ 140 w 199"/>
              <a:gd name="T63" fmla="*/ 157 h 157"/>
              <a:gd name="T64" fmla="*/ 52 w 199"/>
              <a:gd name="T65" fmla="*/ 59 h 157"/>
              <a:gd name="T66" fmla="*/ 57 w 199"/>
              <a:gd name="T67" fmla="*/ 65 h 157"/>
              <a:gd name="T68" fmla="*/ 57 w 199"/>
              <a:gd name="T69" fmla="*/ 148 h 157"/>
              <a:gd name="T70" fmla="*/ 59 w 199"/>
              <a:gd name="T71" fmla="*/ 149 h 157"/>
              <a:gd name="T72" fmla="*/ 140 w 199"/>
              <a:gd name="T73" fmla="*/ 149 h 157"/>
              <a:gd name="T74" fmla="*/ 141 w 199"/>
              <a:gd name="T75" fmla="*/ 148 h 157"/>
              <a:gd name="T76" fmla="*/ 141 w 199"/>
              <a:gd name="T77" fmla="*/ 65 h 157"/>
              <a:gd name="T78" fmla="*/ 147 w 199"/>
              <a:gd name="T79" fmla="*/ 59 h 157"/>
              <a:gd name="T80" fmla="*/ 152 w 199"/>
              <a:gd name="T81" fmla="*/ 61 h 157"/>
              <a:gd name="T82" fmla="*/ 164 w 199"/>
              <a:gd name="T83" fmla="*/ 74 h 157"/>
              <a:gd name="T84" fmla="*/ 166 w 199"/>
              <a:gd name="T85" fmla="*/ 74 h 157"/>
              <a:gd name="T86" fmla="*/ 190 w 199"/>
              <a:gd name="T87" fmla="*/ 51 h 157"/>
              <a:gd name="T88" fmla="*/ 190 w 199"/>
              <a:gd name="T89" fmla="*/ 50 h 157"/>
              <a:gd name="T90" fmla="*/ 190 w 199"/>
              <a:gd name="T91" fmla="*/ 49 h 157"/>
              <a:gd name="T92" fmla="*/ 153 w 199"/>
              <a:gd name="T93" fmla="*/ 10 h 157"/>
              <a:gd name="T94" fmla="*/ 150 w 199"/>
              <a:gd name="T95" fmla="*/ 8 h 157"/>
              <a:gd name="T96" fmla="*/ 127 w 199"/>
              <a:gd name="T97" fmla="*/ 8 h 157"/>
              <a:gd name="T98" fmla="*/ 125 w 199"/>
              <a:gd name="T99" fmla="*/ 8 h 157"/>
              <a:gd name="T100" fmla="*/ 99 w 199"/>
              <a:gd name="T101" fmla="*/ 29 h 157"/>
              <a:gd name="T102" fmla="*/ 73 w 199"/>
              <a:gd name="T103" fmla="*/ 8 h 157"/>
              <a:gd name="T104" fmla="*/ 71 w 199"/>
              <a:gd name="T105" fmla="*/ 8 h 157"/>
              <a:gd name="T106" fmla="*/ 49 w 199"/>
              <a:gd name="T107" fmla="*/ 8 h 157"/>
              <a:gd name="T108" fmla="*/ 46 w 199"/>
              <a:gd name="T109" fmla="*/ 10 h 157"/>
              <a:gd name="T110" fmla="*/ 8 w 199"/>
              <a:gd name="T111" fmla="*/ 49 h 157"/>
              <a:gd name="T112" fmla="*/ 8 w 199"/>
              <a:gd name="T113" fmla="*/ 50 h 157"/>
              <a:gd name="T114" fmla="*/ 8 w 199"/>
              <a:gd name="T115" fmla="*/ 51 h 157"/>
              <a:gd name="T116" fmla="*/ 32 w 199"/>
              <a:gd name="T117" fmla="*/ 74 h 157"/>
              <a:gd name="T118" fmla="*/ 34 w 199"/>
              <a:gd name="T119" fmla="*/ 74 h 157"/>
              <a:gd name="T120" fmla="*/ 47 w 199"/>
              <a:gd name="T121" fmla="*/ 61 h 157"/>
              <a:gd name="T122" fmla="*/ 52 w 199"/>
              <a:gd name="T123" fmla="*/ 59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9" h="157">
                <a:moveTo>
                  <a:pt x="140" y="157"/>
                </a:moveTo>
                <a:cubicBezTo>
                  <a:pt x="59" y="157"/>
                  <a:pt x="59" y="157"/>
                  <a:pt x="59" y="157"/>
                </a:cubicBezTo>
                <a:cubicBezTo>
                  <a:pt x="54" y="157"/>
                  <a:pt x="49" y="153"/>
                  <a:pt x="49" y="148"/>
                </a:cubicBezTo>
                <a:cubicBezTo>
                  <a:pt x="49" y="70"/>
                  <a:pt x="49" y="70"/>
                  <a:pt x="49" y="70"/>
                </a:cubicBezTo>
                <a:cubicBezTo>
                  <a:pt x="40" y="80"/>
                  <a:pt x="40" y="80"/>
                  <a:pt x="40" y="80"/>
                </a:cubicBezTo>
                <a:cubicBezTo>
                  <a:pt x="36" y="83"/>
                  <a:pt x="30" y="83"/>
                  <a:pt x="27" y="80"/>
                </a:cubicBezTo>
                <a:cubicBezTo>
                  <a:pt x="3" y="57"/>
                  <a:pt x="3" y="57"/>
                  <a:pt x="3" y="57"/>
                </a:cubicBezTo>
                <a:cubicBezTo>
                  <a:pt x="1" y="55"/>
                  <a:pt x="0" y="53"/>
                  <a:pt x="0" y="50"/>
                </a:cubicBezTo>
                <a:cubicBezTo>
                  <a:pt x="0" y="48"/>
                  <a:pt x="1" y="46"/>
                  <a:pt x="2" y="44"/>
                </a:cubicBezTo>
                <a:cubicBezTo>
                  <a:pt x="40" y="5"/>
                  <a:pt x="40" y="5"/>
                  <a:pt x="40" y="5"/>
                </a:cubicBezTo>
                <a:cubicBezTo>
                  <a:pt x="45" y="0"/>
                  <a:pt x="47" y="0"/>
                  <a:pt x="48" y="0"/>
                </a:cubicBezTo>
                <a:cubicBezTo>
                  <a:pt x="71" y="0"/>
                  <a:pt x="71" y="0"/>
                  <a:pt x="71" y="0"/>
                </a:cubicBezTo>
                <a:cubicBezTo>
                  <a:pt x="77" y="0"/>
                  <a:pt x="78" y="0"/>
                  <a:pt x="79" y="1"/>
                </a:cubicBezTo>
                <a:cubicBezTo>
                  <a:pt x="81" y="3"/>
                  <a:pt x="81" y="3"/>
                  <a:pt x="81" y="3"/>
                </a:cubicBezTo>
                <a:cubicBezTo>
                  <a:pt x="81" y="4"/>
                  <a:pt x="81" y="4"/>
                  <a:pt x="81" y="4"/>
                </a:cubicBezTo>
                <a:cubicBezTo>
                  <a:pt x="81" y="14"/>
                  <a:pt x="88" y="21"/>
                  <a:pt x="99" y="21"/>
                </a:cubicBezTo>
                <a:cubicBezTo>
                  <a:pt x="110" y="21"/>
                  <a:pt x="118" y="14"/>
                  <a:pt x="118" y="4"/>
                </a:cubicBezTo>
                <a:cubicBezTo>
                  <a:pt x="118" y="3"/>
                  <a:pt x="118" y="3"/>
                  <a:pt x="118" y="3"/>
                </a:cubicBezTo>
                <a:cubicBezTo>
                  <a:pt x="119" y="1"/>
                  <a:pt x="119" y="1"/>
                  <a:pt x="119" y="1"/>
                </a:cubicBezTo>
                <a:cubicBezTo>
                  <a:pt x="120" y="0"/>
                  <a:pt x="121" y="0"/>
                  <a:pt x="127" y="0"/>
                </a:cubicBezTo>
                <a:cubicBezTo>
                  <a:pt x="151" y="0"/>
                  <a:pt x="151" y="0"/>
                  <a:pt x="151" y="0"/>
                </a:cubicBezTo>
                <a:cubicBezTo>
                  <a:pt x="152" y="0"/>
                  <a:pt x="153" y="0"/>
                  <a:pt x="158" y="5"/>
                </a:cubicBezTo>
                <a:cubicBezTo>
                  <a:pt x="196" y="44"/>
                  <a:pt x="196" y="44"/>
                  <a:pt x="196" y="44"/>
                </a:cubicBezTo>
                <a:cubicBezTo>
                  <a:pt x="198" y="46"/>
                  <a:pt x="199" y="48"/>
                  <a:pt x="198" y="50"/>
                </a:cubicBezTo>
                <a:cubicBezTo>
                  <a:pt x="198" y="53"/>
                  <a:pt x="197" y="55"/>
                  <a:pt x="196" y="57"/>
                </a:cubicBezTo>
                <a:cubicBezTo>
                  <a:pt x="172" y="80"/>
                  <a:pt x="172" y="80"/>
                  <a:pt x="172" y="80"/>
                </a:cubicBezTo>
                <a:cubicBezTo>
                  <a:pt x="170" y="82"/>
                  <a:pt x="168" y="83"/>
                  <a:pt x="165" y="83"/>
                </a:cubicBezTo>
                <a:cubicBezTo>
                  <a:pt x="165" y="83"/>
                  <a:pt x="165" y="83"/>
                  <a:pt x="165" y="83"/>
                </a:cubicBezTo>
                <a:cubicBezTo>
                  <a:pt x="163" y="83"/>
                  <a:pt x="160" y="82"/>
                  <a:pt x="159" y="80"/>
                </a:cubicBezTo>
                <a:cubicBezTo>
                  <a:pt x="149" y="70"/>
                  <a:pt x="149" y="70"/>
                  <a:pt x="149" y="70"/>
                </a:cubicBezTo>
                <a:cubicBezTo>
                  <a:pt x="149" y="148"/>
                  <a:pt x="149" y="148"/>
                  <a:pt x="149" y="148"/>
                </a:cubicBezTo>
                <a:cubicBezTo>
                  <a:pt x="149" y="153"/>
                  <a:pt x="145" y="157"/>
                  <a:pt x="140" y="157"/>
                </a:cubicBezTo>
                <a:close/>
                <a:moveTo>
                  <a:pt x="52" y="59"/>
                </a:moveTo>
                <a:cubicBezTo>
                  <a:pt x="54" y="59"/>
                  <a:pt x="57" y="61"/>
                  <a:pt x="57" y="65"/>
                </a:cubicBezTo>
                <a:cubicBezTo>
                  <a:pt x="57" y="148"/>
                  <a:pt x="57" y="148"/>
                  <a:pt x="57" y="148"/>
                </a:cubicBezTo>
                <a:cubicBezTo>
                  <a:pt x="57" y="149"/>
                  <a:pt x="58" y="149"/>
                  <a:pt x="59" y="149"/>
                </a:cubicBezTo>
                <a:cubicBezTo>
                  <a:pt x="140" y="149"/>
                  <a:pt x="140" y="149"/>
                  <a:pt x="140" y="149"/>
                </a:cubicBezTo>
                <a:cubicBezTo>
                  <a:pt x="140" y="149"/>
                  <a:pt x="141" y="149"/>
                  <a:pt x="141" y="148"/>
                </a:cubicBezTo>
                <a:cubicBezTo>
                  <a:pt x="141" y="65"/>
                  <a:pt x="141" y="65"/>
                  <a:pt x="141" y="65"/>
                </a:cubicBezTo>
                <a:cubicBezTo>
                  <a:pt x="141" y="61"/>
                  <a:pt x="144" y="59"/>
                  <a:pt x="147" y="59"/>
                </a:cubicBezTo>
                <a:cubicBezTo>
                  <a:pt x="148" y="59"/>
                  <a:pt x="150" y="59"/>
                  <a:pt x="152" y="61"/>
                </a:cubicBezTo>
                <a:cubicBezTo>
                  <a:pt x="164" y="74"/>
                  <a:pt x="164" y="74"/>
                  <a:pt x="164" y="74"/>
                </a:cubicBezTo>
                <a:cubicBezTo>
                  <a:pt x="165" y="75"/>
                  <a:pt x="166" y="75"/>
                  <a:pt x="166" y="74"/>
                </a:cubicBezTo>
                <a:cubicBezTo>
                  <a:pt x="190" y="51"/>
                  <a:pt x="190" y="51"/>
                  <a:pt x="190" y="51"/>
                </a:cubicBezTo>
                <a:cubicBezTo>
                  <a:pt x="190" y="51"/>
                  <a:pt x="190" y="50"/>
                  <a:pt x="190" y="50"/>
                </a:cubicBezTo>
                <a:cubicBezTo>
                  <a:pt x="190" y="50"/>
                  <a:pt x="190" y="50"/>
                  <a:pt x="190" y="49"/>
                </a:cubicBezTo>
                <a:cubicBezTo>
                  <a:pt x="153" y="10"/>
                  <a:pt x="153" y="10"/>
                  <a:pt x="153" y="10"/>
                </a:cubicBezTo>
                <a:cubicBezTo>
                  <a:pt x="151" y="9"/>
                  <a:pt x="150" y="8"/>
                  <a:pt x="150" y="8"/>
                </a:cubicBezTo>
                <a:cubicBezTo>
                  <a:pt x="127" y="8"/>
                  <a:pt x="127" y="8"/>
                  <a:pt x="127" y="8"/>
                </a:cubicBezTo>
                <a:cubicBezTo>
                  <a:pt x="126" y="8"/>
                  <a:pt x="126" y="8"/>
                  <a:pt x="125" y="8"/>
                </a:cubicBezTo>
                <a:cubicBezTo>
                  <a:pt x="124" y="20"/>
                  <a:pt x="113" y="29"/>
                  <a:pt x="99" y="29"/>
                </a:cubicBezTo>
                <a:cubicBezTo>
                  <a:pt x="85" y="29"/>
                  <a:pt x="74" y="20"/>
                  <a:pt x="73" y="8"/>
                </a:cubicBezTo>
                <a:cubicBezTo>
                  <a:pt x="72" y="8"/>
                  <a:pt x="72" y="8"/>
                  <a:pt x="71" y="8"/>
                </a:cubicBezTo>
                <a:cubicBezTo>
                  <a:pt x="49" y="8"/>
                  <a:pt x="49" y="8"/>
                  <a:pt x="49" y="8"/>
                </a:cubicBezTo>
                <a:cubicBezTo>
                  <a:pt x="48" y="8"/>
                  <a:pt x="47" y="9"/>
                  <a:pt x="46" y="10"/>
                </a:cubicBezTo>
                <a:cubicBezTo>
                  <a:pt x="8" y="49"/>
                  <a:pt x="8" y="49"/>
                  <a:pt x="8" y="49"/>
                </a:cubicBezTo>
                <a:cubicBezTo>
                  <a:pt x="8" y="50"/>
                  <a:pt x="8" y="50"/>
                  <a:pt x="8" y="50"/>
                </a:cubicBezTo>
                <a:cubicBezTo>
                  <a:pt x="8" y="50"/>
                  <a:pt x="8" y="51"/>
                  <a:pt x="8" y="51"/>
                </a:cubicBezTo>
                <a:cubicBezTo>
                  <a:pt x="32" y="74"/>
                  <a:pt x="32" y="74"/>
                  <a:pt x="32" y="74"/>
                </a:cubicBezTo>
                <a:cubicBezTo>
                  <a:pt x="33" y="75"/>
                  <a:pt x="33" y="75"/>
                  <a:pt x="34" y="74"/>
                </a:cubicBezTo>
                <a:cubicBezTo>
                  <a:pt x="47" y="61"/>
                  <a:pt x="47" y="61"/>
                  <a:pt x="47" y="61"/>
                </a:cubicBezTo>
                <a:cubicBezTo>
                  <a:pt x="49" y="59"/>
                  <a:pt x="51" y="59"/>
                  <a:pt x="52" y="59"/>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160" name="Freeform 139"/>
          <p:cNvSpPr>
            <a:spLocks noEditPoints="1"/>
          </p:cNvSpPr>
          <p:nvPr/>
        </p:nvSpPr>
        <p:spPr bwMode="auto">
          <a:xfrm>
            <a:off x="2034521" y="4735740"/>
            <a:ext cx="361668" cy="364746"/>
          </a:xfrm>
          <a:custGeom>
            <a:avLst/>
            <a:gdLst>
              <a:gd name="T0" fmla="*/ 67 w 164"/>
              <a:gd name="T1" fmla="*/ 164 h 165"/>
              <a:gd name="T2" fmla="*/ 33 w 164"/>
              <a:gd name="T3" fmla="*/ 155 h 165"/>
              <a:gd name="T4" fmla="*/ 22 w 164"/>
              <a:gd name="T5" fmla="*/ 158 h 165"/>
              <a:gd name="T6" fmla="*/ 11 w 164"/>
              <a:gd name="T7" fmla="*/ 154 h 165"/>
              <a:gd name="T8" fmla="*/ 0 w 164"/>
              <a:gd name="T9" fmla="*/ 87 h 165"/>
              <a:gd name="T10" fmla="*/ 25 w 164"/>
              <a:gd name="T11" fmla="*/ 63 h 165"/>
              <a:gd name="T12" fmla="*/ 33 w 164"/>
              <a:gd name="T13" fmla="*/ 66 h 165"/>
              <a:gd name="T14" fmla="*/ 54 w 164"/>
              <a:gd name="T15" fmla="*/ 53 h 165"/>
              <a:gd name="T16" fmla="*/ 68 w 164"/>
              <a:gd name="T17" fmla="*/ 36 h 165"/>
              <a:gd name="T18" fmla="*/ 75 w 164"/>
              <a:gd name="T19" fmla="*/ 23 h 165"/>
              <a:gd name="T20" fmla="*/ 80 w 164"/>
              <a:gd name="T21" fmla="*/ 13 h 165"/>
              <a:gd name="T22" fmla="*/ 97 w 164"/>
              <a:gd name="T23" fmla="*/ 0 h 165"/>
              <a:gd name="T24" fmla="*/ 107 w 164"/>
              <a:gd name="T25" fmla="*/ 38 h 165"/>
              <a:gd name="T26" fmla="*/ 98 w 164"/>
              <a:gd name="T27" fmla="*/ 56 h 165"/>
              <a:gd name="T28" fmla="*/ 99 w 164"/>
              <a:gd name="T29" fmla="*/ 59 h 165"/>
              <a:gd name="T30" fmla="*/ 115 w 164"/>
              <a:gd name="T31" fmla="*/ 58 h 165"/>
              <a:gd name="T32" fmla="*/ 164 w 164"/>
              <a:gd name="T33" fmla="*/ 74 h 165"/>
              <a:gd name="T34" fmla="*/ 157 w 164"/>
              <a:gd name="T35" fmla="*/ 99 h 165"/>
              <a:gd name="T36" fmla="*/ 148 w 164"/>
              <a:gd name="T37" fmla="*/ 124 h 165"/>
              <a:gd name="T38" fmla="*/ 135 w 164"/>
              <a:gd name="T39" fmla="*/ 148 h 165"/>
              <a:gd name="T40" fmla="*/ 104 w 164"/>
              <a:gd name="T41" fmla="*/ 165 h 165"/>
              <a:gd name="T42" fmla="*/ 38 w 164"/>
              <a:gd name="T43" fmla="*/ 146 h 165"/>
              <a:gd name="T44" fmla="*/ 68 w 164"/>
              <a:gd name="T45" fmla="*/ 156 h 165"/>
              <a:gd name="T46" fmla="*/ 104 w 164"/>
              <a:gd name="T47" fmla="*/ 157 h 165"/>
              <a:gd name="T48" fmla="*/ 127 w 164"/>
              <a:gd name="T49" fmla="*/ 148 h 165"/>
              <a:gd name="T50" fmla="*/ 119 w 164"/>
              <a:gd name="T51" fmla="*/ 132 h 165"/>
              <a:gd name="T52" fmla="*/ 140 w 164"/>
              <a:gd name="T53" fmla="*/ 124 h 165"/>
              <a:gd name="T54" fmla="*/ 132 w 164"/>
              <a:gd name="T55" fmla="*/ 107 h 165"/>
              <a:gd name="T56" fmla="*/ 149 w 164"/>
              <a:gd name="T57" fmla="*/ 99 h 165"/>
              <a:gd name="T58" fmla="*/ 141 w 164"/>
              <a:gd name="T59" fmla="*/ 83 h 165"/>
              <a:gd name="T60" fmla="*/ 156 w 164"/>
              <a:gd name="T61" fmla="*/ 74 h 165"/>
              <a:gd name="T62" fmla="*/ 115 w 164"/>
              <a:gd name="T63" fmla="*/ 66 h 165"/>
              <a:gd name="T64" fmla="*/ 99 w 164"/>
              <a:gd name="T65" fmla="*/ 67 h 165"/>
              <a:gd name="T66" fmla="*/ 92 w 164"/>
              <a:gd name="T67" fmla="*/ 64 h 165"/>
              <a:gd name="T68" fmla="*/ 97 w 164"/>
              <a:gd name="T69" fmla="*/ 41 h 165"/>
              <a:gd name="T70" fmla="*/ 103 w 164"/>
              <a:gd name="T71" fmla="*/ 11 h 165"/>
              <a:gd name="T72" fmla="*/ 87 w 164"/>
              <a:gd name="T73" fmla="*/ 17 h 165"/>
              <a:gd name="T74" fmla="*/ 83 w 164"/>
              <a:gd name="T75" fmla="*/ 26 h 165"/>
              <a:gd name="T76" fmla="*/ 75 w 164"/>
              <a:gd name="T77" fmla="*/ 41 h 165"/>
              <a:gd name="T78" fmla="*/ 60 w 164"/>
              <a:gd name="T79" fmla="*/ 59 h 165"/>
              <a:gd name="T80" fmla="*/ 30 w 164"/>
              <a:gd name="T81" fmla="*/ 73 h 165"/>
              <a:gd name="T82" fmla="*/ 25 w 164"/>
              <a:gd name="T83" fmla="*/ 71 h 165"/>
              <a:gd name="T84" fmla="*/ 15 w 164"/>
              <a:gd name="T85" fmla="*/ 74 h 165"/>
              <a:gd name="T86" fmla="*/ 8 w 164"/>
              <a:gd name="T87" fmla="*/ 133 h 165"/>
              <a:gd name="T88" fmla="*/ 22 w 164"/>
              <a:gd name="T89" fmla="*/ 150 h 165"/>
              <a:gd name="T90" fmla="*/ 27 w 164"/>
              <a:gd name="T91" fmla="*/ 149 h 165"/>
              <a:gd name="T92" fmla="*/ 38 w 164"/>
              <a:gd name="T93" fmla="*/ 146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4" h="165">
                <a:moveTo>
                  <a:pt x="89" y="165"/>
                </a:moveTo>
                <a:cubicBezTo>
                  <a:pt x="80" y="165"/>
                  <a:pt x="73" y="165"/>
                  <a:pt x="67" y="164"/>
                </a:cubicBezTo>
                <a:cubicBezTo>
                  <a:pt x="61" y="163"/>
                  <a:pt x="56" y="161"/>
                  <a:pt x="52" y="159"/>
                </a:cubicBezTo>
                <a:cubicBezTo>
                  <a:pt x="45" y="156"/>
                  <a:pt x="39" y="153"/>
                  <a:pt x="33" y="155"/>
                </a:cubicBezTo>
                <a:cubicBezTo>
                  <a:pt x="32" y="155"/>
                  <a:pt x="31" y="156"/>
                  <a:pt x="30" y="156"/>
                </a:cubicBezTo>
                <a:cubicBezTo>
                  <a:pt x="28" y="157"/>
                  <a:pt x="26" y="158"/>
                  <a:pt x="22" y="158"/>
                </a:cubicBezTo>
                <a:cubicBezTo>
                  <a:pt x="22" y="158"/>
                  <a:pt x="22" y="158"/>
                  <a:pt x="22" y="158"/>
                </a:cubicBezTo>
                <a:cubicBezTo>
                  <a:pt x="18" y="158"/>
                  <a:pt x="14" y="157"/>
                  <a:pt x="11" y="154"/>
                </a:cubicBezTo>
                <a:cubicBezTo>
                  <a:pt x="4" y="149"/>
                  <a:pt x="0" y="141"/>
                  <a:pt x="0" y="133"/>
                </a:cubicBezTo>
                <a:cubicBezTo>
                  <a:pt x="0" y="87"/>
                  <a:pt x="0" y="87"/>
                  <a:pt x="0" y="87"/>
                </a:cubicBezTo>
                <a:cubicBezTo>
                  <a:pt x="0" y="79"/>
                  <a:pt x="4" y="72"/>
                  <a:pt x="10" y="67"/>
                </a:cubicBezTo>
                <a:cubicBezTo>
                  <a:pt x="15" y="64"/>
                  <a:pt x="21" y="62"/>
                  <a:pt x="25" y="63"/>
                </a:cubicBezTo>
                <a:cubicBezTo>
                  <a:pt x="28" y="63"/>
                  <a:pt x="30" y="64"/>
                  <a:pt x="32" y="65"/>
                </a:cubicBezTo>
                <a:cubicBezTo>
                  <a:pt x="32" y="65"/>
                  <a:pt x="33" y="65"/>
                  <a:pt x="33" y="66"/>
                </a:cubicBezTo>
                <a:cubicBezTo>
                  <a:pt x="34" y="66"/>
                  <a:pt x="34" y="66"/>
                  <a:pt x="35" y="66"/>
                </a:cubicBezTo>
                <a:cubicBezTo>
                  <a:pt x="41" y="66"/>
                  <a:pt x="50" y="57"/>
                  <a:pt x="54" y="53"/>
                </a:cubicBezTo>
                <a:cubicBezTo>
                  <a:pt x="55" y="52"/>
                  <a:pt x="55" y="52"/>
                  <a:pt x="55" y="52"/>
                </a:cubicBezTo>
                <a:cubicBezTo>
                  <a:pt x="60" y="48"/>
                  <a:pt x="64" y="42"/>
                  <a:pt x="68" y="36"/>
                </a:cubicBezTo>
                <a:cubicBezTo>
                  <a:pt x="69" y="34"/>
                  <a:pt x="70" y="33"/>
                  <a:pt x="71" y="31"/>
                </a:cubicBezTo>
                <a:cubicBezTo>
                  <a:pt x="73" y="29"/>
                  <a:pt x="74" y="26"/>
                  <a:pt x="75" y="23"/>
                </a:cubicBezTo>
                <a:cubicBezTo>
                  <a:pt x="76" y="21"/>
                  <a:pt x="77" y="18"/>
                  <a:pt x="79" y="16"/>
                </a:cubicBezTo>
                <a:cubicBezTo>
                  <a:pt x="79" y="15"/>
                  <a:pt x="79" y="14"/>
                  <a:pt x="80" y="13"/>
                </a:cubicBezTo>
                <a:cubicBezTo>
                  <a:pt x="82" y="10"/>
                  <a:pt x="84" y="6"/>
                  <a:pt x="88" y="3"/>
                </a:cubicBezTo>
                <a:cubicBezTo>
                  <a:pt x="90" y="1"/>
                  <a:pt x="94" y="0"/>
                  <a:pt x="97" y="0"/>
                </a:cubicBezTo>
                <a:cubicBezTo>
                  <a:pt x="102" y="0"/>
                  <a:pt x="106" y="2"/>
                  <a:pt x="109" y="6"/>
                </a:cubicBezTo>
                <a:cubicBezTo>
                  <a:pt x="117" y="15"/>
                  <a:pt x="112" y="28"/>
                  <a:pt x="107" y="38"/>
                </a:cubicBezTo>
                <a:cubicBezTo>
                  <a:pt x="106" y="40"/>
                  <a:pt x="105" y="43"/>
                  <a:pt x="103" y="45"/>
                </a:cubicBezTo>
                <a:cubicBezTo>
                  <a:pt x="101" y="49"/>
                  <a:pt x="98" y="52"/>
                  <a:pt x="98" y="56"/>
                </a:cubicBezTo>
                <a:cubicBezTo>
                  <a:pt x="98" y="58"/>
                  <a:pt x="98" y="59"/>
                  <a:pt x="98" y="59"/>
                </a:cubicBezTo>
                <a:cubicBezTo>
                  <a:pt x="99" y="59"/>
                  <a:pt x="99" y="59"/>
                  <a:pt x="99" y="59"/>
                </a:cubicBezTo>
                <a:cubicBezTo>
                  <a:pt x="102" y="59"/>
                  <a:pt x="104" y="59"/>
                  <a:pt x="107" y="59"/>
                </a:cubicBezTo>
                <a:cubicBezTo>
                  <a:pt x="110" y="58"/>
                  <a:pt x="113" y="58"/>
                  <a:pt x="115" y="58"/>
                </a:cubicBezTo>
                <a:cubicBezTo>
                  <a:pt x="147" y="58"/>
                  <a:pt x="147" y="58"/>
                  <a:pt x="147" y="58"/>
                </a:cubicBezTo>
                <a:cubicBezTo>
                  <a:pt x="156" y="58"/>
                  <a:pt x="164" y="66"/>
                  <a:pt x="164" y="74"/>
                </a:cubicBezTo>
                <a:cubicBezTo>
                  <a:pt x="164" y="81"/>
                  <a:pt x="160" y="87"/>
                  <a:pt x="154" y="89"/>
                </a:cubicBezTo>
                <a:cubicBezTo>
                  <a:pt x="156" y="92"/>
                  <a:pt x="157" y="95"/>
                  <a:pt x="157" y="99"/>
                </a:cubicBezTo>
                <a:cubicBezTo>
                  <a:pt x="157" y="106"/>
                  <a:pt x="152" y="113"/>
                  <a:pt x="145" y="115"/>
                </a:cubicBezTo>
                <a:cubicBezTo>
                  <a:pt x="147" y="117"/>
                  <a:pt x="148" y="120"/>
                  <a:pt x="148" y="124"/>
                </a:cubicBezTo>
                <a:cubicBezTo>
                  <a:pt x="148" y="132"/>
                  <a:pt x="141" y="139"/>
                  <a:pt x="133" y="140"/>
                </a:cubicBezTo>
                <a:cubicBezTo>
                  <a:pt x="134" y="142"/>
                  <a:pt x="135" y="145"/>
                  <a:pt x="135" y="148"/>
                </a:cubicBezTo>
                <a:cubicBezTo>
                  <a:pt x="135" y="157"/>
                  <a:pt x="128" y="164"/>
                  <a:pt x="119" y="164"/>
                </a:cubicBezTo>
                <a:cubicBezTo>
                  <a:pt x="114" y="164"/>
                  <a:pt x="109" y="165"/>
                  <a:pt x="104" y="165"/>
                </a:cubicBezTo>
                <a:cubicBezTo>
                  <a:pt x="99" y="165"/>
                  <a:pt x="94" y="165"/>
                  <a:pt x="89" y="165"/>
                </a:cubicBezTo>
                <a:close/>
                <a:moveTo>
                  <a:pt x="38" y="146"/>
                </a:moveTo>
                <a:cubicBezTo>
                  <a:pt x="44" y="146"/>
                  <a:pt x="50" y="149"/>
                  <a:pt x="55" y="151"/>
                </a:cubicBezTo>
                <a:cubicBezTo>
                  <a:pt x="59" y="153"/>
                  <a:pt x="64" y="155"/>
                  <a:pt x="68" y="156"/>
                </a:cubicBezTo>
                <a:cubicBezTo>
                  <a:pt x="74" y="157"/>
                  <a:pt x="81" y="157"/>
                  <a:pt x="89" y="157"/>
                </a:cubicBezTo>
                <a:cubicBezTo>
                  <a:pt x="94" y="157"/>
                  <a:pt x="99" y="157"/>
                  <a:pt x="104" y="157"/>
                </a:cubicBezTo>
                <a:cubicBezTo>
                  <a:pt x="109" y="157"/>
                  <a:pt x="114" y="156"/>
                  <a:pt x="119" y="156"/>
                </a:cubicBezTo>
                <a:cubicBezTo>
                  <a:pt x="123" y="156"/>
                  <a:pt x="127" y="153"/>
                  <a:pt x="127" y="148"/>
                </a:cubicBezTo>
                <a:cubicBezTo>
                  <a:pt x="127" y="144"/>
                  <a:pt x="123" y="140"/>
                  <a:pt x="119" y="140"/>
                </a:cubicBezTo>
                <a:cubicBezTo>
                  <a:pt x="119" y="132"/>
                  <a:pt x="119" y="132"/>
                  <a:pt x="119" y="132"/>
                </a:cubicBezTo>
                <a:cubicBezTo>
                  <a:pt x="132" y="132"/>
                  <a:pt x="132" y="132"/>
                  <a:pt x="132" y="132"/>
                </a:cubicBezTo>
                <a:cubicBezTo>
                  <a:pt x="136" y="132"/>
                  <a:pt x="140" y="128"/>
                  <a:pt x="140" y="124"/>
                </a:cubicBezTo>
                <a:cubicBezTo>
                  <a:pt x="140" y="119"/>
                  <a:pt x="136" y="115"/>
                  <a:pt x="132" y="115"/>
                </a:cubicBezTo>
                <a:cubicBezTo>
                  <a:pt x="132" y="107"/>
                  <a:pt x="132" y="107"/>
                  <a:pt x="132" y="107"/>
                </a:cubicBezTo>
                <a:cubicBezTo>
                  <a:pt x="141" y="107"/>
                  <a:pt x="141" y="107"/>
                  <a:pt x="141" y="107"/>
                </a:cubicBezTo>
                <a:cubicBezTo>
                  <a:pt x="146" y="107"/>
                  <a:pt x="149" y="104"/>
                  <a:pt x="149" y="99"/>
                </a:cubicBezTo>
                <a:cubicBezTo>
                  <a:pt x="149" y="94"/>
                  <a:pt x="146" y="91"/>
                  <a:pt x="141" y="91"/>
                </a:cubicBezTo>
                <a:cubicBezTo>
                  <a:pt x="141" y="83"/>
                  <a:pt x="141" y="83"/>
                  <a:pt x="141" y="83"/>
                </a:cubicBezTo>
                <a:cubicBezTo>
                  <a:pt x="147" y="83"/>
                  <a:pt x="147" y="83"/>
                  <a:pt x="147" y="83"/>
                </a:cubicBezTo>
                <a:cubicBezTo>
                  <a:pt x="152" y="83"/>
                  <a:pt x="156" y="79"/>
                  <a:pt x="156" y="74"/>
                </a:cubicBezTo>
                <a:cubicBezTo>
                  <a:pt x="156" y="70"/>
                  <a:pt x="152" y="66"/>
                  <a:pt x="147" y="66"/>
                </a:cubicBezTo>
                <a:cubicBezTo>
                  <a:pt x="115" y="66"/>
                  <a:pt x="115" y="66"/>
                  <a:pt x="115" y="66"/>
                </a:cubicBezTo>
                <a:cubicBezTo>
                  <a:pt x="113" y="66"/>
                  <a:pt x="110" y="66"/>
                  <a:pt x="107" y="67"/>
                </a:cubicBezTo>
                <a:cubicBezTo>
                  <a:pt x="105" y="67"/>
                  <a:pt x="102" y="67"/>
                  <a:pt x="99" y="67"/>
                </a:cubicBezTo>
                <a:cubicBezTo>
                  <a:pt x="98" y="67"/>
                  <a:pt x="98" y="67"/>
                  <a:pt x="98" y="67"/>
                </a:cubicBezTo>
                <a:cubicBezTo>
                  <a:pt x="95" y="67"/>
                  <a:pt x="93" y="65"/>
                  <a:pt x="92" y="64"/>
                </a:cubicBezTo>
                <a:cubicBezTo>
                  <a:pt x="90" y="62"/>
                  <a:pt x="89" y="59"/>
                  <a:pt x="90" y="55"/>
                </a:cubicBezTo>
                <a:cubicBezTo>
                  <a:pt x="91" y="50"/>
                  <a:pt x="94" y="45"/>
                  <a:pt x="97" y="41"/>
                </a:cubicBezTo>
                <a:cubicBezTo>
                  <a:pt x="98" y="38"/>
                  <a:pt x="99" y="36"/>
                  <a:pt x="100" y="34"/>
                </a:cubicBezTo>
                <a:cubicBezTo>
                  <a:pt x="104" y="26"/>
                  <a:pt x="108" y="16"/>
                  <a:pt x="103" y="11"/>
                </a:cubicBezTo>
                <a:cubicBezTo>
                  <a:pt x="101" y="8"/>
                  <a:pt x="96" y="7"/>
                  <a:pt x="92" y="10"/>
                </a:cubicBezTo>
                <a:cubicBezTo>
                  <a:pt x="90" y="11"/>
                  <a:pt x="89" y="14"/>
                  <a:pt x="87" y="17"/>
                </a:cubicBezTo>
                <a:cubicBezTo>
                  <a:pt x="87" y="18"/>
                  <a:pt x="86" y="19"/>
                  <a:pt x="86" y="20"/>
                </a:cubicBezTo>
                <a:cubicBezTo>
                  <a:pt x="85" y="22"/>
                  <a:pt x="84" y="24"/>
                  <a:pt x="83" y="26"/>
                </a:cubicBezTo>
                <a:cubicBezTo>
                  <a:pt x="82" y="29"/>
                  <a:pt x="80" y="33"/>
                  <a:pt x="78" y="36"/>
                </a:cubicBezTo>
                <a:cubicBezTo>
                  <a:pt x="77" y="37"/>
                  <a:pt x="76" y="39"/>
                  <a:pt x="75" y="41"/>
                </a:cubicBezTo>
                <a:cubicBezTo>
                  <a:pt x="71" y="47"/>
                  <a:pt x="66" y="53"/>
                  <a:pt x="61" y="58"/>
                </a:cubicBezTo>
                <a:cubicBezTo>
                  <a:pt x="60" y="59"/>
                  <a:pt x="60" y="59"/>
                  <a:pt x="60" y="59"/>
                </a:cubicBezTo>
                <a:cubicBezTo>
                  <a:pt x="52" y="66"/>
                  <a:pt x="43" y="74"/>
                  <a:pt x="35" y="74"/>
                </a:cubicBezTo>
                <a:cubicBezTo>
                  <a:pt x="33" y="74"/>
                  <a:pt x="31" y="74"/>
                  <a:pt x="30" y="73"/>
                </a:cubicBezTo>
                <a:cubicBezTo>
                  <a:pt x="29" y="72"/>
                  <a:pt x="28" y="72"/>
                  <a:pt x="28" y="72"/>
                </a:cubicBezTo>
                <a:cubicBezTo>
                  <a:pt x="26" y="71"/>
                  <a:pt x="26" y="71"/>
                  <a:pt x="25" y="71"/>
                </a:cubicBezTo>
                <a:cubicBezTo>
                  <a:pt x="25" y="71"/>
                  <a:pt x="25" y="71"/>
                  <a:pt x="25" y="71"/>
                </a:cubicBezTo>
                <a:cubicBezTo>
                  <a:pt x="22" y="71"/>
                  <a:pt x="18" y="72"/>
                  <a:pt x="15" y="74"/>
                </a:cubicBezTo>
                <a:cubicBezTo>
                  <a:pt x="10" y="77"/>
                  <a:pt x="8" y="82"/>
                  <a:pt x="8" y="87"/>
                </a:cubicBezTo>
                <a:cubicBezTo>
                  <a:pt x="8" y="133"/>
                  <a:pt x="8" y="133"/>
                  <a:pt x="8" y="133"/>
                </a:cubicBezTo>
                <a:cubicBezTo>
                  <a:pt x="8" y="138"/>
                  <a:pt x="11" y="144"/>
                  <a:pt x="15" y="148"/>
                </a:cubicBezTo>
                <a:cubicBezTo>
                  <a:pt x="17" y="149"/>
                  <a:pt x="20" y="150"/>
                  <a:pt x="22" y="150"/>
                </a:cubicBezTo>
                <a:cubicBezTo>
                  <a:pt x="22" y="150"/>
                  <a:pt x="22" y="150"/>
                  <a:pt x="22" y="150"/>
                </a:cubicBezTo>
                <a:cubicBezTo>
                  <a:pt x="24" y="150"/>
                  <a:pt x="25" y="150"/>
                  <a:pt x="27" y="149"/>
                </a:cubicBezTo>
                <a:cubicBezTo>
                  <a:pt x="28" y="148"/>
                  <a:pt x="29" y="148"/>
                  <a:pt x="31" y="147"/>
                </a:cubicBezTo>
                <a:cubicBezTo>
                  <a:pt x="33" y="147"/>
                  <a:pt x="35" y="146"/>
                  <a:pt x="38" y="146"/>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grpSp>
        <p:nvGrpSpPr>
          <p:cNvPr id="288" name="组合 287"/>
          <p:cNvGrpSpPr/>
          <p:nvPr/>
        </p:nvGrpSpPr>
        <p:grpSpPr>
          <a:xfrm>
            <a:off x="4521563" y="5657608"/>
            <a:ext cx="430923" cy="198532"/>
            <a:chOff x="4521563" y="5657608"/>
            <a:chExt cx="430923" cy="198532"/>
          </a:xfrm>
          <a:solidFill>
            <a:srgbClr val="2EC4B6"/>
          </a:solidFill>
        </p:grpSpPr>
        <p:sp>
          <p:nvSpPr>
            <p:cNvPr id="161" name="Freeform 140"/>
            <p:cNvSpPr>
              <a:spLocks/>
            </p:cNvSpPr>
            <p:nvPr/>
          </p:nvSpPr>
          <p:spPr bwMode="auto">
            <a:xfrm>
              <a:off x="4521563" y="5753026"/>
              <a:ext cx="430923" cy="9234"/>
            </a:xfrm>
            <a:custGeom>
              <a:avLst/>
              <a:gdLst>
                <a:gd name="T0" fmla="*/ 193 w 195"/>
                <a:gd name="T1" fmla="*/ 4 h 4"/>
                <a:gd name="T2" fmla="*/ 2 w 195"/>
                <a:gd name="T3" fmla="*/ 4 h 4"/>
                <a:gd name="T4" fmla="*/ 0 w 195"/>
                <a:gd name="T5" fmla="*/ 2 h 4"/>
                <a:gd name="T6" fmla="*/ 2 w 195"/>
                <a:gd name="T7" fmla="*/ 0 h 4"/>
                <a:gd name="T8" fmla="*/ 193 w 195"/>
                <a:gd name="T9" fmla="*/ 0 h 4"/>
                <a:gd name="T10" fmla="*/ 195 w 195"/>
                <a:gd name="T11" fmla="*/ 2 h 4"/>
                <a:gd name="T12" fmla="*/ 193 w 195"/>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95" h="4">
                  <a:moveTo>
                    <a:pt x="193" y="4"/>
                  </a:moveTo>
                  <a:cubicBezTo>
                    <a:pt x="2" y="4"/>
                    <a:pt x="2" y="4"/>
                    <a:pt x="2" y="4"/>
                  </a:cubicBezTo>
                  <a:cubicBezTo>
                    <a:pt x="1" y="4"/>
                    <a:pt x="0" y="3"/>
                    <a:pt x="0" y="2"/>
                  </a:cubicBezTo>
                  <a:cubicBezTo>
                    <a:pt x="0" y="1"/>
                    <a:pt x="1" y="0"/>
                    <a:pt x="2" y="0"/>
                  </a:cubicBezTo>
                  <a:cubicBezTo>
                    <a:pt x="193" y="0"/>
                    <a:pt x="193" y="0"/>
                    <a:pt x="193" y="0"/>
                  </a:cubicBezTo>
                  <a:cubicBezTo>
                    <a:pt x="194" y="0"/>
                    <a:pt x="195" y="1"/>
                    <a:pt x="195" y="2"/>
                  </a:cubicBezTo>
                  <a:cubicBezTo>
                    <a:pt x="195" y="3"/>
                    <a:pt x="194" y="4"/>
                    <a:pt x="19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2" name="Freeform 141"/>
            <p:cNvSpPr>
              <a:spLocks/>
            </p:cNvSpPr>
            <p:nvPr/>
          </p:nvSpPr>
          <p:spPr bwMode="auto">
            <a:xfrm>
              <a:off x="4837060" y="5657608"/>
              <a:ext cx="115426" cy="104653"/>
            </a:xfrm>
            <a:custGeom>
              <a:avLst/>
              <a:gdLst>
                <a:gd name="T0" fmla="*/ 50 w 52"/>
                <a:gd name="T1" fmla="*/ 47 h 47"/>
                <a:gd name="T2" fmla="*/ 48 w 52"/>
                <a:gd name="T3" fmla="*/ 46 h 47"/>
                <a:gd name="T4" fmla="*/ 1 w 52"/>
                <a:gd name="T5" fmla="*/ 4 h 47"/>
                <a:gd name="T6" fmla="*/ 1 w 52"/>
                <a:gd name="T7" fmla="*/ 1 h 47"/>
                <a:gd name="T8" fmla="*/ 4 w 52"/>
                <a:gd name="T9" fmla="*/ 1 h 47"/>
                <a:gd name="T10" fmla="*/ 51 w 52"/>
                <a:gd name="T11" fmla="*/ 43 h 47"/>
                <a:gd name="T12" fmla="*/ 51 w 52"/>
                <a:gd name="T13" fmla="*/ 46 h 47"/>
                <a:gd name="T14" fmla="*/ 50 w 52"/>
                <a:gd name="T15" fmla="*/ 47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47">
                  <a:moveTo>
                    <a:pt x="50" y="47"/>
                  </a:moveTo>
                  <a:cubicBezTo>
                    <a:pt x="49" y="47"/>
                    <a:pt x="49" y="47"/>
                    <a:pt x="48" y="46"/>
                  </a:cubicBezTo>
                  <a:cubicBezTo>
                    <a:pt x="1" y="4"/>
                    <a:pt x="1" y="4"/>
                    <a:pt x="1" y="4"/>
                  </a:cubicBezTo>
                  <a:cubicBezTo>
                    <a:pt x="0" y="3"/>
                    <a:pt x="0" y="2"/>
                    <a:pt x="1" y="1"/>
                  </a:cubicBezTo>
                  <a:cubicBezTo>
                    <a:pt x="2" y="0"/>
                    <a:pt x="3" y="0"/>
                    <a:pt x="4" y="1"/>
                  </a:cubicBezTo>
                  <a:cubicBezTo>
                    <a:pt x="51" y="43"/>
                    <a:pt x="51" y="43"/>
                    <a:pt x="51" y="43"/>
                  </a:cubicBezTo>
                  <a:cubicBezTo>
                    <a:pt x="52" y="44"/>
                    <a:pt x="52" y="45"/>
                    <a:pt x="51" y="46"/>
                  </a:cubicBezTo>
                  <a:cubicBezTo>
                    <a:pt x="51" y="47"/>
                    <a:pt x="50" y="47"/>
                    <a:pt x="50" y="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3" name="Freeform 142"/>
            <p:cNvSpPr>
              <a:spLocks/>
            </p:cNvSpPr>
            <p:nvPr/>
          </p:nvSpPr>
          <p:spPr bwMode="auto">
            <a:xfrm>
              <a:off x="4837060" y="5753026"/>
              <a:ext cx="115426" cy="103114"/>
            </a:xfrm>
            <a:custGeom>
              <a:avLst/>
              <a:gdLst>
                <a:gd name="T0" fmla="*/ 3 w 52"/>
                <a:gd name="T1" fmla="*/ 47 h 47"/>
                <a:gd name="T2" fmla="*/ 1 w 52"/>
                <a:gd name="T3" fmla="*/ 46 h 47"/>
                <a:gd name="T4" fmla="*/ 1 w 52"/>
                <a:gd name="T5" fmla="*/ 43 h 47"/>
                <a:gd name="T6" fmla="*/ 48 w 52"/>
                <a:gd name="T7" fmla="*/ 0 h 47"/>
                <a:gd name="T8" fmla="*/ 51 w 52"/>
                <a:gd name="T9" fmla="*/ 0 h 47"/>
                <a:gd name="T10" fmla="*/ 51 w 52"/>
                <a:gd name="T11" fmla="*/ 3 h 47"/>
                <a:gd name="T12" fmla="*/ 4 w 52"/>
                <a:gd name="T13" fmla="*/ 46 h 47"/>
                <a:gd name="T14" fmla="*/ 3 w 52"/>
                <a:gd name="T15" fmla="*/ 47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47">
                  <a:moveTo>
                    <a:pt x="3" y="47"/>
                  </a:moveTo>
                  <a:cubicBezTo>
                    <a:pt x="2" y="47"/>
                    <a:pt x="2" y="46"/>
                    <a:pt x="1" y="46"/>
                  </a:cubicBezTo>
                  <a:cubicBezTo>
                    <a:pt x="0" y="45"/>
                    <a:pt x="0" y="44"/>
                    <a:pt x="1" y="43"/>
                  </a:cubicBezTo>
                  <a:cubicBezTo>
                    <a:pt x="48" y="0"/>
                    <a:pt x="48" y="0"/>
                    <a:pt x="48" y="0"/>
                  </a:cubicBezTo>
                  <a:cubicBezTo>
                    <a:pt x="49" y="0"/>
                    <a:pt x="51" y="0"/>
                    <a:pt x="51" y="0"/>
                  </a:cubicBezTo>
                  <a:cubicBezTo>
                    <a:pt x="52" y="1"/>
                    <a:pt x="52" y="3"/>
                    <a:pt x="51" y="3"/>
                  </a:cubicBezTo>
                  <a:cubicBezTo>
                    <a:pt x="4" y="46"/>
                    <a:pt x="4" y="46"/>
                    <a:pt x="4" y="46"/>
                  </a:cubicBezTo>
                  <a:cubicBezTo>
                    <a:pt x="4" y="46"/>
                    <a:pt x="3" y="47"/>
                    <a:pt x="3" y="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89" name="组合 288"/>
          <p:cNvGrpSpPr/>
          <p:nvPr/>
        </p:nvGrpSpPr>
        <p:grpSpPr>
          <a:xfrm>
            <a:off x="3675107" y="5657608"/>
            <a:ext cx="427845" cy="198532"/>
            <a:chOff x="3675107" y="5657608"/>
            <a:chExt cx="427845" cy="198532"/>
          </a:xfrm>
          <a:solidFill>
            <a:srgbClr val="2EC4B6"/>
          </a:solidFill>
        </p:grpSpPr>
        <p:sp>
          <p:nvSpPr>
            <p:cNvPr id="164" name="Freeform 143"/>
            <p:cNvSpPr>
              <a:spLocks/>
            </p:cNvSpPr>
            <p:nvPr/>
          </p:nvSpPr>
          <p:spPr bwMode="auto">
            <a:xfrm>
              <a:off x="3675107" y="5753026"/>
              <a:ext cx="427845" cy="9234"/>
            </a:xfrm>
            <a:custGeom>
              <a:avLst/>
              <a:gdLst>
                <a:gd name="T0" fmla="*/ 192 w 194"/>
                <a:gd name="T1" fmla="*/ 4 h 4"/>
                <a:gd name="T2" fmla="*/ 2 w 194"/>
                <a:gd name="T3" fmla="*/ 4 h 4"/>
                <a:gd name="T4" fmla="*/ 0 w 194"/>
                <a:gd name="T5" fmla="*/ 2 h 4"/>
                <a:gd name="T6" fmla="*/ 2 w 194"/>
                <a:gd name="T7" fmla="*/ 0 h 4"/>
                <a:gd name="T8" fmla="*/ 192 w 194"/>
                <a:gd name="T9" fmla="*/ 0 h 4"/>
                <a:gd name="T10" fmla="*/ 194 w 194"/>
                <a:gd name="T11" fmla="*/ 2 h 4"/>
                <a:gd name="T12" fmla="*/ 192 w 194"/>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94" h="4">
                  <a:moveTo>
                    <a:pt x="192" y="4"/>
                  </a:moveTo>
                  <a:cubicBezTo>
                    <a:pt x="2" y="4"/>
                    <a:pt x="2" y="4"/>
                    <a:pt x="2" y="4"/>
                  </a:cubicBezTo>
                  <a:cubicBezTo>
                    <a:pt x="1" y="4"/>
                    <a:pt x="0" y="3"/>
                    <a:pt x="0" y="2"/>
                  </a:cubicBezTo>
                  <a:cubicBezTo>
                    <a:pt x="0" y="1"/>
                    <a:pt x="1" y="0"/>
                    <a:pt x="2" y="0"/>
                  </a:cubicBezTo>
                  <a:cubicBezTo>
                    <a:pt x="192" y="0"/>
                    <a:pt x="192" y="0"/>
                    <a:pt x="192" y="0"/>
                  </a:cubicBezTo>
                  <a:cubicBezTo>
                    <a:pt x="193" y="0"/>
                    <a:pt x="194" y="1"/>
                    <a:pt x="194" y="2"/>
                  </a:cubicBezTo>
                  <a:cubicBezTo>
                    <a:pt x="194" y="3"/>
                    <a:pt x="193" y="4"/>
                    <a:pt x="19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5" name="Freeform 144"/>
            <p:cNvSpPr>
              <a:spLocks/>
            </p:cNvSpPr>
            <p:nvPr/>
          </p:nvSpPr>
          <p:spPr bwMode="auto">
            <a:xfrm>
              <a:off x="3675107" y="5657608"/>
              <a:ext cx="112348" cy="104653"/>
            </a:xfrm>
            <a:custGeom>
              <a:avLst/>
              <a:gdLst>
                <a:gd name="T0" fmla="*/ 2 w 51"/>
                <a:gd name="T1" fmla="*/ 47 h 47"/>
                <a:gd name="T2" fmla="*/ 0 w 51"/>
                <a:gd name="T3" fmla="*/ 46 h 47"/>
                <a:gd name="T4" fmla="*/ 0 w 51"/>
                <a:gd name="T5" fmla="*/ 43 h 47"/>
                <a:gd name="T6" fmla="*/ 48 w 51"/>
                <a:gd name="T7" fmla="*/ 1 h 47"/>
                <a:gd name="T8" fmla="*/ 50 w 51"/>
                <a:gd name="T9" fmla="*/ 1 h 47"/>
                <a:gd name="T10" fmla="*/ 50 w 51"/>
                <a:gd name="T11" fmla="*/ 4 h 47"/>
                <a:gd name="T12" fmla="*/ 3 w 51"/>
                <a:gd name="T13" fmla="*/ 46 h 47"/>
                <a:gd name="T14" fmla="*/ 2 w 51"/>
                <a:gd name="T15" fmla="*/ 47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 h="47">
                  <a:moveTo>
                    <a:pt x="2" y="47"/>
                  </a:moveTo>
                  <a:cubicBezTo>
                    <a:pt x="1" y="47"/>
                    <a:pt x="1" y="47"/>
                    <a:pt x="0" y="46"/>
                  </a:cubicBezTo>
                  <a:cubicBezTo>
                    <a:pt x="0" y="45"/>
                    <a:pt x="0" y="44"/>
                    <a:pt x="0" y="43"/>
                  </a:cubicBezTo>
                  <a:cubicBezTo>
                    <a:pt x="48" y="1"/>
                    <a:pt x="48" y="1"/>
                    <a:pt x="48" y="1"/>
                  </a:cubicBezTo>
                  <a:cubicBezTo>
                    <a:pt x="48" y="0"/>
                    <a:pt x="50" y="0"/>
                    <a:pt x="50" y="1"/>
                  </a:cubicBezTo>
                  <a:cubicBezTo>
                    <a:pt x="51" y="2"/>
                    <a:pt x="51" y="3"/>
                    <a:pt x="50" y="4"/>
                  </a:cubicBezTo>
                  <a:cubicBezTo>
                    <a:pt x="3" y="46"/>
                    <a:pt x="3" y="46"/>
                    <a:pt x="3" y="46"/>
                  </a:cubicBezTo>
                  <a:cubicBezTo>
                    <a:pt x="3" y="47"/>
                    <a:pt x="2" y="47"/>
                    <a:pt x="2" y="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6" name="Freeform 145"/>
            <p:cNvSpPr>
              <a:spLocks/>
            </p:cNvSpPr>
            <p:nvPr/>
          </p:nvSpPr>
          <p:spPr bwMode="auto">
            <a:xfrm>
              <a:off x="3675107" y="5753026"/>
              <a:ext cx="112348" cy="103114"/>
            </a:xfrm>
            <a:custGeom>
              <a:avLst/>
              <a:gdLst>
                <a:gd name="T0" fmla="*/ 49 w 51"/>
                <a:gd name="T1" fmla="*/ 47 h 47"/>
                <a:gd name="T2" fmla="*/ 48 w 51"/>
                <a:gd name="T3" fmla="*/ 46 h 47"/>
                <a:gd name="T4" fmla="*/ 0 w 51"/>
                <a:gd name="T5" fmla="*/ 3 h 47"/>
                <a:gd name="T6" fmla="*/ 0 w 51"/>
                <a:gd name="T7" fmla="*/ 0 h 47"/>
                <a:gd name="T8" fmla="*/ 3 w 51"/>
                <a:gd name="T9" fmla="*/ 0 h 47"/>
                <a:gd name="T10" fmla="*/ 50 w 51"/>
                <a:gd name="T11" fmla="*/ 43 h 47"/>
                <a:gd name="T12" fmla="*/ 50 w 51"/>
                <a:gd name="T13" fmla="*/ 46 h 47"/>
                <a:gd name="T14" fmla="*/ 49 w 51"/>
                <a:gd name="T15" fmla="*/ 47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 h="47">
                  <a:moveTo>
                    <a:pt x="49" y="47"/>
                  </a:moveTo>
                  <a:cubicBezTo>
                    <a:pt x="49" y="47"/>
                    <a:pt x="48" y="46"/>
                    <a:pt x="48" y="46"/>
                  </a:cubicBezTo>
                  <a:cubicBezTo>
                    <a:pt x="0" y="3"/>
                    <a:pt x="0" y="3"/>
                    <a:pt x="0" y="3"/>
                  </a:cubicBezTo>
                  <a:cubicBezTo>
                    <a:pt x="0" y="3"/>
                    <a:pt x="0" y="1"/>
                    <a:pt x="0" y="0"/>
                  </a:cubicBezTo>
                  <a:cubicBezTo>
                    <a:pt x="1" y="0"/>
                    <a:pt x="2" y="0"/>
                    <a:pt x="3" y="0"/>
                  </a:cubicBezTo>
                  <a:cubicBezTo>
                    <a:pt x="50" y="43"/>
                    <a:pt x="50" y="43"/>
                    <a:pt x="50" y="43"/>
                  </a:cubicBezTo>
                  <a:cubicBezTo>
                    <a:pt x="51" y="44"/>
                    <a:pt x="51" y="45"/>
                    <a:pt x="50" y="46"/>
                  </a:cubicBezTo>
                  <a:cubicBezTo>
                    <a:pt x="50" y="46"/>
                    <a:pt x="50" y="47"/>
                    <a:pt x="49" y="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86" name="组合 285"/>
          <p:cNvGrpSpPr/>
          <p:nvPr/>
        </p:nvGrpSpPr>
        <p:grpSpPr>
          <a:xfrm>
            <a:off x="6309894" y="5548337"/>
            <a:ext cx="235469" cy="415534"/>
            <a:chOff x="6309894" y="5548337"/>
            <a:chExt cx="235469" cy="415534"/>
          </a:xfrm>
          <a:solidFill>
            <a:srgbClr val="2EC4B6"/>
          </a:solidFill>
        </p:grpSpPr>
        <p:sp>
          <p:nvSpPr>
            <p:cNvPr id="167" name="Freeform 146"/>
            <p:cNvSpPr>
              <a:spLocks/>
            </p:cNvSpPr>
            <p:nvPr/>
          </p:nvSpPr>
          <p:spPr bwMode="auto">
            <a:xfrm>
              <a:off x="6309894" y="5548337"/>
              <a:ext cx="235469" cy="213923"/>
            </a:xfrm>
            <a:custGeom>
              <a:avLst/>
              <a:gdLst>
                <a:gd name="T0" fmla="*/ 3 w 107"/>
                <a:gd name="T1" fmla="*/ 97 h 97"/>
                <a:gd name="T2" fmla="*/ 1 w 107"/>
                <a:gd name="T3" fmla="*/ 96 h 97"/>
                <a:gd name="T4" fmla="*/ 1 w 107"/>
                <a:gd name="T5" fmla="*/ 93 h 97"/>
                <a:gd name="T6" fmla="*/ 103 w 107"/>
                <a:gd name="T7" fmla="*/ 1 h 97"/>
                <a:gd name="T8" fmla="*/ 106 w 107"/>
                <a:gd name="T9" fmla="*/ 1 h 97"/>
                <a:gd name="T10" fmla="*/ 106 w 107"/>
                <a:gd name="T11" fmla="*/ 4 h 97"/>
                <a:gd name="T12" fmla="*/ 4 w 107"/>
                <a:gd name="T13" fmla="*/ 96 h 97"/>
                <a:gd name="T14" fmla="*/ 3 w 107"/>
                <a:gd name="T15" fmla="*/ 97 h 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97">
                  <a:moveTo>
                    <a:pt x="3" y="97"/>
                  </a:moveTo>
                  <a:cubicBezTo>
                    <a:pt x="2" y="97"/>
                    <a:pt x="2" y="97"/>
                    <a:pt x="1" y="96"/>
                  </a:cubicBezTo>
                  <a:cubicBezTo>
                    <a:pt x="0" y="95"/>
                    <a:pt x="1" y="94"/>
                    <a:pt x="1" y="93"/>
                  </a:cubicBezTo>
                  <a:cubicBezTo>
                    <a:pt x="103" y="1"/>
                    <a:pt x="103" y="1"/>
                    <a:pt x="103" y="1"/>
                  </a:cubicBezTo>
                  <a:cubicBezTo>
                    <a:pt x="104" y="0"/>
                    <a:pt x="105" y="0"/>
                    <a:pt x="106" y="1"/>
                  </a:cubicBezTo>
                  <a:cubicBezTo>
                    <a:pt x="107" y="2"/>
                    <a:pt x="107" y="3"/>
                    <a:pt x="106" y="4"/>
                  </a:cubicBezTo>
                  <a:cubicBezTo>
                    <a:pt x="4" y="96"/>
                    <a:pt x="4" y="96"/>
                    <a:pt x="4" y="96"/>
                  </a:cubicBezTo>
                  <a:cubicBezTo>
                    <a:pt x="4" y="97"/>
                    <a:pt x="3" y="97"/>
                    <a:pt x="3" y="9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8" name="Freeform 147"/>
            <p:cNvSpPr>
              <a:spLocks/>
            </p:cNvSpPr>
            <p:nvPr/>
          </p:nvSpPr>
          <p:spPr bwMode="auto">
            <a:xfrm>
              <a:off x="6309894" y="5753026"/>
              <a:ext cx="235469" cy="210845"/>
            </a:xfrm>
            <a:custGeom>
              <a:avLst/>
              <a:gdLst>
                <a:gd name="T0" fmla="*/ 104 w 107"/>
                <a:gd name="T1" fmla="*/ 96 h 96"/>
                <a:gd name="T2" fmla="*/ 103 w 107"/>
                <a:gd name="T3" fmla="*/ 95 h 96"/>
                <a:gd name="T4" fmla="*/ 1 w 107"/>
                <a:gd name="T5" fmla="*/ 3 h 96"/>
                <a:gd name="T6" fmla="*/ 1 w 107"/>
                <a:gd name="T7" fmla="*/ 0 h 96"/>
                <a:gd name="T8" fmla="*/ 4 w 107"/>
                <a:gd name="T9" fmla="*/ 0 h 96"/>
                <a:gd name="T10" fmla="*/ 106 w 107"/>
                <a:gd name="T11" fmla="*/ 93 h 96"/>
                <a:gd name="T12" fmla="*/ 106 w 107"/>
                <a:gd name="T13" fmla="*/ 95 h 96"/>
                <a:gd name="T14" fmla="*/ 104 w 107"/>
                <a:gd name="T15" fmla="*/ 96 h 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96">
                  <a:moveTo>
                    <a:pt x="104" y="96"/>
                  </a:moveTo>
                  <a:cubicBezTo>
                    <a:pt x="104" y="96"/>
                    <a:pt x="104" y="96"/>
                    <a:pt x="103" y="95"/>
                  </a:cubicBezTo>
                  <a:cubicBezTo>
                    <a:pt x="1" y="3"/>
                    <a:pt x="1" y="3"/>
                    <a:pt x="1" y="3"/>
                  </a:cubicBezTo>
                  <a:cubicBezTo>
                    <a:pt x="1" y="3"/>
                    <a:pt x="0" y="1"/>
                    <a:pt x="1" y="0"/>
                  </a:cubicBezTo>
                  <a:cubicBezTo>
                    <a:pt x="2" y="0"/>
                    <a:pt x="3" y="0"/>
                    <a:pt x="4" y="0"/>
                  </a:cubicBezTo>
                  <a:cubicBezTo>
                    <a:pt x="106" y="93"/>
                    <a:pt x="106" y="93"/>
                    <a:pt x="106" y="93"/>
                  </a:cubicBezTo>
                  <a:cubicBezTo>
                    <a:pt x="107" y="93"/>
                    <a:pt x="107" y="95"/>
                    <a:pt x="106" y="95"/>
                  </a:cubicBezTo>
                  <a:cubicBezTo>
                    <a:pt x="106" y="96"/>
                    <a:pt x="105" y="96"/>
                    <a:pt x="104" y="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91" name="组合 290"/>
          <p:cNvGrpSpPr/>
          <p:nvPr/>
        </p:nvGrpSpPr>
        <p:grpSpPr>
          <a:xfrm>
            <a:off x="5468054" y="5548337"/>
            <a:ext cx="235469" cy="415534"/>
            <a:chOff x="5468054" y="5548337"/>
            <a:chExt cx="235469" cy="415534"/>
          </a:xfrm>
          <a:solidFill>
            <a:srgbClr val="2EC4B6"/>
          </a:solidFill>
        </p:grpSpPr>
        <p:sp>
          <p:nvSpPr>
            <p:cNvPr id="169" name="Freeform 148"/>
            <p:cNvSpPr>
              <a:spLocks/>
            </p:cNvSpPr>
            <p:nvPr/>
          </p:nvSpPr>
          <p:spPr bwMode="auto">
            <a:xfrm>
              <a:off x="5468054" y="5548337"/>
              <a:ext cx="235469" cy="213923"/>
            </a:xfrm>
            <a:custGeom>
              <a:avLst/>
              <a:gdLst>
                <a:gd name="T0" fmla="*/ 104 w 107"/>
                <a:gd name="T1" fmla="*/ 97 h 97"/>
                <a:gd name="T2" fmla="*/ 103 w 107"/>
                <a:gd name="T3" fmla="*/ 96 h 97"/>
                <a:gd name="T4" fmla="*/ 1 w 107"/>
                <a:gd name="T5" fmla="*/ 4 h 97"/>
                <a:gd name="T6" fmla="*/ 1 w 107"/>
                <a:gd name="T7" fmla="*/ 1 h 97"/>
                <a:gd name="T8" fmla="*/ 4 w 107"/>
                <a:gd name="T9" fmla="*/ 1 h 97"/>
                <a:gd name="T10" fmla="*/ 106 w 107"/>
                <a:gd name="T11" fmla="*/ 93 h 97"/>
                <a:gd name="T12" fmla="*/ 106 w 107"/>
                <a:gd name="T13" fmla="*/ 96 h 97"/>
                <a:gd name="T14" fmla="*/ 104 w 107"/>
                <a:gd name="T15" fmla="*/ 97 h 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97">
                  <a:moveTo>
                    <a:pt x="104" y="97"/>
                  </a:moveTo>
                  <a:cubicBezTo>
                    <a:pt x="104" y="97"/>
                    <a:pt x="103" y="97"/>
                    <a:pt x="103" y="96"/>
                  </a:cubicBezTo>
                  <a:cubicBezTo>
                    <a:pt x="1" y="4"/>
                    <a:pt x="1" y="4"/>
                    <a:pt x="1" y="4"/>
                  </a:cubicBezTo>
                  <a:cubicBezTo>
                    <a:pt x="0" y="3"/>
                    <a:pt x="0" y="2"/>
                    <a:pt x="1" y="1"/>
                  </a:cubicBezTo>
                  <a:cubicBezTo>
                    <a:pt x="2" y="0"/>
                    <a:pt x="3" y="0"/>
                    <a:pt x="4" y="1"/>
                  </a:cubicBezTo>
                  <a:cubicBezTo>
                    <a:pt x="106" y="93"/>
                    <a:pt x="106" y="93"/>
                    <a:pt x="106" y="93"/>
                  </a:cubicBezTo>
                  <a:cubicBezTo>
                    <a:pt x="107" y="94"/>
                    <a:pt x="107" y="95"/>
                    <a:pt x="106" y="96"/>
                  </a:cubicBezTo>
                  <a:cubicBezTo>
                    <a:pt x="106" y="97"/>
                    <a:pt x="105" y="97"/>
                    <a:pt x="104" y="9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0" name="Freeform 149"/>
            <p:cNvSpPr>
              <a:spLocks/>
            </p:cNvSpPr>
            <p:nvPr/>
          </p:nvSpPr>
          <p:spPr bwMode="auto">
            <a:xfrm>
              <a:off x="5468054" y="5753026"/>
              <a:ext cx="235469" cy="210845"/>
            </a:xfrm>
            <a:custGeom>
              <a:avLst/>
              <a:gdLst>
                <a:gd name="T0" fmla="*/ 3 w 107"/>
                <a:gd name="T1" fmla="*/ 96 h 96"/>
                <a:gd name="T2" fmla="*/ 1 w 107"/>
                <a:gd name="T3" fmla="*/ 95 h 96"/>
                <a:gd name="T4" fmla="*/ 1 w 107"/>
                <a:gd name="T5" fmla="*/ 93 h 96"/>
                <a:gd name="T6" fmla="*/ 103 w 107"/>
                <a:gd name="T7" fmla="*/ 0 h 96"/>
                <a:gd name="T8" fmla="*/ 106 w 107"/>
                <a:gd name="T9" fmla="*/ 0 h 96"/>
                <a:gd name="T10" fmla="*/ 106 w 107"/>
                <a:gd name="T11" fmla="*/ 3 h 96"/>
                <a:gd name="T12" fmla="*/ 4 w 107"/>
                <a:gd name="T13" fmla="*/ 95 h 96"/>
                <a:gd name="T14" fmla="*/ 3 w 107"/>
                <a:gd name="T15" fmla="*/ 96 h 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96">
                  <a:moveTo>
                    <a:pt x="3" y="96"/>
                  </a:moveTo>
                  <a:cubicBezTo>
                    <a:pt x="2" y="96"/>
                    <a:pt x="2" y="96"/>
                    <a:pt x="1" y="95"/>
                  </a:cubicBezTo>
                  <a:cubicBezTo>
                    <a:pt x="0" y="95"/>
                    <a:pt x="0" y="93"/>
                    <a:pt x="1" y="93"/>
                  </a:cubicBezTo>
                  <a:cubicBezTo>
                    <a:pt x="103" y="0"/>
                    <a:pt x="103" y="0"/>
                    <a:pt x="103" y="0"/>
                  </a:cubicBezTo>
                  <a:cubicBezTo>
                    <a:pt x="104" y="0"/>
                    <a:pt x="105" y="0"/>
                    <a:pt x="106" y="0"/>
                  </a:cubicBezTo>
                  <a:cubicBezTo>
                    <a:pt x="107" y="1"/>
                    <a:pt x="107" y="3"/>
                    <a:pt x="106" y="3"/>
                  </a:cubicBezTo>
                  <a:cubicBezTo>
                    <a:pt x="4" y="95"/>
                    <a:pt x="4" y="95"/>
                    <a:pt x="4" y="95"/>
                  </a:cubicBezTo>
                  <a:cubicBezTo>
                    <a:pt x="4" y="96"/>
                    <a:pt x="3" y="96"/>
                    <a:pt x="3" y="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85" name="组合 284"/>
          <p:cNvGrpSpPr/>
          <p:nvPr/>
        </p:nvGrpSpPr>
        <p:grpSpPr>
          <a:xfrm>
            <a:off x="8007423" y="5543721"/>
            <a:ext cx="243164" cy="424767"/>
            <a:chOff x="8007423" y="5543721"/>
            <a:chExt cx="243164" cy="424767"/>
          </a:xfrm>
          <a:solidFill>
            <a:srgbClr val="2EC4B6"/>
          </a:solidFill>
        </p:grpSpPr>
        <p:sp>
          <p:nvSpPr>
            <p:cNvPr id="171" name="Freeform 150"/>
            <p:cNvSpPr>
              <a:spLocks/>
            </p:cNvSpPr>
            <p:nvPr/>
          </p:nvSpPr>
          <p:spPr bwMode="auto">
            <a:xfrm>
              <a:off x="8007423" y="5543721"/>
              <a:ext cx="243164" cy="221618"/>
            </a:xfrm>
            <a:custGeom>
              <a:avLst/>
              <a:gdLst>
                <a:gd name="T0" fmla="*/ 4 w 110"/>
                <a:gd name="T1" fmla="*/ 101 h 101"/>
                <a:gd name="T2" fmla="*/ 1 w 110"/>
                <a:gd name="T3" fmla="*/ 100 h 101"/>
                <a:gd name="T4" fmla="*/ 2 w 110"/>
                <a:gd name="T5" fmla="*/ 94 h 101"/>
                <a:gd name="T6" fmla="*/ 103 w 110"/>
                <a:gd name="T7" fmla="*/ 2 h 101"/>
                <a:gd name="T8" fmla="*/ 109 w 110"/>
                <a:gd name="T9" fmla="*/ 2 h 101"/>
                <a:gd name="T10" fmla="*/ 109 w 110"/>
                <a:gd name="T11" fmla="*/ 8 h 101"/>
                <a:gd name="T12" fmla="*/ 7 w 110"/>
                <a:gd name="T13" fmla="*/ 100 h 101"/>
                <a:gd name="T14" fmla="*/ 4 w 110"/>
                <a:gd name="T15" fmla="*/ 101 h 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 h="101">
                  <a:moveTo>
                    <a:pt x="4" y="101"/>
                  </a:moveTo>
                  <a:cubicBezTo>
                    <a:pt x="3" y="101"/>
                    <a:pt x="2" y="100"/>
                    <a:pt x="1" y="100"/>
                  </a:cubicBezTo>
                  <a:cubicBezTo>
                    <a:pt x="0" y="98"/>
                    <a:pt x="0" y="95"/>
                    <a:pt x="2" y="94"/>
                  </a:cubicBezTo>
                  <a:cubicBezTo>
                    <a:pt x="103" y="2"/>
                    <a:pt x="103" y="2"/>
                    <a:pt x="103" y="2"/>
                  </a:cubicBezTo>
                  <a:cubicBezTo>
                    <a:pt x="105" y="0"/>
                    <a:pt x="107" y="0"/>
                    <a:pt x="109" y="2"/>
                  </a:cubicBezTo>
                  <a:cubicBezTo>
                    <a:pt x="110" y="4"/>
                    <a:pt x="110" y="6"/>
                    <a:pt x="109" y="8"/>
                  </a:cubicBezTo>
                  <a:cubicBezTo>
                    <a:pt x="7" y="100"/>
                    <a:pt x="7" y="100"/>
                    <a:pt x="7" y="100"/>
                  </a:cubicBezTo>
                  <a:cubicBezTo>
                    <a:pt x="6" y="101"/>
                    <a:pt x="5" y="101"/>
                    <a:pt x="4" y="1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2" name="Freeform 151"/>
            <p:cNvSpPr>
              <a:spLocks/>
            </p:cNvSpPr>
            <p:nvPr/>
          </p:nvSpPr>
          <p:spPr bwMode="auto">
            <a:xfrm>
              <a:off x="8007423" y="5746870"/>
              <a:ext cx="243164" cy="221618"/>
            </a:xfrm>
            <a:custGeom>
              <a:avLst/>
              <a:gdLst>
                <a:gd name="T0" fmla="*/ 106 w 110"/>
                <a:gd name="T1" fmla="*/ 101 h 101"/>
                <a:gd name="T2" fmla="*/ 103 w 110"/>
                <a:gd name="T3" fmla="*/ 100 h 101"/>
                <a:gd name="T4" fmla="*/ 2 w 110"/>
                <a:gd name="T5" fmla="*/ 8 h 101"/>
                <a:gd name="T6" fmla="*/ 1 w 110"/>
                <a:gd name="T7" fmla="*/ 2 h 101"/>
                <a:gd name="T8" fmla="*/ 7 w 110"/>
                <a:gd name="T9" fmla="*/ 2 h 101"/>
                <a:gd name="T10" fmla="*/ 109 w 110"/>
                <a:gd name="T11" fmla="*/ 94 h 101"/>
                <a:gd name="T12" fmla="*/ 109 w 110"/>
                <a:gd name="T13" fmla="*/ 100 h 101"/>
                <a:gd name="T14" fmla="*/ 106 w 110"/>
                <a:gd name="T15" fmla="*/ 101 h 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 h="101">
                  <a:moveTo>
                    <a:pt x="106" y="101"/>
                  </a:moveTo>
                  <a:cubicBezTo>
                    <a:pt x="105" y="101"/>
                    <a:pt x="104" y="101"/>
                    <a:pt x="103" y="100"/>
                  </a:cubicBezTo>
                  <a:cubicBezTo>
                    <a:pt x="2" y="8"/>
                    <a:pt x="2" y="8"/>
                    <a:pt x="2" y="8"/>
                  </a:cubicBezTo>
                  <a:cubicBezTo>
                    <a:pt x="0" y="6"/>
                    <a:pt x="0" y="4"/>
                    <a:pt x="1" y="2"/>
                  </a:cubicBezTo>
                  <a:cubicBezTo>
                    <a:pt x="3" y="1"/>
                    <a:pt x="5" y="0"/>
                    <a:pt x="7" y="2"/>
                  </a:cubicBezTo>
                  <a:cubicBezTo>
                    <a:pt x="109" y="94"/>
                    <a:pt x="109" y="94"/>
                    <a:pt x="109" y="94"/>
                  </a:cubicBezTo>
                  <a:cubicBezTo>
                    <a:pt x="110" y="96"/>
                    <a:pt x="110" y="98"/>
                    <a:pt x="109" y="100"/>
                  </a:cubicBezTo>
                  <a:cubicBezTo>
                    <a:pt x="108" y="101"/>
                    <a:pt x="107" y="101"/>
                    <a:pt x="106" y="1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87" name="组合 286"/>
          <p:cNvGrpSpPr/>
          <p:nvPr/>
        </p:nvGrpSpPr>
        <p:grpSpPr>
          <a:xfrm>
            <a:off x="7147116" y="5543721"/>
            <a:ext cx="244703" cy="424767"/>
            <a:chOff x="7147116" y="5543721"/>
            <a:chExt cx="244703" cy="424767"/>
          </a:xfrm>
          <a:solidFill>
            <a:srgbClr val="2EC4B6"/>
          </a:solidFill>
        </p:grpSpPr>
        <p:sp>
          <p:nvSpPr>
            <p:cNvPr id="173" name="Freeform 152"/>
            <p:cNvSpPr>
              <a:spLocks/>
            </p:cNvSpPr>
            <p:nvPr/>
          </p:nvSpPr>
          <p:spPr bwMode="auto">
            <a:xfrm>
              <a:off x="7147116" y="5543721"/>
              <a:ext cx="244703" cy="221618"/>
            </a:xfrm>
            <a:custGeom>
              <a:avLst/>
              <a:gdLst>
                <a:gd name="T0" fmla="*/ 107 w 111"/>
                <a:gd name="T1" fmla="*/ 101 h 101"/>
                <a:gd name="T2" fmla="*/ 104 w 111"/>
                <a:gd name="T3" fmla="*/ 100 h 101"/>
                <a:gd name="T4" fmla="*/ 2 w 111"/>
                <a:gd name="T5" fmla="*/ 8 h 101"/>
                <a:gd name="T6" fmla="*/ 2 w 111"/>
                <a:gd name="T7" fmla="*/ 2 h 101"/>
                <a:gd name="T8" fmla="*/ 7 w 111"/>
                <a:gd name="T9" fmla="*/ 2 h 101"/>
                <a:gd name="T10" fmla="*/ 109 w 111"/>
                <a:gd name="T11" fmla="*/ 94 h 101"/>
                <a:gd name="T12" fmla="*/ 110 w 111"/>
                <a:gd name="T13" fmla="*/ 100 h 101"/>
                <a:gd name="T14" fmla="*/ 107 w 111"/>
                <a:gd name="T15" fmla="*/ 101 h 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1" h="101">
                  <a:moveTo>
                    <a:pt x="107" y="101"/>
                  </a:moveTo>
                  <a:cubicBezTo>
                    <a:pt x="106" y="101"/>
                    <a:pt x="105" y="101"/>
                    <a:pt x="104" y="100"/>
                  </a:cubicBezTo>
                  <a:cubicBezTo>
                    <a:pt x="2" y="8"/>
                    <a:pt x="2" y="8"/>
                    <a:pt x="2" y="8"/>
                  </a:cubicBezTo>
                  <a:cubicBezTo>
                    <a:pt x="0" y="6"/>
                    <a:pt x="0" y="4"/>
                    <a:pt x="2" y="2"/>
                  </a:cubicBezTo>
                  <a:cubicBezTo>
                    <a:pt x="3" y="0"/>
                    <a:pt x="6" y="0"/>
                    <a:pt x="7" y="2"/>
                  </a:cubicBezTo>
                  <a:cubicBezTo>
                    <a:pt x="109" y="94"/>
                    <a:pt x="109" y="94"/>
                    <a:pt x="109" y="94"/>
                  </a:cubicBezTo>
                  <a:cubicBezTo>
                    <a:pt x="111" y="95"/>
                    <a:pt x="111" y="98"/>
                    <a:pt x="110" y="100"/>
                  </a:cubicBezTo>
                  <a:cubicBezTo>
                    <a:pt x="109" y="100"/>
                    <a:pt x="108" y="101"/>
                    <a:pt x="107" y="1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4" name="Freeform 153"/>
            <p:cNvSpPr>
              <a:spLocks/>
            </p:cNvSpPr>
            <p:nvPr/>
          </p:nvSpPr>
          <p:spPr bwMode="auto">
            <a:xfrm>
              <a:off x="7147116" y="5746870"/>
              <a:ext cx="244703" cy="221618"/>
            </a:xfrm>
            <a:custGeom>
              <a:avLst/>
              <a:gdLst>
                <a:gd name="T0" fmla="*/ 5 w 111"/>
                <a:gd name="T1" fmla="*/ 101 h 101"/>
                <a:gd name="T2" fmla="*/ 2 w 111"/>
                <a:gd name="T3" fmla="*/ 100 h 101"/>
                <a:gd name="T4" fmla="*/ 2 w 111"/>
                <a:gd name="T5" fmla="*/ 94 h 101"/>
                <a:gd name="T6" fmla="*/ 104 w 111"/>
                <a:gd name="T7" fmla="*/ 2 h 101"/>
                <a:gd name="T8" fmla="*/ 110 w 111"/>
                <a:gd name="T9" fmla="*/ 2 h 101"/>
                <a:gd name="T10" fmla="*/ 109 w 111"/>
                <a:gd name="T11" fmla="*/ 8 h 101"/>
                <a:gd name="T12" fmla="*/ 7 w 111"/>
                <a:gd name="T13" fmla="*/ 100 h 101"/>
                <a:gd name="T14" fmla="*/ 5 w 111"/>
                <a:gd name="T15" fmla="*/ 101 h 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1" h="101">
                  <a:moveTo>
                    <a:pt x="5" y="101"/>
                  </a:moveTo>
                  <a:cubicBezTo>
                    <a:pt x="4" y="101"/>
                    <a:pt x="3" y="101"/>
                    <a:pt x="2" y="100"/>
                  </a:cubicBezTo>
                  <a:cubicBezTo>
                    <a:pt x="0" y="98"/>
                    <a:pt x="0" y="96"/>
                    <a:pt x="2" y="94"/>
                  </a:cubicBezTo>
                  <a:cubicBezTo>
                    <a:pt x="104" y="2"/>
                    <a:pt x="104" y="2"/>
                    <a:pt x="104" y="2"/>
                  </a:cubicBezTo>
                  <a:cubicBezTo>
                    <a:pt x="106" y="0"/>
                    <a:pt x="108" y="1"/>
                    <a:pt x="110" y="2"/>
                  </a:cubicBezTo>
                  <a:cubicBezTo>
                    <a:pt x="111" y="4"/>
                    <a:pt x="111" y="6"/>
                    <a:pt x="109" y="8"/>
                  </a:cubicBezTo>
                  <a:cubicBezTo>
                    <a:pt x="7" y="100"/>
                    <a:pt x="7" y="100"/>
                    <a:pt x="7" y="100"/>
                  </a:cubicBezTo>
                  <a:cubicBezTo>
                    <a:pt x="7" y="101"/>
                    <a:pt x="6" y="101"/>
                    <a:pt x="5" y="1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54" name="组合 253"/>
          <p:cNvGrpSpPr/>
          <p:nvPr/>
        </p:nvGrpSpPr>
        <p:grpSpPr>
          <a:xfrm>
            <a:off x="10519089" y="4704959"/>
            <a:ext cx="306264" cy="410916"/>
            <a:chOff x="10750551" y="4089400"/>
            <a:chExt cx="315913" cy="423863"/>
          </a:xfrm>
          <a:solidFill>
            <a:srgbClr val="2EC4B6"/>
          </a:solidFill>
        </p:grpSpPr>
        <p:sp>
          <p:nvSpPr>
            <p:cNvPr id="175" name="Freeform 154"/>
            <p:cNvSpPr>
              <a:spLocks/>
            </p:cNvSpPr>
            <p:nvPr/>
          </p:nvSpPr>
          <p:spPr bwMode="auto">
            <a:xfrm>
              <a:off x="10910889" y="4156075"/>
              <a:ext cx="92075" cy="90488"/>
            </a:xfrm>
            <a:custGeom>
              <a:avLst/>
              <a:gdLst>
                <a:gd name="T0" fmla="*/ 58 w 58"/>
                <a:gd name="T1" fmla="*/ 57 h 57"/>
                <a:gd name="T2" fmla="*/ 0 w 58"/>
                <a:gd name="T3" fmla="*/ 57 h 57"/>
                <a:gd name="T4" fmla="*/ 0 w 58"/>
                <a:gd name="T5" fmla="*/ 0 h 57"/>
                <a:gd name="T6" fmla="*/ 10 w 58"/>
                <a:gd name="T7" fmla="*/ 0 h 57"/>
                <a:gd name="T8" fmla="*/ 10 w 58"/>
                <a:gd name="T9" fmla="*/ 47 h 57"/>
                <a:gd name="T10" fmla="*/ 58 w 58"/>
                <a:gd name="T11" fmla="*/ 47 h 57"/>
                <a:gd name="T12" fmla="*/ 58 w 58"/>
                <a:gd name="T13" fmla="*/ 57 h 57"/>
              </a:gdLst>
              <a:ahLst/>
              <a:cxnLst>
                <a:cxn ang="0">
                  <a:pos x="T0" y="T1"/>
                </a:cxn>
                <a:cxn ang="0">
                  <a:pos x="T2" y="T3"/>
                </a:cxn>
                <a:cxn ang="0">
                  <a:pos x="T4" y="T5"/>
                </a:cxn>
                <a:cxn ang="0">
                  <a:pos x="T6" y="T7"/>
                </a:cxn>
                <a:cxn ang="0">
                  <a:pos x="T8" y="T9"/>
                </a:cxn>
                <a:cxn ang="0">
                  <a:pos x="T10" y="T11"/>
                </a:cxn>
                <a:cxn ang="0">
                  <a:pos x="T12" y="T13"/>
                </a:cxn>
              </a:cxnLst>
              <a:rect l="0" t="0" r="r" b="b"/>
              <a:pathLst>
                <a:path w="58" h="57">
                  <a:moveTo>
                    <a:pt x="58" y="57"/>
                  </a:moveTo>
                  <a:lnTo>
                    <a:pt x="0" y="57"/>
                  </a:lnTo>
                  <a:lnTo>
                    <a:pt x="0" y="0"/>
                  </a:lnTo>
                  <a:lnTo>
                    <a:pt x="10" y="0"/>
                  </a:lnTo>
                  <a:lnTo>
                    <a:pt x="10" y="47"/>
                  </a:lnTo>
                  <a:lnTo>
                    <a:pt x="58" y="47"/>
                  </a:lnTo>
                  <a:lnTo>
                    <a:pt x="58" y="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6" name="Freeform 155"/>
            <p:cNvSpPr>
              <a:spLocks noEditPoints="1"/>
            </p:cNvSpPr>
            <p:nvPr/>
          </p:nvSpPr>
          <p:spPr bwMode="auto">
            <a:xfrm>
              <a:off x="10750551" y="4146550"/>
              <a:ext cx="260350" cy="366713"/>
            </a:xfrm>
            <a:custGeom>
              <a:avLst/>
              <a:gdLst>
                <a:gd name="T0" fmla="*/ 164 w 164"/>
                <a:gd name="T1" fmla="*/ 231 h 231"/>
                <a:gd name="T2" fmla="*/ 0 w 164"/>
                <a:gd name="T3" fmla="*/ 231 h 231"/>
                <a:gd name="T4" fmla="*/ 0 w 164"/>
                <a:gd name="T5" fmla="*/ 0 h 231"/>
                <a:gd name="T6" fmla="*/ 110 w 164"/>
                <a:gd name="T7" fmla="*/ 0 h 231"/>
                <a:gd name="T8" fmla="*/ 164 w 164"/>
                <a:gd name="T9" fmla="*/ 55 h 231"/>
                <a:gd name="T10" fmla="*/ 164 w 164"/>
                <a:gd name="T11" fmla="*/ 231 h 231"/>
                <a:gd name="T12" fmla="*/ 10 w 164"/>
                <a:gd name="T13" fmla="*/ 221 h 231"/>
                <a:gd name="T14" fmla="*/ 154 w 164"/>
                <a:gd name="T15" fmla="*/ 221 h 231"/>
                <a:gd name="T16" fmla="*/ 154 w 164"/>
                <a:gd name="T17" fmla="*/ 59 h 231"/>
                <a:gd name="T18" fmla="*/ 106 w 164"/>
                <a:gd name="T19" fmla="*/ 10 h 231"/>
                <a:gd name="T20" fmla="*/ 10 w 164"/>
                <a:gd name="T21" fmla="*/ 10 h 231"/>
                <a:gd name="T22" fmla="*/ 10 w 164"/>
                <a:gd name="T23" fmla="*/ 221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 h="231">
                  <a:moveTo>
                    <a:pt x="164" y="231"/>
                  </a:moveTo>
                  <a:lnTo>
                    <a:pt x="0" y="231"/>
                  </a:lnTo>
                  <a:lnTo>
                    <a:pt x="0" y="0"/>
                  </a:lnTo>
                  <a:lnTo>
                    <a:pt x="110" y="0"/>
                  </a:lnTo>
                  <a:lnTo>
                    <a:pt x="164" y="55"/>
                  </a:lnTo>
                  <a:lnTo>
                    <a:pt x="164" y="231"/>
                  </a:lnTo>
                  <a:close/>
                  <a:moveTo>
                    <a:pt x="10" y="221"/>
                  </a:moveTo>
                  <a:lnTo>
                    <a:pt x="154" y="221"/>
                  </a:lnTo>
                  <a:lnTo>
                    <a:pt x="154" y="59"/>
                  </a:lnTo>
                  <a:lnTo>
                    <a:pt x="106" y="10"/>
                  </a:lnTo>
                  <a:lnTo>
                    <a:pt x="10" y="10"/>
                  </a:lnTo>
                  <a:lnTo>
                    <a:pt x="10" y="2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7" name="Freeform 156"/>
            <p:cNvSpPr>
              <a:spLocks/>
            </p:cNvSpPr>
            <p:nvPr/>
          </p:nvSpPr>
          <p:spPr bwMode="auto">
            <a:xfrm>
              <a:off x="10966451" y="4098925"/>
              <a:ext cx="90488" cy="90488"/>
            </a:xfrm>
            <a:custGeom>
              <a:avLst/>
              <a:gdLst>
                <a:gd name="T0" fmla="*/ 57 w 57"/>
                <a:gd name="T1" fmla="*/ 57 h 57"/>
                <a:gd name="T2" fmla="*/ 0 w 57"/>
                <a:gd name="T3" fmla="*/ 57 h 57"/>
                <a:gd name="T4" fmla="*/ 0 w 57"/>
                <a:gd name="T5" fmla="*/ 0 h 57"/>
                <a:gd name="T6" fmla="*/ 10 w 57"/>
                <a:gd name="T7" fmla="*/ 0 h 57"/>
                <a:gd name="T8" fmla="*/ 10 w 57"/>
                <a:gd name="T9" fmla="*/ 47 h 57"/>
                <a:gd name="T10" fmla="*/ 57 w 57"/>
                <a:gd name="T11" fmla="*/ 47 h 57"/>
                <a:gd name="T12" fmla="*/ 57 w 57"/>
                <a:gd name="T13" fmla="*/ 57 h 57"/>
              </a:gdLst>
              <a:ahLst/>
              <a:cxnLst>
                <a:cxn ang="0">
                  <a:pos x="T0" y="T1"/>
                </a:cxn>
                <a:cxn ang="0">
                  <a:pos x="T2" y="T3"/>
                </a:cxn>
                <a:cxn ang="0">
                  <a:pos x="T4" y="T5"/>
                </a:cxn>
                <a:cxn ang="0">
                  <a:pos x="T6" y="T7"/>
                </a:cxn>
                <a:cxn ang="0">
                  <a:pos x="T8" y="T9"/>
                </a:cxn>
                <a:cxn ang="0">
                  <a:pos x="T10" y="T11"/>
                </a:cxn>
                <a:cxn ang="0">
                  <a:pos x="T12" y="T13"/>
                </a:cxn>
              </a:cxnLst>
              <a:rect l="0" t="0" r="r" b="b"/>
              <a:pathLst>
                <a:path w="57" h="57">
                  <a:moveTo>
                    <a:pt x="57" y="57"/>
                  </a:moveTo>
                  <a:lnTo>
                    <a:pt x="0" y="57"/>
                  </a:lnTo>
                  <a:lnTo>
                    <a:pt x="0" y="0"/>
                  </a:lnTo>
                  <a:lnTo>
                    <a:pt x="10" y="0"/>
                  </a:lnTo>
                  <a:lnTo>
                    <a:pt x="10" y="47"/>
                  </a:lnTo>
                  <a:lnTo>
                    <a:pt x="57" y="47"/>
                  </a:lnTo>
                  <a:lnTo>
                    <a:pt x="57" y="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8" name="Freeform 157"/>
            <p:cNvSpPr>
              <a:spLocks/>
            </p:cNvSpPr>
            <p:nvPr/>
          </p:nvSpPr>
          <p:spPr bwMode="auto">
            <a:xfrm>
              <a:off x="10804526" y="4089400"/>
              <a:ext cx="261938" cy="366713"/>
            </a:xfrm>
            <a:custGeom>
              <a:avLst/>
              <a:gdLst>
                <a:gd name="T0" fmla="*/ 165 w 165"/>
                <a:gd name="T1" fmla="*/ 231 h 231"/>
                <a:gd name="T2" fmla="*/ 125 w 165"/>
                <a:gd name="T3" fmla="*/ 231 h 231"/>
                <a:gd name="T4" fmla="*/ 125 w 165"/>
                <a:gd name="T5" fmla="*/ 221 h 231"/>
                <a:gd name="T6" fmla="*/ 155 w 165"/>
                <a:gd name="T7" fmla="*/ 221 h 231"/>
                <a:gd name="T8" fmla="*/ 155 w 165"/>
                <a:gd name="T9" fmla="*/ 59 h 231"/>
                <a:gd name="T10" fmla="*/ 106 w 165"/>
                <a:gd name="T11" fmla="*/ 10 h 231"/>
                <a:gd name="T12" fmla="*/ 10 w 165"/>
                <a:gd name="T13" fmla="*/ 10 h 231"/>
                <a:gd name="T14" fmla="*/ 10 w 165"/>
                <a:gd name="T15" fmla="*/ 42 h 231"/>
                <a:gd name="T16" fmla="*/ 0 w 165"/>
                <a:gd name="T17" fmla="*/ 42 h 231"/>
                <a:gd name="T18" fmla="*/ 0 w 165"/>
                <a:gd name="T19" fmla="*/ 0 h 231"/>
                <a:gd name="T20" fmla="*/ 110 w 165"/>
                <a:gd name="T21" fmla="*/ 0 h 231"/>
                <a:gd name="T22" fmla="*/ 165 w 165"/>
                <a:gd name="T23" fmla="*/ 55 h 231"/>
                <a:gd name="T24" fmla="*/ 165 w 165"/>
                <a:gd name="T25" fmla="*/ 231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231">
                  <a:moveTo>
                    <a:pt x="165" y="231"/>
                  </a:moveTo>
                  <a:lnTo>
                    <a:pt x="125" y="231"/>
                  </a:lnTo>
                  <a:lnTo>
                    <a:pt x="125" y="221"/>
                  </a:lnTo>
                  <a:lnTo>
                    <a:pt x="155" y="221"/>
                  </a:lnTo>
                  <a:lnTo>
                    <a:pt x="155" y="59"/>
                  </a:lnTo>
                  <a:lnTo>
                    <a:pt x="106" y="10"/>
                  </a:lnTo>
                  <a:lnTo>
                    <a:pt x="10" y="10"/>
                  </a:lnTo>
                  <a:lnTo>
                    <a:pt x="10" y="42"/>
                  </a:lnTo>
                  <a:lnTo>
                    <a:pt x="0" y="42"/>
                  </a:lnTo>
                  <a:lnTo>
                    <a:pt x="0" y="0"/>
                  </a:lnTo>
                  <a:lnTo>
                    <a:pt x="110" y="0"/>
                  </a:lnTo>
                  <a:lnTo>
                    <a:pt x="165" y="55"/>
                  </a:lnTo>
                  <a:lnTo>
                    <a:pt x="165" y="2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55" name="组合 254"/>
          <p:cNvGrpSpPr/>
          <p:nvPr/>
        </p:nvGrpSpPr>
        <p:grpSpPr>
          <a:xfrm>
            <a:off x="9618768" y="4712655"/>
            <a:ext cx="397065" cy="398604"/>
            <a:chOff x="9821864" y="4097338"/>
            <a:chExt cx="409575" cy="411163"/>
          </a:xfrm>
          <a:solidFill>
            <a:srgbClr val="2EC4B6"/>
          </a:solidFill>
        </p:grpSpPr>
        <p:sp>
          <p:nvSpPr>
            <p:cNvPr id="179" name="Freeform 158"/>
            <p:cNvSpPr>
              <a:spLocks noEditPoints="1"/>
            </p:cNvSpPr>
            <p:nvPr/>
          </p:nvSpPr>
          <p:spPr bwMode="auto">
            <a:xfrm>
              <a:off x="10088564" y="4097338"/>
              <a:ext cx="142875" cy="120650"/>
            </a:xfrm>
            <a:custGeom>
              <a:avLst/>
              <a:gdLst>
                <a:gd name="T0" fmla="*/ 50 w 63"/>
                <a:gd name="T1" fmla="*/ 53 h 53"/>
                <a:gd name="T2" fmla="*/ 47 w 63"/>
                <a:gd name="T3" fmla="*/ 49 h 53"/>
                <a:gd name="T4" fmla="*/ 4 w 63"/>
                <a:gd name="T5" fmla="*/ 15 h 53"/>
                <a:gd name="T6" fmla="*/ 0 w 63"/>
                <a:gd name="T7" fmla="*/ 14 h 53"/>
                <a:gd name="T8" fmla="*/ 2 w 63"/>
                <a:gd name="T9" fmla="*/ 10 h 53"/>
                <a:gd name="T10" fmla="*/ 19 w 63"/>
                <a:gd name="T11" fmla="*/ 0 h 53"/>
                <a:gd name="T12" fmla="*/ 42 w 63"/>
                <a:gd name="T13" fmla="*/ 11 h 53"/>
                <a:gd name="T14" fmla="*/ 52 w 63"/>
                <a:gd name="T15" fmla="*/ 50 h 53"/>
                <a:gd name="T16" fmla="*/ 50 w 63"/>
                <a:gd name="T17" fmla="*/ 53 h 53"/>
                <a:gd name="T18" fmla="*/ 10 w 63"/>
                <a:gd name="T19" fmla="*/ 11 h 53"/>
                <a:gd name="T20" fmla="*/ 50 w 63"/>
                <a:gd name="T21" fmla="*/ 42 h 53"/>
                <a:gd name="T22" fmla="*/ 39 w 63"/>
                <a:gd name="T23" fmla="*/ 16 h 53"/>
                <a:gd name="T24" fmla="*/ 19 w 63"/>
                <a:gd name="T25" fmla="*/ 6 h 53"/>
                <a:gd name="T26" fmla="*/ 10 w 63"/>
                <a:gd name="T27" fmla="*/ 11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53">
                  <a:moveTo>
                    <a:pt x="50" y="53"/>
                  </a:moveTo>
                  <a:cubicBezTo>
                    <a:pt x="47" y="49"/>
                    <a:pt x="47" y="49"/>
                    <a:pt x="47" y="49"/>
                  </a:cubicBezTo>
                  <a:cubicBezTo>
                    <a:pt x="37" y="33"/>
                    <a:pt x="22" y="21"/>
                    <a:pt x="4" y="15"/>
                  </a:cubicBezTo>
                  <a:cubicBezTo>
                    <a:pt x="0" y="14"/>
                    <a:pt x="0" y="14"/>
                    <a:pt x="0" y="14"/>
                  </a:cubicBezTo>
                  <a:cubicBezTo>
                    <a:pt x="2" y="10"/>
                    <a:pt x="2" y="10"/>
                    <a:pt x="2" y="10"/>
                  </a:cubicBezTo>
                  <a:cubicBezTo>
                    <a:pt x="6" y="5"/>
                    <a:pt x="11" y="0"/>
                    <a:pt x="19" y="0"/>
                  </a:cubicBezTo>
                  <a:cubicBezTo>
                    <a:pt x="26" y="0"/>
                    <a:pt x="33" y="4"/>
                    <a:pt x="42" y="11"/>
                  </a:cubicBezTo>
                  <a:cubicBezTo>
                    <a:pt x="63" y="27"/>
                    <a:pt x="61" y="38"/>
                    <a:pt x="52" y="50"/>
                  </a:cubicBezTo>
                  <a:lnTo>
                    <a:pt x="50" y="53"/>
                  </a:lnTo>
                  <a:close/>
                  <a:moveTo>
                    <a:pt x="10" y="11"/>
                  </a:moveTo>
                  <a:cubicBezTo>
                    <a:pt x="26" y="17"/>
                    <a:pt x="40" y="28"/>
                    <a:pt x="50" y="42"/>
                  </a:cubicBezTo>
                  <a:cubicBezTo>
                    <a:pt x="54" y="36"/>
                    <a:pt x="55" y="29"/>
                    <a:pt x="39" y="16"/>
                  </a:cubicBezTo>
                  <a:cubicBezTo>
                    <a:pt x="30" y="9"/>
                    <a:pt x="24" y="6"/>
                    <a:pt x="19" y="6"/>
                  </a:cubicBezTo>
                  <a:cubicBezTo>
                    <a:pt x="16" y="6"/>
                    <a:pt x="13" y="8"/>
                    <a:pt x="1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0" name="Freeform 159"/>
            <p:cNvSpPr>
              <a:spLocks noEditPoints="1"/>
            </p:cNvSpPr>
            <p:nvPr/>
          </p:nvSpPr>
          <p:spPr bwMode="auto">
            <a:xfrm>
              <a:off x="9821864" y="4097338"/>
              <a:ext cx="142875" cy="120650"/>
            </a:xfrm>
            <a:custGeom>
              <a:avLst/>
              <a:gdLst>
                <a:gd name="T0" fmla="*/ 13 w 63"/>
                <a:gd name="T1" fmla="*/ 53 h 53"/>
                <a:gd name="T2" fmla="*/ 10 w 63"/>
                <a:gd name="T3" fmla="*/ 50 h 53"/>
                <a:gd name="T4" fmla="*/ 20 w 63"/>
                <a:gd name="T5" fmla="*/ 11 h 53"/>
                <a:gd name="T6" fmla="*/ 44 w 63"/>
                <a:gd name="T7" fmla="*/ 0 h 53"/>
                <a:gd name="T8" fmla="*/ 60 w 63"/>
                <a:gd name="T9" fmla="*/ 10 h 53"/>
                <a:gd name="T10" fmla="*/ 63 w 63"/>
                <a:gd name="T11" fmla="*/ 14 h 53"/>
                <a:gd name="T12" fmla="*/ 59 w 63"/>
                <a:gd name="T13" fmla="*/ 15 h 53"/>
                <a:gd name="T14" fmla="*/ 15 w 63"/>
                <a:gd name="T15" fmla="*/ 49 h 53"/>
                <a:gd name="T16" fmla="*/ 13 w 63"/>
                <a:gd name="T17" fmla="*/ 53 h 53"/>
                <a:gd name="T18" fmla="*/ 44 w 63"/>
                <a:gd name="T19" fmla="*/ 6 h 53"/>
                <a:gd name="T20" fmla="*/ 24 w 63"/>
                <a:gd name="T21" fmla="*/ 16 h 53"/>
                <a:gd name="T22" fmla="*/ 13 w 63"/>
                <a:gd name="T23" fmla="*/ 42 h 53"/>
                <a:gd name="T24" fmla="*/ 53 w 63"/>
                <a:gd name="T25" fmla="*/ 11 h 53"/>
                <a:gd name="T26" fmla="*/ 44 w 63"/>
                <a:gd name="T27" fmla="*/ 6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53">
                  <a:moveTo>
                    <a:pt x="13" y="53"/>
                  </a:moveTo>
                  <a:cubicBezTo>
                    <a:pt x="10" y="50"/>
                    <a:pt x="10" y="50"/>
                    <a:pt x="10" y="50"/>
                  </a:cubicBezTo>
                  <a:cubicBezTo>
                    <a:pt x="2" y="38"/>
                    <a:pt x="0" y="27"/>
                    <a:pt x="20" y="11"/>
                  </a:cubicBezTo>
                  <a:cubicBezTo>
                    <a:pt x="30" y="4"/>
                    <a:pt x="37" y="0"/>
                    <a:pt x="44" y="0"/>
                  </a:cubicBezTo>
                  <a:cubicBezTo>
                    <a:pt x="51" y="0"/>
                    <a:pt x="56" y="5"/>
                    <a:pt x="60" y="10"/>
                  </a:cubicBezTo>
                  <a:cubicBezTo>
                    <a:pt x="63" y="14"/>
                    <a:pt x="63" y="14"/>
                    <a:pt x="63" y="14"/>
                  </a:cubicBezTo>
                  <a:cubicBezTo>
                    <a:pt x="59" y="15"/>
                    <a:pt x="59" y="15"/>
                    <a:pt x="59" y="15"/>
                  </a:cubicBezTo>
                  <a:cubicBezTo>
                    <a:pt x="41" y="21"/>
                    <a:pt x="26" y="33"/>
                    <a:pt x="15" y="49"/>
                  </a:cubicBezTo>
                  <a:lnTo>
                    <a:pt x="13" y="53"/>
                  </a:lnTo>
                  <a:close/>
                  <a:moveTo>
                    <a:pt x="44" y="6"/>
                  </a:moveTo>
                  <a:cubicBezTo>
                    <a:pt x="39" y="6"/>
                    <a:pt x="32" y="9"/>
                    <a:pt x="24" y="16"/>
                  </a:cubicBezTo>
                  <a:cubicBezTo>
                    <a:pt x="8" y="29"/>
                    <a:pt x="9" y="36"/>
                    <a:pt x="13" y="42"/>
                  </a:cubicBezTo>
                  <a:cubicBezTo>
                    <a:pt x="23" y="28"/>
                    <a:pt x="37" y="17"/>
                    <a:pt x="53" y="11"/>
                  </a:cubicBezTo>
                  <a:cubicBezTo>
                    <a:pt x="50" y="8"/>
                    <a:pt x="47" y="6"/>
                    <a:pt x="4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1" name="Freeform 160"/>
            <p:cNvSpPr>
              <a:spLocks/>
            </p:cNvSpPr>
            <p:nvPr/>
          </p:nvSpPr>
          <p:spPr bwMode="auto">
            <a:xfrm>
              <a:off x="9869489" y="4454525"/>
              <a:ext cx="52388" cy="50800"/>
            </a:xfrm>
            <a:custGeom>
              <a:avLst/>
              <a:gdLst>
                <a:gd name="T0" fmla="*/ 6 w 33"/>
                <a:gd name="T1" fmla="*/ 32 h 32"/>
                <a:gd name="T2" fmla="*/ 0 w 33"/>
                <a:gd name="T3" fmla="*/ 27 h 32"/>
                <a:gd name="T4" fmla="*/ 27 w 33"/>
                <a:gd name="T5" fmla="*/ 0 h 32"/>
                <a:gd name="T6" fmla="*/ 33 w 33"/>
                <a:gd name="T7" fmla="*/ 7 h 32"/>
                <a:gd name="T8" fmla="*/ 6 w 33"/>
                <a:gd name="T9" fmla="*/ 32 h 32"/>
              </a:gdLst>
              <a:ahLst/>
              <a:cxnLst>
                <a:cxn ang="0">
                  <a:pos x="T0" y="T1"/>
                </a:cxn>
                <a:cxn ang="0">
                  <a:pos x="T2" y="T3"/>
                </a:cxn>
                <a:cxn ang="0">
                  <a:pos x="T4" y="T5"/>
                </a:cxn>
                <a:cxn ang="0">
                  <a:pos x="T6" y="T7"/>
                </a:cxn>
                <a:cxn ang="0">
                  <a:pos x="T8" y="T9"/>
                </a:cxn>
              </a:cxnLst>
              <a:rect l="0" t="0" r="r" b="b"/>
              <a:pathLst>
                <a:path w="33" h="32">
                  <a:moveTo>
                    <a:pt x="6" y="32"/>
                  </a:moveTo>
                  <a:lnTo>
                    <a:pt x="0" y="27"/>
                  </a:lnTo>
                  <a:lnTo>
                    <a:pt x="27" y="0"/>
                  </a:lnTo>
                  <a:lnTo>
                    <a:pt x="33" y="7"/>
                  </a:lnTo>
                  <a:lnTo>
                    <a:pt x="6"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2" name="Freeform 161"/>
            <p:cNvSpPr>
              <a:spLocks/>
            </p:cNvSpPr>
            <p:nvPr/>
          </p:nvSpPr>
          <p:spPr bwMode="auto">
            <a:xfrm>
              <a:off x="10128251" y="4454525"/>
              <a:ext cx="55563" cy="53975"/>
            </a:xfrm>
            <a:custGeom>
              <a:avLst/>
              <a:gdLst>
                <a:gd name="T0" fmla="*/ 28 w 35"/>
                <a:gd name="T1" fmla="*/ 34 h 34"/>
                <a:gd name="T2" fmla="*/ 0 w 35"/>
                <a:gd name="T3" fmla="*/ 7 h 34"/>
                <a:gd name="T4" fmla="*/ 6 w 35"/>
                <a:gd name="T5" fmla="*/ 0 h 34"/>
                <a:gd name="T6" fmla="*/ 35 w 35"/>
                <a:gd name="T7" fmla="*/ 28 h 34"/>
                <a:gd name="T8" fmla="*/ 28 w 35"/>
                <a:gd name="T9" fmla="*/ 34 h 34"/>
              </a:gdLst>
              <a:ahLst/>
              <a:cxnLst>
                <a:cxn ang="0">
                  <a:pos x="T0" y="T1"/>
                </a:cxn>
                <a:cxn ang="0">
                  <a:pos x="T2" y="T3"/>
                </a:cxn>
                <a:cxn ang="0">
                  <a:pos x="T4" y="T5"/>
                </a:cxn>
                <a:cxn ang="0">
                  <a:pos x="T6" y="T7"/>
                </a:cxn>
                <a:cxn ang="0">
                  <a:pos x="T8" y="T9"/>
                </a:cxn>
              </a:cxnLst>
              <a:rect l="0" t="0" r="r" b="b"/>
              <a:pathLst>
                <a:path w="35" h="34">
                  <a:moveTo>
                    <a:pt x="28" y="34"/>
                  </a:moveTo>
                  <a:lnTo>
                    <a:pt x="0" y="7"/>
                  </a:lnTo>
                  <a:lnTo>
                    <a:pt x="6" y="0"/>
                  </a:lnTo>
                  <a:lnTo>
                    <a:pt x="35" y="28"/>
                  </a:lnTo>
                  <a:lnTo>
                    <a:pt x="28" y="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3" name="Freeform 162"/>
            <p:cNvSpPr>
              <a:spLocks noEditPoints="1"/>
            </p:cNvSpPr>
            <p:nvPr/>
          </p:nvSpPr>
          <p:spPr bwMode="auto">
            <a:xfrm>
              <a:off x="9836151" y="4125913"/>
              <a:ext cx="381000" cy="382588"/>
            </a:xfrm>
            <a:custGeom>
              <a:avLst/>
              <a:gdLst>
                <a:gd name="T0" fmla="*/ 84 w 168"/>
                <a:gd name="T1" fmla="*/ 168 h 168"/>
                <a:gd name="T2" fmla="*/ 0 w 168"/>
                <a:gd name="T3" fmla="*/ 84 h 168"/>
                <a:gd name="T4" fmla="*/ 84 w 168"/>
                <a:gd name="T5" fmla="*/ 0 h 168"/>
                <a:gd name="T6" fmla="*/ 168 w 168"/>
                <a:gd name="T7" fmla="*/ 84 h 168"/>
                <a:gd name="T8" fmla="*/ 84 w 168"/>
                <a:gd name="T9" fmla="*/ 168 h 168"/>
                <a:gd name="T10" fmla="*/ 84 w 168"/>
                <a:gd name="T11" fmla="*/ 6 h 168"/>
                <a:gd name="T12" fmla="*/ 6 w 168"/>
                <a:gd name="T13" fmla="*/ 84 h 168"/>
                <a:gd name="T14" fmla="*/ 84 w 168"/>
                <a:gd name="T15" fmla="*/ 162 h 168"/>
                <a:gd name="T16" fmla="*/ 162 w 168"/>
                <a:gd name="T17" fmla="*/ 84 h 168"/>
                <a:gd name="T18" fmla="*/ 84 w 168"/>
                <a:gd name="T19" fmla="*/ 6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8" h="168">
                  <a:moveTo>
                    <a:pt x="84" y="168"/>
                  </a:moveTo>
                  <a:cubicBezTo>
                    <a:pt x="38" y="168"/>
                    <a:pt x="0" y="131"/>
                    <a:pt x="0" y="84"/>
                  </a:cubicBezTo>
                  <a:cubicBezTo>
                    <a:pt x="0" y="38"/>
                    <a:pt x="38" y="0"/>
                    <a:pt x="84" y="0"/>
                  </a:cubicBezTo>
                  <a:cubicBezTo>
                    <a:pt x="130" y="0"/>
                    <a:pt x="168" y="38"/>
                    <a:pt x="168" y="84"/>
                  </a:cubicBezTo>
                  <a:cubicBezTo>
                    <a:pt x="168" y="131"/>
                    <a:pt x="130" y="168"/>
                    <a:pt x="84" y="168"/>
                  </a:cubicBezTo>
                  <a:close/>
                  <a:moveTo>
                    <a:pt x="84" y="6"/>
                  </a:moveTo>
                  <a:cubicBezTo>
                    <a:pt x="41" y="6"/>
                    <a:pt x="6" y="41"/>
                    <a:pt x="6" y="84"/>
                  </a:cubicBezTo>
                  <a:cubicBezTo>
                    <a:pt x="6" y="127"/>
                    <a:pt x="41" y="162"/>
                    <a:pt x="84" y="162"/>
                  </a:cubicBezTo>
                  <a:cubicBezTo>
                    <a:pt x="127" y="162"/>
                    <a:pt x="162" y="127"/>
                    <a:pt x="162" y="84"/>
                  </a:cubicBezTo>
                  <a:cubicBezTo>
                    <a:pt x="162" y="41"/>
                    <a:pt x="127" y="6"/>
                    <a:pt x="8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4" name="Freeform 163"/>
            <p:cNvSpPr>
              <a:spLocks/>
            </p:cNvSpPr>
            <p:nvPr/>
          </p:nvSpPr>
          <p:spPr bwMode="auto">
            <a:xfrm>
              <a:off x="9915526" y="4184650"/>
              <a:ext cx="120650" cy="150813"/>
            </a:xfrm>
            <a:custGeom>
              <a:avLst/>
              <a:gdLst>
                <a:gd name="T0" fmla="*/ 76 w 76"/>
                <a:gd name="T1" fmla="*/ 95 h 95"/>
                <a:gd name="T2" fmla="*/ 0 w 76"/>
                <a:gd name="T3" fmla="*/ 95 h 95"/>
                <a:gd name="T4" fmla="*/ 0 w 76"/>
                <a:gd name="T5" fmla="*/ 86 h 95"/>
                <a:gd name="T6" fmla="*/ 67 w 76"/>
                <a:gd name="T7" fmla="*/ 86 h 95"/>
                <a:gd name="T8" fmla="*/ 67 w 76"/>
                <a:gd name="T9" fmla="*/ 0 h 95"/>
                <a:gd name="T10" fmla="*/ 76 w 76"/>
                <a:gd name="T11" fmla="*/ 0 h 95"/>
                <a:gd name="T12" fmla="*/ 76 w 76"/>
                <a:gd name="T13" fmla="*/ 95 h 95"/>
              </a:gdLst>
              <a:ahLst/>
              <a:cxnLst>
                <a:cxn ang="0">
                  <a:pos x="T0" y="T1"/>
                </a:cxn>
                <a:cxn ang="0">
                  <a:pos x="T2" y="T3"/>
                </a:cxn>
                <a:cxn ang="0">
                  <a:pos x="T4" y="T5"/>
                </a:cxn>
                <a:cxn ang="0">
                  <a:pos x="T6" y="T7"/>
                </a:cxn>
                <a:cxn ang="0">
                  <a:pos x="T8" y="T9"/>
                </a:cxn>
                <a:cxn ang="0">
                  <a:pos x="T10" y="T11"/>
                </a:cxn>
                <a:cxn ang="0">
                  <a:pos x="T12" y="T13"/>
                </a:cxn>
              </a:cxnLst>
              <a:rect l="0" t="0" r="r" b="b"/>
              <a:pathLst>
                <a:path w="76" h="95">
                  <a:moveTo>
                    <a:pt x="76" y="95"/>
                  </a:moveTo>
                  <a:lnTo>
                    <a:pt x="0" y="95"/>
                  </a:lnTo>
                  <a:lnTo>
                    <a:pt x="0" y="86"/>
                  </a:lnTo>
                  <a:lnTo>
                    <a:pt x="67" y="86"/>
                  </a:lnTo>
                  <a:lnTo>
                    <a:pt x="67" y="0"/>
                  </a:lnTo>
                  <a:lnTo>
                    <a:pt x="76" y="0"/>
                  </a:lnTo>
                  <a:lnTo>
                    <a:pt x="76" y="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56" name="组合 255"/>
          <p:cNvGrpSpPr/>
          <p:nvPr/>
        </p:nvGrpSpPr>
        <p:grpSpPr>
          <a:xfrm>
            <a:off x="8798474" y="4704959"/>
            <a:ext cx="364746" cy="403221"/>
            <a:chOff x="8975726" y="4089400"/>
            <a:chExt cx="376238" cy="415925"/>
          </a:xfrm>
          <a:solidFill>
            <a:srgbClr val="2EC4B6"/>
          </a:solidFill>
        </p:grpSpPr>
        <p:sp>
          <p:nvSpPr>
            <p:cNvPr id="185" name="Freeform 164"/>
            <p:cNvSpPr>
              <a:spLocks/>
            </p:cNvSpPr>
            <p:nvPr/>
          </p:nvSpPr>
          <p:spPr bwMode="auto">
            <a:xfrm>
              <a:off x="8975726" y="4130675"/>
              <a:ext cx="376238" cy="374650"/>
            </a:xfrm>
            <a:custGeom>
              <a:avLst/>
              <a:gdLst>
                <a:gd name="T0" fmla="*/ 83 w 165"/>
                <a:gd name="T1" fmla="*/ 165 h 165"/>
                <a:gd name="T2" fmla="*/ 0 w 165"/>
                <a:gd name="T3" fmla="*/ 82 h 165"/>
                <a:gd name="T4" fmla="*/ 6 w 165"/>
                <a:gd name="T5" fmla="*/ 82 h 165"/>
                <a:gd name="T6" fmla="*/ 83 w 165"/>
                <a:gd name="T7" fmla="*/ 159 h 165"/>
                <a:gd name="T8" fmla="*/ 159 w 165"/>
                <a:gd name="T9" fmla="*/ 82 h 165"/>
                <a:gd name="T10" fmla="*/ 83 w 165"/>
                <a:gd name="T11" fmla="*/ 6 h 165"/>
                <a:gd name="T12" fmla="*/ 83 w 165"/>
                <a:gd name="T13" fmla="*/ 0 h 165"/>
                <a:gd name="T14" fmla="*/ 165 w 165"/>
                <a:gd name="T15" fmla="*/ 82 h 165"/>
                <a:gd name="T16" fmla="*/ 83 w 165"/>
                <a:gd name="T17" fmla="*/ 165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5" h="165">
                  <a:moveTo>
                    <a:pt x="83" y="165"/>
                  </a:moveTo>
                  <a:cubicBezTo>
                    <a:pt x="37" y="165"/>
                    <a:pt x="0" y="128"/>
                    <a:pt x="0" y="82"/>
                  </a:cubicBezTo>
                  <a:cubicBezTo>
                    <a:pt x="6" y="82"/>
                    <a:pt x="6" y="82"/>
                    <a:pt x="6" y="82"/>
                  </a:cubicBezTo>
                  <a:cubicBezTo>
                    <a:pt x="6" y="124"/>
                    <a:pt x="41" y="159"/>
                    <a:pt x="83" y="159"/>
                  </a:cubicBezTo>
                  <a:cubicBezTo>
                    <a:pt x="125" y="159"/>
                    <a:pt x="159" y="124"/>
                    <a:pt x="159" y="82"/>
                  </a:cubicBezTo>
                  <a:cubicBezTo>
                    <a:pt x="159" y="40"/>
                    <a:pt x="125" y="6"/>
                    <a:pt x="83" y="6"/>
                  </a:cubicBezTo>
                  <a:cubicBezTo>
                    <a:pt x="83" y="0"/>
                    <a:pt x="83" y="0"/>
                    <a:pt x="83" y="0"/>
                  </a:cubicBezTo>
                  <a:cubicBezTo>
                    <a:pt x="128" y="0"/>
                    <a:pt x="165" y="37"/>
                    <a:pt x="165" y="82"/>
                  </a:cubicBezTo>
                  <a:cubicBezTo>
                    <a:pt x="165" y="128"/>
                    <a:pt x="128" y="165"/>
                    <a:pt x="83" y="1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6" name="Freeform 165"/>
            <p:cNvSpPr>
              <a:spLocks/>
            </p:cNvSpPr>
            <p:nvPr/>
          </p:nvSpPr>
          <p:spPr bwMode="auto">
            <a:xfrm>
              <a:off x="9080501" y="4089400"/>
              <a:ext cx="84138" cy="98425"/>
            </a:xfrm>
            <a:custGeom>
              <a:avLst/>
              <a:gdLst>
                <a:gd name="T0" fmla="*/ 53 w 53"/>
                <a:gd name="T1" fmla="*/ 62 h 62"/>
                <a:gd name="T2" fmla="*/ 0 w 53"/>
                <a:gd name="T3" fmla="*/ 32 h 62"/>
                <a:gd name="T4" fmla="*/ 53 w 53"/>
                <a:gd name="T5" fmla="*/ 0 h 62"/>
                <a:gd name="T6" fmla="*/ 53 w 53"/>
                <a:gd name="T7" fmla="*/ 62 h 62"/>
              </a:gdLst>
              <a:ahLst/>
              <a:cxnLst>
                <a:cxn ang="0">
                  <a:pos x="T0" y="T1"/>
                </a:cxn>
                <a:cxn ang="0">
                  <a:pos x="T2" y="T3"/>
                </a:cxn>
                <a:cxn ang="0">
                  <a:pos x="T4" y="T5"/>
                </a:cxn>
                <a:cxn ang="0">
                  <a:pos x="T6" y="T7"/>
                </a:cxn>
              </a:cxnLst>
              <a:rect l="0" t="0" r="r" b="b"/>
              <a:pathLst>
                <a:path w="53" h="62">
                  <a:moveTo>
                    <a:pt x="53" y="62"/>
                  </a:moveTo>
                  <a:lnTo>
                    <a:pt x="0" y="32"/>
                  </a:lnTo>
                  <a:lnTo>
                    <a:pt x="53" y="0"/>
                  </a:lnTo>
                  <a:lnTo>
                    <a:pt x="53" y="6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7" name="Freeform 166"/>
            <p:cNvSpPr>
              <a:spLocks/>
            </p:cNvSpPr>
            <p:nvPr/>
          </p:nvSpPr>
          <p:spPr bwMode="auto">
            <a:xfrm>
              <a:off x="9148764" y="4233863"/>
              <a:ext cx="95250" cy="180975"/>
            </a:xfrm>
            <a:custGeom>
              <a:avLst/>
              <a:gdLst>
                <a:gd name="T0" fmla="*/ 55 w 60"/>
                <a:gd name="T1" fmla="*/ 114 h 114"/>
                <a:gd name="T2" fmla="*/ 0 w 60"/>
                <a:gd name="T3" fmla="*/ 61 h 114"/>
                <a:gd name="T4" fmla="*/ 0 w 60"/>
                <a:gd name="T5" fmla="*/ 0 h 114"/>
                <a:gd name="T6" fmla="*/ 9 w 60"/>
                <a:gd name="T7" fmla="*/ 0 h 114"/>
                <a:gd name="T8" fmla="*/ 9 w 60"/>
                <a:gd name="T9" fmla="*/ 58 h 114"/>
                <a:gd name="T10" fmla="*/ 60 w 60"/>
                <a:gd name="T11" fmla="*/ 108 h 114"/>
                <a:gd name="T12" fmla="*/ 55 w 60"/>
                <a:gd name="T13" fmla="*/ 114 h 114"/>
              </a:gdLst>
              <a:ahLst/>
              <a:cxnLst>
                <a:cxn ang="0">
                  <a:pos x="T0" y="T1"/>
                </a:cxn>
                <a:cxn ang="0">
                  <a:pos x="T2" y="T3"/>
                </a:cxn>
                <a:cxn ang="0">
                  <a:pos x="T4" y="T5"/>
                </a:cxn>
                <a:cxn ang="0">
                  <a:pos x="T6" y="T7"/>
                </a:cxn>
                <a:cxn ang="0">
                  <a:pos x="T8" y="T9"/>
                </a:cxn>
                <a:cxn ang="0">
                  <a:pos x="T10" y="T11"/>
                </a:cxn>
                <a:cxn ang="0">
                  <a:pos x="T12" y="T13"/>
                </a:cxn>
              </a:cxnLst>
              <a:rect l="0" t="0" r="r" b="b"/>
              <a:pathLst>
                <a:path w="60" h="114">
                  <a:moveTo>
                    <a:pt x="55" y="114"/>
                  </a:moveTo>
                  <a:lnTo>
                    <a:pt x="0" y="61"/>
                  </a:lnTo>
                  <a:lnTo>
                    <a:pt x="0" y="0"/>
                  </a:lnTo>
                  <a:lnTo>
                    <a:pt x="9" y="0"/>
                  </a:lnTo>
                  <a:lnTo>
                    <a:pt x="9" y="58"/>
                  </a:lnTo>
                  <a:lnTo>
                    <a:pt x="60" y="108"/>
                  </a:lnTo>
                  <a:lnTo>
                    <a:pt x="55"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57" name="组合 256"/>
          <p:cNvGrpSpPr/>
          <p:nvPr/>
        </p:nvGrpSpPr>
        <p:grpSpPr>
          <a:xfrm>
            <a:off x="7930472" y="4704959"/>
            <a:ext cx="403221" cy="406299"/>
            <a:chOff x="8080376" y="4089400"/>
            <a:chExt cx="415925" cy="419100"/>
          </a:xfrm>
          <a:solidFill>
            <a:srgbClr val="2EC4B6"/>
          </a:solidFill>
        </p:grpSpPr>
        <p:sp>
          <p:nvSpPr>
            <p:cNvPr id="188" name="Freeform 167"/>
            <p:cNvSpPr>
              <a:spLocks noEditPoints="1"/>
            </p:cNvSpPr>
            <p:nvPr/>
          </p:nvSpPr>
          <p:spPr bwMode="auto">
            <a:xfrm>
              <a:off x="8080376" y="4089400"/>
              <a:ext cx="415925" cy="419100"/>
            </a:xfrm>
            <a:custGeom>
              <a:avLst/>
              <a:gdLst>
                <a:gd name="T0" fmla="*/ 91 w 183"/>
                <a:gd name="T1" fmla="*/ 184 h 184"/>
                <a:gd name="T2" fmla="*/ 27 w 183"/>
                <a:gd name="T3" fmla="*/ 157 h 184"/>
                <a:gd name="T4" fmla="*/ 0 w 183"/>
                <a:gd name="T5" fmla="*/ 92 h 184"/>
                <a:gd name="T6" fmla="*/ 27 w 183"/>
                <a:gd name="T7" fmla="*/ 27 h 184"/>
                <a:gd name="T8" fmla="*/ 91 w 183"/>
                <a:gd name="T9" fmla="*/ 0 h 184"/>
                <a:gd name="T10" fmla="*/ 156 w 183"/>
                <a:gd name="T11" fmla="*/ 27 h 184"/>
                <a:gd name="T12" fmla="*/ 183 w 183"/>
                <a:gd name="T13" fmla="*/ 92 h 184"/>
                <a:gd name="T14" fmla="*/ 156 w 183"/>
                <a:gd name="T15" fmla="*/ 157 h 184"/>
                <a:gd name="T16" fmla="*/ 91 w 183"/>
                <a:gd name="T17" fmla="*/ 184 h 184"/>
                <a:gd name="T18" fmla="*/ 91 w 183"/>
                <a:gd name="T19" fmla="*/ 6 h 184"/>
                <a:gd name="T20" fmla="*/ 31 w 183"/>
                <a:gd name="T21" fmla="*/ 31 h 184"/>
                <a:gd name="T22" fmla="*/ 6 w 183"/>
                <a:gd name="T23" fmla="*/ 92 h 184"/>
                <a:gd name="T24" fmla="*/ 31 w 183"/>
                <a:gd name="T25" fmla="*/ 152 h 184"/>
                <a:gd name="T26" fmla="*/ 91 w 183"/>
                <a:gd name="T27" fmla="*/ 177 h 184"/>
                <a:gd name="T28" fmla="*/ 152 w 183"/>
                <a:gd name="T29" fmla="*/ 152 h 184"/>
                <a:gd name="T30" fmla="*/ 177 w 183"/>
                <a:gd name="T31" fmla="*/ 92 h 184"/>
                <a:gd name="T32" fmla="*/ 152 w 183"/>
                <a:gd name="T33" fmla="*/ 31 h 184"/>
                <a:gd name="T34" fmla="*/ 91 w 183"/>
                <a:gd name="T35" fmla="*/ 6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3" h="184">
                  <a:moveTo>
                    <a:pt x="91" y="184"/>
                  </a:moveTo>
                  <a:cubicBezTo>
                    <a:pt x="67" y="184"/>
                    <a:pt x="44" y="174"/>
                    <a:pt x="27" y="157"/>
                  </a:cubicBezTo>
                  <a:cubicBezTo>
                    <a:pt x="9" y="139"/>
                    <a:pt x="0" y="116"/>
                    <a:pt x="0" y="92"/>
                  </a:cubicBezTo>
                  <a:cubicBezTo>
                    <a:pt x="0" y="67"/>
                    <a:pt x="9" y="44"/>
                    <a:pt x="27" y="27"/>
                  </a:cubicBezTo>
                  <a:cubicBezTo>
                    <a:pt x="44" y="9"/>
                    <a:pt x="67" y="0"/>
                    <a:pt x="91" y="0"/>
                  </a:cubicBezTo>
                  <a:cubicBezTo>
                    <a:pt x="116" y="0"/>
                    <a:pt x="139" y="9"/>
                    <a:pt x="156" y="27"/>
                  </a:cubicBezTo>
                  <a:cubicBezTo>
                    <a:pt x="174" y="44"/>
                    <a:pt x="183" y="67"/>
                    <a:pt x="183" y="92"/>
                  </a:cubicBezTo>
                  <a:cubicBezTo>
                    <a:pt x="183" y="116"/>
                    <a:pt x="174" y="139"/>
                    <a:pt x="156" y="157"/>
                  </a:cubicBezTo>
                  <a:cubicBezTo>
                    <a:pt x="139" y="174"/>
                    <a:pt x="116" y="184"/>
                    <a:pt x="91" y="184"/>
                  </a:cubicBezTo>
                  <a:close/>
                  <a:moveTo>
                    <a:pt x="91" y="6"/>
                  </a:moveTo>
                  <a:cubicBezTo>
                    <a:pt x="69" y="6"/>
                    <a:pt x="47" y="15"/>
                    <a:pt x="31" y="31"/>
                  </a:cubicBezTo>
                  <a:cubicBezTo>
                    <a:pt x="15" y="48"/>
                    <a:pt x="6" y="69"/>
                    <a:pt x="6" y="92"/>
                  </a:cubicBezTo>
                  <a:cubicBezTo>
                    <a:pt x="6" y="114"/>
                    <a:pt x="15" y="136"/>
                    <a:pt x="31" y="152"/>
                  </a:cubicBezTo>
                  <a:cubicBezTo>
                    <a:pt x="47" y="168"/>
                    <a:pt x="69" y="177"/>
                    <a:pt x="91" y="177"/>
                  </a:cubicBezTo>
                  <a:cubicBezTo>
                    <a:pt x="114" y="177"/>
                    <a:pt x="136" y="168"/>
                    <a:pt x="152" y="152"/>
                  </a:cubicBezTo>
                  <a:cubicBezTo>
                    <a:pt x="168" y="136"/>
                    <a:pt x="177" y="114"/>
                    <a:pt x="177" y="92"/>
                  </a:cubicBezTo>
                  <a:cubicBezTo>
                    <a:pt x="177" y="69"/>
                    <a:pt x="168" y="48"/>
                    <a:pt x="152" y="31"/>
                  </a:cubicBezTo>
                  <a:cubicBezTo>
                    <a:pt x="136" y="15"/>
                    <a:pt x="114" y="6"/>
                    <a:pt x="91"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9" name="Freeform 168"/>
            <p:cNvSpPr>
              <a:spLocks/>
            </p:cNvSpPr>
            <p:nvPr/>
          </p:nvSpPr>
          <p:spPr bwMode="auto">
            <a:xfrm>
              <a:off x="8142289" y="4151313"/>
              <a:ext cx="292100" cy="295275"/>
            </a:xfrm>
            <a:custGeom>
              <a:avLst/>
              <a:gdLst>
                <a:gd name="T0" fmla="*/ 179 w 184"/>
                <a:gd name="T1" fmla="*/ 186 h 186"/>
                <a:gd name="T2" fmla="*/ 0 w 184"/>
                <a:gd name="T3" fmla="*/ 6 h 186"/>
                <a:gd name="T4" fmla="*/ 5 w 184"/>
                <a:gd name="T5" fmla="*/ 0 h 186"/>
                <a:gd name="T6" fmla="*/ 184 w 184"/>
                <a:gd name="T7" fmla="*/ 179 h 186"/>
                <a:gd name="T8" fmla="*/ 179 w 184"/>
                <a:gd name="T9" fmla="*/ 186 h 186"/>
              </a:gdLst>
              <a:ahLst/>
              <a:cxnLst>
                <a:cxn ang="0">
                  <a:pos x="T0" y="T1"/>
                </a:cxn>
                <a:cxn ang="0">
                  <a:pos x="T2" y="T3"/>
                </a:cxn>
                <a:cxn ang="0">
                  <a:pos x="T4" y="T5"/>
                </a:cxn>
                <a:cxn ang="0">
                  <a:pos x="T6" y="T7"/>
                </a:cxn>
                <a:cxn ang="0">
                  <a:pos x="T8" y="T9"/>
                </a:cxn>
              </a:cxnLst>
              <a:rect l="0" t="0" r="r" b="b"/>
              <a:pathLst>
                <a:path w="184" h="186">
                  <a:moveTo>
                    <a:pt x="179" y="186"/>
                  </a:moveTo>
                  <a:lnTo>
                    <a:pt x="0" y="6"/>
                  </a:lnTo>
                  <a:lnTo>
                    <a:pt x="5" y="0"/>
                  </a:lnTo>
                  <a:lnTo>
                    <a:pt x="184" y="179"/>
                  </a:lnTo>
                  <a:lnTo>
                    <a:pt x="179"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63" name="组合 262"/>
          <p:cNvGrpSpPr/>
          <p:nvPr/>
        </p:nvGrpSpPr>
        <p:grpSpPr>
          <a:xfrm>
            <a:off x="2857891" y="4797300"/>
            <a:ext cx="392448" cy="241625"/>
            <a:chOff x="2847976" y="4184650"/>
            <a:chExt cx="404813" cy="249238"/>
          </a:xfrm>
          <a:solidFill>
            <a:srgbClr val="2EC4B6"/>
          </a:solidFill>
        </p:grpSpPr>
        <p:sp>
          <p:nvSpPr>
            <p:cNvPr id="190" name="Freeform 169"/>
            <p:cNvSpPr>
              <a:spLocks noEditPoints="1"/>
            </p:cNvSpPr>
            <p:nvPr/>
          </p:nvSpPr>
          <p:spPr bwMode="auto">
            <a:xfrm>
              <a:off x="2847976" y="4184650"/>
              <a:ext cx="404813" cy="249238"/>
            </a:xfrm>
            <a:custGeom>
              <a:avLst/>
              <a:gdLst>
                <a:gd name="T0" fmla="*/ 89 w 178"/>
                <a:gd name="T1" fmla="*/ 109 h 109"/>
                <a:gd name="T2" fmla="*/ 1 w 178"/>
                <a:gd name="T3" fmla="*/ 56 h 109"/>
                <a:gd name="T4" fmla="*/ 0 w 178"/>
                <a:gd name="T5" fmla="*/ 55 h 109"/>
                <a:gd name="T6" fmla="*/ 1 w 178"/>
                <a:gd name="T7" fmla="*/ 53 h 109"/>
                <a:gd name="T8" fmla="*/ 89 w 178"/>
                <a:gd name="T9" fmla="*/ 0 h 109"/>
                <a:gd name="T10" fmla="*/ 177 w 178"/>
                <a:gd name="T11" fmla="*/ 53 h 109"/>
                <a:gd name="T12" fmla="*/ 178 w 178"/>
                <a:gd name="T13" fmla="*/ 55 h 109"/>
                <a:gd name="T14" fmla="*/ 177 w 178"/>
                <a:gd name="T15" fmla="*/ 56 h 109"/>
                <a:gd name="T16" fmla="*/ 89 w 178"/>
                <a:gd name="T17" fmla="*/ 109 h 109"/>
                <a:gd name="T18" fmla="*/ 7 w 178"/>
                <a:gd name="T19" fmla="*/ 55 h 109"/>
                <a:gd name="T20" fmla="*/ 89 w 178"/>
                <a:gd name="T21" fmla="*/ 103 h 109"/>
                <a:gd name="T22" fmla="*/ 172 w 178"/>
                <a:gd name="T23" fmla="*/ 55 h 109"/>
                <a:gd name="T24" fmla="*/ 89 w 178"/>
                <a:gd name="T25" fmla="*/ 6 h 109"/>
                <a:gd name="T26" fmla="*/ 7 w 178"/>
                <a:gd name="T27" fmla="*/ 5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109">
                  <a:moveTo>
                    <a:pt x="89" y="109"/>
                  </a:moveTo>
                  <a:cubicBezTo>
                    <a:pt x="41" y="109"/>
                    <a:pt x="3" y="58"/>
                    <a:pt x="1" y="56"/>
                  </a:cubicBezTo>
                  <a:cubicBezTo>
                    <a:pt x="0" y="55"/>
                    <a:pt x="0" y="55"/>
                    <a:pt x="0" y="55"/>
                  </a:cubicBezTo>
                  <a:cubicBezTo>
                    <a:pt x="1" y="53"/>
                    <a:pt x="1" y="53"/>
                    <a:pt x="1" y="53"/>
                  </a:cubicBezTo>
                  <a:cubicBezTo>
                    <a:pt x="3" y="51"/>
                    <a:pt x="41" y="0"/>
                    <a:pt x="89" y="0"/>
                  </a:cubicBezTo>
                  <a:cubicBezTo>
                    <a:pt x="137" y="0"/>
                    <a:pt x="176" y="51"/>
                    <a:pt x="177" y="53"/>
                  </a:cubicBezTo>
                  <a:cubicBezTo>
                    <a:pt x="178" y="55"/>
                    <a:pt x="178" y="55"/>
                    <a:pt x="178" y="55"/>
                  </a:cubicBezTo>
                  <a:cubicBezTo>
                    <a:pt x="177" y="56"/>
                    <a:pt x="177" y="56"/>
                    <a:pt x="177" y="56"/>
                  </a:cubicBezTo>
                  <a:cubicBezTo>
                    <a:pt x="176" y="58"/>
                    <a:pt x="137" y="109"/>
                    <a:pt x="89" y="109"/>
                  </a:cubicBezTo>
                  <a:close/>
                  <a:moveTo>
                    <a:pt x="7" y="55"/>
                  </a:moveTo>
                  <a:cubicBezTo>
                    <a:pt x="14" y="63"/>
                    <a:pt x="49" y="103"/>
                    <a:pt x="89" y="103"/>
                  </a:cubicBezTo>
                  <a:cubicBezTo>
                    <a:pt x="130" y="103"/>
                    <a:pt x="165" y="63"/>
                    <a:pt x="172" y="55"/>
                  </a:cubicBezTo>
                  <a:cubicBezTo>
                    <a:pt x="165" y="46"/>
                    <a:pt x="130" y="6"/>
                    <a:pt x="89" y="6"/>
                  </a:cubicBezTo>
                  <a:cubicBezTo>
                    <a:pt x="49" y="6"/>
                    <a:pt x="14" y="46"/>
                    <a:pt x="7" y="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1" name="Freeform 170"/>
            <p:cNvSpPr>
              <a:spLocks noEditPoints="1"/>
            </p:cNvSpPr>
            <p:nvPr/>
          </p:nvSpPr>
          <p:spPr bwMode="auto">
            <a:xfrm>
              <a:off x="2959101" y="4217988"/>
              <a:ext cx="184150" cy="184150"/>
            </a:xfrm>
            <a:custGeom>
              <a:avLst/>
              <a:gdLst>
                <a:gd name="T0" fmla="*/ 40 w 81"/>
                <a:gd name="T1" fmla="*/ 81 h 81"/>
                <a:gd name="T2" fmla="*/ 0 w 81"/>
                <a:gd name="T3" fmla="*/ 41 h 81"/>
                <a:gd name="T4" fmla="*/ 40 w 81"/>
                <a:gd name="T5" fmla="*/ 0 h 81"/>
                <a:gd name="T6" fmla="*/ 81 w 81"/>
                <a:gd name="T7" fmla="*/ 41 h 81"/>
                <a:gd name="T8" fmla="*/ 40 w 81"/>
                <a:gd name="T9" fmla="*/ 81 h 81"/>
                <a:gd name="T10" fmla="*/ 40 w 81"/>
                <a:gd name="T11" fmla="*/ 6 h 81"/>
                <a:gd name="T12" fmla="*/ 5 w 81"/>
                <a:gd name="T13" fmla="*/ 41 h 81"/>
                <a:gd name="T14" fmla="*/ 40 w 81"/>
                <a:gd name="T15" fmla="*/ 76 h 81"/>
                <a:gd name="T16" fmla="*/ 75 w 81"/>
                <a:gd name="T17" fmla="*/ 41 h 81"/>
                <a:gd name="T18" fmla="*/ 40 w 81"/>
                <a:gd name="T19" fmla="*/ 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81">
                  <a:moveTo>
                    <a:pt x="40" y="81"/>
                  </a:moveTo>
                  <a:cubicBezTo>
                    <a:pt x="18" y="81"/>
                    <a:pt x="0" y="63"/>
                    <a:pt x="0" y="41"/>
                  </a:cubicBezTo>
                  <a:cubicBezTo>
                    <a:pt x="0" y="18"/>
                    <a:pt x="18" y="0"/>
                    <a:pt x="40" y="0"/>
                  </a:cubicBezTo>
                  <a:cubicBezTo>
                    <a:pt x="63" y="0"/>
                    <a:pt x="81" y="18"/>
                    <a:pt x="81" y="41"/>
                  </a:cubicBezTo>
                  <a:cubicBezTo>
                    <a:pt x="81" y="63"/>
                    <a:pt x="63" y="81"/>
                    <a:pt x="40" y="81"/>
                  </a:cubicBezTo>
                  <a:close/>
                  <a:moveTo>
                    <a:pt x="40" y="6"/>
                  </a:moveTo>
                  <a:cubicBezTo>
                    <a:pt x="21" y="6"/>
                    <a:pt x="5" y="21"/>
                    <a:pt x="5" y="41"/>
                  </a:cubicBezTo>
                  <a:cubicBezTo>
                    <a:pt x="5" y="60"/>
                    <a:pt x="21" y="76"/>
                    <a:pt x="40" y="76"/>
                  </a:cubicBezTo>
                  <a:cubicBezTo>
                    <a:pt x="60" y="76"/>
                    <a:pt x="75" y="60"/>
                    <a:pt x="75" y="41"/>
                  </a:cubicBezTo>
                  <a:cubicBezTo>
                    <a:pt x="75" y="21"/>
                    <a:pt x="60" y="6"/>
                    <a:pt x="40"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62" name="组合 261"/>
          <p:cNvGrpSpPr/>
          <p:nvPr/>
        </p:nvGrpSpPr>
        <p:grpSpPr>
          <a:xfrm>
            <a:off x="3690497" y="4703421"/>
            <a:ext cx="406299" cy="404760"/>
            <a:chOff x="3706814" y="4087813"/>
            <a:chExt cx="419100" cy="417513"/>
          </a:xfrm>
          <a:solidFill>
            <a:srgbClr val="2EC4B6"/>
          </a:solidFill>
        </p:grpSpPr>
        <p:sp>
          <p:nvSpPr>
            <p:cNvPr id="192" name="Freeform 171"/>
            <p:cNvSpPr>
              <a:spLocks/>
            </p:cNvSpPr>
            <p:nvPr/>
          </p:nvSpPr>
          <p:spPr bwMode="auto">
            <a:xfrm>
              <a:off x="3757614" y="4287838"/>
              <a:ext cx="317500" cy="217488"/>
            </a:xfrm>
            <a:custGeom>
              <a:avLst/>
              <a:gdLst>
                <a:gd name="T0" fmla="*/ 200 w 200"/>
                <a:gd name="T1" fmla="*/ 137 h 137"/>
                <a:gd name="T2" fmla="*/ 0 w 200"/>
                <a:gd name="T3" fmla="*/ 137 h 137"/>
                <a:gd name="T4" fmla="*/ 0 w 200"/>
                <a:gd name="T5" fmla="*/ 0 h 137"/>
                <a:gd name="T6" fmla="*/ 10 w 200"/>
                <a:gd name="T7" fmla="*/ 0 h 137"/>
                <a:gd name="T8" fmla="*/ 10 w 200"/>
                <a:gd name="T9" fmla="*/ 127 h 137"/>
                <a:gd name="T10" fmla="*/ 192 w 200"/>
                <a:gd name="T11" fmla="*/ 127 h 137"/>
                <a:gd name="T12" fmla="*/ 192 w 200"/>
                <a:gd name="T13" fmla="*/ 0 h 137"/>
                <a:gd name="T14" fmla="*/ 200 w 200"/>
                <a:gd name="T15" fmla="*/ 0 h 137"/>
                <a:gd name="T16" fmla="*/ 200 w 200"/>
                <a:gd name="T17" fmla="*/ 13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0" h="137">
                  <a:moveTo>
                    <a:pt x="200" y="137"/>
                  </a:moveTo>
                  <a:lnTo>
                    <a:pt x="0" y="137"/>
                  </a:lnTo>
                  <a:lnTo>
                    <a:pt x="0" y="0"/>
                  </a:lnTo>
                  <a:lnTo>
                    <a:pt x="10" y="0"/>
                  </a:lnTo>
                  <a:lnTo>
                    <a:pt x="10" y="127"/>
                  </a:lnTo>
                  <a:lnTo>
                    <a:pt x="192" y="127"/>
                  </a:lnTo>
                  <a:lnTo>
                    <a:pt x="192" y="0"/>
                  </a:lnTo>
                  <a:lnTo>
                    <a:pt x="200" y="0"/>
                  </a:lnTo>
                  <a:lnTo>
                    <a:pt x="200" y="1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3" name="Freeform 172"/>
            <p:cNvSpPr>
              <a:spLocks/>
            </p:cNvSpPr>
            <p:nvPr/>
          </p:nvSpPr>
          <p:spPr bwMode="auto">
            <a:xfrm>
              <a:off x="3706814" y="4087813"/>
              <a:ext cx="419100" cy="215900"/>
            </a:xfrm>
            <a:custGeom>
              <a:avLst/>
              <a:gdLst>
                <a:gd name="T0" fmla="*/ 7 w 264"/>
                <a:gd name="T1" fmla="*/ 136 h 136"/>
                <a:gd name="T2" fmla="*/ 0 w 264"/>
                <a:gd name="T3" fmla="*/ 130 h 136"/>
                <a:gd name="T4" fmla="*/ 132 w 264"/>
                <a:gd name="T5" fmla="*/ 0 h 136"/>
                <a:gd name="T6" fmla="*/ 264 w 264"/>
                <a:gd name="T7" fmla="*/ 130 h 136"/>
                <a:gd name="T8" fmla="*/ 258 w 264"/>
                <a:gd name="T9" fmla="*/ 136 h 136"/>
                <a:gd name="T10" fmla="*/ 132 w 264"/>
                <a:gd name="T11" fmla="*/ 13 h 136"/>
                <a:gd name="T12" fmla="*/ 7 w 26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64" h="136">
                  <a:moveTo>
                    <a:pt x="7" y="136"/>
                  </a:moveTo>
                  <a:lnTo>
                    <a:pt x="0" y="130"/>
                  </a:lnTo>
                  <a:lnTo>
                    <a:pt x="132" y="0"/>
                  </a:lnTo>
                  <a:lnTo>
                    <a:pt x="264" y="130"/>
                  </a:lnTo>
                  <a:lnTo>
                    <a:pt x="258" y="136"/>
                  </a:lnTo>
                  <a:lnTo>
                    <a:pt x="132" y="13"/>
                  </a:lnTo>
                  <a:lnTo>
                    <a:pt x="7" y="1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4" name="Freeform 173"/>
            <p:cNvSpPr>
              <a:spLocks/>
            </p:cNvSpPr>
            <p:nvPr/>
          </p:nvSpPr>
          <p:spPr bwMode="auto">
            <a:xfrm>
              <a:off x="3852864" y="4308475"/>
              <a:ext cx="127000" cy="190500"/>
            </a:xfrm>
            <a:custGeom>
              <a:avLst/>
              <a:gdLst>
                <a:gd name="T0" fmla="*/ 56 w 56"/>
                <a:gd name="T1" fmla="*/ 84 h 84"/>
                <a:gd name="T2" fmla="*/ 50 w 56"/>
                <a:gd name="T3" fmla="*/ 84 h 84"/>
                <a:gd name="T4" fmla="*/ 50 w 56"/>
                <a:gd name="T5" fmla="*/ 14 h 84"/>
                <a:gd name="T6" fmla="*/ 42 w 56"/>
                <a:gd name="T7" fmla="*/ 6 h 84"/>
                <a:gd name="T8" fmla="*/ 14 w 56"/>
                <a:gd name="T9" fmla="*/ 6 h 84"/>
                <a:gd name="T10" fmla="*/ 6 w 56"/>
                <a:gd name="T11" fmla="*/ 14 h 84"/>
                <a:gd name="T12" fmla="*/ 6 w 56"/>
                <a:gd name="T13" fmla="*/ 84 h 84"/>
                <a:gd name="T14" fmla="*/ 0 w 56"/>
                <a:gd name="T15" fmla="*/ 84 h 84"/>
                <a:gd name="T16" fmla="*/ 0 w 56"/>
                <a:gd name="T17" fmla="*/ 14 h 84"/>
                <a:gd name="T18" fmla="*/ 14 w 56"/>
                <a:gd name="T19" fmla="*/ 0 h 84"/>
                <a:gd name="T20" fmla="*/ 42 w 56"/>
                <a:gd name="T21" fmla="*/ 0 h 84"/>
                <a:gd name="T22" fmla="*/ 56 w 56"/>
                <a:gd name="T23" fmla="*/ 14 h 84"/>
                <a:gd name="T24" fmla="*/ 56 w 56"/>
                <a:gd name="T25"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84">
                  <a:moveTo>
                    <a:pt x="56" y="84"/>
                  </a:moveTo>
                  <a:cubicBezTo>
                    <a:pt x="50" y="84"/>
                    <a:pt x="50" y="84"/>
                    <a:pt x="50" y="84"/>
                  </a:cubicBezTo>
                  <a:cubicBezTo>
                    <a:pt x="50" y="14"/>
                    <a:pt x="50" y="14"/>
                    <a:pt x="50" y="14"/>
                  </a:cubicBezTo>
                  <a:cubicBezTo>
                    <a:pt x="50" y="10"/>
                    <a:pt x="47" y="6"/>
                    <a:pt x="42" y="6"/>
                  </a:cubicBezTo>
                  <a:cubicBezTo>
                    <a:pt x="14" y="6"/>
                    <a:pt x="14" y="6"/>
                    <a:pt x="14" y="6"/>
                  </a:cubicBezTo>
                  <a:cubicBezTo>
                    <a:pt x="10" y="6"/>
                    <a:pt x="6" y="10"/>
                    <a:pt x="6" y="14"/>
                  </a:cubicBezTo>
                  <a:cubicBezTo>
                    <a:pt x="6" y="84"/>
                    <a:pt x="6" y="84"/>
                    <a:pt x="6" y="84"/>
                  </a:cubicBezTo>
                  <a:cubicBezTo>
                    <a:pt x="0" y="84"/>
                    <a:pt x="0" y="84"/>
                    <a:pt x="0" y="84"/>
                  </a:cubicBezTo>
                  <a:cubicBezTo>
                    <a:pt x="0" y="14"/>
                    <a:pt x="0" y="14"/>
                    <a:pt x="0" y="14"/>
                  </a:cubicBezTo>
                  <a:cubicBezTo>
                    <a:pt x="0" y="6"/>
                    <a:pt x="6" y="0"/>
                    <a:pt x="14" y="0"/>
                  </a:cubicBezTo>
                  <a:cubicBezTo>
                    <a:pt x="42" y="0"/>
                    <a:pt x="42" y="0"/>
                    <a:pt x="42" y="0"/>
                  </a:cubicBezTo>
                  <a:cubicBezTo>
                    <a:pt x="50" y="0"/>
                    <a:pt x="56" y="6"/>
                    <a:pt x="56" y="14"/>
                  </a:cubicBezTo>
                  <a:lnTo>
                    <a:pt x="56"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61" name="组合 260"/>
          <p:cNvGrpSpPr/>
          <p:nvPr/>
        </p:nvGrpSpPr>
        <p:grpSpPr>
          <a:xfrm>
            <a:off x="4541569" y="4784988"/>
            <a:ext cx="417073" cy="277022"/>
            <a:chOff x="4584701" y="4171950"/>
            <a:chExt cx="430213" cy="285750"/>
          </a:xfrm>
          <a:solidFill>
            <a:srgbClr val="2EC4B6"/>
          </a:solidFill>
        </p:grpSpPr>
        <p:sp>
          <p:nvSpPr>
            <p:cNvPr id="195" name="Freeform 174"/>
            <p:cNvSpPr>
              <a:spLocks/>
            </p:cNvSpPr>
            <p:nvPr/>
          </p:nvSpPr>
          <p:spPr bwMode="auto">
            <a:xfrm>
              <a:off x="4740276" y="4357688"/>
              <a:ext cx="74613" cy="76200"/>
            </a:xfrm>
            <a:custGeom>
              <a:avLst/>
              <a:gdLst>
                <a:gd name="T0" fmla="*/ 40 w 47"/>
                <a:gd name="T1" fmla="*/ 48 h 48"/>
                <a:gd name="T2" fmla="*/ 0 w 47"/>
                <a:gd name="T3" fmla="*/ 6 h 48"/>
                <a:gd name="T4" fmla="*/ 5 w 47"/>
                <a:gd name="T5" fmla="*/ 0 h 48"/>
                <a:gd name="T6" fmla="*/ 47 w 47"/>
                <a:gd name="T7" fmla="*/ 40 h 48"/>
                <a:gd name="T8" fmla="*/ 40 w 47"/>
                <a:gd name="T9" fmla="*/ 48 h 48"/>
              </a:gdLst>
              <a:ahLst/>
              <a:cxnLst>
                <a:cxn ang="0">
                  <a:pos x="T0" y="T1"/>
                </a:cxn>
                <a:cxn ang="0">
                  <a:pos x="T2" y="T3"/>
                </a:cxn>
                <a:cxn ang="0">
                  <a:pos x="T4" y="T5"/>
                </a:cxn>
                <a:cxn ang="0">
                  <a:pos x="T6" y="T7"/>
                </a:cxn>
                <a:cxn ang="0">
                  <a:pos x="T8" y="T9"/>
                </a:cxn>
              </a:cxnLst>
              <a:rect l="0" t="0" r="r" b="b"/>
              <a:pathLst>
                <a:path w="47" h="48">
                  <a:moveTo>
                    <a:pt x="40" y="48"/>
                  </a:moveTo>
                  <a:lnTo>
                    <a:pt x="0" y="6"/>
                  </a:lnTo>
                  <a:lnTo>
                    <a:pt x="5" y="0"/>
                  </a:lnTo>
                  <a:lnTo>
                    <a:pt x="47" y="40"/>
                  </a:lnTo>
                  <a:lnTo>
                    <a:pt x="40"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6" name="Freeform 175"/>
            <p:cNvSpPr>
              <a:spLocks noEditPoints="1"/>
            </p:cNvSpPr>
            <p:nvPr/>
          </p:nvSpPr>
          <p:spPr bwMode="auto">
            <a:xfrm>
              <a:off x="4673601" y="4205288"/>
              <a:ext cx="61913" cy="60325"/>
            </a:xfrm>
            <a:custGeom>
              <a:avLst/>
              <a:gdLst>
                <a:gd name="T0" fmla="*/ 14 w 27"/>
                <a:gd name="T1" fmla="*/ 26 h 26"/>
                <a:gd name="T2" fmla="*/ 0 w 27"/>
                <a:gd name="T3" fmla="*/ 13 h 26"/>
                <a:gd name="T4" fmla="*/ 14 w 27"/>
                <a:gd name="T5" fmla="*/ 0 h 26"/>
                <a:gd name="T6" fmla="*/ 27 w 27"/>
                <a:gd name="T7" fmla="*/ 13 h 26"/>
                <a:gd name="T8" fmla="*/ 14 w 27"/>
                <a:gd name="T9" fmla="*/ 26 h 26"/>
                <a:gd name="T10" fmla="*/ 14 w 27"/>
                <a:gd name="T11" fmla="*/ 6 h 26"/>
                <a:gd name="T12" fmla="*/ 7 w 27"/>
                <a:gd name="T13" fmla="*/ 13 h 26"/>
                <a:gd name="T14" fmla="*/ 14 w 27"/>
                <a:gd name="T15" fmla="*/ 20 h 26"/>
                <a:gd name="T16" fmla="*/ 21 w 27"/>
                <a:gd name="T17" fmla="*/ 13 h 26"/>
                <a:gd name="T18" fmla="*/ 14 w 27"/>
                <a:gd name="T19" fmla="*/ 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 h="26">
                  <a:moveTo>
                    <a:pt x="14" y="26"/>
                  </a:moveTo>
                  <a:cubicBezTo>
                    <a:pt x="6" y="26"/>
                    <a:pt x="0" y="20"/>
                    <a:pt x="0" y="13"/>
                  </a:cubicBezTo>
                  <a:cubicBezTo>
                    <a:pt x="0" y="6"/>
                    <a:pt x="6" y="0"/>
                    <a:pt x="14" y="0"/>
                  </a:cubicBezTo>
                  <a:cubicBezTo>
                    <a:pt x="21" y="0"/>
                    <a:pt x="27" y="6"/>
                    <a:pt x="27" y="13"/>
                  </a:cubicBezTo>
                  <a:cubicBezTo>
                    <a:pt x="27" y="20"/>
                    <a:pt x="21" y="26"/>
                    <a:pt x="14" y="26"/>
                  </a:cubicBezTo>
                  <a:close/>
                  <a:moveTo>
                    <a:pt x="14" y="6"/>
                  </a:moveTo>
                  <a:cubicBezTo>
                    <a:pt x="10" y="6"/>
                    <a:pt x="7" y="9"/>
                    <a:pt x="7" y="13"/>
                  </a:cubicBezTo>
                  <a:cubicBezTo>
                    <a:pt x="7" y="17"/>
                    <a:pt x="10" y="20"/>
                    <a:pt x="14" y="20"/>
                  </a:cubicBezTo>
                  <a:cubicBezTo>
                    <a:pt x="17" y="20"/>
                    <a:pt x="21" y="17"/>
                    <a:pt x="21" y="13"/>
                  </a:cubicBezTo>
                  <a:cubicBezTo>
                    <a:pt x="21" y="9"/>
                    <a:pt x="17" y="6"/>
                    <a:pt x="1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7" name="Rectangle 176"/>
            <p:cNvSpPr>
              <a:spLocks noChangeArrowheads="1"/>
            </p:cNvSpPr>
            <p:nvPr/>
          </p:nvSpPr>
          <p:spPr bwMode="auto">
            <a:xfrm>
              <a:off x="4999039" y="4410075"/>
              <a:ext cx="1587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8" name="Rectangle 177"/>
            <p:cNvSpPr>
              <a:spLocks noChangeArrowheads="1"/>
            </p:cNvSpPr>
            <p:nvPr/>
          </p:nvSpPr>
          <p:spPr bwMode="auto">
            <a:xfrm>
              <a:off x="4584701" y="4425950"/>
              <a:ext cx="14288" cy="25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9" name="Freeform 178"/>
            <p:cNvSpPr>
              <a:spLocks noEditPoints="1"/>
            </p:cNvSpPr>
            <p:nvPr/>
          </p:nvSpPr>
          <p:spPr bwMode="auto">
            <a:xfrm>
              <a:off x="4584701" y="4171950"/>
              <a:ext cx="430213" cy="273050"/>
            </a:xfrm>
            <a:custGeom>
              <a:avLst/>
              <a:gdLst>
                <a:gd name="T0" fmla="*/ 0 w 271"/>
                <a:gd name="T1" fmla="*/ 172 h 172"/>
                <a:gd name="T2" fmla="*/ 0 w 271"/>
                <a:gd name="T3" fmla="*/ 0 h 172"/>
                <a:gd name="T4" fmla="*/ 271 w 271"/>
                <a:gd name="T5" fmla="*/ 0 h 172"/>
                <a:gd name="T6" fmla="*/ 271 w 271"/>
                <a:gd name="T7" fmla="*/ 162 h 172"/>
                <a:gd name="T8" fmla="*/ 169 w 271"/>
                <a:gd name="T9" fmla="*/ 59 h 172"/>
                <a:gd name="T10" fmla="*/ 102 w 271"/>
                <a:gd name="T11" fmla="*/ 127 h 172"/>
                <a:gd name="T12" fmla="*/ 72 w 271"/>
                <a:gd name="T13" fmla="*/ 97 h 172"/>
                <a:gd name="T14" fmla="*/ 0 w 271"/>
                <a:gd name="T15" fmla="*/ 172 h 172"/>
                <a:gd name="T16" fmla="*/ 9 w 271"/>
                <a:gd name="T17" fmla="*/ 8 h 172"/>
                <a:gd name="T18" fmla="*/ 9 w 271"/>
                <a:gd name="T19" fmla="*/ 149 h 172"/>
                <a:gd name="T20" fmla="*/ 72 w 271"/>
                <a:gd name="T21" fmla="*/ 84 h 172"/>
                <a:gd name="T22" fmla="*/ 102 w 271"/>
                <a:gd name="T23" fmla="*/ 114 h 172"/>
                <a:gd name="T24" fmla="*/ 169 w 271"/>
                <a:gd name="T25" fmla="*/ 44 h 172"/>
                <a:gd name="T26" fmla="*/ 261 w 271"/>
                <a:gd name="T27" fmla="*/ 139 h 172"/>
                <a:gd name="T28" fmla="*/ 261 w 271"/>
                <a:gd name="T29" fmla="*/ 8 h 172"/>
                <a:gd name="T30" fmla="*/ 9 w 271"/>
                <a:gd name="T31" fmla="*/ 8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1" h="172">
                  <a:moveTo>
                    <a:pt x="0" y="172"/>
                  </a:moveTo>
                  <a:lnTo>
                    <a:pt x="0" y="0"/>
                  </a:lnTo>
                  <a:lnTo>
                    <a:pt x="271" y="0"/>
                  </a:lnTo>
                  <a:lnTo>
                    <a:pt x="271" y="162"/>
                  </a:lnTo>
                  <a:lnTo>
                    <a:pt x="169" y="59"/>
                  </a:lnTo>
                  <a:lnTo>
                    <a:pt x="102" y="127"/>
                  </a:lnTo>
                  <a:lnTo>
                    <a:pt x="72" y="97"/>
                  </a:lnTo>
                  <a:lnTo>
                    <a:pt x="0" y="172"/>
                  </a:lnTo>
                  <a:close/>
                  <a:moveTo>
                    <a:pt x="9" y="8"/>
                  </a:moveTo>
                  <a:lnTo>
                    <a:pt x="9" y="149"/>
                  </a:lnTo>
                  <a:lnTo>
                    <a:pt x="72" y="84"/>
                  </a:lnTo>
                  <a:lnTo>
                    <a:pt x="102" y="114"/>
                  </a:lnTo>
                  <a:lnTo>
                    <a:pt x="169" y="44"/>
                  </a:lnTo>
                  <a:lnTo>
                    <a:pt x="261" y="139"/>
                  </a:lnTo>
                  <a:lnTo>
                    <a:pt x="261" y="8"/>
                  </a:lnTo>
                  <a:lnTo>
                    <a:pt x="9"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0" name="Freeform 179"/>
            <p:cNvSpPr>
              <a:spLocks noEditPoints="1"/>
            </p:cNvSpPr>
            <p:nvPr/>
          </p:nvSpPr>
          <p:spPr bwMode="auto">
            <a:xfrm>
              <a:off x="4584701" y="4241800"/>
              <a:ext cx="430213" cy="215900"/>
            </a:xfrm>
            <a:custGeom>
              <a:avLst/>
              <a:gdLst>
                <a:gd name="T0" fmla="*/ 271 w 271"/>
                <a:gd name="T1" fmla="*/ 136 h 136"/>
                <a:gd name="T2" fmla="*/ 0 w 271"/>
                <a:gd name="T3" fmla="*/ 136 h 136"/>
                <a:gd name="T4" fmla="*/ 0 w 271"/>
                <a:gd name="T5" fmla="*/ 115 h 136"/>
                <a:gd name="T6" fmla="*/ 72 w 271"/>
                <a:gd name="T7" fmla="*/ 40 h 136"/>
                <a:gd name="T8" fmla="*/ 102 w 271"/>
                <a:gd name="T9" fmla="*/ 70 h 136"/>
                <a:gd name="T10" fmla="*/ 169 w 271"/>
                <a:gd name="T11" fmla="*/ 0 h 136"/>
                <a:gd name="T12" fmla="*/ 271 w 271"/>
                <a:gd name="T13" fmla="*/ 105 h 136"/>
                <a:gd name="T14" fmla="*/ 271 w 271"/>
                <a:gd name="T15" fmla="*/ 136 h 136"/>
                <a:gd name="T16" fmla="*/ 9 w 271"/>
                <a:gd name="T17" fmla="*/ 128 h 136"/>
                <a:gd name="T18" fmla="*/ 261 w 271"/>
                <a:gd name="T19" fmla="*/ 128 h 136"/>
                <a:gd name="T20" fmla="*/ 261 w 271"/>
                <a:gd name="T21" fmla="*/ 108 h 136"/>
                <a:gd name="T22" fmla="*/ 169 w 271"/>
                <a:gd name="T23" fmla="*/ 15 h 136"/>
                <a:gd name="T24" fmla="*/ 102 w 271"/>
                <a:gd name="T25" fmla="*/ 83 h 136"/>
                <a:gd name="T26" fmla="*/ 72 w 271"/>
                <a:gd name="T27" fmla="*/ 53 h 136"/>
                <a:gd name="T28" fmla="*/ 9 w 271"/>
                <a:gd name="T29" fmla="*/ 118 h 136"/>
                <a:gd name="T30" fmla="*/ 9 w 271"/>
                <a:gd name="T31" fmla="*/ 12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1" h="136">
                  <a:moveTo>
                    <a:pt x="271" y="136"/>
                  </a:moveTo>
                  <a:lnTo>
                    <a:pt x="0" y="136"/>
                  </a:lnTo>
                  <a:lnTo>
                    <a:pt x="0" y="115"/>
                  </a:lnTo>
                  <a:lnTo>
                    <a:pt x="72" y="40"/>
                  </a:lnTo>
                  <a:lnTo>
                    <a:pt x="102" y="70"/>
                  </a:lnTo>
                  <a:lnTo>
                    <a:pt x="169" y="0"/>
                  </a:lnTo>
                  <a:lnTo>
                    <a:pt x="271" y="105"/>
                  </a:lnTo>
                  <a:lnTo>
                    <a:pt x="271" y="136"/>
                  </a:lnTo>
                  <a:close/>
                  <a:moveTo>
                    <a:pt x="9" y="128"/>
                  </a:moveTo>
                  <a:lnTo>
                    <a:pt x="261" y="128"/>
                  </a:lnTo>
                  <a:lnTo>
                    <a:pt x="261" y="108"/>
                  </a:lnTo>
                  <a:lnTo>
                    <a:pt x="169" y="15"/>
                  </a:lnTo>
                  <a:lnTo>
                    <a:pt x="102" y="83"/>
                  </a:lnTo>
                  <a:lnTo>
                    <a:pt x="72" y="53"/>
                  </a:lnTo>
                  <a:lnTo>
                    <a:pt x="9" y="118"/>
                  </a:lnTo>
                  <a:lnTo>
                    <a:pt x="9" y="1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60" name="组合 259"/>
          <p:cNvGrpSpPr/>
          <p:nvPr/>
        </p:nvGrpSpPr>
        <p:grpSpPr>
          <a:xfrm>
            <a:off x="5391104" y="4708037"/>
            <a:ext cx="404760" cy="403222"/>
            <a:chOff x="5461001" y="4092575"/>
            <a:chExt cx="417513" cy="415926"/>
          </a:xfrm>
          <a:solidFill>
            <a:srgbClr val="2EC4B6"/>
          </a:solidFill>
        </p:grpSpPr>
        <p:sp>
          <p:nvSpPr>
            <p:cNvPr id="201" name="Freeform 180"/>
            <p:cNvSpPr>
              <a:spLocks/>
            </p:cNvSpPr>
            <p:nvPr/>
          </p:nvSpPr>
          <p:spPr bwMode="auto">
            <a:xfrm>
              <a:off x="5835651" y="4092575"/>
              <a:ext cx="42863" cy="42863"/>
            </a:xfrm>
            <a:custGeom>
              <a:avLst/>
              <a:gdLst>
                <a:gd name="T0" fmla="*/ 0 w 19"/>
                <a:gd name="T1" fmla="*/ 9 h 19"/>
                <a:gd name="T2" fmla="*/ 10 w 19"/>
                <a:gd name="T3" fmla="*/ 19 h 19"/>
                <a:gd name="T4" fmla="*/ 14 w 19"/>
                <a:gd name="T5" fmla="*/ 5 h 19"/>
                <a:gd name="T6" fmla="*/ 0 w 19"/>
                <a:gd name="T7" fmla="*/ 9 h 19"/>
              </a:gdLst>
              <a:ahLst/>
              <a:cxnLst>
                <a:cxn ang="0">
                  <a:pos x="T0" y="T1"/>
                </a:cxn>
                <a:cxn ang="0">
                  <a:pos x="T2" y="T3"/>
                </a:cxn>
                <a:cxn ang="0">
                  <a:pos x="T4" y="T5"/>
                </a:cxn>
                <a:cxn ang="0">
                  <a:pos x="T6" y="T7"/>
                </a:cxn>
              </a:cxnLst>
              <a:rect l="0" t="0" r="r" b="b"/>
              <a:pathLst>
                <a:path w="19" h="19">
                  <a:moveTo>
                    <a:pt x="0" y="9"/>
                  </a:moveTo>
                  <a:cubicBezTo>
                    <a:pt x="10" y="19"/>
                    <a:pt x="10" y="19"/>
                    <a:pt x="10" y="19"/>
                  </a:cubicBezTo>
                  <a:cubicBezTo>
                    <a:pt x="17" y="12"/>
                    <a:pt x="19" y="10"/>
                    <a:pt x="14" y="5"/>
                  </a:cubicBezTo>
                  <a:cubicBezTo>
                    <a:pt x="9" y="0"/>
                    <a:pt x="7" y="2"/>
                    <a:pt x="0"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2" name="Freeform 181"/>
            <p:cNvSpPr>
              <a:spLocks noEditPoints="1"/>
            </p:cNvSpPr>
            <p:nvPr/>
          </p:nvSpPr>
          <p:spPr bwMode="auto">
            <a:xfrm>
              <a:off x="5597526" y="4105275"/>
              <a:ext cx="265113" cy="266700"/>
            </a:xfrm>
            <a:custGeom>
              <a:avLst/>
              <a:gdLst>
                <a:gd name="T0" fmla="*/ 0 w 167"/>
                <a:gd name="T1" fmla="*/ 168 h 168"/>
                <a:gd name="T2" fmla="*/ 15 w 167"/>
                <a:gd name="T3" fmla="*/ 132 h 168"/>
                <a:gd name="T4" fmla="*/ 147 w 167"/>
                <a:gd name="T5" fmla="*/ 0 h 168"/>
                <a:gd name="T6" fmla="*/ 167 w 167"/>
                <a:gd name="T7" fmla="*/ 22 h 168"/>
                <a:gd name="T8" fmla="*/ 34 w 167"/>
                <a:gd name="T9" fmla="*/ 155 h 168"/>
                <a:gd name="T10" fmla="*/ 0 w 167"/>
                <a:gd name="T11" fmla="*/ 168 h 168"/>
                <a:gd name="T12" fmla="*/ 23 w 167"/>
                <a:gd name="T13" fmla="*/ 139 h 168"/>
                <a:gd name="T14" fmla="*/ 17 w 167"/>
                <a:gd name="T15" fmla="*/ 152 h 168"/>
                <a:gd name="T16" fmla="*/ 30 w 167"/>
                <a:gd name="T17" fmla="*/ 146 h 168"/>
                <a:gd name="T18" fmla="*/ 154 w 167"/>
                <a:gd name="T19" fmla="*/ 22 h 168"/>
                <a:gd name="T20" fmla="*/ 147 w 167"/>
                <a:gd name="T21" fmla="*/ 13 h 168"/>
                <a:gd name="T22" fmla="*/ 23 w 167"/>
                <a:gd name="T23" fmla="*/ 139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7" h="168">
                  <a:moveTo>
                    <a:pt x="0" y="168"/>
                  </a:moveTo>
                  <a:lnTo>
                    <a:pt x="15" y="132"/>
                  </a:lnTo>
                  <a:lnTo>
                    <a:pt x="147" y="0"/>
                  </a:lnTo>
                  <a:lnTo>
                    <a:pt x="167" y="22"/>
                  </a:lnTo>
                  <a:lnTo>
                    <a:pt x="34" y="155"/>
                  </a:lnTo>
                  <a:lnTo>
                    <a:pt x="0" y="168"/>
                  </a:lnTo>
                  <a:close/>
                  <a:moveTo>
                    <a:pt x="23" y="139"/>
                  </a:moveTo>
                  <a:lnTo>
                    <a:pt x="17" y="152"/>
                  </a:lnTo>
                  <a:lnTo>
                    <a:pt x="30" y="146"/>
                  </a:lnTo>
                  <a:lnTo>
                    <a:pt x="154" y="22"/>
                  </a:lnTo>
                  <a:lnTo>
                    <a:pt x="147" y="13"/>
                  </a:lnTo>
                  <a:lnTo>
                    <a:pt x="23" y="1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3" name="Freeform 182"/>
            <p:cNvSpPr>
              <a:spLocks/>
            </p:cNvSpPr>
            <p:nvPr/>
          </p:nvSpPr>
          <p:spPr bwMode="auto">
            <a:xfrm>
              <a:off x="5610226" y="4321175"/>
              <a:ext cx="39688" cy="39688"/>
            </a:xfrm>
            <a:custGeom>
              <a:avLst/>
              <a:gdLst>
                <a:gd name="T0" fmla="*/ 25 w 25"/>
                <a:gd name="T1" fmla="*/ 15 h 25"/>
                <a:gd name="T2" fmla="*/ 0 w 25"/>
                <a:gd name="T3" fmla="*/ 25 h 25"/>
                <a:gd name="T4" fmla="*/ 0 w 25"/>
                <a:gd name="T5" fmla="*/ 25 h 25"/>
                <a:gd name="T6" fmla="*/ 10 w 25"/>
                <a:gd name="T7" fmla="*/ 0 h 25"/>
                <a:gd name="T8" fmla="*/ 25 w 25"/>
                <a:gd name="T9" fmla="*/ 15 h 25"/>
              </a:gdLst>
              <a:ahLst/>
              <a:cxnLst>
                <a:cxn ang="0">
                  <a:pos x="T0" y="T1"/>
                </a:cxn>
                <a:cxn ang="0">
                  <a:pos x="T2" y="T3"/>
                </a:cxn>
                <a:cxn ang="0">
                  <a:pos x="T4" y="T5"/>
                </a:cxn>
                <a:cxn ang="0">
                  <a:pos x="T6" y="T7"/>
                </a:cxn>
                <a:cxn ang="0">
                  <a:pos x="T8" y="T9"/>
                </a:cxn>
              </a:cxnLst>
              <a:rect l="0" t="0" r="r" b="b"/>
              <a:pathLst>
                <a:path w="25" h="25">
                  <a:moveTo>
                    <a:pt x="25" y="15"/>
                  </a:moveTo>
                  <a:lnTo>
                    <a:pt x="0" y="25"/>
                  </a:lnTo>
                  <a:lnTo>
                    <a:pt x="0" y="25"/>
                  </a:lnTo>
                  <a:lnTo>
                    <a:pt x="10" y="0"/>
                  </a:lnTo>
                  <a:lnTo>
                    <a:pt x="25"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4" name="Freeform 183"/>
            <p:cNvSpPr>
              <a:spLocks/>
            </p:cNvSpPr>
            <p:nvPr/>
          </p:nvSpPr>
          <p:spPr bwMode="auto">
            <a:xfrm>
              <a:off x="5461001" y="4189413"/>
              <a:ext cx="317500" cy="319088"/>
            </a:xfrm>
            <a:custGeom>
              <a:avLst/>
              <a:gdLst>
                <a:gd name="T0" fmla="*/ 200 w 200"/>
                <a:gd name="T1" fmla="*/ 201 h 201"/>
                <a:gd name="T2" fmla="*/ 0 w 200"/>
                <a:gd name="T3" fmla="*/ 201 h 201"/>
                <a:gd name="T4" fmla="*/ 0 w 200"/>
                <a:gd name="T5" fmla="*/ 0 h 201"/>
                <a:gd name="T6" fmla="*/ 164 w 200"/>
                <a:gd name="T7" fmla="*/ 0 h 201"/>
                <a:gd name="T8" fmla="*/ 164 w 200"/>
                <a:gd name="T9" fmla="*/ 10 h 201"/>
                <a:gd name="T10" fmla="*/ 10 w 200"/>
                <a:gd name="T11" fmla="*/ 10 h 201"/>
                <a:gd name="T12" fmla="*/ 10 w 200"/>
                <a:gd name="T13" fmla="*/ 191 h 201"/>
                <a:gd name="T14" fmla="*/ 192 w 200"/>
                <a:gd name="T15" fmla="*/ 191 h 201"/>
                <a:gd name="T16" fmla="*/ 192 w 200"/>
                <a:gd name="T17" fmla="*/ 36 h 201"/>
                <a:gd name="T18" fmla="*/ 200 w 200"/>
                <a:gd name="T19" fmla="*/ 36 h 201"/>
                <a:gd name="T20" fmla="*/ 200 w 200"/>
                <a:gd name="T21"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0" h="201">
                  <a:moveTo>
                    <a:pt x="200" y="201"/>
                  </a:moveTo>
                  <a:lnTo>
                    <a:pt x="0" y="201"/>
                  </a:lnTo>
                  <a:lnTo>
                    <a:pt x="0" y="0"/>
                  </a:lnTo>
                  <a:lnTo>
                    <a:pt x="164" y="0"/>
                  </a:lnTo>
                  <a:lnTo>
                    <a:pt x="164" y="10"/>
                  </a:lnTo>
                  <a:lnTo>
                    <a:pt x="10" y="10"/>
                  </a:lnTo>
                  <a:lnTo>
                    <a:pt x="10" y="191"/>
                  </a:lnTo>
                  <a:lnTo>
                    <a:pt x="192" y="191"/>
                  </a:lnTo>
                  <a:lnTo>
                    <a:pt x="192" y="36"/>
                  </a:lnTo>
                  <a:lnTo>
                    <a:pt x="200" y="36"/>
                  </a:lnTo>
                  <a:lnTo>
                    <a:pt x="200" y="2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59" name="组合 258"/>
          <p:cNvGrpSpPr/>
          <p:nvPr/>
        </p:nvGrpSpPr>
        <p:grpSpPr>
          <a:xfrm>
            <a:off x="6339134" y="4714193"/>
            <a:ext cx="186221" cy="392448"/>
            <a:chOff x="6438901" y="4098925"/>
            <a:chExt cx="192088" cy="404813"/>
          </a:xfrm>
          <a:solidFill>
            <a:srgbClr val="2EC4B6"/>
          </a:solidFill>
        </p:grpSpPr>
        <p:sp>
          <p:nvSpPr>
            <p:cNvPr id="205" name="Freeform 184"/>
            <p:cNvSpPr>
              <a:spLocks noEditPoints="1"/>
            </p:cNvSpPr>
            <p:nvPr/>
          </p:nvSpPr>
          <p:spPr bwMode="auto">
            <a:xfrm>
              <a:off x="6472239" y="4098925"/>
              <a:ext cx="127000" cy="300038"/>
            </a:xfrm>
            <a:custGeom>
              <a:avLst/>
              <a:gdLst>
                <a:gd name="T0" fmla="*/ 28 w 56"/>
                <a:gd name="T1" fmla="*/ 132 h 132"/>
                <a:gd name="T2" fmla="*/ 0 w 56"/>
                <a:gd name="T3" fmla="*/ 104 h 132"/>
                <a:gd name="T4" fmla="*/ 0 w 56"/>
                <a:gd name="T5" fmla="*/ 28 h 132"/>
                <a:gd name="T6" fmla="*/ 28 w 56"/>
                <a:gd name="T7" fmla="*/ 0 h 132"/>
                <a:gd name="T8" fmla="*/ 56 w 56"/>
                <a:gd name="T9" fmla="*/ 28 h 132"/>
                <a:gd name="T10" fmla="*/ 56 w 56"/>
                <a:gd name="T11" fmla="*/ 104 h 132"/>
                <a:gd name="T12" fmla="*/ 28 w 56"/>
                <a:gd name="T13" fmla="*/ 132 h 132"/>
                <a:gd name="T14" fmla="*/ 28 w 56"/>
                <a:gd name="T15" fmla="*/ 6 h 132"/>
                <a:gd name="T16" fmla="*/ 6 w 56"/>
                <a:gd name="T17" fmla="*/ 28 h 132"/>
                <a:gd name="T18" fmla="*/ 6 w 56"/>
                <a:gd name="T19" fmla="*/ 104 h 132"/>
                <a:gd name="T20" fmla="*/ 28 w 56"/>
                <a:gd name="T21" fmla="*/ 126 h 132"/>
                <a:gd name="T22" fmla="*/ 50 w 56"/>
                <a:gd name="T23" fmla="*/ 104 h 132"/>
                <a:gd name="T24" fmla="*/ 50 w 56"/>
                <a:gd name="T25" fmla="*/ 28 h 132"/>
                <a:gd name="T26" fmla="*/ 28 w 56"/>
                <a:gd name="T27" fmla="*/ 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132">
                  <a:moveTo>
                    <a:pt x="28" y="132"/>
                  </a:moveTo>
                  <a:cubicBezTo>
                    <a:pt x="12" y="132"/>
                    <a:pt x="0" y="120"/>
                    <a:pt x="0" y="104"/>
                  </a:cubicBezTo>
                  <a:cubicBezTo>
                    <a:pt x="0" y="28"/>
                    <a:pt x="0" y="28"/>
                    <a:pt x="0" y="28"/>
                  </a:cubicBezTo>
                  <a:cubicBezTo>
                    <a:pt x="0" y="12"/>
                    <a:pt x="12" y="0"/>
                    <a:pt x="28" y="0"/>
                  </a:cubicBezTo>
                  <a:cubicBezTo>
                    <a:pt x="43" y="0"/>
                    <a:pt x="56" y="12"/>
                    <a:pt x="56" y="28"/>
                  </a:cubicBezTo>
                  <a:cubicBezTo>
                    <a:pt x="56" y="104"/>
                    <a:pt x="56" y="104"/>
                    <a:pt x="56" y="104"/>
                  </a:cubicBezTo>
                  <a:cubicBezTo>
                    <a:pt x="56" y="120"/>
                    <a:pt x="43" y="132"/>
                    <a:pt x="28" y="132"/>
                  </a:cubicBezTo>
                  <a:close/>
                  <a:moveTo>
                    <a:pt x="28" y="6"/>
                  </a:moveTo>
                  <a:cubicBezTo>
                    <a:pt x="16" y="6"/>
                    <a:pt x="6" y="16"/>
                    <a:pt x="6" y="28"/>
                  </a:cubicBezTo>
                  <a:cubicBezTo>
                    <a:pt x="6" y="104"/>
                    <a:pt x="6" y="104"/>
                    <a:pt x="6" y="104"/>
                  </a:cubicBezTo>
                  <a:cubicBezTo>
                    <a:pt x="6" y="116"/>
                    <a:pt x="16" y="126"/>
                    <a:pt x="28" y="126"/>
                  </a:cubicBezTo>
                  <a:cubicBezTo>
                    <a:pt x="40" y="126"/>
                    <a:pt x="50" y="116"/>
                    <a:pt x="50" y="104"/>
                  </a:cubicBezTo>
                  <a:cubicBezTo>
                    <a:pt x="50" y="28"/>
                    <a:pt x="50" y="28"/>
                    <a:pt x="50" y="28"/>
                  </a:cubicBezTo>
                  <a:cubicBezTo>
                    <a:pt x="50" y="16"/>
                    <a:pt x="40" y="6"/>
                    <a:pt x="28"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6" name="Freeform 185"/>
            <p:cNvSpPr>
              <a:spLocks/>
            </p:cNvSpPr>
            <p:nvPr/>
          </p:nvSpPr>
          <p:spPr bwMode="auto">
            <a:xfrm>
              <a:off x="6438901" y="4249738"/>
              <a:ext cx="192088" cy="185738"/>
            </a:xfrm>
            <a:custGeom>
              <a:avLst/>
              <a:gdLst>
                <a:gd name="T0" fmla="*/ 43 w 85"/>
                <a:gd name="T1" fmla="*/ 82 h 82"/>
                <a:gd name="T2" fmla="*/ 0 w 85"/>
                <a:gd name="T3" fmla="*/ 39 h 82"/>
                <a:gd name="T4" fmla="*/ 0 w 85"/>
                <a:gd name="T5" fmla="*/ 0 h 82"/>
                <a:gd name="T6" fmla="*/ 6 w 85"/>
                <a:gd name="T7" fmla="*/ 0 h 82"/>
                <a:gd name="T8" fmla="*/ 6 w 85"/>
                <a:gd name="T9" fmla="*/ 39 h 82"/>
                <a:gd name="T10" fmla="*/ 43 w 85"/>
                <a:gd name="T11" fmla="*/ 76 h 82"/>
                <a:gd name="T12" fmla="*/ 79 w 85"/>
                <a:gd name="T13" fmla="*/ 39 h 82"/>
                <a:gd name="T14" fmla="*/ 79 w 85"/>
                <a:gd name="T15" fmla="*/ 0 h 82"/>
                <a:gd name="T16" fmla="*/ 85 w 85"/>
                <a:gd name="T17" fmla="*/ 0 h 82"/>
                <a:gd name="T18" fmla="*/ 85 w 85"/>
                <a:gd name="T19" fmla="*/ 39 h 82"/>
                <a:gd name="T20" fmla="*/ 43 w 85"/>
                <a:gd name="T21" fmla="*/ 8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5" h="82">
                  <a:moveTo>
                    <a:pt x="43" y="82"/>
                  </a:moveTo>
                  <a:cubicBezTo>
                    <a:pt x="19" y="82"/>
                    <a:pt x="0" y="63"/>
                    <a:pt x="0" y="39"/>
                  </a:cubicBezTo>
                  <a:cubicBezTo>
                    <a:pt x="0" y="0"/>
                    <a:pt x="0" y="0"/>
                    <a:pt x="0" y="0"/>
                  </a:cubicBezTo>
                  <a:cubicBezTo>
                    <a:pt x="6" y="0"/>
                    <a:pt x="6" y="0"/>
                    <a:pt x="6" y="0"/>
                  </a:cubicBezTo>
                  <a:cubicBezTo>
                    <a:pt x="6" y="39"/>
                    <a:pt x="6" y="39"/>
                    <a:pt x="6" y="39"/>
                  </a:cubicBezTo>
                  <a:cubicBezTo>
                    <a:pt x="6" y="60"/>
                    <a:pt x="23" y="76"/>
                    <a:pt x="43" y="76"/>
                  </a:cubicBezTo>
                  <a:cubicBezTo>
                    <a:pt x="63" y="76"/>
                    <a:pt x="79" y="60"/>
                    <a:pt x="79" y="39"/>
                  </a:cubicBezTo>
                  <a:cubicBezTo>
                    <a:pt x="79" y="0"/>
                    <a:pt x="79" y="0"/>
                    <a:pt x="79" y="0"/>
                  </a:cubicBezTo>
                  <a:cubicBezTo>
                    <a:pt x="85" y="0"/>
                    <a:pt x="85" y="0"/>
                    <a:pt x="85" y="0"/>
                  </a:cubicBezTo>
                  <a:cubicBezTo>
                    <a:pt x="85" y="39"/>
                    <a:pt x="85" y="39"/>
                    <a:pt x="85" y="39"/>
                  </a:cubicBezTo>
                  <a:cubicBezTo>
                    <a:pt x="85" y="63"/>
                    <a:pt x="66" y="82"/>
                    <a:pt x="43" y="8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7" name="Rectangle 186"/>
            <p:cNvSpPr>
              <a:spLocks noChangeArrowheads="1"/>
            </p:cNvSpPr>
            <p:nvPr/>
          </p:nvSpPr>
          <p:spPr bwMode="auto">
            <a:xfrm>
              <a:off x="6478589" y="4489450"/>
              <a:ext cx="114300" cy="142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8" name="Rectangle 187"/>
            <p:cNvSpPr>
              <a:spLocks noChangeArrowheads="1"/>
            </p:cNvSpPr>
            <p:nvPr/>
          </p:nvSpPr>
          <p:spPr bwMode="auto">
            <a:xfrm>
              <a:off x="6529389" y="4429125"/>
              <a:ext cx="14288" cy="682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58" name="组合 257"/>
          <p:cNvGrpSpPr/>
          <p:nvPr/>
        </p:nvGrpSpPr>
        <p:grpSpPr>
          <a:xfrm>
            <a:off x="7074782" y="4703421"/>
            <a:ext cx="417073" cy="389370"/>
            <a:chOff x="7197726" y="4087813"/>
            <a:chExt cx="430213" cy="401638"/>
          </a:xfrm>
          <a:solidFill>
            <a:srgbClr val="2EC4B6"/>
          </a:solidFill>
        </p:grpSpPr>
        <p:sp>
          <p:nvSpPr>
            <p:cNvPr id="209" name="Freeform 188"/>
            <p:cNvSpPr>
              <a:spLocks/>
            </p:cNvSpPr>
            <p:nvPr/>
          </p:nvSpPr>
          <p:spPr bwMode="auto">
            <a:xfrm>
              <a:off x="7197726" y="4087813"/>
              <a:ext cx="403225" cy="401638"/>
            </a:xfrm>
            <a:custGeom>
              <a:avLst/>
              <a:gdLst>
                <a:gd name="T0" fmla="*/ 88 w 177"/>
                <a:gd name="T1" fmla="*/ 177 h 177"/>
                <a:gd name="T2" fmla="*/ 26 w 177"/>
                <a:gd name="T3" fmla="*/ 151 h 177"/>
                <a:gd name="T4" fmla="*/ 0 w 177"/>
                <a:gd name="T5" fmla="*/ 89 h 177"/>
                <a:gd name="T6" fmla="*/ 26 w 177"/>
                <a:gd name="T7" fmla="*/ 27 h 177"/>
                <a:gd name="T8" fmla="*/ 88 w 177"/>
                <a:gd name="T9" fmla="*/ 0 h 177"/>
                <a:gd name="T10" fmla="*/ 88 w 177"/>
                <a:gd name="T11" fmla="*/ 0 h 177"/>
                <a:gd name="T12" fmla="*/ 177 w 177"/>
                <a:gd name="T13" fmla="*/ 88 h 177"/>
                <a:gd name="T14" fmla="*/ 171 w 177"/>
                <a:gd name="T15" fmla="*/ 88 h 177"/>
                <a:gd name="T16" fmla="*/ 88 w 177"/>
                <a:gd name="T17" fmla="*/ 6 h 177"/>
                <a:gd name="T18" fmla="*/ 88 w 177"/>
                <a:gd name="T19" fmla="*/ 6 h 177"/>
                <a:gd name="T20" fmla="*/ 30 w 177"/>
                <a:gd name="T21" fmla="*/ 31 h 177"/>
                <a:gd name="T22" fmla="*/ 6 w 177"/>
                <a:gd name="T23" fmla="*/ 89 h 177"/>
                <a:gd name="T24" fmla="*/ 31 w 177"/>
                <a:gd name="T25" fmla="*/ 147 h 177"/>
                <a:gd name="T26" fmla="*/ 88 w 177"/>
                <a:gd name="T27" fmla="*/ 171 h 177"/>
                <a:gd name="T28" fmla="*/ 89 w 177"/>
                <a:gd name="T29" fmla="*/ 171 h 177"/>
                <a:gd name="T30" fmla="*/ 155 w 177"/>
                <a:gd name="T31" fmla="*/ 136 h 177"/>
                <a:gd name="T32" fmla="*/ 160 w 177"/>
                <a:gd name="T33" fmla="*/ 140 h 177"/>
                <a:gd name="T34" fmla="*/ 89 w 177"/>
                <a:gd name="T35" fmla="*/ 177 h 177"/>
                <a:gd name="T36" fmla="*/ 88 w 177"/>
                <a:gd name="T37"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7" h="177">
                  <a:moveTo>
                    <a:pt x="88" y="177"/>
                  </a:moveTo>
                  <a:cubicBezTo>
                    <a:pt x="65" y="177"/>
                    <a:pt x="43" y="168"/>
                    <a:pt x="26" y="151"/>
                  </a:cubicBezTo>
                  <a:cubicBezTo>
                    <a:pt x="10" y="135"/>
                    <a:pt x="0" y="113"/>
                    <a:pt x="0" y="89"/>
                  </a:cubicBezTo>
                  <a:cubicBezTo>
                    <a:pt x="0" y="66"/>
                    <a:pt x="9" y="43"/>
                    <a:pt x="26" y="27"/>
                  </a:cubicBezTo>
                  <a:cubicBezTo>
                    <a:pt x="42" y="10"/>
                    <a:pt x="64" y="1"/>
                    <a:pt x="88" y="0"/>
                  </a:cubicBezTo>
                  <a:cubicBezTo>
                    <a:pt x="88" y="0"/>
                    <a:pt x="88" y="0"/>
                    <a:pt x="88" y="0"/>
                  </a:cubicBezTo>
                  <a:cubicBezTo>
                    <a:pt x="137" y="0"/>
                    <a:pt x="176" y="40"/>
                    <a:pt x="177" y="88"/>
                  </a:cubicBezTo>
                  <a:cubicBezTo>
                    <a:pt x="171" y="88"/>
                    <a:pt x="171" y="88"/>
                    <a:pt x="171" y="88"/>
                  </a:cubicBezTo>
                  <a:cubicBezTo>
                    <a:pt x="170" y="43"/>
                    <a:pt x="133" y="6"/>
                    <a:pt x="88" y="6"/>
                  </a:cubicBezTo>
                  <a:cubicBezTo>
                    <a:pt x="88" y="6"/>
                    <a:pt x="88" y="6"/>
                    <a:pt x="88" y="6"/>
                  </a:cubicBezTo>
                  <a:cubicBezTo>
                    <a:pt x="66" y="7"/>
                    <a:pt x="45" y="15"/>
                    <a:pt x="30" y="31"/>
                  </a:cubicBezTo>
                  <a:cubicBezTo>
                    <a:pt x="14" y="46"/>
                    <a:pt x="6" y="67"/>
                    <a:pt x="6" y="89"/>
                  </a:cubicBezTo>
                  <a:cubicBezTo>
                    <a:pt x="6" y="111"/>
                    <a:pt x="15" y="132"/>
                    <a:pt x="31" y="147"/>
                  </a:cubicBezTo>
                  <a:cubicBezTo>
                    <a:pt x="46" y="162"/>
                    <a:pt x="67" y="171"/>
                    <a:pt x="88" y="171"/>
                  </a:cubicBezTo>
                  <a:cubicBezTo>
                    <a:pt x="88" y="171"/>
                    <a:pt x="89" y="171"/>
                    <a:pt x="89" y="171"/>
                  </a:cubicBezTo>
                  <a:cubicBezTo>
                    <a:pt x="115" y="171"/>
                    <a:pt x="140" y="158"/>
                    <a:pt x="155" y="136"/>
                  </a:cubicBezTo>
                  <a:cubicBezTo>
                    <a:pt x="160" y="140"/>
                    <a:pt x="160" y="140"/>
                    <a:pt x="160" y="140"/>
                  </a:cubicBezTo>
                  <a:cubicBezTo>
                    <a:pt x="144" y="163"/>
                    <a:pt x="117" y="177"/>
                    <a:pt x="89" y="177"/>
                  </a:cubicBezTo>
                  <a:cubicBezTo>
                    <a:pt x="89" y="177"/>
                    <a:pt x="89" y="177"/>
                    <a:pt x="88" y="17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0" name="Freeform 189"/>
            <p:cNvSpPr>
              <a:spLocks/>
            </p:cNvSpPr>
            <p:nvPr/>
          </p:nvSpPr>
          <p:spPr bwMode="auto">
            <a:xfrm>
              <a:off x="7539039" y="4237038"/>
              <a:ext cx="88900" cy="80963"/>
            </a:xfrm>
            <a:custGeom>
              <a:avLst/>
              <a:gdLst>
                <a:gd name="T0" fmla="*/ 0 w 56"/>
                <a:gd name="T1" fmla="*/ 0 h 51"/>
                <a:gd name="T2" fmla="*/ 29 w 56"/>
                <a:gd name="T3" fmla="*/ 51 h 51"/>
                <a:gd name="T4" fmla="*/ 56 w 56"/>
                <a:gd name="T5" fmla="*/ 0 h 51"/>
                <a:gd name="T6" fmla="*/ 0 w 56"/>
                <a:gd name="T7" fmla="*/ 0 h 51"/>
              </a:gdLst>
              <a:ahLst/>
              <a:cxnLst>
                <a:cxn ang="0">
                  <a:pos x="T0" y="T1"/>
                </a:cxn>
                <a:cxn ang="0">
                  <a:pos x="T2" y="T3"/>
                </a:cxn>
                <a:cxn ang="0">
                  <a:pos x="T4" y="T5"/>
                </a:cxn>
                <a:cxn ang="0">
                  <a:pos x="T6" y="T7"/>
                </a:cxn>
              </a:cxnLst>
              <a:rect l="0" t="0" r="r" b="b"/>
              <a:pathLst>
                <a:path w="56" h="51">
                  <a:moveTo>
                    <a:pt x="0" y="0"/>
                  </a:moveTo>
                  <a:lnTo>
                    <a:pt x="29" y="51"/>
                  </a:lnTo>
                  <a:lnTo>
                    <a:pt x="56"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1" name="Freeform 190"/>
            <p:cNvSpPr>
              <a:spLocks noEditPoints="1"/>
            </p:cNvSpPr>
            <p:nvPr/>
          </p:nvSpPr>
          <p:spPr bwMode="auto">
            <a:xfrm>
              <a:off x="7343776" y="4192588"/>
              <a:ext cx="107950" cy="90488"/>
            </a:xfrm>
            <a:custGeom>
              <a:avLst/>
              <a:gdLst>
                <a:gd name="T0" fmla="*/ 1 w 48"/>
                <a:gd name="T1" fmla="*/ 40 h 40"/>
                <a:gd name="T2" fmla="*/ 0 w 48"/>
                <a:gd name="T3" fmla="*/ 24 h 40"/>
                <a:gd name="T4" fmla="*/ 24 w 48"/>
                <a:gd name="T5" fmla="*/ 0 h 40"/>
                <a:gd name="T6" fmla="*/ 48 w 48"/>
                <a:gd name="T7" fmla="*/ 23 h 40"/>
                <a:gd name="T8" fmla="*/ 48 w 48"/>
                <a:gd name="T9" fmla="*/ 40 h 40"/>
                <a:gd name="T10" fmla="*/ 1 w 48"/>
                <a:gd name="T11" fmla="*/ 40 h 40"/>
                <a:gd name="T12" fmla="*/ 24 w 48"/>
                <a:gd name="T13" fmla="*/ 6 h 40"/>
                <a:gd name="T14" fmla="*/ 6 w 48"/>
                <a:gd name="T15" fmla="*/ 24 h 40"/>
                <a:gd name="T16" fmla="*/ 7 w 48"/>
                <a:gd name="T17" fmla="*/ 34 h 40"/>
                <a:gd name="T18" fmla="*/ 42 w 48"/>
                <a:gd name="T19" fmla="*/ 34 h 40"/>
                <a:gd name="T20" fmla="*/ 42 w 48"/>
                <a:gd name="T21" fmla="*/ 23 h 40"/>
                <a:gd name="T22" fmla="*/ 24 w 48"/>
                <a:gd name="T23" fmla="*/ 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40">
                  <a:moveTo>
                    <a:pt x="1" y="40"/>
                  </a:moveTo>
                  <a:cubicBezTo>
                    <a:pt x="0" y="24"/>
                    <a:pt x="0" y="24"/>
                    <a:pt x="0" y="24"/>
                  </a:cubicBezTo>
                  <a:cubicBezTo>
                    <a:pt x="0" y="11"/>
                    <a:pt x="11" y="0"/>
                    <a:pt x="24" y="0"/>
                  </a:cubicBezTo>
                  <a:cubicBezTo>
                    <a:pt x="37" y="0"/>
                    <a:pt x="48" y="10"/>
                    <a:pt x="48" y="23"/>
                  </a:cubicBezTo>
                  <a:cubicBezTo>
                    <a:pt x="48" y="40"/>
                    <a:pt x="48" y="40"/>
                    <a:pt x="48" y="40"/>
                  </a:cubicBezTo>
                  <a:lnTo>
                    <a:pt x="1" y="40"/>
                  </a:lnTo>
                  <a:close/>
                  <a:moveTo>
                    <a:pt x="24" y="6"/>
                  </a:moveTo>
                  <a:cubicBezTo>
                    <a:pt x="14" y="6"/>
                    <a:pt x="6" y="14"/>
                    <a:pt x="6" y="24"/>
                  </a:cubicBezTo>
                  <a:cubicBezTo>
                    <a:pt x="7" y="34"/>
                    <a:pt x="7" y="34"/>
                    <a:pt x="7" y="34"/>
                  </a:cubicBezTo>
                  <a:cubicBezTo>
                    <a:pt x="42" y="34"/>
                    <a:pt x="42" y="34"/>
                    <a:pt x="42" y="34"/>
                  </a:cubicBezTo>
                  <a:cubicBezTo>
                    <a:pt x="42" y="23"/>
                    <a:pt x="42" y="23"/>
                    <a:pt x="42" y="23"/>
                  </a:cubicBezTo>
                  <a:cubicBezTo>
                    <a:pt x="42" y="14"/>
                    <a:pt x="34" y="6"/>
                    <a:pt x="2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2" name="Freeform 191"/>
            <p:cNvSpPr>
              <a:spLocks noEditPoints="1"/>
            </p:cNvSpPr>
            <p:nvPr/>
          </p:nvSpPr>
          <p:spPr bwMode="auto">
            <a:xfrm>
              <a:off x="7319964" y="4268788"/>
              <a:ext cx="157163" cy="119063"/>
            </a:xfrm>
            <a:custGeom>
              <a:avLst/>
              <a:gdLst>
                <a:gd name="T0" fmla="*/ 5 w 69"/>
                <a:gd name="T1" fmla="*/ 52 h 52"/>
                <a:gd name="T2" fmla="*/ 5 w 69"/>
                <a:gd name="T3" fmla="*/ 52 h 52"/>
                <a:gd name="T4" fmla="*/ 1 w 69"/>
                <a:gd name="T5" fmla="*/ 47 h 52"/>
                <a:gd name="T6" fmla="*/ 0 w 69"/>
                <a:gd name="T7" fmla="*/ 4 h 52"/>
                <a:gd name="T8" fmla="*/ 5 w 69"/>
                <a:gd name="T9" fmla="*/ 0 h 52"/>
                <a:gd name="T10" fmla="*/ 64 w 69"/>
                <a:gd name="T11" fmla="*/ 0 h 52"/>
                <a:gd name="T12" fmla="*/ 68 w 69"/>
                <a:gd name="T13" fmla="*/ 4 h 52"/>
                <a:gd name="T14" fmla="*/ 69 w 69"/>
                <a:gd name="T15" fmla="*/ 47 h 52"/>
                <a:gd name="T16" fmla="*/ 67 w 69"/>
                <a:gd name="T17" fmla="*/ 50 h 52"/>
                <a:gd name="T18" fmla="*/ 64 w 69"/>
                <a:gd name="T19" fmla="*/ 51 h 52"/>
                <a:gd name="T20" fmla="*/ 5 w 69"/>
                <a:gd name="T21" fmla="*/ 52 h 52"/>
                <a:gd name="T22" fmla="*/ 6 w 69"/>
                <a:gd name="T23" fmla="*/ 6 h 52"/>
                <a:gd name="T24" fmla="*/ 7 w 69"/>
                <a:gd name="T25" fmla="*/ 46 h 52"/>
                <a:gd name="T26" fmla="*/ 62 w 69"/>
                <a:gd name="T27" fmla="*/ 45 h 52"/>
                <a:gd name="T28" fmla="*/ 62 w 69"/>
                <a:gd name="T29" fmla="*/ 6 h 52"/>
                <a:gd name="T30" fmla="*/ 6 w 69"/>
                <a:gd name="T31" fmla="*/ 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52">
                  <a:moveTo>
                    <a:pt x="5" y="52"/>
                  </a:moveTo>
                  <a:cubicBezTo>
                    <a:pt x="5" y="52"/>
                    <a:pt x="5" y="52"/>
                    <a:pt x="5" y="52"/>
                  </a:cubicBezTo>
                  <a:cubicBezTo>
                    <a:pt x="3" y="52"/>
                    <a:pt x="1" y="50"/>
                    <a:pt x="1" y="47"/>
                  </a:cubicBezTo>
                  <a:cubicBezTo>
                    <a:pt x="0" y="4"/>
                    <a:pt x="0" y="4"/>
                    <a:pt x="0" y="4"/>
                  </a:cubicBezTo>
                  <a:cubicBezTo>
                    <a:pt x="0" y="2"/>
                    <a:pt x="2" y="0"/>
                    <a:pt x="5" y="0"/>
                  </a:cubicBezTo>
                  <a:cubicBezTo>
                    <a:pt x="64" y="0"/>
                    <a:pt x="64" y="0"/>
                    <a:pt x="64" y="0"/>
                  </a:cubicBezTo>
                  <a:cubicBezTo>
                    <a:pt x="66" y="0"/>
                    <a:pt x="68" y="2"/>
                    <a:pt x="68" y="4"/>
                  </a:cubicBezTo>
                  <a:cubicBezTo>
                    <a:pt x="69" y="47"/>
                    <a:pt x="69" y="47"/>
                    <a:pt x="69" y="47"/>
                  </a:cubicBezTo>
                  <a:cubicBezTo>
                    <a:pt x="69" y="48"/>
                    <a:pt x="68" y="49"/>
                    <a:pt x="67" y="50"/>
                  </a:cubicBezTo>
                  <a:cubicBezTo>
                    <a:pt x="66" y="51"/>
                    <a:pt x="65" y="51"/>
                    <a:pt x="64" y="51"/>
                  </a:cubicBezTo>
                  <a:lnTo>
                    <a:pt x="5" y="52"/>
                  </a:lnTo>
                  <a:close/>
                  <a:moveTo>
                    <a:pt x="6" y="6"/>
                  </a:moveTo>
                  <a:cubicBezTo>
                    <a:pt x="7" y="46"/>
                    <a:pt x="7" y="46"/>
                    <a:pt x="7" y="46"/>
                  </a:cubicBezTo>
                  <a:cubicBezTo>
                    <a:pt x="62" y="45"/>
                    <a:pt x="62" y="45"/>
                    <a:pt x="62" y="45"/>
                  </a:cubicBezTo>
                  <a:cubicBezTo>
                    <a:pt x="62" y="6"/>
                    <a:pt x="62" y="6"/>
                    <a:pt x="62" y="6"/>
                  </a:cubicBezTo>
                  <a:lnTo>
                    <a:pt x="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64" name="组合 263"/>
          <p:cNvGrpSpPr/>
          <p:nvPr/>
        </p:nvGrpSpPr>
        <p:grpSpPr>
          <a:xfrm>
            <a:off x="1151128" y="5556033"/>
            <a:ext cx="406299" cy="406299"/>
            <a:chOff x="1087439" y="4967288"/>
            <a:chExt cx="419100" cy="419100"/>
          </a:xfrm>
          <a:solidFill>
            <a:srgbClr val="2EC4B6"/>
          </a:solidFill>
        </p:grpSpPr>
        <p:sp>
          <p:nvSpPr>
            <p:cNvPr id="213" name="Freeform 192"/>
            <p:cNvSpPr>
              <a:spLocks noEditPoints="1"/>
            </p:cNvSpPr>
            <p:nvPr/>
          </p:nvSpPr>
          <p:spPr bwMode="auto">
            <a:xfrm>
              <a:off x="1087439" y="4967288"/>
              <a:ext cx="419100" cy="419100"/>
            </a:xfrm>
            <a:custGeom>
              <a:avLst/>
              <a:gdLst>
                <a:gd name="T0" fmla="*/ 92 w 184"/>
                <a:gd name="T1" fmla="*/ 184 h 184"/>
                <a:gd name="T2" fmla="*/ 0 w 184"/>
                <a:gd name="T3" fmla="*/ 92 h 184"/>
                <a:gd name="T4" fmla="*/ 92 w 184"/>
                <a:gd name="T5" fmla="*/ 0 h 184"/>
                <a:gd name="T6" fmla="*/ 184 w 184"/>
                <a:gd name="T7" fmla="*/ 92 h 184"/>
                <a:gd name="T8" fmla="*/ 92 w 184"/>
                <a:gd name="T9" fmla="*/ 184 h 184"/>
                <a:gd name="T10" fmla="*/ 92 w 184"/>
                <a:gd name="T11" fmla="*/ 6 h 184"/>
                <a:gd name="T12" fmla="*/ 6 w 184"/>
                <a:gd name="T13" fmla="*/ 92 h 184"/>
                <a:gd name="T14" fmla="*/ 92 w 184"/>
                <a:gd name="T15" fmla="*/ 178 h 184"/>
                <a:gd name="T16" fmla="*/ 178 w 184"/>
                <a:gd name="T17" fmla="*/ 92 h 184"/>
                <a:gd name="T18" fmla="*/ 92 w 184"/>
                <a:gd name="T19" fmla="*/ 6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 h="184">
                  <a:moveTo>
                    <a:pt x="92" y="184"/>
                  </a:moveTo>
                  <a:cubicBezTo>
                    <a:pt x="41" y="184"/>
                    <a:pt x="0" y="143"/>
                    <a:pt x="0" y="92"/>
                  </a:cubicBezTo>
                  <a:cubicBezTo>
                    <a:pt x="0" y="41"/>
                    <a:pt x="41" y="0"/>
                    <a:pt x="92" y="0"/>
                  </a:cubicBezTo>
                  <a:cubicBezTo>
                    <a:pt x="143" y="0"/>
                    <a:pt x="184" y="41"/>
                    <a:pt x="184" y="92"/>
                  </a:cubicBezTo>
                  <a:cubicBezTo>
                    <a:pt x="184" y="143"/>
                    <a:pt x="143" y="184"/>
                    <a:pt x="92" y="184"/>
                  </a:cubicBezTo>
                  <a:close/>
                  <a:moveTo>
                    <a:pt x="92" y="6"/>
                  </a:moveTo>
                  <a:cubicBezTo>
                    <a:pt x="45" y="6"/>
                    <a:pt x="6" y="44"/>
                    <a:pt x="6" y="92"/>
                  </a:cubicBezTo>
                  <a:cubicBezTo>
                    <a:pt x="6" y="139"/>
                    <a:pt x="45" y="178"/>
                    <a:pt x="92" y="178"/>
                  </a:cubicBezTo>
                  <a:cubicBezTo>
                    <a:pt x="140" y="178"/>
                    <a:pt x="178" y="139"/>
                    <a:pt x="178" y="92"/>
                  </a:cubicBezTo>
                  <a:cubicBezTo>
                    <a:pt x="178" y="44"/>
                    <a:pt x="140" y="6"/>
                    <a:pt x="92"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4" name="Freeform 193"/>
            <p:cNvSpPr>
              <a:spLocks noEditPoints="1"/>
            </p:cNvSpPr>
            <p:nvPr/>
          </p:nvSpPr>
          <p:spPr bwMode="auto">
            <a:xfrm>
              <a:off x="1154114" y="5022850"/>
              <a:ext cx="285750" cy="363538"/>
            </a:xfrm>
            <a:custGeom>
              <a:avLst/>
              <a:gdLst>
                <a:gd name="T0" fmla="*/ 2 w 126"/>
                <a:gd name="T1" fmla="*/ 137 h 160"/>
                <a:gd name="T2" fmla="*/ 2 w 126"/>
                <a:gd name="T3" fmla="*/ 133 h 160"/>
                <a:gd name="T4" fmla="*/ 40 w 126"/>
                <a:gd name="T5" fmla="*/ 111 h 160"/>
                <a:gd name="T6" fmla="*/ 43 w 126"/>
                <a:gd name="T7" fmla="*/ 92 h 160"/>
                <a:gd name="T8" fmla="*/ 28 w 126"/>
                <a:gd name="T9" fmla="*/ 66 h 160"/>
                <a:gd name="T10" fmla="*/ 36 w 126"/>
                <a:gd name="T11" fmla="*/ 11 h 160"/>
                <a:gd name="T12" fmla="*/ 65 w 126"/>
                <a:gd name="T13" fmla="*/ 0 h 160"/>
                <a:gd name="T14" fmla="*/ 81 w 126"/>
                <a:gd name="T15" fmla="*/ 7 h 160"/>
                <a:gd name="T16" fmla="*/ 97 w 126"/>
                <a:gd name="T17" fmla="*/ 56 h 160"/>
                <a:gd name="T18" fmla="*/ 91 w 126"/>
                <a:gd name="T19" fmla="*/ 75 h 160"/>
                <a:gd name="T20" fmla="*/ 83 w 126"/>
                <a:gd name="T21" fmla="*/ 105 h 160"/>
                <a:gd name="T22" fmla="*/ 88 w 126"/>
                <a:gd name="T23" fmla="*/ 113 h 160"/>
                <a:gd name="T24" fmla="*/ 124 w 126"/>
                <a:gd name="T25" fmla="*/ 133 h 160"/>
                <a:gd name="T26" fmla="*/ 124 w 126"/>
                <a:gd name="T27" fmla="*/ 137 h 160"/>
                <a:gd name="T28" fmla="*/ 9 w 126"/>
                <a:gd name="T29" fmla="*/ 135 h 160"/>
                <a:gd name="T30" fmla="*/ 117 w 126"/>
                <a:gd name="T31" fmla="*/ 135 h 160"/>
                <a:gd name="T32" fmla="*/ 84 w 126"/>
                <a:gd name="T33" fmla="*/ 117 h 160"/>
                <a:gd name="T34" fmla="*/ 77 w 126"/>
                <a:gd name="T35" fmla="*/ 106 h 160"/>
                <a:gd name="T36" fmla="*/ 78 w 126"/>
                <a:gd name="T37" fmla="*/ 89 h 160"/>
                <a:gd name="T38" fmla="*/ 87 w 126"/>
                <a:gd name="T39" fmla="*/ 67 h 160"/>
                <a:gd name="T40" fmla="*/ 92 w 126"/>
                <a:gd name="T41" fmla="*/ 65 h 160"/>
                <a:gd name="T42" fmla="*/ 90 w 126"/>
                <a:gd name="T43" fmla="*/ 59 h 160"/>
                <a:gd name="T44" fmla="*/ 90 w 126"/>
                <a:gd name="T45" fmla="*/ 17 h 160"/>
                <a:gd name="T46" fmla="*/ 80 w 126"/>
                <a:gd name="T47" fmla="*/ 13 h 160"/>
                <a:gd name="T48" fmla="*/ 75 w 126"/>
                <a:gd name="T49" fmla="*/ 9 h 160"/>
                <a:gd name="T50" fmla="*/ 64 w 126"/>
                <a:gd name="T51" fmla="*/ 7 h 160"/>
                <a:gd name="T52" fmla="*/ 36 w 126"/>
                <a:gd name="T53" fmla="*/ 57 h 160"/>
                <a:gd name="T54" fmla="*/ 34 w 126"/>
                <a:gd name="T55" fmla="*/ 60 h 160"/>
                <a:gd name="T56" fmla="*/ 37 w 126"/>
                <a:gd name="T57" fmla="*/ 70 h 160"/>
                <a:gd name="T58" fmla="*/ 40 w 126"/>
                <a:gd name="T59" fmla="*/ 72 h 160"/>
                <a:gd name="T60" fmla="*/ 49 w 126"/>
                <a:gd name="T61" fmla="*/ 89 h 160"/>
                <a:gd name="T62" fmla="*/ 49 w 126"/>
                <a:gd name="T63" fmla="*/ 107 h 160"/>
                <a:gd name="T64" fmla="*/ 33 w 126"/>
                <a:gd name="T65" fmla="*/ 122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160">
                  <a:moveTo>
                    <a:pt x="63" y="160"/>
                  </a:moveTo>
                  <a:cubicBezTo>
                    <a:pt x="41" y="160"/>
                    <a:pt x="19" y="152"/>
                    <a:pt x="2" y="137"/>
                  </a:cubicBezTo>
                  <a:cubicBezTo>
                    <a:pt x="0" y="135"/>
                    <a:pt x="0" y="135"/>
                    <a:pt x="0" y="135"/>
                  </a:cubicBezTo>
                  <a:cubicBezTo>
                    <a:pt x="2" y="133"/>
                    <a:pt x="2" y="133"/>
                    <a:pt x="2" y="133"/>
                  </a:cubicBezTo>
                  <a:cubicBezTo>
                    <a:pt x="8" y="126"/>
                    <a:pt x="18" y="120"/>
                    <a:pt x="31" y="116"/>
                  </a:cubicBezTo>
                  <a:cubicBezTo>
                    <a:pt x="36" y="114"/>
                    <a:pt x="38" y="113"/>
                    <a:pt x="40" y="111"/>
                  </a:cubicBezTo>
                  <a:cubicBezTo>
                    <a:pt x="42" y="110"/>
                    <a:pt x="43" y="108"/>
                    <a:pt x="43" y="106"/>
                  </a:cubicBezTo>
                  <a:cubicBezTo>
                    <a:pt x="43" y="105"/>
                    <a:pt x="43" y="98"/>
                    <a:pt x="43" y="92"/>
                  </a:cubicBezTo>
                  <a:cubicBezTo>
                    <a:pt x="40" y="88"/>
                    <a:pt x="37" y="83"/>
                    <a:pt x="34" y="75"/>
                  </a:cubicBezTo>
                  <a:cubicBezTo>
                    <a:pt x="32" y="74"/>
                    <a:pt x="29" y="70"/>
                    <a:pt x="28" y="66"/>
                  </a:cubicBezTo>
                  <a:cubicBezTo>
                    <a:pt x="27" y="62"/>
                    <a:pt x="28" y="58"/>
                    <a:pt x="29" y="56"/>
                  </a:cubicBezTo>
                  <a:cubicBezTo>
                    <a:pt x="26" y="36"/>
                    <a:pt x="28" y="21"/>
                    <a:pt x="36" y="11"/>
                  </a:cubicBezTo>
                  <a:cubicBezTo>
                    <a:pt x="42" y="4"/>
                    <a:pt x="52" y="0"/>
                    <a:pt x="64" y="0"/>
                  </a:cubicBezTo>
                  <a:cubicBezTo>
                    <a:pt x="65" y="0"/>
                    <a:pt x="65" y="0"/>
                    <a:pt x="65" y="0"/>
                  </a:cubicBezTo>
                  <a:cubicBezTo>
                    <a:pt x="75" y="0"/>
                    <a:pt x="78" y="2"/>
                    <a:pt x="80" y="6"/>
                  </a:cubicBezTo>
                  <a:cubicBezTo>
                    <a:pt x="80" y="6"/>
                    <a:pt x="81" y="7"/>
                    <a:pt x="81" y="7"/>
                  </a:cubicBezTo>
                  <a:cubicBezTo>
                    <a:pt x="87" y="7"/>
                    <a:pt x="92" y="9"/>
                    <a:pt x="95" y="14"/>
                  </a:cubicBezTo>
                  <a:cubicBezTo>
                    <a:pt x="101" y="22"/>
                    <a:pt x="102" y="38"/>
                    <a:pt x="97" y="56"/>
                  </a:cubicBezTo>
                  <a:cubicBezTo>
                    <a:pt x="99" y="58"/>
                    <a:pt x="99" y="62"/>
                    <a:pt x="98" y="66"/>
                  </a:cubicBezTo>
                  <a:cubicBezTo>
                    <a:pt x="97" y="71"/>
                    <a:pt x="94" y="74"/>
                    <a:pt x="91" y="75"/>
                  </a:cubicBezTo>
                  <a:cubicBezTo>
                    <a:pt x="89" y="83"/>
                    <a:pt x="87" y="88"/>
                    <a:pt x="83" y="92"/>
                  </a:cubicBezTo>
                  <a:cubicBezTo>
                    <a:pt x="83" y="105"/>
                    <a:pt x="83" y="105"/>
                    <a:pt x="83" y="105"/>
                  </a:cubicBezTo>
                  <a:cubicBezTo>
                    <a:pt x="84" y="108"/>
                    <a:pt x="85" y="109"/>
                    <a:pt x="87" y="111"/>
                  </a:cubicBezTo>
                  <a:cubicBezTo>
                    <a:pt x="88" y="113"/>
                    <a:pt x="88" y="113"/>
                    <a:pt x="88" y="113"/>
                  </a:cubicBezTo>
                  <a:cubicBezTo>
                    <a:pt x="90" y="114"/>
                    <a:pt x="91" y="114"/>
                    <a:pt x="96" y="116"/>
                  </a:cubicBezTo>
                  <a:cubicBezTo>
                    <a:pt x="108" y="120"/>
                    <a:pt x="119" y="126"/>
                    <a:pt x="124" y="133"/>
                  </a:cubicBezTo>
                  <a:cubicBezTo>
                    <a:pt x="126" y="135"/>
                    <a:pt x="126" y="135"/>
                    <a:pt x="126" y="135"/>
                  </a:cubicBezTo>
                  <a:cubicBezTo>
                    <a:pt x="124" y="137"/>
                    <a:pt x="124" y="137"/>
                    <a:pt x="124" y="137"/>
                  </a:cubicBezTo>
                  <a:cubicBezTo>
                    <a:pt x="107" y="152"/>
                    <a:pt x="86" y="160"/>
                    <a:pt x="63" y="160"/>
                  </a:cubicBezTo>
                  <a:close/>
                  <a:moveTo>
                    <a:pt x="9" y="135"/>
                  </a:moveTo>
                  <a:cubicBezTo>
                    <a:pt x="24" y="147"/>
                    <a:pt x="43" y="154"/>
                    <a:pt x="63" y="154"/>
                  </a:cubicBezTo>
                  <a:cubicBezTo>
                    <a:pt x="83" y="154"/>
                    <a:pt x="102" y="147"/>
                    <a:pt x="117" y="135"/>
                  </a:cubicBezTo>
                  <a:cubicBezTo>
                    <a:pt x="112" y="130"/>
                    <a:pt x="104" y="125"/>
                    <a:pt x="94" y="122"/>
                  </a:cubicBezTo>
                  <a:cubicBezTo>
                    <a:pt x="88" y="120"/>
                    <a:pt x="86" y="119"/>
                    <a:pt x="84" y="117"/>
                  </a:cubicBezTo>
                  <a:cubicBezTo>
                    <a:pt x="83" y="116"/>
                    <a:pt x="83" y="116"/>
                    <a:pt x="83" y="116"/>
                  </a:cubicBezTo>
                  <a:cubicBezTo>
                    <a:pt x="80" y="114"/>
                    <a:pt x="78" y="111"/>
                    <a:pt x="77" y="106"/>
                  </a:cubicBezTo>
                  <a:cubicBezTo>
                    <a:pt x="77" y="90"/>
                    <a:pt x="77" y="90"/>
                    <a:pt x="77" y="90"/>
                  </a:cubicBezTo>
                  <a:cubicBezTo>
                    <a:pt x="78" y="89"/>
                    <a:pt x="78" y="89"/>
                    <a:pt x="78" y="89"/>
                  </a:cubicBezTo>
                  <a:cubicBezTo>
                    <a:pt x="82" y="85"/>
                    <a:pt x="84" y="79"/>
                    <a:pt x="86" y="71"/>
                  </a:cubicBezTo>
                  <a:cubicBezTo>
                    <a:pt x="87" y="67"/>
                    <a:pt x="87" y="67"/>
                    <a:pt x="87" y="67"/>
                  </a:cubicBezTo>
                  <a:cubicBezTo>
                    <a:pt x="90" y="69"/>
                    <a:pt x="90" y="69"/>
                    <a:pt x="90" y="69"/>
                  </a:cubicBezTo>
                  <a:cubicBezTo>
                    <a:pt x="91" y="68"/>
                    <a:pt x="92" y="67"/>
                    <a:pt x="92" y="65"/>
                  </a:cubicBezTo>
                  <a:cubicBezTo>
                    <a:pt x="93" y="63"/>
                    <a:pt x="93" y="61"/>
                    <a:pt x="92" y="60"/>
                  </a:cubicBezTo>
                  <a:cubicBezTo>
                    <a:pt x="90" y="59"/>
                    <a:pt x="90" y="59"/>
                    <a:pt x="90" y="59"/>
                  </a:cubicBezTo>
                  <a:cubicBezTo>
                    <a:pt x="90" y="56"/>
                    <a:pt x="90" y="56"/>
                    <a:pt x="90" y="56"/>
                  </a:cubicBezTo>
                  <a:cubicBezTo>
                    <a:pt x="95" y="39"/>
                    <a:pt x="95" y="24"/>
                    <a:pt x="90" y="17"/>
                  </a:cubicBezTo>
                  <a:cubicBezTo>
                    <a:pt x="88" y="15"/>
                    <a:pt x="85" y="13"/>
                    <a:pt x="81" y="13"/>
                  </a:cubicBezTo>
                  <a:cubicBezTo>
                    <a:pt x="80" y="13"/>
                    <a:pt x="80" y="13"/>
                    <a:pt x="80" y="13"/>
                  </a:cubicBezTo>
                  <a:cubicBezTo>
                    <a:pt x="79" y="13"/>
                    <a:pt x="79" y="13"/>
                    <a:pt x="79" y="13"/>
                  </a:cubicBezTo>
                  <a:cubicBezTo>
                    <a:pt x="77" y="12"/>
                    <a:pt x="76" y="10"/>
                    <a:pt x="75" y="9"/>
                  </a:cubicBezTo>
                  <a:cubicBezTo>
                    <a:pt x="74" y="8"/>
                    <a:pt x="73" y="7"/>
                    <a:pt x="65" y="7"/>
                  </a:cubicBezTo>
                  <a:cubicBezTo>
                    <a:pt x="64" y="7"/>
                    <a:pt x="64" y="7"/>
                    <a:pt x="64" y="7"/>
                  </a:cubicBezTo>
                  <a:cubicBezTo>
                    <a:pt x="54" y="7"/>
                    <a:pt x="46" y="10"/>
                    <a:pt x="41" y="15"/>
                  </a:cubicBezTo>
                  <a:cubicBezTo>
                    <a:pt x="34" y="24"/>
                    <a:pt x="32" y="38"/>
                    <a:pt x="36" y="57"/>
                  </a:cubicBezTo>
                  <a:cubicBezTo>
                    <a:pt x="37" y="60"/>
                    <a:pt x="37" y="60"/>
                    <a:pt x="37" y="60"/>
                  </a:cubicBezTo>
                  <a:cubicBezTo>
                    <a:pt x="34" y="60"/>
                    <a:pt x="34" y="60"/>
                    <a:pt x="34" y="60"/>
                  </a:cubicBezTo>
                  <a:cubicBezTo>
                    <a:pt x="34" y="61"/>
                    <a:pt x="34" y="63"/>
                    <a:pt x="34" y="65"/>
                  </a:cubicBezTo>
                  <a:cubicBezTo>
                    <a:pt x="35" y="67"/>
                    <a:pt x="37" y="69"/>
                    <a:pt x="37" y="70"/>
                  </a:cubicBezTo>
                  <a:cubicBezTo>
                    <a:pt x="40" y="69"/>
                    <a:pt x="40" y="69"/>
                    <a:pt x="40" y="69"/>
                  </a:cubicBezTo>
                  <a:cubicBezTo>
                    <a:pt x="40" y="72"/>
                    <a:pt x="40" y="72"/>
                    <a:pt x="40" y="72"/>
                  </a:cubicBezTo>
                  <a:cubicBezTo>
                    <a:pt x="43" y="80"/>
                    <a:pt x="45" y="85"/>
                    <a:pt x="48" y="89"/>
                  </a:cubicBezTo>
                  <a:cubicBezTo>
                    <a:pt x="49" y="89"/>
                    <a:pt x="49" y="89"/>
                    <a:pt x="49" y="89"/>
                  </a:cubicBezTo>
                  <a:cubicBezTo>
                    <a:pt x="49" y="91"/>
                    <a:pt x="49" y="91"/>
                    <a:pt x="49" y="91"/>
                  </a:cubicBezTo>
                  <a:cubicBezTo>
                    <a:pt x="49" y="94"/>
                    <a:pt x="50" y="105"/>
                    <a:pt x="49" y="107"/>
                  </a:cubicBezTo>
                  <a:cubicBezTo>
                    <a:pt x="49" y="110"/>
                    <a:pt x="47" y="113"/>
                    <a:pt x="44" y="116"/>
                  </a:cubicBezTo>
                  <a:cubicBezTo>
                    <a:pt x="42" y="119"/>
                    <a:pt x="38" y="120"/>
                    <a:pt x="33" y="122"/>
                  </a:cubicBezTo>
                  <a:cubicBezTo>
                    <a:pt x="23" y="125"/>
                    <a:pt x="14" y="129"/>
                    <a:pt x="9" y="1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65" name="组合 264"/>
          <p:cNvGrpSpPr/>
          <p:nvPr/>
        </p:nvGrpSpPr>
        <p:grpSpPr>
          <a:xfrm>
            <a:off x="2008357" y="5545259"/>
            <a:ext cx="384753" cy="407838"/>
            <a:chOff x="1971676" y="4956175"/>
            <a:chExt cx="396875" cy="420688"/>
          </a:xfrm>
          <a:solidFill>
            <a:srgbClr val="2EC4B6"/>
          </a:solidFill>
        </p:grpSpPr>
        <p:sp>
          <p:nvSpPr>
            <p:cNvPr id="215" name="Freeform 194"/>
            <p:cNvSpPr>
              <a:spLocks/>
            </p:cNvSpPr>
            <p:nvPr/>
          </p:nvSpPr>
          <p:spPr bwMode="auto">
            <a:xfrm>
              <a:off x="2027239" y="4956175"/>
              <a:ext cx="44450" cy="41275"/>
            </a:xfrm>
            <a:custGeom>
              <a:avLst/>
              <a:gdLst>
                <a:gd name="T0" fmla="*/ 20 w 20"/>
                <a:gd name="T1" fmla="*/ 18 h 18"/>
                <a:gd name="T2" fmla="*/ 14 w 20"/>
                <a:gd name="T3" fmla="*/ 18 h 18"/>
                <a:gd name="T4" fmla="*/ 14 w 20"/>
                <a:gd name="T5" fmla="*/ 10 h 18"/>
                <a:gd name="T6" fmla="*/ 10 w 20"/>
                <a:gd name="T7" fmla="*/ 6 h 18"/>
                <a:gd name="T8" fmla="*/ 6 w 20"/>
                <a:gd name="T9" fmla="*/ 10 h 18"/>
                <a:gd name="T10" fmla="*/ 6 w 20"/>
                <a:gd name="T11" fmla="*/ 18 h 18"/>
                <a:gd name="T12" fmla="*/ 0 w 20"/>
                <a:gd name="T13" fmla="*/ 18 h 18"/>
                <a:gd name="T14" fmla="*/ 0 w 20"/>
                <a:gd name="T15" fmla="*/ 10 h 18"/>
                <a:gd name="T16" fmla="*/ 10 w 20"/>
                <a:gd name="T17" fmla="*/ 0 h 18"/>
                <a:gd name="T18" fmla="*/ 20 w 20"/>
                <a:gd name="T19" fmla="*/ 10 h 18"/>
                <a:gd name="T20" fmla="*/ 20 w 20"/>
                <a:gd name="T21"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18">
                  <a:moveTo>
                    <a:pt x="20" y="18"/>
                  </a:moveTo>
                  <a:cubicBezTo>
                    <a:pt x="14" y="18"/>
                    <a:pt x="14" y="18"/>
                    <a:pt x="14" y="18"/>
                  </a:cubicBezTo>
                  <a:cubicBezTo>
                    <a:pt x="14" y="10"/>
                    <a:pt x="14" y="10"/>
                    <a:pt x="14" y="10"/>
                  </a:cubicBezTo>
                  <a:cubicBezTo>
                    <a:pt x="14" y="8"/>
                    <a:pt x="12" y="6"/>
                    <a:pt x="10" y="6"/>
                  </a:cubicBezTo>
                  <a:cubicBezTo>
                    <a:pt x="8" y="6"/>
                    <a:pt x="6" y="8"/>
                    <a:pt x="6" y="10"/>
                  </a:cubicBezTo>
                  <a:cubicBezTo>
                    <a:pt x="6" y="18"/>
                    <a:pt x="6" y="18"/>
                    <a:pt x="6" y="18"/>
                  </a:cubicBezTo>
                  <a:cubicBezTo>
                    <a:pt x="0" y="18"/>
                    <a:pt x="0" y="18"/>
                    <a:pt x="0" y="18"/>
                  </a:cubicBezTo>
                  <a:cubicBezTo>
                    <a:pt x="0" y="10"/>
                    <a:pt x="0" y="10"/>
                    <a:pt x="0" y="10"/>
                  </a:cubicBezTo>
                  <a:cubicBezTo>
                    <a:pt x="0" y="4"/>
                    <a:pt x="4" y="0"/>
                    <a:pt x="10" y="0"/>
                  </a:cubicBezTo>
                  <a:cubicBezTo>
                    <a:pt x="15" y="0"/>
                    <a:pt x="20" y="4"/>
                    <a:pt x="20" y="10"/>
                  </a:cubicBezTo>
                  <a:lnTo>
                    <a:pt x="2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6" name="Freeform 195"/>
            <p:cNvSpPr>
              <a:spLocks/>
            </p:cNvSpPr>
            <p:nvPr/>
          </p:nvSpPr>
          <p:spPr bwMode="auto">
            <a:xfrm>
              <a:off x="2266951" y="4956175"/>
              <a:ext cx="49213" cy="41275"/>
            </a:xfrm>
            <a:custGeom>
              <a:avLst/>
              <a:gdLst>
                <a:gd name="T0" fmla="*/ 21 w 21"/>
                <a:gd name="T1" fmla="*/ 18 h 18"/>
                <a:gd name="T2" fmla="*/ 14 w 21"/>
                <a:gd name="T3" fmla="*/ 18 h 18"/>
                <a:gd name="T4" fmla="*/ 14 w 21"/>
                <a:gd name="T5" fmla="*/ 10 h 18"/>
                <a:gd name="T6" fmla="*/ 10 w 21"/>
                <a:gd name="T7" fmla="*/ 6 h 18"/>
                <a:gd name="T8" fmla="*/ 7 w 21"/>
                <a:gd name="T9" fmla="*/ 10 h 18"/>
                <a:gd name="T10" fmla="*/ 7 w 21"/>
                <a:gd name="T11" fmla="*/ 18 h 18"/>
                <a:gd name="T12" fmla="*/ 0 w 21"/>
                <a:gd name="T13" fmla="*/ 18 h 18"/>
                <a:gd name="T14" fmla="*/ 0 w 21"/>
                <a:gd name="T15" fmla="*/ 10 h 18"/>
                <a:gd name="T16" fmla="*/ 10 w 21"/>
                <a:gd name="T17" fmla="*/ 0 h 18"/>
                <a:gd name="T18" fmla="*/ 21 w 21"/>
                <a:gd name="T19" fmla="*/ 10 h 18"/>
                <a:gd name="T20" fmla="*/ 21 w 21"/>
                <a:gd name="T21"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8">
                  <a:moveTo>
                    <a:pt x="21" y="18"/>
                  </a:moveTo>
                  <a:cubicBezTo>
                    <a:pt x="14" y="18"/>
                    <a:pt x="14" y="18"/>
                    <a:pt x="14" y="18"/>
                  </a:cubicBezTo>
                  <a:cubicBezTo>
                    <a:pt x="14" y="10"/>
                    <a:pt x="14" y="10"/>
                    <a:pt x="14" y="10"/>
                  </a:cubicBezTo>
                  <a:cubicBezTo>
                    <a:pt x="14" y="8"/>
                    <a:pt x="13" y="6"/>
                    <a:pt x="10" y="6"/>
                  </a:cubicBezTo>
                  <a:cubicBezTo>
                    <a:pt x="8" y="6"/>
                    <a:pt x="7" y="8"/>
                    <a:pt x="7" y="10"/>
                  </a:cubicBezTo>
                  <a:cubicBezTo>
                    <a:pt x="7" y="18"/>
                    <a:pt x="7" y="18"/>
                    <a:pt x="7" y="18"/>
                  </a:cubicBezTo>
                  <a:cubicBezTo>
                    <a:pt x="0" y="18"/>
                    <a:pt x="0" y="18"/>
                    <a:pt x="0" y="18"/>
                  </a:cubicBezTo>
                  <a:cubicBezTo>
                    <a:pt x="0" y="10"/>
                    <a:pt x="0" y="10"/>
                    <a:pt x="0" y="10"/>
                  </a:cubicBezTo>
                  <a:cubicBezTo>
                    <a:pt x="0" y="4"/>
                    <a:pt x="5" y="0"/>
                    <a:pt x="10" y="0"/>
                  </a:cubicBezTo>
                  <a:cubicBezTo>
                    <a:pt x="16" y="0"/>
                    <a:pt x="21" y="4"/>
                    <a:pt x="21" y="10"/>
                  </a:cubicBezTo>
                  <a:lnTo>
                    <a:pt x="21"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7" name="Freeform 196"/>
            <p:cNvSpPr>
              <a:spLocks noEditPoints="1"/>
            </p:cNvSpPr>
            <p:nvPr/>
          </p:nvSpPr>
          <p:spPr bwMode="auto">
            <a:xfrm>
              <a:off x="1971676" y="4991100"/>
              <a:ext cx="396875" cy="385763"/>
            </a:xfrm>
            <a:custGeom>
              <a:avLst/>
              <a:gdLst>
                <a:gd name="T0" fmla="*/ 164 w 174"/>
                <a:gd name="T1" fmla="*/ 170 h 170"/>
                <a:gd name="T2" fmla="*/ 10 w 174"/>
                <a:gd name="T3" fmla="*/ 170 h 170"/>
                <a:gd name="T4" fmla="*/ 0 w 174"/>
                <a:gd name="T5" fmla="*/ 160 h 170"/>
                <a:gd name="T6" fmla="*/ 0 w 174"/>
                <a:gd name="T7" fmla="*/ 10 h 170"/>
                <a:gd name="T8" fmla="*/ 10 w 174"/>
                <a:gd name="T9" fmla="*/ 0 h 170"/>
                <a:gd name="T10" fmla="*/ 30 w 174"/>
                <a:gd name="T11" fmla="*/ 0 h 170"/>
                <a:gd name="T12" fmla="*/ 30 w 174"/>
                <a:gd name="T13" fmla="*/ 14 h 170"/>
                <a:gd name="T14" fmla="*/ 34 w 174"/>
                <a:gd name="T15" fmla="*/ 18 h 170"/>
                <a:gd name="T16" fmla="*/ 38 w 174"/>
                <a:gd name="T17" fmla="*/ 14 h 170"/>
                <a:gd name="T18" fmla="*/ 38 w 174"/>
                <a:gd name="T19" fmla="*/ 0 h 170"/>
                <a:gd name="T20" fmla="*/ 137 w 174"/>
                <a:gd name="T21" fmla="*/ 0 h 170"/>
                <a:gd name="T22" fmla="*/ 137 w 174"/>
                <a:gd name="T23" fmla="*/ 14 h 170"/>
                <a:gd name="T24" fmla="*/ 140 w 174"/>
                <a:gd name="T25" fmla="*/ 18 h 170"/>
                <a:gd name="T26" fmla="*/ 144 w 174"/>
                <a:gd name="T27" fmla="*/ 14 h 170"/>
                <a:gd name="T28" fmla="*/ 144 w 174"/>
                <a:gd name="T29" fmla="*/ 0 h 170"/>
                <a:gd name="T30" fmla="*/ 164 w 174"/>
                <a:gd name="T31" fmla="*/ 0 h 170"/>
                <a:gd name="T32" fmla="*/ 174 w 174"/>
                <a:gd name="T33" fmla="*/ 10 h 170"/>
                <a:gd name="T34" fmla="*/ 174 w 174"/>
                <a:gd name="T35" fmla="*/ 160 h 170"/>
                <a:gd name="T36" fmla="*/ 164 w 174"/>
                <a:gd name="T37" fmla="*/ 170 h 170"/>
                <a:gd name="T38" fmla="*/ 10 w 174"/>
                <a:gd name="T39" fmla="*/ 6 h 170"/>
                <a:gd name="T40" fmla="*/ 6 w 174"/>
                <a:gd name="T41" fmla="*/ 10 h 170"/>
                <a:gd name="T42" fmla="*/ 6 w 174"/>
                <a:gd name="T43" fmla="*/ 160 h 170"/>
                <a:gd name="T44" fmla="*/ 10 w 174"/>
                <a:gd name="T45" fmla="*/ 164 h 170"/>
                <a:gd name="T46" fmla="*/ 164 w 174"/>
                <a:gd name="T47" fmla="*/ 164 h 170"/>
                <a:gd name="T48" fmla="*/ 168 w 174"/>
                <a:gd name="T49" fmla="*/ 160 h 170"/>
                <a:gd name="T50" fmla="*/ 168 w 174"/>
                <a:gd name="T51" fmla="*/ 10 h 170"/>
                <a:gd name="T52" fmla="*/ 164 w 174"/>
                <a:gd name="T53" fmla="*/ 6 h 170"/>
                <a:gd name="T54" fmla="*/ 151 w 174"/>
                <a:gd name="T55" fmla="*/ 6 h 170"/>
                <a:gd name="T56" fmla="*/ 151 w 174"/>
                <a:gd name="T57" fmla="*/ 14 h 170"/>
                <a:gd name="T58" fmla="*/ 140 w 174"/>
                <a:gd name="T59" fmla="*/ 24 h 170"/>
                <a:gd name="T60" fmla="*/ 130 w 174"/>
                <a:gd name="T61" fmla="*/ 14 h 170"/>
                <a:gd name="T62" fmla="*/ 130 w 174"/>
                <a:gd name="T63" fmla="*/ 6 h 170"/>
                <a:gd name="T64" fmla="*/ 44 w 174"/>
                <a:gd name="T65" fmla="*/ 6 h 170"/>
                <a:gd name="T66" fmla="*/ 44 w 174"/>
                <a:gd name="T67" fmla="*/ 14 h 170"/>
                <a:gd name="T68" fmla="*/ 34 w 174"/>
                <a:gd name="T69" fmla="*/ 24 h 170"/>
                <a:gd name="T70" fmla="*/ 24 w 174"/>
                <a:gd name="T71" fmla="*/ 14 h 170"/>
                <a:gd name="T72" fmla="*/ 24 w 174"/>
                <a:gd name="T73" fmla="*/ 6 h 170"/>
                <a:gd name="T74" fmla="*/ 10 w 174"/>
                <a:gd name="T75" fmla="*/ 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4" h="170">
                  <a:moveTo>
                    <a:pt x="164" y="170"/>
                  </a:moveTo>
                  <a:cubicBezTo>
                    <a:pt x="10" y="170"/>
                    <a:pt x="10" y="170"/>
                    <a:pt x="10" y="170"/>
                  </a:cubicBezTo>
                  <a:cubicBezTo>
                    <a:pt x="5" y="170"/>
                    <a:pt x="0" y="166"/>
                    <a:pt x="0" y="160"/>
                  </a:cubicBezTo>
                  <a:cubicBezTo>
                    <a:pt x="0" y="10"/>
                    <a:pt x="0" y="10"/>
                    <a:pt x="0" y="10"/>
                  </a:cubicBezTo>
                  <a:cubicBezTo>
                    <a:pt x="0" y="5"/>
                    <a:pt x="5" y="0"/>
                    <a:pt x="10" y="0"/>
                  </a:cubicBezTo>
                  <a:cubicBezTo>
                    <a:pt x="30" y="0"/>
                    <a:pt x="30" y="0"/>
                    <a:pt x="30" y="0"/>
                  </a:cubicBezTo>
                  <a:cubicBezTo>
                    <a:pt x="30" y="14"/>
                    <a:pt x="30" y="14"/>
                    <a:pt x="30" y="14"/>
                  </a:cubicBezTo>
                  <a:cubicBezTo>
                    <a:pt x="30" y="16"/>
                    <a:pt x="32" y="18"/>
                    <a:pt x="34" y="18"/>
                  </a:cubicBezTo>
                  <a:cubicBezTo>
                    <a:pt x="36" y="18"/>
                    <a:pt x="38" y="16"/>
                    <a:pt x="38" y="14"/>
                  </a:cubicBezTo>
                  <a:cubicBezTo>
                    <a:pt x="38" y="0"/>
                    <a:pt x="38" y="0"/>
                    <a:pt x="38" y="0"/>
                  </a:cubicBezTo>
                  <a:cubicBezTo>
                    <a:pt x="137" y="0"/>
                    <a:pt x="137" y="0"/>
                    <a:pt x="137" y="0"/>
                  </a:cubicBezTo>
                  <a:cubicBezTo>
                    <a:pt x="137" y="14"/>
                    <a:pt x="137" y="14"/>
                    <a:pt x="137" y="14"/>
                  </a:cubicBezTo>
                  <a:cubicBezTo>
                    <a:pt x="137" y="16"/>
                    <a:pt x="138" y="18"/>
                    <a:pt x="140" y="18"/>
                  </a:cubicBezTo>
                  <a:cubicBezTo>
                    <a:pt x="143" y="18"/>
                    <a:pt x="144" y="16"/>
                    <a:pt x="144" y="14"/>
                  </a:cubicBezTo>
                  <a:cubicBezTo>
                    <a:pt x="144" y="0"/>
                    <a:pt x="144" y="0"/>
                    <a:pt x="144" y="0"/>
                  </a:cubicBezTo>
                  <a:cubicBezTo>
                    <a:pt x="164" y="0"/>
                    <a:pt x="164" y="0"/>
                    <a:pt x="164" y="0"/>
                  </a:cubicBezTo>
                  <a:cubicBezTo>
                    <a:pt x="170" y="0"/>
                    <a:pt x="174" y="5"/>
                    <a:pt x="174" y="10"/>
                  </a:cubicBezTo>
                  <a:cubicBezTo>
                    <a:pt x="174" y="160"/>
                    <a:pt x="174" y="160"/>
                    <a:pt x="174" y="160"/>
                  </a:cubicBezTo>
                  <a:cubicBezTo>
                    <a:pt x="174" y="166"/>
                    <a:pt x="170" y="170"/>
                    <a:pt x="164" y="170"/>
                  </a:cubicBezTo>
                  <a:close/>
                  <a:moveTo>
                    <a:pt x="10" y="6"/>
                  </a:moveTo>
                  <a:cubicBezTo>
                    <a:pt x="8" y="6"/>
                    <a:pt x="6" y="8"/>
                    <a:pt x="6" y="10"/>
                  </a:cubicBezTo>
                  <a:cubicBezTo>
                    <a:pt x="6" y="160"/>
                    <a:pt x="6" y="160"/>
                    <a:pt x="6" y="160"/>
                  </a:cubicBezTo>
                  <a:cubicBezTo>
                    <a:pt x="6" y="162"/>
                    <a:pt x="8" y="164"/>
                    <a:pt x="10" y="164"/>
                  </a:cubicBezTo>
                  <a:cubicBezTo>
                    <a:pt x="164" y="164"/>
                    <a:pt x="164" y="164"/>
                    <a:pt x="164" y="164"/>
                  </a:cubicBezTo>
                  <a:cubicBezTo>
                    <a:pt x="166" y="164"/>
                    <a:pt x="168" y="162"/>
                    <a:pt x="168" y="160"/>
                  </a:cubicBezTo>
                  <a:cubicBezTo>
                    <a:pt x="168" y="10"/>
                    <a:pt x="168" y="10"/>
                    <a:pt x="168" y="10"/>
                  </a:cubicBezTo>
                  <a:cubicBezTo>
                    <a:pt x="168" y="8"/>
                    <a:pt x="166" y="6"/>
                    <a:pt x="164" y="6"/>
                  </a:cubicBezTo>
                  <a:cubicBezTo>
                    <a:pt x="151" y="6"/>
                    <a:pt x="151" y="6"/>
                    <a:pt x="151" y="6"/>
                  </a:cubicBezTo>
                  <a:cubicBezTo>
                    <a:pt x="151" y="14"/>
                    <a:pt x="151" y="14"/>
                    <a:pt x="151" y="14"/>
                  </a:cubicBezTo>
                  <a:cubicBezTo>
                    <a:pt x="151" y="20"/>
                    <a:pt x="146" y="24"/>
                    <a:pt x="140" y="24"/>
                  </a:cubicBezTo>
                  <a:cubicBezTo>
                    <a:pt x="135" y="24"/>
                    <a:pt x="130" y="20"/>
                    <a:pt x="130" y="14"/>
                  </a:cubicBezTo>
                  <a:cubicBezTo>
                    <a:pt x="130" y="6"/>
                    <a:pt x="130" y="6"/>
                    <a:pt x="130" y="6"/>
                  </a:cubicBezTo>
                  <a:cubicBezTo>
                    <a:pt x="44" y="6"/>
                    <a:pt x="44" y="6"/>
                    <a:pt x="44" y="6"/>
                  </a:cubicBezTo>
                  <a:cubicBezTo>
                    <a:pt x="44" y="14"/>
                    <a:pt x="44" y="14"/>
                    <a:pt x="44" y="14"/>
                  </a:cubicBezTo>
                  <a:cubicBezTo>
                    <a:pt x="44" y="20"/>
                    <a:pt x="39" y="24"/>
                    <a:pt x="34" y="24"/>
                  </a:cubicBezTo>
                  <a:cubicBezTo>
                    <a:pt x="28" y="24"/>
                    <a:pt x="24" y="20"/>
                    <a:pt x="24" y="14"/>
                  </a:cubicBezTo>
                  <a:cubicBezTo>
                    <a:pt x="24" y="6"/>
                    <a:pt x="24" y="6"/>
                    <a:pt x="24" y="6"/>
                  </a:cubicBezTo>
                  <a:lnTo>
                    <a:pt x="1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8" name="Freeform 197"/>
            <p:cNvSpPr>
              <a:spLocks/>
            </p:cNvSpPr>
            <p:nvPr/>
          </p:nvSpPr>
          <p:spPr bwMode="auto">
            <a:xfrm>
              <a:off x="2266951" y="4997450"/>
              <a:ext cx="49213" cy="47625"/>
            </a:xfrm>
            <a:custGeom>
              <a:avLst/>
              <a:gdLst>
                <a:gd name="T0" fmla="*/ 10 w 21"/>
                <a:gd name="T1" fmla="*/ 21 h 21"/>
                <a:gd name="T2" fmla="*/ 0 w 21"/>
                <a:gd name="T3" fmla="*/ 11 h 21"/>
                <a:gd name="T4" fmla="*/ 0 w 21"/>
                <a:gd name="T5" fmla="*/ 0 h 21"/>
                <a:gd name="T6" fmla="*/ 7 w 21"/>
                <a:gd name="T7" fmla="*/ 0 h 21"/>
                <a:gd name="T8" fmla="*/ 7 w 21"/>
                <a:gd name="T9" fmla="*/ 11 h 21"/>
                <a:gd name="T10" fmla="*/ 10 w 21"/>
                <a:gd name="T11" fmla="*/ 15 h 21"/>
                <a:gd name="T12" fmla="*/ 14 w 21"/>
                <a:gd name="T13" fmla="*/ 11 h 21"/>
                <a:gd name="T14" fmla="*/ 14 w 21"/>
                <a:gd name="T15" fmla="*/ 0 h 21"/>
                <a:gd name="T16" fmla="*/ 21 w 21"/>
                <a:gd name="T17" fmla="*/ 0 h 21"/>
                <a:gd name="T18" fmla="*/ 21 w 21"/>
                <a:gd name="T19" fmla="*/ 11 h 21"/>
                <a:gd name="T20" fmla="*/ 10 w 21"/>
                <a:gd name="T21"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21">
                  <a:moveTo>
                    <a:pt x="10" y="21"/>
                  </a:moveTo>
                  <a:cubicBezTo>
                    <a:pt x="5" y="21"/>
                    <a:pt x="0" y="17"/>
                    <a:pt x="0" y="11"/>
                  </a:cubicBezTo>
                  <a:cubicBezTo>
                    <a:pt x="0" y="0"/>
                    <a:pt x="0" y="0"/>
                    <a:pt x="0" y="0"/>
                  </a:cubicBezTo>
                  <a:cubicBezTo>
                    <a:pt x="7" y="0"/>
                    <a:pt x="7" y="0"/>
                    <a:pt x="7" y="0"/>
                  </a:cubicBezTo>
                  <a:cubicBezTo>
                    <a:pt x="7" y="11"/>
                    <a:pt x="7" y="11"/>
                    <a:pt x="7" y="11"/>
                  </a:cubicBezTo>
                  <a:cubicBezTo>
                    <a:pt x="7" y="13"/>
                    <a:pt x="8" y="15"/>
                    <a:pt x="10" y="15"/>
                  </a:cubicBezTo>
                  <a:cubicBezTo>
                    <a:pt x="13" y="15"/>
                    <a:pt x="14" y="13"/>
                    <a:pt x="14" y="11"/>
                  </a:cubicBezTo>
                  <a:cubicBezTo>
                    <a:pt x="14" y="0"/>
                    <a:pt x="14" y="0"/>
                    <a:pt x="14" y="0"/>
                  </a:cubicBezTo>
                  <a:cubicBezTo>
                    <a:pt x="21" y="0"/>
                    <a:pt x="21" y="0"/>
                    <a:pt x="21" y="0"/>
                  </a:cubicBezTo>
                  <a:cubicBezTo>
                    <a:pt x="21" y="11"/>
                    <a:pt x="21" y="11"/>
                    <a:pt x="21" y="11"/>
                  </a:cubicBezTo>
                  <a:cubicBezTo>
                    <a:pt x="21" y="17"/>
                    <a:pt x="16" y="21"/>
                    <a:pt x="10"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9" name="Rectangle 198"/>
            <p:cNvSpPr>
              <a:spLocks noChangeArrowheads="1"/>
            </p:cNvSpPr>
            <p:nvPr/>
          </p:nvSpPr>
          <p:spPr bwMode="auto">
            <a:xfrm>
              <a:off x="1979614" y="5081588"/>
              <a:ext cx="381000" cy="142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66" name="组合 265"/>
          <p:cNvGrpSpPr/>
          <p:nvPr/>
        </p:nvGrpSpPr>
        <p:grpSpPr>
          <a:xfrm>
            <a:off x="2834807" y="5611437"/>
            <a:ext cx="423229" cy="315498"/>
            <a:chOff x="2824164" y="5024438"/>
            <a:chExt cx="436563" cy="325438"/>
          </a:xfrm>
          <a:solidFill>
            <a:srgbClr val="2EC4B6"/>
          </a:solidFill>
        </p:grpSpPr>
        <p:sp>
          <p:nvSpPr>
            <p:cNvPr id="220" name="Freeform 199"/>
            <p:cNvSpPr>
              <a:spLocks/>
            </p:cNvSpPr>
            <p:nvPr/>
          </p:nvSpPr>
          <p:spPr bwMode="auto">
            <a:xfrm>
              <a:off x="2824164" y="5024438"/>
              <a:ext cx="436563" cy="242888"/>
            </a:xfrm>
            <a:custGeom>
              <a:avLst/>
              <a:gdLst>
                <a:gd name="T0" fmla="*/ 275 w 275"/>
                <a:gd name="T1" fmla="*/ 153 h 153"/>
                <a:gd name="T2" fmla="*/ 221 w 275"/>
                <a:gd name="T3" fmla="*/ 153 h 153"/>
                <a:gd name="T4" fmla="*/ 221 w 275"/>
                <a:gd name="T5" fmla="*/ 145 h 153"/>
                <a:gd name="T6" fmla="*/ 265 w 275"/>
                <a:gd name="T7" fmla="*/ 145 h 153"/>
                <a:gd name="T8" fmla="*/ 265 w 275"/>
                <a:gd name="T9" fmla="*/ 10 h 153"/>
                <a:gd name="T10" fmla="*/ 9 w 275"/>
                <a:gd name="T11" fmla="*/ 10 h 153"/>
                <a:gd name="T12" fmla="*/ 9 w 275"/>
                <a:gd name="T13" fmla="*/ 145 h 153"/>
                <a:gd name="T14" fmla="*/ 53 w 275"/>
                <a:gd name="T15" fmla="*/ 145 h 153"/>
                <a:gd name="T16" fmla="*/ 53 w 275"/>
                <a:gd name="T17" fmla="*/ 153 h 153"/>
                <a:gd name="T18" fmla="*/ 0 w 275"/>
                <a:gd name="T19" fmla="*/ 153 h 153"/>
                <a:gd name="T20" fmla="*/ 0 w 275"/>
                <a:gd name="T21" fmla="*/ 0 h 153"/>
                <a:gd name="T22" fmla="*/ 275 w 275"/>
                <a:gd name="T23" fmla="*/ 0 h 153"/>
                <a:gd name="T24" fmla="*/ 275 w 275"/>
                <a:gd name="T25" fmla="*/ 15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153">
                  <a:moveTo>
                    <a:pt x="275" y="153"/>
                  </a:moveTo>
                  <a:lnTo>
                    <a:pt x="221" y="153"/>
                  </a:lnTo>
                  <a:lnTo>
                    <a:pt x="221" y="145"/>
                  </a:lnTo>
                  <a:lnTo>
                    <a:pt x="265" y="145"/>
                  </a:lnTo>
                  <a:lnTo>
                    <a:pt x="265" y="10"/>
                  </a:lnTo>
                  <a:lnTo>
                    <a:pt x="9" y="10"/>
                  </a:lnTo>
                  <a:lnTo>
                    <a:pt x="9" y="145"/>
                  </a:lnTo>
                  <a:lnTo>
                    <a:pt x="53" y="145"/>
                  </a:lnTo>
                  <a:lnTo>
                    <a:pt x="53" y="153"/>
                  </a:lnTo>
                  <a:lnTo>
                    <a:pt x="0" y="153"/>
                  </a:lnTo>
                  <a:lnTo>
                    <a:pt x="0" y="0"/>
                  </a:lnTo>
                  <a:lnTo>
                    <a:pt x="275" y="0"/>
                  </a:lnTo>
                  <a:lnTo>
                    <a:pt x="275" y="1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1" name="Freeform 200"/>
            <p:cNvSpPr>
              <a:spLocks noEditPoints="1"/>
            </p:cNvSpPr>
            <p:nvPr/>
          </p:nvSpPr>
          <p:spPr bwMode="auto">
            <a:xfrm>
              <a:off x="2905126" y="5167313"/>
              <a:ext cx="274638" cy="182563"/>
            </a:xfrm>
            <a:custGeom>
              <a:avLst/>
              <a:gdLst>
                <a:gd name="T0" fmla="*/ 173 w 173"/>
                <a:gd name="T1" fmla="*/ 115 h 115"/>
                <a:gd name="T2" fmla="*/ 0 w 173"/>
                <a:gd name="T3" fmla="*/ 115 h 115"/>
                <a:gd name="T4" fmla="*/ 87 w 173"/>
                <a:gd name="T5" fmla="*/ 0 h 115"/>
                <a:gd name="T6" fmla="*/ 173 w 173"/>
                <a:gd name="T7" fmla="*/ 115 h 115"/>
                <a:gd name="T8" fmla="*/ 18 w 173"/>
                <a:gd name="T9" fmla="*/ 106 h 115"/>
                <a:gd name="T10" fmla="*/ 154 w 173"/>
                <a:gd name="T11" fmla="*/ 106 h 115"/>
                <a:gd name="T12" fmla="*/ 87 w 173"/>
                <a:gd name="T13" fmla="*/ 15 h 115"/>
                <a:gd name="T14" fmla="*/ 18 w 173"/>
                <a:gd name="T15" fmla="*/ 106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3" h="115">
                  <a:moveTo>
                    <a:pt x="173" y="115"/>
                  </a:moveTo>
                  <a:lnTo>
                    <a:pt x="0" y="115"/>
                  </a:lnTo>
                  <a:lnTo>
                    <a:pt x="87" y="0"/>
                  </a:lnTo>
                  <a:lnTo>
                    <a:pt x="173" y="115"/>
                  </a:lnTo>
                  <a:close/>
                  <a:moveTo>
                    <a:pt x="18" y="106"/>
                  </a:moveTo>
                  <a:lnTo>
                    <a:pt x="154" y="106"/>
                  </a:lnTo>
                  <a:lnTo>
                    <a:pt x="87" y="15"/>
                  </a:lnTo>
                  <a:lnTo>
                    <a:pt x="18" y="1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222" name="Freeform 201"/>
          <p:cNvSpPr>
            <a:spLocks noEditPoints="1"/>
          </p:cNvSpPr>
          <p:nvPr/>
        </p:nvSpPr>
        <p:spPr bwMode="auto">
          <a:xfrm>
            <a:off x="11502516" y="2982002"/>
            <a:ext cx="249320" cy="410916"/>
          </a:xfrm>
          <a:custGeom>
            <a:avLst/>
            <a:gdLst>
              <a:gd name="T0" fmla="*/ 24 w 113"/>
              <a:gd name="T1" fmla="*/ 186 h 186"/>
              <a:gd name="T2" fmla="*/ 0 w 113"/>
              <a:gd name="T3" fmla="*/ 166 h 186"/>
              <a:gd name="T4" fmla="*/ 35 w 113"/>
              <a:gd name="T5" fmla="*/ 129 h 186"/>
              <a:gd name="T6" fmla="*/ 45 w 113"/>
              <a:gd name="T7" fmla="*/ 127 h 186"/>
              <a:gd name="T8" fmla="*/ 45 w 113"/>
              <a:gd name="T9" fmla="*/ 5 h 186"/>
              <a:gd name="T10" fmla="*/ 68 w 113"/>
              <a:gd name="T11" fmla="*/ 0 h 186"/>
              <a:gd name="T12" fmla="*/ 70 w 113"/>
              <a:gd name="T13" fmla="*/ 1 h 186"/>
              <a:gd name="T14" fmla="*/ 113 w 113"/>
              <a:gd name="T15" fmla="*/ 103 h 186"/>
              <a:gd name="T16" fmla="*/ 113 w 113"/>
              <a:gd name="T17" fmla="*/ 105 h 186"/>
              <a:gd name="T18" fmla="*/ 99 w 113"/>
              <a:gd name="T19" fmla="*/ 119 h 186"/>
              <a:gd name="T20" fmla="*/ 97 w 113"/>
              <a:gd name="T21" fmla="*/ 114 h 186"/>
              <a:gd name="T22" fmla="*/ 94 w 113"/>
              <a:gd name="T23" fmla="*/ 107 h 186"/>
              <a:gd name="T24" fmla="*/ 71 w 113"/>
              <a:gd name="T25" fmla="*/ 85 h 186"/>
              <a:gd name="T26" fmla="*/ 71 w 113"/>
              <a:gd name="T27" fmla="*/ 147 h 186"/>
              <a:gd name="T28" fmla="*/ 37 w 113"/>
              <a:gd name="T29" fmla="*/ 184 h 186"/>
              <a:gd name="T30" fmla="*/ 24 w 113"/>
              <a:gd name="T31" fmla="*/ 186 h 186"/>
              <a:gd name="T32" fmla="*/ 47 w 113"/>
              <a:gd name="T33" fmla="*/ 135 h 186"/>
              <a:gd name="T34" fmla="*/ 37 w 113"/>
              <a:gd name="T35" fmla="*/ 136 h 186"/>
              <a:gd name="T36" fmla="*/ 8 w 113"/>
              <a:gd name="T37" fmla="*/ 166 h 186"/>
              <a:gd name="T38" fmla="*/ 24 w 113"/>
              <a:gd name="T39" fmla="*/ 178 h 186"/>
              <a:gd name="T40" fmla="*/ 35 w 113"/>
              <a:gd name="T41" fmla="*/ 177 h 186"/>
              <a:gd name="T42" fmla="*/ 63 w 113"/>
              <a:gd name="T43" fmla="*/ 147 h 186"/>
              <a:gd name="T44" fmla="*/ 63 w 113"/>
              <a:gd name="T45" fmla="*/ 78 h 186"/>
              <a:gd name="T46" fmla="*/ 67 w 113"/>
              <a:gd name="T47" fmla="*/ 77 h 186"/>
              <a:gd name="T48" fmla="*/ 101 w 113"/>
              <a:gd name="T49" fmla="*/ 104 h 186"/>
              <a:gd name="T50" fmla="*/ 102 w 113"/>
              <a:gd name="T51" fmla="*/ 106 h 186"/>
              <a:gd name="T52" fmla="*/ 105 w 113"/>
              <a:gd name="T53" fmla="*/ 102 h 186"/>
              <a:gd name="T54" fmla="*/ 67 w 113"/>
              <a:gd name="T55" fmla="*/ 8 h 186"/>
              <a:gd name="T56" fmla="*/ 53 w 113"/>
              <a:gd name="T57" fmla="*/ 11 h 186"/>
              <a:gd name="T58" fmla="*/ 53 w 113"/>
              <a:gd name="T59" fmla="*/ 135 h 186"/>
              <a:gd name="T60" fmla="*/ 49 w 113"/>
              <a:gd name="T61" fmla="*/ 135 h 186"/>
              <a:gd name="T62" fmla="*/ 47 w 113"/>
              <a:gd name="T63" fmla="*/ 135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3" h="186">
                <a:moveTo>
                  <a:pt x="24" y="186"/>
                </a:moveTo>
                <a:cubicBezTo>
                  <a:pt x="10" y="186"/>
                  <a:pt x="0" y="178"/>
                  <a:pt x="0" y="166"/>
                </a:cubicBezTo>
                <a:cubicBezTo>
                  <a:pt x="0" y="150"/>
                  <a:pt x="15" y="134"/>
                  <a:pt x="35" y="129"/>
                </a:cubicBezTo>
                <a:cubicBezTo>
                  <a:pt x="38" y="128"/>
                  <a:pt x="42" y="127"/>
                  <a:pt x="45" y="127"/>
                </a:cubicBezTo>
                <a:cubicBezTo>
                  <a:pt x="45" y="5"/>
                  <a:pt x="45" y="5"/>
                  <a:pt x="45" y="5"/>
                </a:cubicBezTo>
                <a:cubicBezTo>
                  <a:pt x="68" y="0"/>
                  <a:pt x="68" y="0"/>
                  <a:pt x="68" y="0"/>
                </a:cubicBezTo>
                <a:cubicBezTo>
                  <a:pt x="70" y="1"/>
                  <a:pt x="70" y="1"/>
                  <a:pt x="70" y="1"/>
                </a:cubicBezTo>
                <a:cubicBezTo>
                  <a:pt x="103" y="23"/>
                  <a:pt x="110" y="65"/>
                  <a:pt x="113" y="103"/>
                </a:cubicBezTo>
                <a:cubicBezTo>
                  <a:pt x="113" y="105"/>
                  <a:pt x="113" y="105"/>
                  <a:pt x="113" y="105"/>
                </a:cubicBezTo>
                <a:cubicBezTo>
                  <a:pt x="99" y="119"/>
                  <a:pt x="99" y="119"/>
                  <a:pt x="99" y="119"/>
                </a:cubicBezTo>
                <a:cubicBezTo>
                  <a:pt x="97" y="114"/>
                  <a:pt x="97" y="114"/>
                  <a:pt x="97" y="114"/>
                </a:cubicBezTo>
                <a:cubicBezTo>
                  <a:pt x="96" y="112"/>
                  <a:pt x="95" y="110"/>
                  <a:pt x="94" y="107"/>
                </a:cubicBezTo>
                <a:cubicBezTo>
                  <a:pt x="89" y="96"/>
                  <a:pt x="85" y="86"/>
                  <a:pt x="71" y="85"/>
                </a:cubicBezTo>
                <a:cubicBezTo>
                  <a:pt x="71" y="147"/>
                  <a:pt x="71" y="147"/>
                  <a:pt x="71" y="147"/>
                </a:cubicBezTo>
                <a:cubicBezTo>
                  <a:pt x="71" y="163"/>
                  <a:pt x="56" y="179"/>
                  <a:pt x="37" y="184"/>
                </a:cubicBezTo>
                <a:cubicBezTo>
                  <a:pt x="33" y="186"/>
                  <a:pt x="28" y="186"/>
                  <a:pt x="24" y="186"/>
                </a:cubicBezTo>
                <a:close/>
                <a:moveTo>
                  <a:pt x="47" y="135"/>
                </a:moveTo>
                <a:cubicBezTo>
                  <a:pt x="44" y="135"/>
                  <a:pt x="40" y="135"/>
                  <a:pt x="37" y="136"/>
                </a:cubicBezTo>
                <a:cubicBezTo>
                  <a:pt x="21" y="141"/>
                  <a:pt x="8" y="154"/>
                  <a:pt x="8" y="166"/>
                </a:cubicBezTo>
                <a:cubicBezTo>
                  <a:pt x="8" y="175"/>
                  <a:pt x="17" y="178"/>
                  <a:pt x="24" y="178"/>
                </a:cubicBezTo>
                <a:cubicBezTo>
                  <a:pt x="28" y="178"/>
                  <a:pt x="31" y="178"/>
                  <a:pt x="35" y="177"/>
                </a:cubicBezTo>
                <a:cubicBezTo>
                  <a:pt x="50" y="172"/>
                  <a:pt x="63" y="159"/>
                  <a:pt x="63" y="147"/>
                </a:cubicBezTo>
                <a:cubicBezTo>
                  <a:pt x="63" y="78"/>
                  <a:pt x="63" y="78"/>
                  <a:pt x="63" y="78"/>
                </a:cubicBezTo>
                <a:cubicBezTo>
                  <a:pt x="67" y="77"/>
                  <a:pt x="67" y="77"/>
                  <a:pt x="67" y="77"/>
                </a:cubicBezTo>
                <a:cubicBezTo>
                  <a:pt x="89" y="76"/>
                  <a:pt x="96" y="91"/>
                  <a:pt x="101" y="104"/>
                </a:cubicBezTo>
                <a:cubicBezTo>
                  <a:pt x="101" y="105"/>
                  <a:pt x="102" y="105"/>
                  <a:pt x="102" y="106"/>
                </a:cubicBezTo>
                <a:cubicBezTo>
                  <a:pt x="105" y="102"/>
                  <a:pt x="105" y="102"/>
                  <a:pt x="105" y="102"/>
                </a:cubicBezTo>
                <a:cubicBezTo>
                  <a:pt x="102" y="67"/>
                  <a:pt x="95" y="28"/>
                  <a:pt x="67" y="8"/>
                </a:cubicBezTo>
                <a:cubicBezTo>
                  <a:pt x="53" y="11"/>
                  <a:pt x="53" y="11"/>
                  <a:pt x="53" y="11"/>
                </a:cubicBezTo>
                <a:cubicBezTo>
                  <a:pt x="53" y="135"/>
                  <a:pt x="53" y="135"/>
                  <a:pt x="53" y="135"/>
                </a:cubicBezTo>
                <a:cubicBezTo>
                  <a:pt x="49" y="135"/>
                  <a:pt x="49" y="135"/>
                  <a:pt x="49" y="135"/>
                </a:cubicBezTo>
                <a:cubicBezTo>
                  <a:pt x="48" y="135"/>
                  <a:pt x="48" y="135"/>
                  <a:pt x="47" y="135"/>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grpSp>
        <p:nvGrpSpPr>
          <p:cNvPr id="226" name="组合 225"/>
          <p:cNvGrpSpPr/>
          <p:nvPr/>
        </p:nvGrpSpPr>
        <p:grpSpPr>
          <a:xfrm>
            <a:off x="11420179" y="3971621"/>
            <a:ext cx="413994" cy="269326"/>
            <a:chOff x="9815514" y="5897563"/>
            <a:chExt cx="427038" cy="277812"/>
          </a:xfrm>
          <a:solidFill>
            <a:srgbClr val="2EC4B6"/>
          </a:solidFill>
        </p:grpSpPr>
        <p:sp>
          <p:nvSpPr>
            <p:cNvPr id="223" name="Freeform 202"/>
            <p:cNvSpPr>
              <a:spLocks noEditPoints="1"/>
            </p:cNvSpPr>
            <p:nvPr/>
          </p:nvSpPr>
          <p:spPr bwMode="auto">
            <a:xfrm>
              <a:off x="9817101" y="5900738"/>
              <a:ext cx="423863" cy="273050"/>
            </a:xfrm>
            <a:custGeom>
              <a:avLst/>
              <a:gdLst>
                <a:gd name="T0" fmla="*/ 179 w 186"/>
                <a:gd name="T1" fmla="*/ 120 h 120"/>
                <a:gd name="T2" fmla="*/ 6 w 186"/>
                <a:gd name="T3" fmla="*/ 120 h 120"/>
                <a:gd name="T4" fmla="*/ 0 w 186"/>
                <a:gd name="T5" fmla="*/ 114 h 120"/>
                <a:gd name="T6" fmla="*/ 0 w 186"/>
                <a:gd name="T7" fmla="*/ 6 h 120"/>
                <a:gd name="T8" fmla="*/ 6 w 186"/>
                <a:gd name="T9" fmla="*/ 0 h 120"/>
                <a:gd name="T10" fmla="*/ 179 w 186"/>
                <a:gd name="T11" fmla="*/ 0 h 120"/>
                <a:gd name="T12" fmla="*/ 186 w 186"/>
                <a:gd name="T13" fmla="*/ 6 h 120"/>
                <a:gd name="T14" fmla="*/ 186 w 186"/>
                <a:gd name="T15" fmla="*/ 114 h 120"/>
                <a:gd name="T16" fmla="*/ 179 w 186"/>
                <a:gd name="T17" fmla="*/ 120 h 120"/>
                <a:gd name="T18" fmla="*/ 7 w 186"/>
                <a:gd name="T19" fmla="*/ 113 h 120"/>
                <a:gd name="T20" fmla="*/ 178 w 186"/>
                <a:gd name="T21" fmla="*/ 113 h 120"/>
                <a:gd name="T22" fmla="*/ 178 w 186"/>
                <a:gd name="T23" fmla="*/ 7 h 120"/>
                <a:gd name="T24" fmla="*/ 7 w 186"/>
                <a:gd name="T25" fmla="*/ 7 h 120"/>
                <a:gd name="T26" fmla="*/ 7 w 186"/>
                <a:gd name="T27" fmla="*/ 113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6" h="120">
                  <a:moveTo>
                    <a:pt x="179" y="120"/>
                  </a:moveTo>
                  <a:cubicBezTo>
                    <a:pt x="6" y="120"/>
                    <a:pt x="6" y="120"/>
                    <a:pt x="6" y="120"/>
                  </a:cubicBezTo>
                  <a:cubicBezTo>
                    <a:pt x="3" y="120"/>
                    <a:pt x="0" y="118"/>
                    <a:pt x="0" y="114"/>
                  </a:cubicBezTo>
                  <a:cubicBezTo>
                    <a:pt x="0" y="6"/>
                    <a:pt x="0" y="6"/>
                    <a:pt x="0" y="6"/>
                  </a:cubicBezTo>
                  <a:cubicBezTo>
                    <a:pt x="0" y="2"/>
                    <a:pt x="3" y="0"/>
                    <a:pt x="6" y="0"/>
                  </a:cubicBezTo>
                  <a:cubicBezTo>
                    <a:pt x="179" y="0"/>
                    <a:pt x="179" y="0"/>
                    <a:pt x="179" y="0"/>
                  </a:cubicBezTo>
                  <a:cubicBezTo>
                    <a:pt x="183" y="0"/>
                    <a:pt x="186" y="2"/>
                    <a:pt x="186" y="6"/>
                  </a:cubicBezTo>
                  <a:cubicBezTo>
                    <a:pt x="186" y="114"/>
                    <a:pt x="186" y="114"/>
                    <a:pt x="186" y="114"/>
                  </a:cubicBezTo>
                  <a:cubicBezTo>
                    <a:pt x="186" y="118"/>
                    <a:pt x="183" y="120"/>
                    <a:pt x="179" y="120"/>
                  </a:cubicBezTo>
                  <a:close/>
                  <a:moveTo>
                    <a:pt x="7" y="113"/>
                  </a:moveTo>
                  <a:cubicBezTo>
                    <a:pt x="178" y="113"/>
                    <a:pt x="178" y="113"/>
                    <a:pt x="178" y="113"/>
                  </a:cubicBezTo>
                  <a:cubicBezTo>
                    <a:pt x="178" y="7"/>
                    <a:pt x="178" y="7"/>
                    <a:pt x="178" y="7"/>
                  </a:cubicBezTo>
                  <a:cubicBezTo>
                    <a:pt x="7" y="7"/>
                    <a:pt x="7" y="7"/>
                    <a:pt x="7" y="7"/>
                  </a:cubicBezTo>
                  <a:lnTo>
                    <a:pt x="7" y="1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4" name="Freeform 203"/>
            <p:cNvSpPr>
              <a:spLocks noEditPoints="1"/>
            </p:cNvSpPr>
            <p:nvPr/>
          </p:nvSpPr>
          <p:spPr bwMode="auto">
            <a:xfrm>
              <a:off x="9815514" y="6026150"/>
              <a:ext cx="427038" cy="149225"/>
            </a:xfrm>
            <a:custGeom>
              <a:avLst/>
              <a:gdLst>
                <a:gd name="T0" fmla="*/ 180 w 188"/>
                <a:gd name="T1" fmla="*/ 66 h 66"/>
                <a:gd name="T2" fmla="*/ 7 w 188"/>
                <a:gd name="T3" fmla="*/ 66 h 66"/>
                <a:gd name="T4" fmla="*/ 3 w 188"/>
                <a:gd name="T5" fmla="*/ 64 h 66"/>
                <a:gd name="T6" fmla="*/ 0 w 188"/>
                <a:gd name="T7" fmla="*/ 62 h 66"/>
                <a:gd name="T8" fmla="*/ 62 w 188"/>
                <a:gd name="T9" fmla="*/ 0 h 66"/>
                <a:gd name="T10" fmla="*/ 94 w 188"/>
                <a:gd name="T11" fmla="*/ 32 h 66"/>
                <a:gd name="T12" fmla="*/ 126 w 188"/>
                <a:gd name="T13" fmla="*/ 0 h 66"/>
                <a:gd name="T14" fmla="*/ 188 w 188"/>
                <a:gd name="T15" fmla="*/ 62 h 66"/>
                <a:gd name="T16" fmla="*/ 184 w 188"/>
                <a:gd name="T17" fmla="*/ 64 h 66"/>
                <a:gd name="T18" fmla="*/ 180 w 188"/>
                <a:gd name="T19" fmla="*/ 66 h 66"/>
                <a:gd name="T20" fmla="*/ 62 w 188"/>
                <a:gd name="T21" fmla="*/ 10 h 66"/>
                <a:gd name="T22" fmla="*/ 14 w 188"/>
                <a:gd name="T23" fmla="*/ 58 h 66"/>
                <a:gd name="T24" fmla="*/ 173 w 188"/>
                <a:gd name="T25" fmla="*/ 58 h 66"/>
                <a:gd name="T26" fmla="*/ 126 w 188"/>
                <a:gd name="T27" fmla="*/ 10 h 66"/>
                <a:gd name="T28" fmla="*/ 98 w 188"/>
                <a:gd name="T29" fmla="*/ 38 h 66"/>
                <a:gd name="T30" fmla="*/ 89 w 188"/>
                <a:gd name="T31" fmla="*/ 38 h 66"/>
                <a:gd name="T32" fmla="*/ 62 w 188"/>
                <a:gd name="T33" fmla="*/ 1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8" h="66">
                  <a:moveTo>
                    <a:pt x="180" y="66"/>
                  </a:moveTo>
                  <a:cubicBezTo>
                    <a:pt x="7" y="66"/>
                    <a:pt x="7" y="66"/>
                    <a:pt x="7" y="66"/>
                  </a:cubicBezTo>
                  <a:cubicBezTo>
                    <a:pt x="6" y="66"/>
                    <a:pt x="5" y="65"/>
                    <a:pt x="3" y="64"/>
                  </a:cubicBezTo>
                  <a:cubicBezTo>
                    <a:pt x="0" y="62"/>
                    <a:pt x="0" y="62"/>
                    <a:pt x="0" y="62"/>
                  </a:cubicBezTo>
                  <a:cubicBezTo>
                    <a:pt x="62" y="0"/>
                    <a:pt x="62" y="0"/>
                    <a:pt x="62" y="0"/>
                  </a:cubicBezTo>
                  <a:cubicBezTo>
                    <a:pt x="94" y="32"/>
                    <a:pt x="94" y="32"/>
                    <a:pt x="94" y="32"/>
                  </a:cubicBezTo>
                  <a:cubicBezTo>
                    <a:pt x="126" y="0"/>
                    <a:pt x="126" y="0"/>
                    <a:pt x="126" y="0"/>
                  </a:cubicBezTo>
                  <a:cubicBezTo>
                    <a:pt x="188" y="62"/>
                    <a:pt x="188" y="62"/>
                    <a:pt x="188" y="62"/>
                  </a:cubicBezTo>
                  <a:cubicBezTo>
                    <a:pt x="184" y="64"/>
                    <a:pt x="184" y="64"/>
                    <a:pt x="184" y="64"/>
                  </a:cubicBezTo>
                  <a:cubicBezTo>
                    <a:pt x="183" y="65"/>
                    <a:pt x="181" y="66"/>
                    <a:pt x="180" y="66"/>
                  </a:cubicBezTo>
                  <a:close/>
                  <a:moveTo>
                    <a:pt x="62" y="10"/>
                  </a:moveTo>
                  <a:cubicBezTo>
                    <a:pt x="14" y="58"/>
                    <a:pt x="14" y="58"/>
                    <a:pt x="14" y="58"/>
                  </a:cubicBezTo>
                  <a:cubicBezTo>
                    <a:pt x="173" y="58"/>
                    <a:pt x="173" y="58"/>
                    <a:pt x="173" y="58"/>
                  </a:cubicBezTo>
                  <a:cubicBezTo>
                    <a:pt x="126" y="10"/>
                    <a:pt x="126" y="10"/>
                    <a:pt x="126" y="10"/>
                  </a:cubicBezTo>
                  <a:cubicBezTo>
                    <a:pt x="98" y="38"/>
                    <a:pt x="98" y="38"/>
                    <a:pt x="98" y="38"/>
                  </a:cubicBezTo>
                  <a:cubicBezTo>
                    <a:pt x="96" y="40"/>
                    <a:pt x="91" y="40"/>
                    <a:pt x="89" y="38"/>
                  </a:cubicBezTo>
                  <a:lnTo>
                    <a:pt x="62"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5" name="Freeform 204"/>
            <p:cNvSpPr>
              <a:spLocks noEditPoints="1"/>
            </p:cNvSpPr>
            <p:nvPr/>
          </p:nvSpPr>
          <p:spPr bwMode="auto">
            <a:xfrm>
              <a:off x="9815514" y="5897563"/>
              <a:ext cx="425450" cy="215900"/>
            </a:xfrm>
            <a:custGeom>
              <a:avLst/>
              <a:gdLst>
                <a:gd name="T0" fmla="*/ 94 w 187"/>
                <a:gd name="T1" fmla="*/ 95 h 95"/>
                <a:gd name="T2" fmla="*/ 89 w 187"/>
                <a:gd name="T3" fmla="*/ 93 h 95"/>
                <a:gd name="T4" fmla="*/ 0 w 187"/>
                <a:gd name="T5" fmla="*/ 4 h 95"/>
                <a:gd name="T6" fmla="*/ 3 w 187"/>
                <a:gd name="T7" fmla="*/ 2 h 95"/>
                <a:gd name="T8" fmla="*/ 7 w 187"/>
                <a:gd name="T9" fmla="*/ 0 h 95"/>
                <a:gd name="T10" fmla="*/ 180 w 187"/>
                <a:gd name="T11" fmla="*/ 0 h 95"/>
                <a:gd name="T12" fmla="*/ 184 w 187"/>
                <a:gd name="T13" fmla="*/ 2 h 95"/>
                <a:gd name="T14" fmla="*/ 187 w 187"/>
                <a:gd name="T15" fmla="*/ 4 h 95"/>
                <a:gd name="T16" fmla="*/ 98 w 187"/>
                <a:gd name="T17" fmla="*/ 93 h 95"/>
                <a:gd name="T18" fmla="*/ 94 w 187"/>
                <a:gd name="T19" fmla="*/ 95 h 95"/>
                <a:gd name="T20" fmla="*/ 14 w 187"/>
                <a:gd name="T21" fmla="*/ 8 h 95"/>
                <a:gd name="T22" fmla="*/ 94 w 187"/>
                <a:gd name="T23" fmla="*/ 88 h 95"/>
                <a:gd name="T24" fmla="*/ 174 w 187"/>
                <a:gd name="T25" fmla="*/ 8 h 95"/>
                <a:gd name="T26" fmla="*/ 14 w 187"/>
                <a:gd name="T27"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7" h="95">
                  <a:moveTo>
                    <a:pt x="94" y="95"/>
                  </a:moveTo>
                  <a:cubicBezTo>
                    <a:pt x="92" y="95"/>
                    <a:pt x="90" y="95"/>
                    <a:pt x="89" y="93"/>
                  </a:cubicBezTo>
                  <a:cubicBezTo>
                    <a:pt x="0" y="4"/>
                    <a:pt x="0" y="4"/>
                    <a:pt x="0" y="4"/>
                  </a:cubicBezTo>
                  <a:cubicBezTo>
                    <a:pt x="3" y="2"/>
                    <a:pt x="3" y="2"/>
                    <a:pt x="3" y="2"/>
                  </a:cubicBezTo>
                  <a:cubicBezTo>
                    <a:pt x="4" y="1"/>
                    <a:pt x="6" y="0"/>
                    <a:pt x="7" y="0"/>
                  </a:cubicBezTo>
                  <a:cubicBezTo>
                    <a:pt x="180" y="0"/>
                    <a:pt x="180" y="0"/>
                    <a:pt x="180" y="0"/>
                  </a:cubicBezTo>
                  <a:cubicBezTo>
                    <a:pt x="182" y="0"/>
                    <a:pt x="183" y="1"/>
                    <a:pt x="184" y="2"/>
                  </a:cubicBezTo>
                  <a:cubicBezTo>
                    <a:pt x="187" y="4"/>
                    <a:pt x="187" y="4"/>
                    <a:pt x="187" y="4"/>
                  </a:cubicBezTo>
                  <a:cubicBezTo>
                    <a:pt x="98" y="93"/>
                    <a:pt x="98" y="93"/>
                    <a:pt x="98" y="93"/>
                  </a:cubicBezTo>
                  <a:cubicBezTo>
                    <a:pt x="97" y="95"/>
                    <a:pt x="95" y="95"/>
                    <a:pt x="94" y="95"/>
                  </a:cubicBezTo>
                  <a:close/>
                  <a:moveTo>
                    <a:pt x="14" y="8"/>
                  </a:moveTo>
                  <a:cubicBezTo>
                    <a:pt x="94" y="88"/>
                    <a:pt x="94" y="88"/>
                    <a:pt x="94" y="88"/>
                  </a:cubicBezTo>
                  <a:cubicBezTo>
                    <a:pt x="174" y="8"/>
                    <a:pt x="174" y="8"/>
                    <a:pt x="174" y="8"/>
                  </a:cubicBezTo>
                  <a:lnTo>
                    <a:pt x="14"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6" name="Freeform 206"/>
          <p:cNvSpPr>
            <a:spLocks noEditPoints="1"/>
          </p:cNvSpPr>
          <p:nvPr/>
        </p:nvSpPr>
        <p:spPr bwMode="auto">
          <a:xfrm>
            <a:off x="11385992" y="4804996"/>
            <a:ext cx="413994" cy="270866"/>
          </a:xfrm>
          <a:custGeom>
            <a:avLst/>
            <a:gdLst>
              <a:gd name="T0" fmla="*/ 5 w 188"/>
              <a:gd name="T1" fmla="*/ 123 h 123"/>
              <a:gd name="T2" fmla="*/ 3 w 188"/>
              <a:gd name="T3" fmla="*/ 123 h 123"/>
              <a:gd name="T4" fmla="*/ 2 w 188"/>
              <a:gd name="T5" fmla="*/ 121 h 123"/>
              <a:gd name="T6" fmla="*/ 13 w 188"/>
              <a:gd name="T7" fmla="*/ 96 h 123"/>
              <a:gd name="T8" fmla="*/ 117 w 188"/>
              <a:gd name="T9" fmla="*/ 32 h 123"/>
              <a:gd name="T10" fmla="*/ 117 w 188"/>
              <a:gd name="T11" fmla="*/ 0 h 123"/>
              <a:gd name="T12" fmla="*/ 188 w 188"/>
              <a:gd name="T13" fmla="*/ 57 h 123"/>
              <a:gd name="T14" fmla="*/ 117 w 188"/>
              <a:gd name="T15" fmla="*/ 114 h 123"/>
              <a:gd name="T16" fmla="*/ 117 w 188"/>
              <a:gd name="T17" fmla="*/ 81 h 123"/>
              <a:gd name="T18" fmla="*/ 38 w 188"/>
              <a:gd name="T19" fmla="*/ 96 h 123"/>
              <a:gd name="T20" fmla="*/ 8 w 188"/>
              <a:gd name="T21" fmla="*/ 121 h 123"/>
              <a:gd name="T22" fmla="*/ 5 w 188"/>
              <a:gd name="T23" fmla="*/ 123 h 123"/>
              <a:gd name="T24" fmla="*/ 123 w 188"/>
              <a:gd name="T25" fmla="*/ 14 h 123"/>
              <a:gd name="T26" fmla="*/ 123 w 188"/>
              <a:gd name="T27" fmla="*/ 38 h 123"/>
              <a:gd name="T28" fmla="*/ 118 w 188"/>
              <a:gd name="T29" fmla="*/ 38 h 123"/>
              <a:gd name="T30" fmla="*/ 19 w 188"/>
              <a:gd name="T31" fmla="*/ 100 h 123"/>
              <a:gd name="T32" fmla="*/ 16 w 188"/>
              <a:gd name="T33" fmla="*/ 105 h 123"/>
              <a:gd name="T34" fmla="*/ 35 w 188"/>
              <a:gd name="T35" fmla="*/ 90 h 123"/>
              <a:gd name="T36" fmla="*/ 104 w 188"/>
              <a:gd name="T37" fmla="*/ 74 h 123"/>
              <a:gd name="T38" fmla="*/ 120 w 188"/>
              <a:gd name="T39" fmla="*/ 74 h 123"/>
              <a:gd name="T40" fmla="*/ 123 w 188"/>
              <a:gd name="T41" fmla="*/ 75 h 123"/>
              <a:gd name="T42" fmla="*/ 123 w 188"/>
              <a:gd name="T43" fmla="*/ 100 h 123"/>
              <a:gd name="T44" fmla="*/ 178 w 188"/>
              <a:gd name="T45" fmla="*/ 57 h 123"/>
              <a:gd name="T46" fmla="*/ 123 w 188"/>
              <a:gd name="T47" fmla="*/ 14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8" h="123">
                <a:moveTo>
                  <a:pt x="5" y="123"/>
                </a:moveTo>
                <a:cubicBezTo>
                  <a:pt x="3" y="123"/>
                  <a:pt x="3" y="123"/>
                  <a:pt x="3" y="123"/>
                </a:cubicBezTo>
                <a:cubicBezTo>
                  <a:pt x="2" y="121"/>
                  <a:pt x="2" y="121"/>
                  <a:pt x="2" y="121"/>
                </a:cubicBezTo>
                <a:cubicBezTo>
                  <a:pt x="1" y="120"/>
                  <a:pt x="0" y="119"/>
                  <a:pt x="13" y="96"/>
                </a:cubicBezTo>
                <a:cubicBezTo>
                  <a:pt x="37" y="58"/>
                  <a:pt x="72" y="36"/>
                  <a:pt x="117" y="32"/>
                </a:cubicBezTo>
                <a:cubicBezTo>
                  <a:pt x="117" y="0"/>
                  <a:pt x="117" y="0"/>
                  <a:pt x="117" y="0"/>
                </a:cubicBezTo>
                <a:cubicBezTo>
                  <a:pt x="188" y="57"/>
                  <a:pt x="188" y="57"/>
                  <a:pt x="188" y="57"/>
                </a:cubicBezTo>
                <a:cubicBezTo>
                  <a:pt x="117" y="114"/>
                  <a:pt x="117" y="114"/>
                  <a:pt x="117" y="114"/>
                </a:cubicBezTo>
                <a:cubicBezTo>
                  <a:pt x="117" y="81"/>
                  <a:pt x="117" y="81"/>
                  <a:pt x="117" y="81"/>
                </a:cubicBezTo>
                <a:cubicBezTo>
                  <a:pt x="87" y="78"/>
                  <a:pt x="61" y="84"/>
                  <a:pt x="38" y="96"/>
                </a:cubicBezTo>
                <a:cubicBezTo>
                  <a:pt x="27" y="102"/>
                  <a:pt x="12" y="117"/>
                  <a:pt x="8" y="121"/>
                </a:cubicBezTo>
                <a:cubicBezTo>
                  <a:pt x="7" y="122"/>
                  <a:pt x="6" y="123"/>
                  <a:pt x="5" y="123"/>
                </a:cubicBezTo>
                <a:close/>
                <a:moveTo>
                  <a:pt x="123" y="14"/>
                </a:moveTo>
                <a:cubicBezTo>
                  <a:pt x="123" y="38"/>
                  <a:pt x="123" y="38"/>
                  <a:pt x="123" y="38"/>
                </a:cubicBezTo>
                <a:cubicBezTo>
                  <a:pt x="118" y="38"/>
                  <a:pt x="118" y="38"/>
                  <a:pt x="118" y="38"/>
                </a:cubicBezTo>
                <a:cubicBezTo>
                  <a:pt x="74" y="42"/>
                  <a:pt x="42" y="62"/>
                  <a:pt x="19" y="100"/>
                </a:cubicBezTo>
                <a:cubicBezTo>
                  <a:pt x="18" y="101"/>
                  <a:pt x="17" y="103"/>
                  <a:pt x="16" y="105"/>
                </a:cubicBezTo>
                <a:cubicBezTo>
                  <a:pt x="22" y="99"/>
                  <a:pt x="29" y="94"/>
                  <a:pt x="35" y="90"/>
                </a:cubicBezTo>
                <a:cubicBezTo>
                  <a:pt x="55" y="79"/>
                  <a:pt x="78" y="74"/>
                  <a:pt x="104" y="74"/>
                </a:cubicBezTo>
                <a:cubicBezTo>
                  <a:pt x="109" y="74"/>
                  <a:pt x="115" y="74"/>
                  <a:pt x="120" y="74"/>
                </a:cubicBezTo>
                <a:cubicBezTo>
                  <a:pt x="123" y="75"/>
                  <a:pt x="123" y="75"/>
                  <a:pt x="123" y="75"/>
                </a:cubicBezTo>
                <a:cubicBezTo>
                  <a:pt x="123" y="100"/>
                  <a:pt x="123" y="100"/>
                  <a:pt x="123" y="100"/>
                </a:cubicBezTo>
                <a:cubicBezTo>
                  <a:pt x="178" y="57"/>
                  <a:pt x="178" y="57"/>
                  <a:pt x="178" y="57"/>
                </a:cubicBezTo>
                <a:lnTo>
                  <a:pt x="123" y="14"/>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8" name="Freeform 208"/>
          <p:cNvSpPr>
            <a:spLocks noEditPoints="1"/>
          </p:cNvSpPr>
          <p:nvPr/>
        </p:nvSpPr>
        <p:spPr bwMode="auto">
          <a:xfrm>
            <a:off x="393936" y="5696851"/>
            <a:ext cx="412455" cy="263171"/>
          </a:xfrm>
          <a:custGeom>
            <a:avLst/>
            <a:gdLst>
              <a:gd name="T0" fmla="*/ 158 w 187"/>
              <a:gd name="T1" fmla="*/ 119 h 119"/>
              <a:gd name="T2" fmla="*/ 39 w 187"/>
              <a:gd name="T3" fmla="*/ 119 h 119"/>
              <a:gd name="T4" fmla="*/ 0 w 187"/>
              <a:gd name="T5" fmla="*/ 76 h 119"/>
              <a:gd name="T6" fmla="*/ 42 w 187"/>
              <a:gd name="T7" fmla="*/ 33 h 119"/>
              <a:gd name="T8" fmla="*/ 70 w 187"/>
              <a:gd name="T9" fmla="*/ 10 h 119"/>
              <a:gd name="T10" fmla="*/ 87 w 187"/>
              <a:gd name="T11" fmla="*/ 16 h 119"/>
              <a:gd name="T12" fmla="*/ 121 w 187"/>
              <a:gd name="T13" fmla="*/ 0 h 119"/>
              <a:gd name="T14" fmla="*/ 166 w 187"/>
              <a:gd name="T15" fmla="*/ 45 h 119"/>
              <a:gd name="T16" fmla="*/ 163 w 187"/>
              <a:gd name="T17" fmla="*/ 61 h 119"/>
              <a:gd name="T18" fmla="*/ 187 w 187"/>
              <a:gd name="T19" fmla="*/ 90 h 119"/>
              <a:gd name="T20" fmla="*/ 158 w 187"/>
              <a:gd name="T21" fmla="*/ 119 h 119"/>
              <a:gd name="T22" fmla="*/ 43 w 187"/>
              <a:gd name="T23" fmla="*/ 113 h 119"/>
              <a:gd name="T24" fmla="*/ 158 w 187"/>
              <a:gd name="T25" fmla="*/ 113 h 119"/>
              <a:gd name="T26" fmla="*/ 181 w 187"/>
              <a:gd name="T27" fmla="*/ 90 h 119"/>
              <a:gd name="T28" fmla="*/ 159 w 187"/>
              <a:gd name="T29" fmla="*/ 67 h 119"/>
              <a:gd name="T30" fmla="*/ 154 w 187"/>
              <a:gd name="T31" fmla="*/ 67 h 119"/>
              <a:gd name="T32" fmla="*/ 156 w 187"/>
              <a:gd name="T33" fmla="*/ 62 h 119"/>
              <a:gd name="T34" fmla="*/ 160 w 187"/>
              <a:gd name="T35" fmla="*/ 45 h 119"/>
              <a:gd name="T36" fmla="*/ 121 w 187"/>
              <a:gd name="T37" fmla="*/ 6 h 119"/>
              <a:gd name="T38" fmla="*/ 90 w 187"/>
              <a:gd name="T39" fmla="*/ 22 h 119"/>
              <a:gd name="T40" fmla="*/ 88 w 187"/>
              <a:gd name="T41" fmla="*/ 25 h 119"/>
              <a:gd name="T42" fmla="*/ 85 w 187"/>
              <a:gd name="T43" fmla="*/ 22 h 119"/>
              <a:gd name="T44" fmla="*/ 70 w 187"/>
              <a:gd name="T45" fmla="*/ 16 h 119"/>
              <a:gd name="T46" fmla="*/ 48 w 187"/>
              <a:gd name="T47" fmla="*/ 36 h 119"/>
              <a:gd name="T48" fmla="*/ 48 w 187"/>
              <a:gd name="T49" fmla="*/ 39 h 119"/>
              <a:gd name="T50" fmla="*/ 43 w 187"/>
              <a:gd name="T51" fmla="*/ 39 h 119"/>
              <a:gd name="T52" fmla="*/ 6 w 187"/>
              <a:gd name="T53" fmla="*/ 76 h 119"/>
              <a:gd name="T54" fmla="*/ 42 w 187"/>
              <a:gd name="T55" fmla="*/ 113 h 119"/>
              <a:gd name="T56" fmla="*/ 43 w 187"/>
              <a:gd name="T57" fmla="*/ 113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87" h="119">
                <a:moveTo>
                  <a:pt x="158" y="119"/>
                </a:moveTo>
                <a:cubicBezTo>
                  <a:pt x="39" y="119"/>
                  <a:pt x="39" y="119"/>
                  <a:pt x="39" y="119"/>
                </a:cubicBezTo>
                <a:cubicBezTo>
                  <a:pt x="17" y="117"/>
                  <a:pt x="0" y="98"/>
                  <a:pt x="0" y="76"/>
                </a:cubicBezTo>
                <a:cubicBezTo>
                  <a:pt x="0" y="53"/>
                  <a:pt x="19" y="34"/>
                  <a:pt x="42" y="33"/>
                </a:cubicBezTo>
                <a:cubicBezTo>
                  <a:pt x="44" y="20"/>
                  <a:pt x="56" y="10"/>
                  <a:pt x="70" y="10"/>
                </a:cubicBezTo>
                <a:cubicBezTo>
                  <a:pt x="76" y="10"/>
                  <a:pt x="82" y="12"/>
                  <a:pt x="87" y="16"/>
                </a:cubicBezTo>
                <a:cubicBezTo>
                  <a:pt x="96" y="6"/>
                  <a:pt x="108" y="0"/>
                  <a:pt x="121" y="0"/>
                </a:cubicBezTo>
                <a:cubicBezTo>
                  <a:pt x="146" y="0"/>
                  <a:pt x="166" y="20"/>
                  <a:pt x="166" y="45"/>
                </a:cubicBezTo>
                <a:cubicBezTo>
                  <a:pt x="166" y="50"/>
                  <a:pt x="165" y="56"/>
                  <a:pt x="163" y="61"/>
                </a:cubicBezTo>
                <a:cubicBezTo>
                  <a:pt x="177" y="64"/>
                  <a:pt x="187" y="76"/>
                  <a:pt x="187" y="90"/>
                </a:cubicBezTo>
                <a:cubicBezTo>
                  <a:pt x="187" y="106"/>
                  <a:pt x="174" y="119"/>
                  <a:pt x="158" y="119"/>
                </a:cubicBezTo>
                <a:close/>
                <a:moveTo>
                  <a:pt x="43" y="113"/>
                </a:moveTo>
                <a:cubicBezTo>
                  <a:pt x="158" y="113"/>
                  <a:pt x="158" y="113"/>
                  <a:pt x="158" y="113"/>
                </a:cubicBezTo>
                <a:cubicBezTo>
                  <a:pt x="171" y="113"/>
                  <a:pt x="181" y="103"/>
                  <a:pt x="181" y="90"/>
                </a:cubicBezTo>
                <a:cubicBezTo>
                  <a:pt x="181" y="77"/>
                  <a:pt x="171" y="67"/>
                  <a:pt x="159" y="67"/>
                </a:cubicBezTo>
                <a:cubicBezTo>
                  <a:pt x="154" y="67"/>
                  <a:pt x="154" y="67"/>
                  <a:pt x="154" y="67"/>
                </a:cubicBezTo>
                <a:cubicBezTo>
                  <a:pt x="156" y="62"/>
                  <a:pt x="156" y="62"/>
                  <a:pt x="156" y="62"/>
                </a:cubicBezTo>
                <a:cubicBezTo>
                  <a:pt x="159" y="57"/>
                  <a:pt x="160" y="51"/>
                  <a:pt x="160" y="45"/>
                </a:cubicBezTo>
                <a:cubicBezTo>
                  <a:pt x="160" y="23"/>
                  <a:pt x="143" y="6"/>
                  <a:pt x="121" y="6"/>
                </a:cubicBezTo>
                <a:cubicBezTo>
                  <a:pt x="109" y="6"/>
                  <a:pt x="97" y="12"/>
                  <a:pt x="90" y="22"/>
                </a:cubicBezTo>
                <a:cubicBezTo>
                  <a:pt x="88" y="25"/>
                  <a:pt x="88" y="25"/>
                  <a:pt x="88" y="25"/>
                </a:cubicBezTo>
                <a:cubicBezTo>
                  <a:pt x="85" y="22"/>
                  <a:pt x="85" y="22"/>
                  <a:pt x="85" y="22"/>
                </a:cubicBezTo>
                <a:cubicBezTo>
                  <a:pt x="81" y="18"/>
                  <a:pt x="76" y="16"/>
                  <a:pt x="70" y="16"/>
                </a:cubicBezTo>
                <a:cubicBezTo>
                  <a:pt x="58" y="16"/>
                  <a:pt x="49" y="25"/>
                  <a:pt x="48" y="36"/>
                </a:cubicBezTo>
                <a:cubicBezTo>
                  <a:pt x="48" y="39"/>
                  <a:pt x="48" y="39"/>
                  <a:pt x="48" y="39"/>
                </a:cubicBezTo>
                <a:cubicBezTo>
                  <a:pt x="43" y="39"/>
                  <a:pt x="43" y="39"/>
                  <a:pt x="43" y="39"/>
                </a:cubicBezTo>
                <a:cubicBezTo>
                  <a:pt x="23" y="39"/>
                  <a:pt x="6" y="56"/>
                  <a:pt x="6" y="76"/>
                </a:cubicBezTo>
                <a:cubicBezTo>
                  <a:pt x="6" y="96"/>
                  <a:pt x="22" y="112"/>
                  <a:pt x="42" y="113"/>
                </a:cubicBezTo>
                <a:lnTo>
                  <a:pt x="43" y="113"/>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grpSp>
        <p:nvGrpSpPr>
          <p:cNvPr id="267" name="组合 266"/>
          <p:cNvGrpSpPr/>
          <p:nvPr/>
        </p:nvGrpSpPr>
        <p:grpSpPr>
          <a:xfrm>
            <a:off x="11386266" y="2202918"/>
            <a:ext cx="409377" cy="372442"/>
            <a:chOff x="5451476" y="5838825"/>
            <a:chExt cx="422275" cy="384176"/>
          </a:xfrm>
          <a:solidFill>
            <a:srgbClr val="2EC4B6"/>
          </a:solidFill>
        </p:grpSpPr>
        <p:sp>
          <p:nvSpPr>
            <p:cNvPr id="9" name="Freeform 209"/>
            <p:cNvSpPr>
              <a:spLocks/>
            </p:cNvSpPr>
            <p:nvPr/>
          </p:nvSpPr>
          <p:spPr bwMode="auto">
            <a:xfrm>
              <a:off x="5451476" y="5838825"/>
              <a:ext cx="422275" cy="271463"/>
            </a:xfrm>
            <a:custGeom>
              <a:avLst/>
              <a:gdLst>
                <a:gd name="T0" fmla="*/ 157 w 186"/>
                <a:gd name="T1" fmla="*/ 119 h 119"/>
                <a:gd name="T2" fmla="*/ 102 w 186"/>
                <a:gd name="T3" fmla="*/ 119 h 119"/>
                <a:gd name="T4" fmla="*/ 102 w 186"/>
                <a:gd name="T5" fmla="*/ 113 h 119"/>
                <a:gd name="T6" fmla="*/ 157 w 186"/>
                <a:gd name="T7" fmla="*/ 113 h 119"/>
                <a:gd name="T8" fmla="*/ 180 w 186"/>
                <a:gd name="T9" fmla="*/ 90 h 119"/>
                <a:gd name="T10" fmla="*/ 158 w 186"/>
                <a:gd name="T11" fmla="*/ 67 h 119"/>
                <a:gd name="T12" fmla="*/ 153 w 186"/>
                <a:gd name="T13" fmla="*/ 66 h 119"/>
                <a:gd name="T14" fmla="*/ 155 w 186"/>
                <a:gd name="T15" fmla="*/ 62 h 119"/>
                <a:gd name="T16" fmla="*/ 159 w 186"/>
                <a:gd name="T17" fmla="*/ 45 h 119"/>
                <a:gd name="T18" fmla="*/ 121 w 186"/>
                <a:gd name="T19" fmla="*/ 6 h 119"/>
                <a:gd name="T20" fmla="*/ 89 w 186"/>
                <a:gd name="T21" fmla="*/ 22 h 119"/>
                <a:gd name="T22" fmla="*/ 87 w 186"/>
                <a:gd name="T23" fmla="*/ 25 h 119"/>
                <a:gd name="T24" fmla="*/ 85 w 186"/>
                <a:gd name="T25" fmla="*/ 22 h 119"/>
                <a:gd name="T26" fmla="*/ 69 w 186"/>
                <a:gd name="T27" fmla="*/ 16 h 119"/>
                <a:gd name="T28" fmla="*/ 47 w 186"/>
                <a:gd name="T29" fmla="*/ 36 h 119"/>
                <a:gd name="T30" fmla="*/ 47 w 186"/>
                <a:gd name="T31" fmla="*/ 39 h 119"/>
                <a:gd name="T32" fmla="*/ 43 w 186"/>
                <a:gd name="T33" fmla="*/ 39 h 119"/>
                <a:gd name="T34" fmla="*/ 6 w 186"/>
                <a:gd name="T35" fmla="*/ 76 h 119"/>
                <a:gd name="T36" fmla="*/ 41 w 186"/>
                <a:gd name="T37" fmla="*/ 113 h 119"/>
                <a:gd name="T38" fmla="*/ 42 w 186"/>
                <a:gd name="T39" fmla="*/ 113 h 119"/>
                <a:gd name="T40" fmla="*/ 83 w 186"/>
                <a:gd name="T41" fmla="*/ 113 h 119"/>
                <a:gd name="T42" fmla="*/ 83 w 186"/>
                <a:gd name="T43" fmla="*/ 119 h 119"/>
                <a:gd name="T44" fmla="*/ 38 w 186"/>
                <a:gd name="T45" fmla="*/ 119 h 119"/>
                <a:gd name="T46" fmla="*/ 0 w 186"/>
                <a:gd name="T47" fmla="*/ 76 h 119"/>
                <a:gd name="T48" fmla="*/ 42 w 186"/>
                <a:gd name="T49" fmla="*/ 33 h 119"/>
                <a:gd name="T50" fmla="*/ 69 w 186"/>
                <a:gd name="T51" fmla="*/ 10 h 119"/>
                <a:gd name="T52" fmla="*/ 86 w 186"/>
                <a:gd name="T53" fmla="*/ 16 h 119"/>
                <a:gd name="T54" fmla="*/ 121 w 186"/>
                <a:gd name="T55" fmla="*/ 0 h 119"/>
                <a:gd name="T56" fmla="*/ 165 w 186"/>
                <a:gd name="T57" fmla="*/ 45 h 119"/>
                <a:gd name="T58" fmla="*/ 162 w 186"/>
                <a:gd name="T59" fmla="*/ 61 h 119"/>
                <a:gd name="T60" fmla="*/ 186 w 186"/>
                <a:gd name="T61" fmla="*/ 90 h 119"/>
                <a:gd name="T62" fmla="*/ 157 w 186"/>
                <a:gd name="T63" fmla="*/ 11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6" h="119">
                  <a:moveTo>
                    <a:pt x="157" y="119"/>
                  </a:moveTo>
                  <a:cubicBezTo>
                    <a:pt x="102" y="119"/>
                    <a:pt x="102" y="119"/>
                    <a:pt x="102" y="119"/>
                  </a:cubicBezTo>
                  <a:cubicBezTo>
                    <a:pt x="102" y="113"/>
                    <a:pt x="102" y="113"/>
                    <a:pt x="102" y="113"/>
                  </a:cubicBezTo>
                  <a:cubicBezTo>
                    <a:pt x="157" y="113"/>
                    <a:pt x="157" y="113"/>
                    <a:pt x="157" y="113"/>
                  </a:cubicBezTo>
                  <a:cubicBezTo>
                    <a:pt x="170" y="113"/>
                    <a:pt x="180" y="102"/>
                    <a:pt x="180" y="90"/>
                  </a:cubicBezTo>
                  <a:cubicBezTo>
                    <a:pt x="180" y="77"/>
                    <a:pt x="170" y="67"/>
                    <a:pt x="158" y="67"/>
                  </a:cubicBezTo>
                  <a:cubicBezTo>
                    <a:pt x="153" y="66"/>
                    <a:pt x="153" y="66"/>
                    <a:pt x="153" y="66"/>
                  </a:cubicBezTo>
                  <a:cubicBezTo>
                    <a:pt x="155" y="62"/>
                    <a:pt x="155" y="62"/>
                    <a:pt x="155" y="62"/>
                  </a:cubicBezTo>
                  <a:cubicBezTo>
                    <a:pt x="158" y="57"/>
                    <a:pt x="159" y="51"/>
                    <a:pt x="159" y="45"/>
                  </a:cubicBezTo>
                  <a:cubicBezTo>
                    <a:pt x="159" y="23"/>
                    <a:pt x="142" y="6"/>
                    <a:pt x="121" y="6"/>
                  </a:cubicBezTo>
                  <a:cubicBezTo>
                    <a:pt x="108" y="6"/>
                    <a:pt x="96" y="12"/>
                    <a:pt x="89" y="22"/>
                  </a:cubicBezTo>
                  <a:cubicBezTo>
                    <a:pt x="87" y="25"/>
                    <a:pt x="87" y="25"/>
                    <a:pt x="87" y="25"/>
                  </a:cubicBezTo>
                  <a:cubicBezTo>
                    <a:pt x="85" y="22"/>
                    <a:pt x="85" y="22"/>
                    <a:pt x="85" y="22"/>
                  </a:cubicBezTo>
                  <a:cubicBezTo>
                    <a:pt x="81" y="18"/>
                    <a:pt x="75" y="16"/>
                    <a:pt x="69" y="16"/>
                  </a:cubicBezTo>
                  <a:cubicBezTo>
                    <a:pt x="58" y="16"/>
                    <a:pt x="48" y="25"/>
                    <a:pt x="47" y="36"/>
                  </a:cubicBezTo>
                  <a:cubicBezTo>
                    <a:pt x="47" y="39"/>
                    <a:pt x="47" y="39"/>
                    <a:pt x="47" y="39"/>
                  </a:cubicBezTo>
                  <a:cubicBezTo>
                    <a:pt x="43" y="39"/>
                    <a:pt x="43" y="39"/>
                    <a:pt x="43" y="39"/>
                  </a:cubicBezTo>
                  <a:cubicBezTo>
                    <a:pt x="23" y="39"/>
                    <a:pt x="6" y="56"/>
                    <a:pt x="6" y="76"/>
                  </a:cubicBezTo>
                  <a:cubicBezTo>
                    <a:pt x="6" y="96"/>
                    <a:pt x="22" y="112"/>
                    <a:pt x="41" y="113"/>
                  </a:cubicBezTo>
                  <a:cubicBezTo>
                    <a:pt x="42" y="113"/>
                    <a:pt x="42" y="113"/>
                    <a:pt x="42" y="113"/>
                  </a:cubicBezTo>
                  <a:cubicBezTo>
                    <a:pt x="83" y="113"/>
                    <a:pt x="83" y="113"/>
                    <a:pt x="83" y="113"/>
                  </a:cubicBezTo>
                  <a:cubicBezTo>
                    <a:pt x="83" y="119"/>
                    <a:pt x="83" y="119"/>
                    <a:pt x="83" y="119"/>
                  </a:cubicBezTo>
                  <a:cubicBezTo>
                    <a:pt x="38" y="119"/>
                    <a:pt x="38" y="119"/>
                    <a:pt x="38" y="119"/>
                  </a:cubicBezTo>
                  <a:cubicBezTo>
                    <a:pt x="17" y="116"/>
                    <a:pt x="0" y="98"/>
                    <a:pt x="0" y="76"/>
                  </a:cubicBezTo>
                  <a:cubicBezTo>
                    <a:pt x="0" y="53"/>
                    <a:pt x="19" y="34"/>
                    <a:pt x="42" y="33"/>
                  </a:cubicBezTo>
                  <a:cubicBezTo>
                    <a:pt x="44" y="20"/>
                    <a:pt x="55" y="10"/>
                    <a:pt x="69" y="10"/>
                  </a:cubicBezTo>
                  <a:cubicBezTo>
                    <a:pt x="75" y="10"/>
                    <a:pt x="81" y="12"/>
                    <a:pt x="86" y="16"/>
                  </a:cubicBezTo>
                  <a:cubicBezTo>
                    <a:pt x="95" y="6"/>
                    <a:pt x="107" y="0"/>
                    <a:pt x="121" y="0"/>
                  </a:cubicBezTo>
                  <a:cubicBezTo>
                    <a:pt x="145" y="0"/>
                    <a:pt x="165" y="20"/>
                    <a:pt x="165" y="45"/>
                  </a:cubicBezTo>
                  <a:cubicBezTo>
                    <a:pt x="165" y="50"/>
                    <a:pt x="164" y="56"/>
                    <a:pt x="162" y="61"/>
                  </a:cubicBezTo>
                  <a:cubicBezTo>
                    <a:pt x="176" y="64"/>
                    <a:pt x="186" y="75"/>
                    <a:pt x="186" y="90"/>
                  </a:cubicBezTo>
                  <a:cubicBezTo>
                    <a:pt x="186" y="106"/>
                    <a:pt x="173" y="119"/>
                    <a:pt x="157" y="1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Freeform 210"/>
            <p:cNvSpPr>
              <a:spLocks/>
            </p:cNvSpPr>
            <p:nvPr/>
          </p:nvSpPr>
          <p:spPr bwMode="auto">
            <a:xfrm>
              <a:off x="5592764" y="5949950"/>
              <a:ext cx="141288" cy="79375"/>
            </a:xfrm>
            <a:custGeom>
              <a:avLst/>
              <a:gdLst>
                <a:gd name="T0" fmla="*/ 5 w 89"/>
                <a:gd name="T1" fmla="*/ 50 h 50"/>
                <a:gd name="T2" fmla="*/ 0 w 89"/>
                <a:gd name="T3" fmla="*/ 45 h 50"/>
                <a:gd name="T4" fmla="*/ 44 w 89"/>
                <a:gd name="T5" fmla="*/ 0 h 50"/>
                <a:gd name="T6" fmla="*/ 89 w 89"/>
                <a:gd name="T7" fmla="*/ 45 h 50"/>
                <a:gd name="T8" fmla="*/ 83 w 89"/>
                <a:gd name="T9" fmla="*/ 50 h 50"/>
                <a:gd name="T10" fmla="*/ 44 w 89"/>
                <a:gd name="T11" fmla="*/ 12 h 50"/>
                <a:gd name="T12" fmla="*/ 5 w 89"/>
                <a:gd name="T13" fmla="*/ 50 h 50"/>
              </a:gdLst>
              <a:ahLst/>
              <a:cxnLst>
                <a:cxn ang="0">
                  <a:pos x="T0" y="T1"/>
                </a:cxn>
                <a:cxn ang="0">
                  <a:pos x="T2" y="T3"/>
                </a:cxn>
                <a:cxn ang="0">
                  <a:pos x="T4" y="T5"/>
                </a:cxn>
                <a:cxn ang="0">
                  <a:pos x="T6" y="T7"/>
                </a:cxn>
                <a:cxn ang="0">
                  <a:pos x="T8" y="T9"/>
                </a:cxn>
                <a:cxn ang="0">
                  <a:pos x="T10" y="T11"/>
                </a:cxn>
                <a:cxn ang="0">
                  <a:pos x="T12" y="T13"/>
                </a:cxn>
              </a:cxnLst>
              <a:rect l="0" t="0" r="r" b="b"/>
              <a:pathLst>
                <a:path w="89" h="50">
                  <a:moveTo>
                    <a:pt x="5" y="50"/>
                  </a:moveTo>
                  <a:lnTo>
                    <a:pt x="0" y="45"/>
                  </a:lnTo>
                  <a:lnTo>
                    <a:pt x="44" y="0"/>
                  </a:lnTo>
                  <a:lnTo>
                    <a:pt x="89" y="45"/>
                  </a:lnTo>
                  <a:lnTo>
                    <a:pt x="83" y="50"/>
                  </a:lnTo>
                  <a:lnTo>
                    <a:pt x="44" y="12"/>
                  </a:lnTo>
                  <a:lnTo>
                    <a:pt x="5" y="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Rectangle 211"/>
            <p:cNvSpPr>
              <a:spLocks noChangeArrowheads="1"/>
            </p:cNvSpPr>
            <p:nvPr/>
          </p:nvSpPr>
          <p:spPr bwMode="auto">
            <a:xfrm>
              <a:off x="5656264" y="5964238"/>
              <a:ext cx="12700" cy="2587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68" name="组合 267"/>
          <p:cNvGrpSpPr/>
          <p:nvPr/>
        </p:nvGrpSpPr>
        <p:grpSpPr>
          <a:xfrm>
            <a:off x="11357850" y="5579118"/>
            <a:ext cx="410916" cy="398604"/>
            <a:chOff x="6319839" y="5838825"/>
            <a:chExt cx="423863" cy="411163"/>
          </a:xfrm>
          <a:solidFill>
            <a:srgbClr val="2EC4B6"/>
          </a:solidFill>
        </p:grpSpPr>
        <p:sp>
          <p:nvSpPr>
            <p:cNvPr id="12" name="Freeform 212"/>
            <p:cNvSpPr>
              <a:spLocks/>
            </p:cNvSpPr>
            <p:nvPr/>
          </p:nvSpPr>
          <p:spPr bwMode="auto">
            <a:xfrm>
              <a:off x="6319839" y="5838825"/>
              <a:ext cx="423863" cy="271463"/>
            </a:xfrm>
            <a:custGeom>
              <a:avLst/>
              <a:gdLst>
                <a:gd name="T0" fmla="*/ 157 w 186"/>
                <a:gd name="T1" fmla="*/ 119 h 119"/>
                <a:gd name="T2" fmla="*/ 102 w 186"/>
                <a:gd name="T3" fmla="*/ 119 h 119"/>
                <a:gd name="T4" fmla="*/ 102 w 186"/>
                <a:gd name="T5" fmla="*/ 113 h 119"/>
                <a:gd name="T6" fmla="*/ 157 w 186"/>
                <a:gd name="T7" fmla="*/ 113 h 119"/>
                <a:gd name="T8" fmla="*/ 180 w 186"/>
                <a:gd name="T9" fmla="*/ 90 h 119"/>
                <a:gd name="T10" fmla="*/ 158 w 186"/>
                <a:gd name="T11" fmla="*/ 67 h 119"/>
                <a:gd name="T12" fmla="*/ 153 w 186"/>
                <a:gd name="T13" fmla="*/ 66 h 119"/>
                <a:gd name="T14" fmla="*/ 155 w 186"/>
                <a:gd name="T15" fmla="*/ 62 h 119"/>
                <a:gd name="T16" fmla="*/ 159 w 186"/>
                <a:gd name="T17" fmla="*/ 45 h 119"/>
                <a:gd name="T18" fmla="*/ 121 w 186"/>
                <a:gd name="T19" fmla="*/ 6 h 119"/>
                <a:gd name="T20" fmla="*/ 89 w 186"/>
                <a:gd name="T21" fmla="*/ 22 h 119"/>
                <a:gd name="T22" fmla="*/ 87 w 186"/>
                <a:gd name="T23" fmla="*/ 25 h 119"/>
                <a:gd name="T24" fmla="*/ 85 w 186"/>
                <a:gd name="T25" fmla="*/ 22 h 119"/>
                <a:gd name="T26" fmla="*/ 69 w 186"/>
                <a:gd name="T27" fmla="*/ 16 h 119"/>
                <a:gd name="T28" fmla="*/ 47 w 186"/>
                <a:gd name="T29" fmla="*/ 36 h 119"/>
                <a:gd name="T30" fmla="*/ 47 w 186"/>
                <a:gd name="T31" fmla="*/ 39 h 119"/>
                <a:gd name="T32" fmla="*/ 43 w 186"/>
                <a:gd name="T33" fmla="*/ 39 h 119"/>
                <a:gd name="T34" fmla="*/ 6 w 186"/>
                <a:gd name="T35" fmla="*/ 76 h 119"/>
                <a:gd name="T36" fmla="*/ 41 w 186"/>
                <a:gd name="T37" fmla="*/ 113 h 119"/>
                <a:gd name="T38" fmla="*/ 42 w 186"/>
                <a:gd name="T39" fmla="*/ 113 h 119"/>
                <a:gd name="T40" fmla="*/ 83 w 186"/>
                <a:gd name="T41" fmla="*/ 113 h 119"/>
                <a:gd name="T42" fmla="*/ 83 w 186"/>
                <a:gd name="T43" fmla="*/ 119 h 119"/>
                <a:gd name="T44" fmla="*/ 38 w 186"/>
                <a:gd name="T45" fmla="*/ 119 h 119"/>
                <a:gd name="T46" fmla="*/ 0 w 186"/>
                <a:gd name="T47" fmla="*/ 76 h 119"/>
                <a:gd name="T48" fmla="*/ 42 w 186"/>
                <a:gd name="T49" fmla="*/ 33 h 119"/>
                <a:gd name="T50" fmla="*/ 69 w 186"/>
                <a:gd name="T51" fmla="*/ 10 h 119"/>
                <a:gd name="T52" fmla="*/ 86 w 186"/>
                <a:gd name="T53" fmla="*/ 16 h 119"/>
                <a:gd name="T54" fmla="*/ 121 w 186"/>
                <a:gd name="T55" fmla="*/ 0 h 119"/>
                <a:gd name="T56" fmla="*/ 165 w 186"/>
                <a:gd name="T57" fmla="*/ 45 h 119"/>
                <a:gd name="T58" fmla="*/ 162 w 186"/>
                <a:gd name="T59" fmla="*/ 61 h 119"/>
                <a:gd name="T60" fmla="*/ 186 w 186"/>
                <a:gd name="T61" fmla="*/ 90 h 119"/>
                <a:gd name="T62" fmla="*/ 157 w 186"/>
                <a:gd name="T63" fmla="*/ 11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6" h="119">
                  <a:moveTo>
                    <a:pt x="157" y="119"/>
                  </a:moveTo>
                  <a:cubicBezTo>
                    <a:pt x="102" y="119"/>
                    <a:pt x="102" y="119"/>
                    <a:pt x="102" y="119"/>
                  </a:cubicBezTo>
                  <a:cubicBezTo>
                    <a:pt x="102" y="113"/>
                    <a:pt x="102" y="113"/>
                    <a:pt x="102" y="113"/>
                  </a:cubicBezTo>
                  <a:cubicBezTo>
                    <a:pt x="157" y="113"/>
                    <a:pt x="157" y="113"/>
                    <a:pt x="157" y="113"/>
                  </a:cubicBezTo>
                  <a:cubicBezTo>
                    <a:pt x="169" y="113"/>
                    <a:pt x="180" y="102"/>
                    <a:pt x="180" y="90"/>
                  </a:cubicBezTo>
                  <a:cubicBezTo>
                    <a:pt x="180" y="77"/>
                    <a:pt x="170" y="67"/>
                    <a:pt x="158" y="67"/>
                  </a:cubicBezTo>
                  <a:cubicBezTo>
                    <a:pt x="153" y="66"/>
                    <a:pt x="153" y="66"/>
                    <a:pt x="153" y="66"/>
                  </a:cubicBezTo>
                  <a:cubicBezTo>
                    <a:pt x="155" y="62"/>
                    <a:pt x="155" y="62"/>
                    <a:pt x="155" y="62"/>
                  </a:cubicBezTo>
                  <a:cubicBezTo>
                    <a:pt x="158" y="57"/>
                    <a:pt x="159" y="51"/>
                    <a:pt x="159" y="45"/>
                  </a:cubicBezTo>
                  <a:cubicBezTo>
                    <a:pt x="159" y="23"/>
                    <a:pt x="142" y="6"/>
                    <a:pt x="121" y="6"/>
                  </a:cubicBezTo>
                  <a:cubicBezTo>
                    <a:pt x="108" y="6"/>
                    <a:pt x="96" y="12"/>
                    <a:pt x="89" y="22"/>
                  </a:cubicBezTo>
                  <a:cubicBezTo>
                    <a:pt x="87" y="25"/>
                    <a:pt x="87" y="25"/>
                    <a:pt x="87" y="25"/>
                  </a:cubicBezTo>
                  <a:cubicBezTo>
                    <a:pt x="85" y="22"/>
                    <a:pt x="85" y="22"/>
                    <a:pt x="85" y="22"/>
                  </a:cubicBezTo>
                  <a:cubicBezTo>
                    <a:pt x="80" y="18"/>
                    <a:pt x="75" y="16"/>
                    <a:pt x="69" y="16"/>
                  </a:cubicBezTo>
                  <a:cubicBezTo>
                    <a:pt x="58" y="16"/>
                    <a:pt x="48" y="25"/>
                    <a:pt x="47" y="36"/>
                  </a:cubicBezTo>
                  <a:cubicBezTo>
                    <a:pt x="47" y="39"/>
                    <a:pt x="47" y="39"/>
                    <a:pt x="47" y="39"/>
                  </a:cubicBezTo>
                  <a:cubicBezTo>
                    <a:pt x="43" y="39"/>
                    <a:pt x="43" y="39"/>
                    <a:pt x="43" y="39"/>
                  </a:cubicBezTo>
                  <a:cubicBezTo>
                    <a:pt x="22" y="39"/>
                    <a:pt x="6" y="56"/>
                    <a:pt x="6" y="76"/>
                  </a:cubicBezTo>
                  <a:cubicBezTo>
                    <a:pt x="6" y="96"/>
                    <a:pt x="21" y="112"/>
                    <a:pt x="41" y="113"/>
                  </a:cubicBezTo>
                  <a:cubicBezTo>
                    <a:pt x="42" y="113"/>
                    <a:pt x="42" y="113"/>
                    <a:pt x="42" y="113"/>
                  </a:cubicBezTo>
                  <a:cubicBezTo>
                    <a:pt x="83" y="113"/>
                    <a:pt x="83" y="113"/>
                    <a:pt x="83" y="113"/>
                  </a:cubicBezTo>
                  <a:cubicBezTo>
                    <a:pt x="83" y="119"/>
                    <a:pt x="83" y="119"/>
                    <a:pt x="83" y="119"/>
                  </a:cubicBezTo>
                  <a:cubicBezTo>
                    <a:pt x="38" y="119"/>
                    <a:pt x="38" y="119"/>
                    <a:pt x="38" y="119"/>
                  </a:cubicBezTo>
                  <a:cubicBezTo>
                    <a:pt x="17" y="116"/>
                    <a:pt x="0" y="98"/>
                    <a:pt x="0" y="76"/>
                  </a:cubicBezTo>
                  <a:cubicBezTo>
                    <a:pt x="0" y="53"/>
                    <a:pt x="19" y="34"/>
                    <a:pt x="42" y="33"/>
                  </a:cubicBezTo>
                  <a:cubicBezTo>
                    <a:pt x="44" y="20"/>
                    <a:pt x="55" y="10"/>
                    <a:pt x="69" y="10"/>
                  </a:cubicBezTo>
                  <a:cubicBezTo>
                    <a:pt x="75" y="10"/>
                    <a:pt x="81" y="12"/>
                    <a:pt x="86" y="16"/>
                  </a:cubicBezTo>
                  <a:cubicBezTo>
                    <a:pt x="95" y="6"/>
                    <a:pt x="107" y="0"/>
                    <a:pt x="121" y="0"/>
                  </a:cubicBezTo>
                  <a:cubicBezTo>
                    <a:pt x="145" y="0"/>
                    <a:pt x="165" y="20"/>
                    <a:pt x="165" y="45"/>
                  </a:cubicBezTo>
                  <a:cubicBezTo>
                    <a:pt x="165" y="50"/>
                    <a:pt x="164" y="56"/>
                    <a:pt x="162" y="61"/>
                  </a:cubicBezTo>
                  <a:cubicBezTo>
                    <a:pt x="176" y="64"/>
                    <a:pt x="186" y="75"/>
                    <a:pt x="186" y="90"/>
                  </a:cubicBezTo>
                  <a:cubicBezTo>
                    <a:pt x="186" y="106"/>
                    <a:pt x="173" y="119"/>
                    <a:pt x="157" y="1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 name="Freeform 213"/>
            <p:cNvSpPr>
              <a:spLocks/>
            </p:cNvSpPr>
            <p:nvPr/>
          </p:nvSpPr>
          <p:spPr bwMode="auto">
            <a:xfrm>
              <a:off x="6461126" y="6170613"/>
              <a:ext cx="141288" cy="79375"/>
            </a:xfrm>
            <a:custGeom>
              <a:avLst/>
              <a:gdLst>
                <a:gd name="T0" fmla="*/ 44 w 89"/>
                <a:gd name="T1" fmla="*/ 50 h 50"/>
                <a:gd name="T2" fmla="*/ 0 w 89"/>
                <a:gd name="T3" fmla="*/ 6 h 50"/>
                <a:gd name="T4" fmla="*/ 6 w 89"/>
                <a:gd name="T5" fmla="*/ 0 h 50"/>
                <a:gd name="T6" fmla="*/ 44 w 89"/>
                <a:gd name="T7" fmla="*/ 38 h 50"/>
                <a:gd name="T8" fmla="*/ 83 w 89"/>
                <a:gd name="T9" fmla="*/ 0 h 50"/>
                <a:gd name="T10" fmla="*/ 89 w 89"/>
                <a:gd name="T11" fmla="*/ 6 h 50"/>
                <a:gd name="T12" fmla="*/ 44 w 89"/>
                <a:gd name="T13" fmla="*/ 50 h 50"/>
              </a:gdLst>
              <a:ahLst/>
              <a:cxnLst>
                <a:cxn ang="0">
                  <a:pos x="T0" y="T1"/>
                </a:cxn>
                <a:cxn ang="0">
                  <a:pos x="T2" y="T3"/>
                </a:cxn>
                <a:cxn ang="0">
                  <a:pos x="T4" y="T5"/>
                </a:cxn>
                <a:cxn ang="0">
                  <a:pos x="T6" y="T7"/>
                </a:cxn>
                <a:cxn ang="0">
                  <a:pos x="T8" y="T9"/>
                </a:cxn>
                <a:cxn ang="0">
                  <a:pos x="T10" y="T11"/>
                </a:cxn>
                <a:cxn ang="0">
                  <a:pos x="T12" y="T13"/>
                </a:cxn>
              </a:cxnLst>
              <a:rect l="0" t="0" r="r" b="b"/>
              <a:pathLst>
                <a:path w="89" h="50">
                  <a:moveTo>
                    <a:pt x="44" y="50"/>
                  </a:moveTo>
                  <a:lnTo>
                    <a:pt x="0" y="6"/>
                  </a:lnTo>
                  <a:lnTo>
                    <a:pt x="6" y="0"/>
                  </a:lnTo>
                  <a:lnTo>
                    <a:pt x="44" y="38"/>
                  </a:lnTo>
                  <a:lnTo>
                    <a:pt x="83" y="0"/>
                  </a:lnTo>
                  <a:lnTo>
                    <a:pt x="89" y="6"/>
                  </a:lnTo>
                  <a:lnTo>
                    <a:pt x="44" y="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Rectangle 214"/>
            <p:cNvSpPr>
              <a:spLocks noChangeArrowheads="1"/>
            </p:cNvSpPr>
            <p:nvPr/>
          </p:nvSpPr>
          <p:spPr bwMode="auto">
            <a:xfrm>
              <a:off x="6524626" y="5975350"/>
              <a:ext cx="14288" cy="2619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70" name="组合 269"/>
          <p:cNvGrpSpPr/>
          <p:nvPr/>
        </p:nvGrpSpPr>
        <p:grpSpPr>
          <a:xfrm>
            <a:off x="395474" y="2982806"/>
            <a:ext cx="300108" cy="401682"/>
            <a:chOff x="307977" y="2312988"/>
            <a:chExt cx="309563" cy="414338"/>
          </a:xfrm>
          <a:solidFill>
            <a:srgbClr val="2EC4B6"/>
          </a:solidFill>
        </p:grpSpPr>
        <p:sp>
          <p:nvSpPr>
            <p:cNvPr id="15" name="Freeform 215"/>
            <p:cNvSpPr>
              <a:spLocks/>
            </p:cNvSpPr>
            <p:nvPr/>
          </p:nvSpPr>
          <p:spPr bwMode="auto">
            <a:xfrm>
              <a:off x="392114" y="2509838"/>
              <a:ext cx="141288" cy="80963"/>
            </a:xfrm>
            <a:custGeom>
              <a:avLst/>
              <a:gdLst>
                <a:gd name="T0" fmla="*/ 45 w 89"/>
                <a:gd name="T1" fmla="*/ 51 h 51"/>
                <a:gd name="T2" fmla="*/ 0 w 89"/>
                <a:gd name="T3" fmla="*/ 5 h 51"/>
                <a:gd name="T4" fmla="*/ 6 w 89"/>
                <a:gd name="T5" fmla="*/ 0 h 51"/>
                <a:gd name="T6" fmla="*/ 45 w 89"/>
                <a:gd name="T7" fmla="*/ 38 h 51"/>
                <a:gd name="T8" fmla="*/ 84 w 89"/>
                <a:gd name="T9" fmla="*/ 0 h 51"/>
                <a:gd name="T10" fmla="*/ 89 w 89"/>
                <a:gd name="T11" fmla="*/ 5 h 51"/>
                <a:gd name="T12" fmla="*/ 45 w 89"/>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89" h="51">
                  <a:moveTo>
                    <a:pt x="45" y="51"/>
                  </a:moveTo>
                  <a:lnTo>
                    <a:pt x="0" y="5"/>
                  </a:lnTo>
                  <a:lnTo>
                    <a:pt x="6" y="0"/>
                  </a:lnTo>
                  <a:lnTo>
                    <a:pt x="45" y="38"/>
                  </a:lnTo>
                  <a:lnTo>
                    <a:pt x="84" y="0"/>
                  </a:lnTo>
                  <a:lnTo>
                    <a:pt x="89" y="5"/>
                  </a:lnTo>
                  <a:lnTo>
                    <a:pt x="45" y="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 name="Rectangle 216"/>
            <p:cNvSpPr>
              <a:spLocks noChangeArrowheads="1"/>
            </p:cNvSpPr>
            <p:nvPr/>
          </p:nvSpPr>
          <p:spPr bwMode="auto">
            <a:xfrm>
              <a:off x="457202" y="2312988"/>
              <a:ext cx="12700" cy="2619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Freeform 217"/>
            <p:cNvSpPr>
              <a:spLocks/>
            </p:cNvSpPr>
            <p:nvPr/>
          </p:nvSpPr>
          <p:spPr bwMode="auto">
            <a:xfrm>
              <a:off x="307977" y="2417763"/>
              <a:ext cx="309563" cy="309563"/>
            </a:xfrm>
            <a:custGeom>
              <a:avLst/>
              <a:gdLst>
                <a:gd name="T0" fmla="*/ 195 w 195"/>
                <a:gd name="T1" fmla="*/ 195 h 195"/>
                <a:gd name="T2" fmla="*/ 0 w 195"/>
                <a:gd name="T3" fmla="*/ 195 h 195"/>
                <a:gd name="T4" fmla="*/ 0 w 195"/>
                <a:gd name="T5" fmla="*/ 0 h 195"/>
                <a:gd name="T6" fmla="*/ 74 w 195"/>
                <a:gd name="T7" fmla="*/ 0 h 195"/>
                <a:gd name="T8" fmla="*/ 74 w 195"/>
                <a:gd name="T9" fmla="*/ 9 h 195"/>
                <a:gd name="T10" fmla="*/ 11 w 195"/>
                <a:gd name="T11" fmla="*/ 9 h 195"/>
                <a:gd name="T12" fmla="*/ 11 w 195"/>
                <a:gd name="T13" fmla="*/ 185 h 195"/>
                <a:gd name="T14" fmla="*/ 187 w 195"/>
                <a:gd name="T15" fmla="*/ 185 h 195"/>
                <a:gd name="T16" fmla="*/ 187 w 195"/>
                <a:gd name="T17" fmla="*/ 9 h 195"/>
                <a:gd name="T18" fmla="*/ 125 w 195"/>
                <a:gd name="T19" fmla="*/ 9 h 195"/>
                <a:gd name="T20" fmla="*/ 125 w 195"/>
                <a:gd name="T21" fmla="*/ 0 h 195"/>
                <a:gd name="T22" fmla="*/ 195 w 195"/>
                <a:gd name="T23" fmla="*/ 0 h 195"/>
                <a:gd name="T24" fmla="*/ 195 w 195"/>
                <a:gd name="T25" fmla="*/ 195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5" h="195">
                  <a:moveTo>
                    <a:pt x="195" y="195"/>
                  </a:moveTo>
                  <a:lnTo>
                    <a:pt x="0" y="195"/>
                  </a:lnTo>
                  <a:lnTo>
                    <a:pt x="0" y="0"/>
                  </a:lnTo>
                  <a:lnTo>
                    <a:pt x="74" y="0"/>
                  </a:lnTo>
                  <a:lnTo>
                    <a:pt x="74" y="9"/>
                  </a:lnTo>
                  <a:lnTo>
                    <a:pt x="11" y="9"/>
                  </a:lnTo>
                  <a:lnTo>
                    <a:pt x="11" y="185"/>
                  </a:lnTo>
                  <a:lnTo>
                    <a:pt x="187" y="185"/>
                  </a:lnTo>
                  <a:lnTo>
                    <a:pt x="187" y="9"/>
                  </a:lnTo>
                  <a:lnTo>
                    <a:pt x="125" y="9"/>
                  </a:lnTo>
                  <a:lnTo>
                    <a:pt x="125" y="0"/>
                  </a:lnTo>
                  <a:lnTo>
                    <a:pt x="195" y="0"/>
                  </a:lnTo>
                  <a:lnTo>
                    <a:pt x="195" y="1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71" name="组合 270"/>
          <p:cNvGrpSpPr/>
          <p:nvPr/>
        </p:nvGrpSpPr>
        <p:grpSpPr>
          <a:xfrm>
            <a:off x="401629" y="3823875"/>
            <a:ext cx="306264" cy="421690"/>
            <a:chOff x="314326" y="3180556"/>
            <a:chExt cx="315913" cy="434976"/>
          </a:xfrm>
          <a:solidFill>
            <a:srgbClr val="2EC4B6"/>
          </a:solidFill>
        </p:grpSpPr>
        <p:sp>
          <p:nvSpPr>
            <p:cNvPr id="18" name="Freeform 218"/>
            <p:cNvSpPr>
              <a:spLocks/>
            </p:cNvSpPr>
            <p:nvPr/>
          </p:nvSpPr>
          <p:spPr bwMode="auto">
            <a:xfrm>
              <a:off x="398464" y="3180556"/>
              <a:ext cx="147638" cy="84138"/>
            </a:xfrm>
            <a:custGeom>
              <a:avLst/>
              <a:gdLst>
                <a:gd name="T0" fmla="*/ 7 w 93"/>
                <a:gd name="T1" fmla="*/ 53 h 53"/>
                <a:gd name="T2" fmla="*/ 0 w 93"/>
                <a:gd name="T3" fmla="*/ 48 h 53"/>
                <a:gd name="T4" fmla="*/ 46 w 93"/>
                <a:gd name="T5" fmla="*/ 0 h 53"/>
                <a:gd name="T6" fmla="*/ 93 w 93"/>
                <a:gd name="T7" fmla="*/ 48 h 53"/>
                <a:gd name="T8" fmla="*/ 86 w 93"/>
                <a:gd name="T9" fmla="*/ 53 h 53"/>
                <a:gd name="T10" fmla="*/ 46 w 93"/>
                <a:gd name="T11" fmla="*/ 15 h 53"/>
                <a:gd name="T12" fmla="*/ 7 w 93"/>
                <a:gd name="T13" fmla="*/ 53 h 53"/>
              </a:gdLst>
              <a:ahLst/>
              <a:cxnLst>
                <a:cxn ang="0">
                  <a:pos x="T0" y="T1"/>
                </a:cxn>
                <a:cxn ang="0">
                  <a:pos x="T2" y="T3"/>
                </a:cxn>
                <a:cxn ang="0">
                  <a:pos x="T4" y="T5"/>
                </a:cxn>
                <a:cxn ang="0">
                  <a:pos x="T6" y="T7"/>
                </a:cxn>
                <a:cxn ang="0">
                  <a:pos x="T8" y="T9"/>
                </a:cxn>
                <a:cxn ang="0">
                  <a:pos x="T10" y="T11"/>
                </a:cxn>
                <a:cxn ang="0">
                  <a:pos x="T12" y="T13"/>
                </a:cxn>
              </a:cxnLst>
              <a:rect l="0" t="0" r="r" b="b"/>
              <a:pathLst>
                <a:path w="93" h="53">
                  <a:moveTo>
                    <a:pt x="7" y="53"/>
                  </a:moveTo>
                  <a:lnTo>
                    <a:pt x="0" y="48"/>
                  </a:lnTo>
                  <a:lnTo>
                    <a:pt x="46" y="0"/>
                  </a:lnTo>
                  <a:lnTo>
                    <a:pt x="93" y="48"/>
                  </a:lnTo>
                  <a:lnTo>
                    <a:pt x="86" y="53"/>
                  </a:lnTo>
                  <a:lnTo>
                    <a:pt x="46" y="15"/>
                  </a:lnTo>
                  <a:lnTo>
                    <a:pt x="7" y="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Rectangle 219"/>
            <p:cNvSpPr>
              <a:spLocks noChangeArrowheads="1"/>
            </p:cNvSpPr>
            <p:nvPr/>
          </p:nvSpPr>
          <p:spPr bwMode="auto">
            <a:xfrm>
              <a:off x="463551" y="3196431"/>
              <a:ext cx="15875" cy="2682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 name="Freeform 220"/>
            <p:cNvSpPr>
              <a:spLocks/>
            </p:cNvSpPr>
            <p:nvPr/>
          </p:nvSpPr>
          <p:spPr bwMode="auto">
            <a:xfrm>
              <a:off x="314326" y="3296444"/>
              <a:ext cx="315913" cy="319088"/>
            </a:xfrm>
            <a:custGeom>
              <a:avLst/>
              <a:gdLst>
                <a:gd name="T0" fmla="*/ 199 w 199"/>
                <a:gd name="T1" fmla="*/ 201 h 201"/>
                <a:gd name="T2" fmla="*/ 0 w 199"/>
                <a:gd name="T3" fmla="*/ 201 h 201"/>
                <a:gd name="T4" fmla="*/ 0 w 199"/>
                <a:gd name="T5" fmla="*/ 0 h 201"/>
                <a:gd name="T6" fmla="*/ 74 w 199"/>
                <a:gd name="T7" fmla="*/ 0 h 201"/>
                <a:gd name="T8" fmla="*/ 74 w 199"/>
                <a:gd name="T9" fmla="*/ 10 h 201"/>
                <a:gd name="T10" fmla="*/ 8 w 199"/>
                <a:gd name="T11" fmla="*/ 10 h 201"/>
                <a:gd name="T12" fmla="*/ 8 w 199"/>
                <a:gd name="T13" fmla="*/ 192 h 201"/>
                <a:gd name="T14" fmla="*/ 190 w 199"/>
                <a:gd name="T15" fmla="*/ 192 h 201"/>
                <a:gd name="T16" fmla="*/ 190 w 199"/>
                <a:gd name="T17" fmla="*/ 10 h 201"/>
                <a:gd name="T18" fmla="*/ 127 w 199"/>
                <a:gd name="T19" fmla="*/ 10 h 201"/>
                <a:gd name="T20" fmla="*/ 127 w 199"/>
                <a:gd name="T21" fmla="*/ 0 h 201"/>
                <a:gd name="T22" fmla="*/ 199 w 199"/>
                <a:gd name="T23" fmla="*/ 0 h 201"/>
                <a:gd name="T24" fmla="*/ 199 w 199"/>
                <a:gd name="T25"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9" h="201">
                  <a:moveTo>
                    <a:pt x="199" y="201"/>
                  </a:moveTo>
                  <a:lnTo>
                    <a:pt x="0" y="201"/>
                  </a:lnTo>
                  <a:lnTo>
                    <a:pt x="0" y="0"/>
                  </a:lnTo>
                  <a:lnTo>
                    <a:pt x="74" y="0"/>
                  </a:lnTo>
                  <a:lnTo>
                    <a:pt x="74" y="10"/>
                  </a:lnTo>
                  <a:lnTo>
                    <a:pt x="8" y="10"/>
                  </a:lnTo>
                  <a:lnTo>
                    <a:pt x="8" y="192"/>
                  </a:lnTo>
                  <a:lnTo>
                    <a:pt x="190" y="192"/>
                  </a:lnTo>
                  <a:lnTo>
                    <a:pt x="190" y="10"/>
                  </a:lnTo>
                  <a:lnTo>
                    <a:pt x="127" y="10"/>
                  </a:lnTo>
                  <a:lnTo>
                    <a:pt x="127" y="0"/>
                  </a:lnTo>
                  <a:lnTo>
                    <a:pt x="199" y="0"/>
                  </a:lnTo>
                  <a:lnTo>
                    <a:pt x="199" y="2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21" name="Freeform 221"/>
          <p:cNvSpPr>
            <a:spLocks noEditPoints="1"/>
          </p:cNvSpPr>
          <p:nvPr/>
        </p:nvSpPr>
        <p:spPr bwMode="auto">
          <a:xfrm>
            <a:off x="412403" y="4721085"/>
            <a:ext cx="277022" cy="424767"/>
          </a:xfrm>
          <a:custGeom>
            <a:avLst/>
            <a:gdLst>
              <a:gd name="T0" fmla="*/ 19 w 126"/>
              <a:gd name="T1" fmla="*/ 193 h 193"/>
              <a:gd name="T2" fmla="*/ 14 w 126"/>
              <a:gd name="T3" fmla="*/ 192 h 193"/>
              <a:gd name="T4" fmla="*/ 10 w 126"/>
              <a:gd name="T5" fmla="*/ 180 h 193"/>
              <a:gd name="T6" fmla="*/ 32 w 126"/>
              <a:gd name="T7" fmla="*/ 115 h 193"/>
              <a:gd name="T8" fmla="*/ 10 w 126"/>
              <a:gd name="T9" fmla="*/ 115 h 193"/>
              <a:gd name="T10" fmla="*/ 2 w 126"/>
              <a:gd name="T11" fmla="*/ 111 h 193"/>
              <a:gd name="T12" fmla="*/ 1 w 126"/>
              <a:gd name="T13" fmla="*/ 102 h 193"/>
              <a:gd name="T14" fmla="*/ 37 w 126"/>
              <a:gd name="T15" fmla="*/ 7 h 193"/>
              <a:gd name="T16" fmla="*/ 46 w 126"/>
              <a:gd name="T17" fmla="*/ 0 h 193"/>
              <a:gd name="T18" fmla="*/ 116 w 126"/>
              <a:gd name="T19" fmla="*/ 0 h 193"/>
              <a:gd name="T20" fmla="*/ 126 w 126"/>
              <a:gd name="T21" fmla="*/ 10 h 193"/>
              <a:gd name="T22" fmla="*/ 124 w 126"/>
              <a:gd name="T23" fmla="*/ 15 h 193"/>
              <a:gd name="T24" fmla="*/ 88 w 126"/>
              <a:gd name="T25" fmla="*/ 68 h 193"/>
              <a:gd name="T26" fmla="*/ 106 w 126"/>
              <a:gd name="T27" fmla="*/ 68 h 193"/>
              <a:gd name="T28" fmla="*/ 114 w 126"/>
              <a:gd name="T29" fmla="*/ 74 h 193"/>
              <a:gd name="T30" fmla="*/ 113 w 126"/>
              <a:gd name="T31" fmla="*/ 84 h 193"/>
              <a:gd name="T32" fmla="*/ 26 w 126"/>
              <a:gd name="T33" fmla="*/ 190 h 193"/>
              <a:gd name="T34" fmla="*/ 19 w 126"/>
              <a:gd name="T35" fmla="*/ 193 h 193"/>
              <a:gd name="T36" fmla="*/ 46 w 126"/>
              <a:gd name="T37" fmla="*/ 8 h 193"/>
              <a:gd name="T38" fmla="*/ 44 w 126"/>
              <a:gd name="T39" fmla="*/ 9 h 193"/>
              <a:gd name="T40" fmla="*/ 9 w 126"/>
              <a:gd name="T41" fmla="*/ 105 h 193"/>
              <a:gd name="T42" fmla="*/ 9 w 126"/>
              <a:gd name="T43" fmla="*/ 106 h 193"/>
              <a:gd name="T44" fmla="*/ 10 w 126"/>
              <a:gd name="T45" fmla="*/ 107 h 193"/>
              <a:gd name="T46" fmla="*/ 43 w 126"/>
              <a:gd name="T47" fmla="*/ 107 h 193"/>
              <a:gd name="T48" fmla="*/ 17 w 126"/>
              <a:gd name="T49" fmla="*/ 183 h 193"/>
              <a:gd name="T50" fmla="*/ 18 w 126"/>
              <a:gd name="T51" fmla="*/ 185 h 193"/>
              <a:gd name="T52" fmla="*/ 20 w 126"/>
              <a:gd name="T53" fmla="*/ 185 h 193"/>
              <a:gd name="T54" fmla="*/ 107 w 126"/>
              <a:gd name="T55" fmla="*/ 79 h 193"/>
              <a:gd name="T56" fmla="*/ 107 w 126"/>
              <a:gd name="T57" fmla="*/ 77 h 193"/>
              <a:gd name="T58" fmla="*/ 106 w 126"/>
              <a:gd name="T59" fmla="*/ 76 h 193"/>
              <a:gd name="T60" fmla="*/ 73 w 126"/>
              <a:gd name="T61" fmla="*/ 76 h 193"/>
              <a:gd name="T62" fmla="*/ 117 w 126"/>
              <a:gd name="T63" fmla="*/ 11 h 193"/>
              <a:gd name="T64" fmla="*/ 118 w 126"/>
              <a:gd name="T65" fmla="*/ 10 h 193"/>
              <a:gd name="T66" fmla="*/ 116 w 126"/>
              <a:gd name="T67" fmla="*/ 8 h 193"/>
              <a:gd name="T68" fmla="*/ 46 w 126"/>
              <a:gd name="T69" fmla="*/ 8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6" h="193">
                <a:moveTo>
                  <a:pt x="19" y="193"/>
                </a:moveTo>
                <a:cubicBezTo>
                  <a:pt x="17" y="193"/>
                  <a:pt x="16" y="193"/>
                  <a:pt x="14" y="192"/>
                </a:cubicBezTo>
                <a:cubicBezTo>
                  <a:pt x="10" y="190"/>
                  <a:pt x="8" y="185"/>
                  <a:pt x="10" y="180"/>
                </a:cubicBezTo>
                <a:cubicBezTo>
                  <a:pt x="32" y="115"/>
                  <a:pt x="32" y="115"/>
                  <a:pt x="32" y="115"/>
                </a:cubicBezTo>
                <a:cubicBezTo>
                  <a:pt x="10" y="115"/>
                  <a:pt x="10" y="115"/>
                  <a:pt x="10" y="115"/>
                </a:cubicBezTo>
                <a:cubicBezTo>
                  <a:pt x="7" y="115"/>
                  <a:pt x="4" y="113"/>
                  <a:pt x="2" y="111"/>
                </a:cubicBezTo>
                <a:cubicBezTo>
                  <a:pt x="0" y="108"/>
                  <a:pt x="0" y="105"/>
                  <a:pt x="1" y="102"/>
                </a:cubicBezTo>
                <a:cubicBezTo>
                  <a:pt x="37" y="7"/>
                  <a:pt x="37" y="7"/>
                  <a:pt x="37" y="7"/>
                </a:cubicBezTo>
                <a:cubicBezTo>
                  <a:pt x="38" y="3"/>
                  <a:pt x="42" y="0"/>
                  <a:pt x="46" y="0"/>
                </a:cubicBezTo>
                <a:cubicBezTo>
                  <a:pt x="116" y="0"/>
                  <a:pt x="116" y="0"/>
                  <a:pt x="116" y="0"/>
                </a:cubicBezTo>
                <a:cubicBezTo>
                  <a:pt x="122" y="0"/>
                  <a:pt x="126" y="5"/>
                  <a:pt x="126" y="10"/>
                </a:cubicBezTo>
                <a:cubicBezTo>
                  <a:pt x="126" y="12"/>
                  <a:pt x="125" y="14"/>
                  <a:pt x="124" y="15"/>
                </a:cubicBezTo>
                <a:cubicBezTo>
                  <a:pt x="88" y="68"/>
                  <a:pt x="88" y="68"/>
                  <a:pt x="88" y="68"/>
                </a:cubicBezTo>
                <a:cubicBezTo>
                  <a:pt x="106" y="68"/>
                  <a:pt x="106" y="68"/>
                  <a:pt x="106" y="68"/>
                </a:cubicBezTo>
                <a:cubicBezTo>
                  <a:pt x="109" y="68"/>
                  <a:pt x="113" y="70"/>
                  <a:pt x="114" y="74"/>
                </a:cubicBezTo>
                <a:cubicBezTo>
                  <a:pt x="116" y="77"/>
                  <a:pt x="115" y="81"/>
                  <a:pt x="113" y="84"/>
                </a:cubicBezTo>
                <a:cubicBezTo>
                  <a:pt x="26" y="190"/>
                  <a:pt x="26" y="190"/>
                  <a:pt x="26" y="190"/>
                </a:cubicBezTo>
                <a:cubicBezTo>
                  <a:pt x="25" y="192"/>
                  <a:pt x="22" y="193"/>
                  <a:pt x="19" y="193"/>
                </a:cubicBezTo>
                <a:close/>
                <a:moveTo>
                  <a:pt x="46" y="8"/>
                </a:moveTo>
                <a:cubicBezTo>
                  <a:pt x="45" y="8"/>
                  <a:pt x="44" y="9"/>
                  <a:pt x="44" y="9"/>
                </a:cubicBezTo>
                <a:cubicBezTo>
                  <a:pt x="9" y="105"/>
                  <a:pt x="9" y="105"/>
                  <a:pt x="9" y="105"/>
                </a:cubicBezTo>
                <a:cubicBezTo>
                  <a:pt x="8" y="105"/>
                  <a:pt x="9" y="106"/>
                  <a:pt x="9" y="106"/>
                </a:cubicBezTo>
                <a:cubicBezTo>
                  <a:pt x="9" y="107"/>
                  <a:pt x="10" y="107"/>
                  <a:pt x="10" y="107"/>
                </a:cubicBezTo>
                <a:cubicBezTo>
                  <a:pt x="43" y="107"/>
                  <a:pt x="43" y="107"/>
                  <a:pt x="43" y="107"/>
                </a:cubicBezTo>
                <a:cubicBezTo>
                  <a:pt x="17" y="183"/>
                  <a:pt x="17" y="183"/>
                  <a:pt x="17" y="183"/>
                </a:cubicBezTo>
                <a:cubicBezTo>
                  <a:pt x="17" y="184"/>
                  <a:pt x="18" y="185"/>
                  <a:pt x="18" y="185"/>
                </a:cubicBezTo>
                <a:cubicBezTo>
                  <a:pt x="19" y="186"/>
                  <a:pt x="20" y="185"/>
                  <a:pt x="20" y="185"/>
                </a:cubicBezTo>
                <a:cubicBezTo>
                  <a:pt x="107" y="79"/>
                  <a:pt x="107" y="79"/>
                  <a:pt x="107" y="79"/>
                </a:cubicBezTo>
                <a:cubicBezTo>
                  <a:pt x="107" y="78"/>
                  <a:pt x="107" y="77"/>
                  <a:pt x="107" y="77"/>
                </a:cubicBezTo>
                <a:cubicBezTo>
                  <a:pt x="107" y="76"/>
                  <a:pt x="106" y="76"/>
                  <a:pt x="106" y="76"/>
                </a:cubicBezTo>
                <a:cubicBezTo>
                  <a:pt x="73" y="76"/>
                  <a:pt x="73" y="76"/>
                  <a:pt x="73" y="76"/>
                </a:cubicBezTo>
                <a:cubicBezTo>
                  <a:pt x="117" y="11"/>
                  <a:pt x="117" y="11"/>
                  <a:pt x="117" y="11"/>
                </a:cubicBezTo>
                <a:cubicBezTo>
                  <a:pt x="118" y="11"/>
                  <a:pt x="118" y="10"/>
                  <a:pt x="118" y="10"/>
                </a:cubicBezTo>
                <a:cubicBezTo>
                  <a:pt x="118" y="9"/>
                  <a:pt x="117" y="8"/>
                  <a:pt x="116" y="8"/>
                </a:cubicBezTo>
                <a:lnTo>
                  <a:pt x="46" y="8"/>
                </a:ln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25" name="Freeform 225"/>
          <p:cNvSpPr>
            <a:spLocks noEditPoints="1"/>
          </p:cNvSpPr>
          <p:nvPr/>
        </p:nvSpPr>
        <p:spPr bwMode="auto">
          <a:xfrm>
            <a:off x="343308" y="2175595"/>
            <a:ext cx="404760" cy="407838"/>
          </a:xfrm>
          <a:custGeom>
            <a:avLst/>
            <a:gdLst>
              <a:gd name="T0" fmla="*/ 130 w 184"/>
              <a:gd name="T1" fmla="*/ 185 h 185"/>
              <a:gd name="T2" fmla="*/ 54 w 184"/>
              <a:gd name="T3" fmla="*/ 185 h 185"/>
              <a:gd name="T4" fmla="*/ 39 w 184"/>
              <a:gd name="T5" fmla="*/ 170 h 185"/>
              <a:gd name="T6" fmla="*/ 39 w 184"/>
              <a:gd name="T7" fmla="*/ 104 h 185"/>
              <a:gd name="T8" fmla="*/ 16 w 184"/>
              <a:gd name="T9" fmla="*/ 104 h 185"/>
              <a:gd name="T10" fmla="*/ 2 w 184"/>
              <a:gd name="T11" fmla="*/ 95 h 185"/>
              <a:gd name="T12" fmla="*/ 5 w 184"/>
              <a:gd name="T13" fmla="*/ 79 h 185"/>
              <a:gd name="T14" fmla="*/ 81 w 184"/>
              <a:gd name="T15" fmla="*/ 5 h 185"/>
              <a:gd name="T16" fmla="*/ 92 w 184"/>
              <a:gd name="T17" fmla="*/ 0 h 185"/>
              <a:gd name="T18" fmla="*/ 103 w 184"/>
              <a:gd name="T19" fmla="*/ 5 h 185"/>
              <a:gd name="T20" fmla="*/ 178 w 184"/>
              <a:gd name="T21" fmla="*/ 79 h 185"/>
              <a:gd name="T22" fmla="*/ 181 w 184"/>
              <a:gd name="T23" fmla="*/ 95 h 185"/>
              <a:gd name="T24" fmla="*/ 168 w 184"/>
              <a:gd name="T25" fmla="*/ 104 h 185"/>
              <a:gd name="T26" fmla="*/ 145 w 184"/>
              <a:gd name="T27" fmla="*/ 104 h 185"/>
              <a:gd name="T28" fmla="*/ 145 w 184"/>
              <a:gd name="T29" fmla="*/ 170 h 185"/>
              <a:gd name="T30" fmla="*/ 130 w 184"/>
              <a:gd name="T31" fmla="*/ 185 h 185"/>
              <a:gd name="T32" fmla="*/ 92 w 184"/>
              <a:gd name="T33" fmla="*/ 8 h 185"/>
              <a:gd name="T34" fmla="*/ 87 w 184"/>
              <a:gd name="T35" fmla="*/ 10 h 185"/>
              <a:gd name="T36" fmla="*/ 11 w 184"/>
              <a:gd name="T37" fmla="*/ 84 h 185"/>
              <a:gd name="T38" fmla="*/ 9 w 184"/>
              <a:gd name="T39" fmla="*/ 92 h 185"/>
              <a:gd name="T40" fmla="*/ 16 w 184"/>
              <a:gd name="T41" fmla="*/ 96 h 185"/>
              <a:gd name="T42" fmla="*/ 47 w 184"/>
              <a:gd name="T43" fmla="*/ 96 h 185"/>
              <a:gd name="T44" fmla="*/ 47 w 184"/>
              <a:gd name="T45" fmla="*/ 170 h 185"/>
              <a:gd name="T46" fmla="*/ 54 w 184"/>
              <a:gd name="T47" fmla="*/ 177 h 185"/>
              <a:gd name="T48" fmla="*/ 130 w 184"/>
              <a:gd name="T49" fmla="*/ 177 h 185"/>
              <a:gd name="T50" fmla="*/ 137 w 184"/>
              <a:gd name="T51" fmla="*/ 170 h 185"/>
              <a:gd name="T52" fmla="*/ 137 w 184"/>
              <a:gd name="T53" fmla="*/ 96 h 185"/>
              <a:gd name="T54" fmla="*/ 168 w 184"/>
              <a:gd name="T55" fmla="*/ 96 h 185"/>
              <a:gd name="T56" fmla="*/ 174 w 184"/>
              <a:gd name="T57" fmla="*/ 92 h 185"/>
              <a:gd name="T58" fmla="*/ 173 w 184"/>
              <a:gd name="T59" fmla="*/ 84 h 185"/>
              <a:gd name="T60" fmla="*/ 97 w 184"/>
              <a:gd name="T61" fmla="*/ 10 h 185"/>
              <a:gd name="T62" fmla="*/ 92 w 184"/>
              <a:gd name="T63" fmla="*/ 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4" h="185">
                <a:moveTo>
                  <a:pt x="130" y="185"/>
                </a:moveTo>
                <a:cubicBezTo>
                  <a:pt x="54" y="185"/>
                  <a:pt x="54" y="185"/>
                  <a:pt x="54" y="185"/>
                </a:cubicBezTo>
                <a:cubicBezTo>
                  <a:pt x="45" y="185"/>
                  <a:pt x="39" y="179"/>
                  <a:pt x="39" y="170"/>
                </a:cubicBezTo>
                <a:cubicBezTo>
                  <a:pt x="39" y="104"/>
                  <a:pt x="39" y="104"/>
                  <a:pt x="39" y="104"/>
                </a:cubicBezTo>
                <a:cubicBezTo>
                  <a:pt x="16" y="104"/>
                  <a:pt x="16" y="104"/>
                  <a:pt x="16" y="104"/>
                </a:cubicBezTo>
                <a:cubicBezTo>
                  <a:pt x="10" y="104"/>
                  <a:pt x="4" y="100"/>
                  <a:pt x="2" y="95"/>
                </a:cubicBezTo>
                <a:cubicBezTo>
                  <a:pt x="0" y="89"/>
                  <a:pt x="1" y="83"/>
                  <a:pt x="5" y="79"/>
                </a:cubicBezTo>
                <a:cubicBezTo>
                  <a:pt x="81" y="5"/>
                  <a:pt x="81" y="5"/>
                  <a:pt x="81" y="5"/>
                </a:cubicBezTo>
                <a:cubicBezTo>
                  <a:pt x="84" y="2"/>
                  <a:pt x="88" y="0"/>
                  <a:pt x="92" y="0"/>
                </a:cubicBezTo>
                <a:cubicBezTo>
                  <a:pt x="96" y="0"/>
                  <a:pt x="100" y="2"/>
                  <a:pt x="103" y="5"/>
                </a:cubicBezTo>
                <a:cubicBezTo>
                  <a:pt x="178" y="79"/>
                  <a:pt x="178" y="79"/>
                  <a:pt x="178" y="79"/>
                </a:cubicBezTo>
                <a:cubicBezTo>
                  <a:pt x="183" y="83"/>
                  <a:pt x="184" y="89"/>
                  <a:pt x="181" y="95"/>
                </a:cubicBezTo>
                <a:cubicBezTo>
                  <a:pt x="179" y="100"/>
                  <a:pt x="174" y="104"/>
                  <a:pt x="168" y="104"/>
                </a:cubicBezTo>
                <a:cubicBezTo>
                  <a:pt x="145" y="104"/>
                  <a:pt x="145" y="104"/>
                  <a:pt x="145" y="104"/>
                </a:cubicBezTo>
                <a:cubicBezTo>
                  <a:pt x="145" y="170"/>
                  <a:pt x="145" y="170"/>
                  <a:pt x="145" y="170"/>
                </a:cubicBezTo>
                <a:cubicBezTo>
                  <a:pt x="145" y="179"/>
                  <a:pt x="138" y="185"/>
                  <a:pt x="130" y="185"/>
                </a:cubicBezTo>
                <a:close/>
                <a:moveTo>
                  <a:pt x="92" y="8"/>
                </a:moveTo>
                <a:cubicBezTo>
                  <a:pt x="90" y="8"/>
                  <a:pt x="88" y="9"/>
                  <a:pt x="87" y="10"/>
                </a:cubicBezTo>
                <a:cubicBezTo>
                  <a:pt x="11" y="84"/>
                  <a:pt x="11" y="84"/>
                  <a:pt x="11" y="84"/>
                </a:cubicBezTo>
                <a:cubicBezTo>
                  <a:pt x="9" y="86"/>
                  <a:pt x="8" y="89"/>
                  <a:pt x="9" y="92"/>
                </a:cubicBezTo>
                <a:cubicBezTo>
                  <a:pt x="10" y="94"/>
                  <a:pt x="13" y="96"/>
                  <a:pt x="16" y="96"/>
                </a:cubicBezTo>
                <a:cubicBezTo>
                  <a:pt x="47" y="96"/>
                  <a:pt x="47" y="96"/>
                  <a:pt x="47" y="96"/>
                </a:cubicBezTo>
                <a:cubicBezTo>
                  <a:pt x="47" y="170"/>
                  <a:pt x="47" y="170"/>
                  <a:pt x="47" y="170"/>
                </a:cubicBezTo>
                <a:cubicBezTo>
                  <a:pt x="47" y="174"/>
                  <a:pt x="50" y="177"/>
                  <a:pt x="54" y="177"/>
                </a:cubicBezTo>
                <a:cubicBezTo>
                  <a:pt x="130" y="177"/>
                  <a:pt x="130" y="177"/>
                  <a:pt x="130" y="177"/>
                </a:cubicBezTo>
                <a:cubicBezTo>
                  <a:pt x="133" y="177"/>
                  <a:pt x="137" y="174"/>
                  <a:pt x="137" y="170"/>
                </a:cubicBezTo>
                <a:cubicBezTo>
                  <a:pt x="137" y="96"/>
                  <a:pt x="137" y="96"/>
                  <a:pt x="137" y="96"/>
                </a:cubicBezTo>
                <a:cubicBezTo>
                  <a:pt x="168" y="96"/>
                  <a:pt x="168" y="96"/>
                  <a:pt x="168" y="96"/>
                </a:cubicBezTo>
                <a:cubicBezTo>
                  <a:pt x="170" y="96"/>
                  <a:pt x="173" y="94"/>
                  <a:pt x="174" y="92"/>
                </a:cubicBezTo>
                <a:cubicBezTo>
                  <a:pt x="175" y="89"/>
                  <a:pt x="175" y="86"/>
                  <a:pt x="173" y="84"/>
                </a:cubicBezTo>
                <a:cubicBezTo>
                  <a:pt x="97" y="10"/>
                  <a:pt x="97" y="10"/>
                  <a:pt x="97" y="10"/>
                </a:cubicBezTo>
                <a:cubicBezTo>
                  <a:pt x="95" y="9"/>
                  <a:pt x="94" y="8"/>
                  <a:pt x="92" y="8"/>
                </a:cubicBezTo>
                <a:close/>
              </a:path>
            </a:pathLst>
          </a:custGeom>
          <a:solidFill>
            <a:srgbClr val="2EC4B6"/>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269" name="矩形 268"/>
          <p:cNvSpPr/>
          <p:nvPr/>
        </p:nvSpPr>
        <p:spPr>
          <a:xfrm>
            <a:off x="405986" y="763932"/>
            <a:ext cx="11387746" cy="1064871"/>
          </a:xfrm>
          <a:prstGeom prst="rect">
            <a:avLst/>
          </a:prstGeom>
          <a:solidFill>
            <a:srgbClr val="2EC4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2" name="Text Box 3"/>
          <p:cNvSpPr txBox="1">
            <a:spLocks noChangeArrowheads="1"/>
          </p:cNvSpPr>
          <p:nvPr/>
        </p:nvSpPr>
        <p:spPr bwMode="auto">
          <a:xfrm>
            <a:off x="598457" y="1011306"/>
            <a:ext cx="2709116"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1500">
                <a:solidFill>
                  <a:schemeClr val="tx1"/>
                </a:solidFill>
                <a:latin typeface="Arial" panose="020B0604020202020204" pitchFamily="34" charset="0"/>
                <a:ea typeface="宋体" panose="02010600030101010101" pitchFamily="2" charset="-122"/>
              </a:defRPr>
            </a:lvl1pPr>
            <a:lvl2pPr marL="742950" indent="-285750">
              <a:defRPr sz="1500">
                <a:solidFill>
                  <a:schemeClr val="tx1"/>
                </a:solidFill>
                <a:latin typeface="Arial" panose="020B0604020202020204" pitchFamily="34" charset="0"/>
                <a:ea typeface="宋体" panose="02010600030101010101" pitchFamily="2" charset="-122"/>
              </a:defRPr>
            </a:lvl2pPr>
            <a:lvl3pPr marL="1143000" indent="-228600">
              <a:defRPr sz="1500">
                <a:solidFill>
                  <a:schemeClr val="tx1"/>
                </a:solidFill>
                <a:latin typeface="Arial" panose="020B0604020202020204" pitchFamily="34" charset="0"/>
                <a:ea typeface="宋体" panose="02010600030101010101" pitchFamily="2" charset="-122"/>
              </a:defRPr>
            </a:lvl3pPr>
            <a:lvl4pPr marL="1600200" indent="-228600">
              <a:defRPr sz="1500">
                <a:solidFill>
                  <a:schemeClr val="tx1"/>
                </a:solidFill>
                <a:latin typeface="Arial" panose="020B0604020202020204" pitchFamily="34" charset="0"/>
                <a:ea typeface="宋体" panose="02010600030101010101" pitchFamily="2" charset="-122"/>
              </a:defRPr>
            </a:lvl4pPr>
            <a:lvl5pPr marL="2057400" indent="-22860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9pPr>
          </a:lstStyle>
          <a:p>
            <a:pPr eaLnBrk="1" hangingPunct="1">
              <a:lnSpc>
                <a:spcPct val="90000"/>
              </a:lnSpc>
              <a:buFont typeface="Arial" panose="020B0604020202020204" pitchFamily="34" charset="0"/>
              <a:buNone/>
            </a:pPr>
            <a:r>
              <a:rPr lang="zh-CN" altLang="en-US" sz="4800" dirty="0" smtClean="0">
                <a:solidFill>
                  <a:schemeClr val="bg1"/>
                </a:solidFill>
                <a:latin typeface="方正兰亭粗黑简体" panose="02000000000000000000" pitchFamily="2" charset="-122"/>
                <a:ea typeface="方正兰亭粗黑简体" panose="02000000000000000000" pitchFamily="2" charset="-122"/>
              </a:rPr>
              <a:t>赠送图标</a:t>
            </a:r>
            <a:endParaRPr lang="zh-CN" altLang="en-US" sz="4800" dirty="0">
              <a:solidFill>
                <a:schemeClr val="bg1"/>
              </a:solidFill>
              <a:latin typeface="方正兰亭粗黑简体" panose="02000000000000000000" pitchFamily="2" charset="-122"/>
              <a:ea typeface="方正兰亭粗黑简体" panose="02000000000000000000" pitchFamily="2" charset="-122"/>
            </a:endParaRPr>
          </a:p>
        </p:txBody>
      </p:sp>
      <p:sp>
        <p:nvSpPr>
          <p:cNvPr id="296" name="矩形 295"/>
          <p:cNvSpPr/>
          <p:nvPr/>
        </p:nvSpPr>
        <p:spPr>
          <a:xfrm>
            <a:off x="3416308" y="1220784"/>
            <a:ext cx="8223983" cy="477054"/>
          </a:xfrm>
          <a:prstGeom prst="rect">
            <a:avLst/>
          </a:prstGeom>
        </p:spPr>
        <p:txBody>
          <a:bodyPr wrap="none">
            <a:spAutoFit/>
          </a:bodyPr>
          <a:lstStyle/>
          <a:p>
            <a:pPr fontAlgn="base"/>
            <a:r>
              <a:rPr lang="en-US" altLang="zh-CN" sz="2500" dirty="0" smtClean="0">
                <a:solidFill>
                  <a:schemeClr val="bg1"/>
                </a:solidFill>
                <a:latin typeface="Microsoft YaHei" panose="020B0503020204020204" pitchFamily="34" charset="-122"/>
                <a:ea typeface="Microsoft YaHei" panose="020B0503020204020204" pitchFamily="34" charset="-122"/>
              </a:rPr>
              <a:t>500+</a:t>
            </a:r>
            <a:r>
              <a:rPr lang="zh-CN" altLang="en-US" sz="2500" dirty="0" smtClean="0">
                <a:solidFill>
                  <a:schemeClr val="bg1"/>
                </a:solidFill>
                <a:latin typeface="Microsoft YaHei" panose="020B0503020204020204" pitchFamily="34" charset="-122"/>
                <a:ea typeface="Microsoft YaHei" panose="020B0503020204020204" pitchFamily="34" charset="-122"/>
              </a:rPr>
              <a:t>超实用</a:t>
            </a:r>
            <a:r>
              <a:rPr lang="en-US" altLang="zh-CN" sz="2500" dirty="0" smtClean="0">
                <a:solidFill>
                  <a:schemeClr val="bg1"/>
                </a:solidFill>
                <a:latin typeface="Microsoft YaHei" panose="020B0503020204020204" pitchFamily="34" charset="-122"/>
                <a:ea typeface="Microsoft YaHei" panose="020B0503020204020204" pitchFamily="34" charset="-122"/>
              </a:rPr>
              <a:t>ICON</a:t>
            </a:r>
            <a:r>
              <a:rPr lang="zh-CN" altLang="en-US" sz="2500" dirty="0" smtClean="0">
                <a:solidFill>
                  <a:schemeClr val="bg1"/>
                </a:solidFill>
                <a:latin typeface="Microsoft YaHei" panose="020B0503020204020204" pitchFamily="34" charset="-122"/>
                <a:ea typeface="Microsoft YaHei" panose="020B0503020204020204" pitchFamily="34" charset="-122"/>
              </a:rPr>
              <a:t>集合，可随意编辑图形大小，更换颜色</a:t>
            </a:r>
            <a:endParaRPr lang="zh-CN" altLang="en-US" sz="2500" b="0" i="0" dirty="0">
              <a:solidFill>
                <a:schemeClr val="bg1"/>
              </a:solidFill>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60531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72"/>
                                        </p:tgtEl>
                                        <p:attrNameLst>
                                          <p:attrName>style.visibility</p:attrName>
                                        </p:attrNameLst>
                                      </p:cBhvr>
                                      <p:to>
                                        <p:strVal val="visible"/>
                                      </p:to>
                                    </p:set>
                                    <p:anim calcmode="lin" valueType="num">
                                      <p:cBhvr>
                                        <p:cTn id="7" dur="750" fill="hold"/>
                                        <p:tgtEl>
                                          <p:spTgt spid="27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72"/>
                                        </p:tgtEl>
                                        <p:attrNameLst>
                                          <p:attrName>ppt_y</p:attrName>
                                        </p:attrNameLst>
                                      </p:cBhvr>
                                      <p:tavLst>
                                        <p:tav tm="0">
                                          <p:val>
                                            <p:strVal val="#ppt_y"/>
                                          </p:val>
                                        </p:tav>
                                        <p:tav tm="100000">
                                          <p:val>
                                            <p:strVal val="#ppt_y"/>
                                          </p:val>
                                        </p:tav>
                                      </p:tavLst>
                                    </p:anim>
                                    <p:anim calcmode="lin" valueType="num">
                                      <p:cBhvr>
                                        <p:cTn id="9" dur="750" fill="hold"/>
                                        <p:tgtEl>
                                          <p:spTgt spid="27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7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6"/>
          <p:cNvSpPr>
            <a:spLocks/>
          </p:cNvSpPr>
          <p:nvPr/>
        </p:nvSpPr>
        <p:spPr bwMode="auto">
          <a:xfrm>
            <a:off x="394363" y="2218657"/>
            <a:ext cx="1164195" cy="1162662"/>
          </a:xfrm>
          <a:custGeom>
            <a:avLst/>
            <a:gdLst>
              <a:gd name="T0" fmla="*/ 111 w 623"/>
              <a:gd name="T1" fmla="*/ 111 h 622"/>
              <a:gd name="T2" fmla="*/ 512 w 623"/>
              <a:gd name="T3" fmla="*/ 111 h 622"/>
              <a:gd name="T4" fmla="*/ 512 w 623"/>
              <a:gd name="T5" fmla="*/ 512 h 622"/>
              <a:gd name="T6" fmla="*/ 111 w 623"/>
              <a:gd name="T7" fmla="*/ 512 h 622"/>
              <a:gd name="T8" fmla="*/ 111 w 623"/>
              <a:gd name="T9" fmla="*/ 111 h 622"/>
            </a:gdLst>
            <a:ahLst/>
            <a:cxnLst>
              <a:cxn ang="0">
                <a:pos x="T0" y="T1"/>
              </a:cxn>
              <a:cxn ang="0">
                <a:pos x="T2" y="T3"/>
              </a:cxn>
              <a:cxn ang="0">
                <a:pos x="T4" y="T5"/>
              </a:cxn>
              <a:cxn ang="0">
                <a:pos x="T6" y="T7"/>
              </a:cxn>
              <a:cxn ang="0">
                <a:pos x="T8" y="T9"/>
              </a:cxn>
            </a:cxnLst>
            <a:rect l="0" t="0" r="r" b="b"/>
            <a:pathLst>
              <a:path w="623" h="622">
                <a:moveTo>
                  <a:pt x="111" y="111"/>
                </a:moveTo>
                <a:cubicBezTo>
                  <a:pt x="222" y="0"/>
                  <a:pt x="401" y="0"/>
                  <a:pt x="512" y="111"/>
                </a:cubicBezTo>
                <a:cubicBezTo>
                  <a:pt x="623" y="221"/>
                  <a:pt x="623" y="401"/>
                  <a:pt x="512" y="512"/>
                </a:cubicBezTo>
                <a:cubicBezTo>
                  <a:pt x="401" y="622"/>
                  <a:pt x="222" y="622"/>
                  <a:pt x="111" y="512"/>
                </a:cubicBezTo>
                <a:cubicBezTo>
                  <a:pt x="0" y="401"/>
                  <a:pt x="0" y="221"/>
                  <a:pt x="111" y="111"/>
                </a:cubicBezTo>
              </a:path>
            </a:pathLst>
          </a:custGeom>
          <a:solidFill>
            <a:srgbClr val="2EC4B6"/>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7" name="组合 6"/>
          <p:cNvGrpSpPr/>
          <p:nvPr/>
        </p:nvGrpSpPr>
        <p:grpSpPr>
          <a:xfrm>
            <a:off x="699600" y="2660408"/>
            <a:ext cx="550654" cy="279162"/>
            <a:chOff x="1636718" y="1981206"/>
            <a:chExt cx="569914" cy="288926"/>
          </a:xfrm>
          <a:solidFill>
            <a:schemeClr val="bg1"/>
          </a:solidFill>
        </p:grpSpPr>
        <p:sp>
          <p:nvSpPr>
            <p:cNvPr id="8" name="Rectangle 5"/>
            <p:cNvSpPr>
              <a:spLocks noChangeArrowheads="1"/>
            </p:cNvSpPr>
            <p:nvPr/>
          </p:nvSpPr>
          <p:spPr bwMode="auto">
            <a:xfrm>
              <a:off x="1924056" y="2125669"/>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 name="Freeform 7"/>
            <p:cNvSpPr>
              <a:spLocks/>
            </p:cNvSpPr>
            <p:nvPr/>
          </p:nvSpPr>
          <p:spPr bwMode="auto">
            <a:xfrm>
              <a:off x="1636718" y="1981206"/>
              <a:ext cx="569914" cy="288926"/>
            </a:xfrm>
            <a:custGeom>
              <a:avLst/>
              <a:gdLst>
                <a:gd name="T0" fmla="*/ 29 w 295"/>
                <a:gd name="T1" fmla="*/ 85 h 150"/>
                <a:gd name="T2" fmla="*/ 29 w 295"/>
                <a:gd name="T3" fmla="*/ 75 h 150"/>
                <a:gd name="T4" fmla="*/ 18 w 295"/>
                <a:gd name="T5" fmla="*/ 0 h 150"/>
                <a:gd name="T6" fmla="*/ 0 w 295"/>
                <a:gd name="T7" fmla="*/ 0 h 150"/>
                <a:gd name="T8" fmla="*/ 0 w 295"/>
                <a:gd name="T9" fmla="*/ 85 h 150"/>
                <a:gd name="T10" fmla="*/ 0 w 295"/>
                <a:gd name="T11" fmla="*/ 113 h 150"/>
                <a:gd name="T12" fmla="*/ 0 w 295"/>
                <a:gd name="T13" fmla="*/ 150 h 150"/>
                <a:gd name="T14" fmla="*/ 18 w 295"/>
                <a:gd name="T15" fmla="*/ 150 h 150"/>
                <a:gd name="T16" fmla="*/ 27 w 295"/>
                <a:gd name="T17" fmla="*/ 113 h 150"/>
                <a:gd name="T18" fmla="*/ 267 w 295"/>
                <a:gd name="T19" fmla="*/ 113 h 150"/>
                <a:gd name="T20" fmla="*/ 277 w 295"/>
                <a:gd name="T21" fmla="*/ 150 h 150"/>
                <a:gd name="T22" fmla="*/ 295 w 295"/>
                <a:gd name="T23" fmla="*/ 150 h 150"/>
                <a:gd name="T24" fmla="*/ 295 w 295"/>
                <a:gd name="T25" fmla="*/ 113 h 150"/>
                <a:gd name="T26" fmla="*/ 295 w 295"/>
                <a:gd name="T27" fmla="*/ 85 h 150"/>
                <a:gd name="T28" fmla="*/ 29 w 295"/>
                <a:gd name="T29" fmla="*/ 85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5" h="150">
                  <a:moveTo>
                    <a:pt x="29" y="85"/>
                  </a:moveTo>
                  <a:cubicBezTo>
                    <a:pt x="29" y="82"/>
                    <a:pt x="29" y="78"/>
                    <a:pt x="29" y="75"/>
                  </a:cubicBezTo>
                  <a:cubicBezTo>
                    <a:pt x="29" y="33"/>
                    <a:pt x="24" y="0"/>
                    <a:pt x="18" y="0"/>
                  </a:cubicBezTo>
                  <a:cubicBezTo>
                    <a:pt x="0" y="0"/>
                    <a:pt x="0" y="0"/>
                    <a:pt x="0" y="0"/>
                  </a:cubicBezTo>
                  <a:cubicBezTo>
                    <a:pt x="0" y="85"/>
                    <a:pt x="0" y="85"/>
                    <a:pt x="0" y="85"/>
                  </a:cubicBezTo>
                  <a:cubicBezTo>
                    <a:pt x="0" y="113"/>
                    <a:pt x="0" y="113"/>
                    <a:pt x="0" y="113"/>
                  </a:cubicBezTo>
                  <a:cubicBezTo>
                    <a:pt x="0" y="150"/>
                    <a:pt x="0" y="150"/>
                    <a:pt x="0" y="150"/>
                  </a:cubicBezTo>
                  <a:cubicBezTo>
                    <a:pt x="18" y="150"/>
                    <a:pt x="18" y="150"/>
                    <a:pt x="18" y="150"/>
                  </a:cubicBezTo>
                  <a:cubicBezTo>
                    <a:pt x="22" y="150"/>
                    <a:pt x="25" y="135"/>
                    <a:pt x="27" y="113"/>
                  </a:cubicBezTo>
                  <a:cubicBezTo>
                    <a:pt x="267" y="113"/>
                    <a:pt x="267" y="113"/>
                    <a:pt x="267" y="113"/>
                  </a:cubicBezTo>
                  <a:cubicBezTo>
                    <a:pt x="277" y="150"/>
                    <a:pt x="277" y="150"/>
                    <a:pt x="277" y="150"/>
                  </a:cubicBezTo>
                  <a:cubicBezTo>
                    <a:pt x="295" y="150"/>
                    <a:pt x="295" y="150"/>
                    <a:pt x="295" y="150"/>
                  </a:cubicBezTo>
                  <a:cubicBezTo>
                    <a:pt x="295" y="113"/>
                    <a:pt x="295" y="113"/>
                    <a:pt x="295" y="113"/>
                  </a:cubicBezTo>
                  <a:cubicBezTo>
                    <a:pt x="295" y="85"/>
                    <a:pt x="295" y="85"/>
                    <a:pt x="295" y="85"/>
                  </a:cubicBezTo>
                  <a:lnTo>
                    <a:pt x="29" y="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Freeform 8"/>
            <p:cNvSpPr>
              <a:spLocks/>
            </p:cNvSpPr>
            <p:nvPr/>
          </p:nvSpPr>
          <p:spPr bwMode="auto">
            <a:xfrm>
              <a:off x="1709743" y="2071694"/>
              <a:ext cx="100013" cy="52388"/>
            </a:xfrm>
            <a:custGeom>
              <a:avLst/>
              <a:gdLst>
                <a:gd name="T0" fmla="*/ 52 w 52"/>
                <a:gd name="T1" fmla="*/ 27 h 27"/>
                <a:gd name="T2" fmla="*/ 25 w 52"/>
                <a:gd name="T3" fmla="*/ 0 h 27"/>
                <a:gd name="T4" fmla="*/ 0 w 52"/>
                <a:gd name="T5" fmla="*/ 0 h 27"/>
                <a:gd name="T6" fmla="*/ 0 w 52"/>
                <a:gd name="T7" fmla="*/ 27 h 27"/>
                <a:gd name="T8" fmla="*/ 52 w 52"/>
                <a:gd name="T9" fmla="*/ 27 h 27"/>
              </a:gdLst>
              <a:ahLst/>
              <a:cxnLst>
                <a:cxn ang="0">
                  <a:pos x="T0" y="T1"/>
                </a:cxn>
                <a:cxn ang="0">
                  <a:pos x="T2" y="T3"/>
                </a:cxn>
                <a:cxn ang="0">
                  <a:pos x="T4" y="T5"/>
                </a:cxn>
                <a:cxn ang="0">
                  <a:pos x="T6" y="T7"/>
                </a:cxn>
                <a:cxn ang="0">
                  <a:pos x="T8" y="T9"/>
                </a:cxn>
              </a:cxnLst>
              <a:rect l="0" t="0" r="r" b="b"/>
              <a:pathLst>
                <a:path w="52" h="27">
                  <a:moveTo>
                    <a:pt x="52" y="27"/>
                  </a:moveTo>
                  <a:cubicBezTo>
                    <a:pt x="51" y="12"/>
                    <a:pt x="39" y="0"/>
                    <a:pt x="25" y="0"/>
                  </a:cubicBezTo>
                  <a:cubicBezTo>
                    <a:pt x="0" y="0"/>
                    <a:pt x="0" y="0"/>
                    <a:pt x="0" y="0"/>
                  </a:cubicBezTo>
                  <a:cubicBezTo>
                    <a:pt x="0" y="27"/>
                    <a:pt x="0" y="27"/>
                    <a:pt x="0" y="27"/>
                  </a:cubicBezTo>
                  <a:lnTo>
                    <a:pt x="52"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Freeform 9"/>
            <p:cNvSpPr>
              <a:spLocks/>
            </p:cNvSpPr>
            <p:nvPr/>
          </p:nvSpPr>
          <p:spPr bwMode="auto">
            <a:xfrm>
              <a:off x="1833569" y="2071694"/>
              <a:ext cx="373063" cy="52388"/>
            </a:xfrm>
            <a:custGeom>
              <a:avLst/>
              <a:gdLst>
                <a:gd name="T0" fmla="*/ 193 w 193"/>
                <a:gd name="T1" fmla="*/ 27 h 27"/>
                <a:gd name="T2" fmla="*/ 166 w 193"/>
                <a:gd name="T3" fmla="*/ 0 h 27"/>
                <a:gd name="T4" fmla="*/ 27 w 193"/>
                <a:gd name="T5" fmla="*/ 0 h 27"/>
                <a:gd name="T6" fmla="*/ 0 w 193"/>
                <a:gd name="T7" fmla="*/ 27 h 27"/>
                <a:gd name="T8" fmla="*/ 193 w 193"/>
                <a:gd name="T9" fmla="*/ 27 h 27"/>
              </a:gdLst>
              <a:ahLst/>
              <a:cxnLst>
                <a:cxn ang="0">
                  <a:pos x="T0" y="T1"/>
                </a:cxn>
                <a:cxn ang="0">
                  <a:pos x="T2" y="T3"/>
                </a:cxn>
                <a:cxn ang="0">
                  <a:pos x="T4" y="T5"/>
                </a:cxn>
                <a:cxn ang="0">
                  <a:pos x="T6" y="T7"/>
                </a:cxn>
                <a:cxn ang="0">
                  <a:pos x="T8" y="T9"/>
                </a:cxn>
              </a:cxnLst>
              <a:rect l="0" t="0" r="r" b="b"/>
              <a:pathLst>
                <a:path w="193" h="27">
                  <a:moveTo>
                    <a:pt x="193" y="27"/>
                  </a:moveTo>
                  <a:cubicBezTo>
                    <a:pt x="192" y="12"/>
                    <a:pt x="180" y="0"/>
                    <a:pt x="166" y="0"/>
                  </a:cubicBezTo>
                  <a:cubicBezTo>
                    <a:pt x="27" y="0"/>
                    <a:pt x="27" y="0"/>
                    <a:pt x="27" y="0"/>
                  </a:cubicBezTo>
                  <a:cubicBezTo>
                    <a:pt x="12" y="0"/>
                    <a:pt x="0" y="12"/>
                    <a:pt x="0" y="27"/>
                  </a:cubicBezTo>
                  <a:lnTo>
                    <a:pt x="193"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2" name="Oval 10"/>
          <p:cNvSpPr>
            <a:spLocks noChangeArrowheads="1"/>
          </p:cNvSpPr>
          <p:nvPr/>
        </p:nvSpPr>
        <p:spPr bwMode="auto">
          <a:xfrm>
            <a:off x="2474981" y="2269274"/>
            <a:ext cx="1059894" cy="1059894"/>
          </a:xfrm>
          <a:prstGeom prst="ellipse">
            <a:avLst/>
          </a:prstGeom>
          <a:solidFill>
            <a:srgbClr val="2EC4B6"/>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13" name="组合 12"/>
          <p:cNvGrpSpPr/>
          <p:nvPr/>
        </p:nvGrpSpPr>
        <p:grpSpPr>
          <a:xfrm>
            <a:off x="2729600" y="2502421"/>
            <a:ext cx="550654" cy="489300"/>
            <a:chOff x="3390909" y="1817693"/>
            <a:chExt cx="569914" cy="506414"/>
          </a:xfrm>
          <a:solidFill>
            <a:schemeClr val="bg1"/>
          </a:solidFill>
        </p:grpSpPr>
        <p:sp>
          <p:nvSpPr>
            <p:cNvPr id="14" name="Freeform 11"/>
            <p:cNvSpPr>
              <a:spLocks/>
            </p:cNvSpPr>
            <p:nvPr/>
          </p:nvSpPr>
          <p:spPr bwMode="auto">
            <a:xfrm>
              <a:off x="3390909" y="2033594"/>
              <a:ext cx="569914" cy="290513"/>
            </a:xfrm>
            <a:custGeom>
              <a:avLst/>
              <a:gdLst>
                <a:gd name="T0" fmla="*/ 29 w 295"/>
                <a:gd name="T1" fmla="*/ 86 h 151"/>
                <a:gd name="T2" fmla="*/ 29 w 295"/>
                <a:gd name="T3" fmla="*/ 75 h 151"/>
                <a:gd name="T4" fmla="*/ 18 w 295"/>
                <a:gd name="T5" fmla="*/ 0 h 151"/>
                <a:gd name="T6" fmla="*/ 0 w 295"/>
                <a:gd name="T7" fmla="*/ 0 h 151"/>
                <a:gd name="T8" fmla="*/ 0 w 295"/>
                <a:gd name="T9" fmla="*/ 86 h 151"/>
                <a:gd name="T10" fmla="*/ 0 w 295"/>
                <a:gd name="T11" fmla="*/ 113 h 151"/>
                <a:gd name="T12" fmla="*/ 0 w 295"/>
                <a:gd name="T13" fmla="*/ 151 h 151"/>
                <a:gd name="T14" fmla="*/ 18 w 295"/>
                <a:gd name="T15" fmla="*/ 151 h 151"/>
                <a:gd name="T16" fmla="*/ 28 w 295"/>
                <a:gd name="T17" fmla="*/ 113 h 151"/>
                <a:gd name="T18" fmla="*/ 268 w 295"/>
                <a:gd name="T19" fmla="*/ 113 h 151"/>
                <a:gd name="T20" fmla="*/ 277 w 295"/>
                <a:gd name="T21" fmla="*/ 150 h 151"/>
                <a:gd name="T22" fmla="*/ 295 w 295"/>
                <a:gd name="T23" fmla="*/ 150 h 151"/>
                <a:gd name="T24" fmla="*/ 295 w 295"/>
                <a:gd name="T25" fmla="*/ 113 h 151"/>
                <a:gd name="T26" fmla="*/ 295 w 295"/>
                <a:gd name="T27" fmla="*/ 86 h 151"/>
                <a:gd name="T28" fmla="*/ 29 w 295"/>
                <a:gd name="T29" fmla="*/ 86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5" h="151">
                  <a:moveTo>
                    <a:pt x="29" y="86"/>
                  </a:moveTo>
                  <a:cubicBezTo>
                    <a:pt x="29" y="82"/>
                    <a:pt x="29" y="79"/>
                    <a:pt x="29" y="75"/>
                  </a:cubicBezTo>
                  <a:cubicBezTo>
                    <a:pt x="29" y="34"/>
                    <a:pt x="24" y="0"/>
                    <a:pt x="18" y="0"/>
                  </a:cubicBezTo>
                  <a:cubicBezTo>
                    <a:pt x="0" y="0"/>
                    <a:pt x="0" y="0"/>
                    <a:pt x="0" y="0"/>
                  </a:cubicBezTo>
                  <a:cubicBezTo>
                    <a:pt x="0" y="86"/>
                    <a:pt x="0" y="86"/>
                    <a:pt x="0" y="86"/>
                  </a:cubicBezTo>
                  <a:cubicBezTo>
                    <a:pt x="0" y="113"/>
                    <a:pt x="0" y="113"/>
                    <a:pt x="0" y="113"/>
                  </a:cubicBezTo>
                  <a:cubicBezTo>
                    <a:pt x="0" y="151"/>
                    <a:pt x="0" y="151"/>
                    <a:pt x="0" y="151"/>
                  </a:cubicBezTo>
                  <a:cubicBezTo>
                    <a:pt x="18" y="151"/>
                    <a:pt x="18" y="151"/>
                    <a:pt x="18" y="151"/>
                  </a:cubicBezTo>
                  <a:cubicBezTo>
                    <a:pt x="22" y="151"/>
                    <a:pt x="26" y="136"/>
                    <a:pt x="28" y="113"/>
                  </a:cubicBezTo>
                  <a:cubicBezTo>
                    <a:pt x="268" y="113"/>
                    <a:pt x="268" y="113"/>
                    <a:pt x="268" y="113"/>
                  </a:cubicBezTo>
                  <a:cubicBezTo>
                    <a:pt x="277" y="150"/>
                    <a:pt x="277" y="150"/>
                    <a:pt x="277" y="150"/>
                  </a:cubicBezTo>
                  <a:cubicBezTo>
                    <a:pt x="295" y="150"/>
                    <a:pt x="295" y="150"/>
                    <a:pt x="295" y="150"/>
                  </a:cubicBezTo>
                  <a:cubicBezTo>
                    <a:pt x="295" y="113"/>
                    <a:pt x="295" y="113"/>
                    <a:pt x="295" y="113"/>
                  </a:cubicBezTo>
                  <a:cubicBezTo>
                    <a:pt x="295" y="86"/>
                    <a:pt x="295" y="86"/>
                    <a:pt x="295" y="86"/>
                  </a:cubicBezTo>
                  <a:lnTo>
                    <a:pt x="29" y="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 name="Freeform 12"/>
            <p:cNvSpPr>
              <a:spLocks/>
            </p:cNvSpPr>
            <p:nvPr/>
          </p:nvSpPr>
          <p:spPr bwMode="auto">
            <a:xfrm>
              <a:off x="3465522" y="2125669"/>
              <a:ext cx="100013" cy="50800"/>
            </a:xfrm>
            <a:custGeom>
              <a:avLst/>
              <a:gdLst>
                <a:gd name="T0" fmla="*/ 51 w 51"/>
                <a:gd name="T1" fmla="*/ 26 h 26"/>
                <a:gd name="T2" fmla="*/ 24 w 51"/>
                <a:gd name="T3" fmla="*/ 0 h 26"/>
                <a:gd name="T4" fmla="*/ 0 w 51"/>
                <a:gd name="T5" fmla="*/ 0 h 26"/>
                <a:gd name="T6" fmla="*/ 0 w 51"/>
                <a:gd name="T7" fmla="*/ 26 h 26"/>
                <a:gd name="T8" fmla="*/ 51 w 51"/>
                <a:gd name="T9" fmla="*/ 26 h 26"/>
              </a:gdLst>
              <a:ahLst/>
              <a:cxnLst>
                <a:cxn ang="0">
                  <a:pos x="T0" y="T1"/>
                </a:cxn>
                <a:cxn ang="0">
                  <a:pos x="T2" y="T3"/>
                </a:cxn>
                <a:cxn ang="0">
                  <a:pos x="T4" y="T5"/>
                </a:cxn>
                <a:cxn ang="0">
                  <a:pos x="T6" y="T7"/>
                </a:cxn>
                <a:cxn ang="0">
                  <a:pos x="T8" y="T9"/>
                </a:cxn>
              </a:cxnLst>
              <a:rect l="0" t="0" r="r" b="b"/>
              <a:pathLst>
                <a:path w="51" h="26">
                  <a:moveTo>
                    <a:pt x="51" y="26"/>
                  </a:moveTo>
                  <a:cubicBezTo>
                    <a:pt x="51" y="12"/>
                    <a:pt x="39" y="0"/>
                    <a:pt x="24" y="0"/>
                  </a:cubicBezTo>
                  <a:cubicBezTo>
                    <a:pt x="0" y="0"/>
                    <a:pt x="0" y="0"/>
                    <a:pt x="0" y="0"/>
                  </a:cubicBezTo>
                  <a:cubicBezTo>
                    <a:pt x="0" y="26"/>
                    <a:pt x="0" y="26"/>
                    <a:pt x="0" y="26"/>
                  </a:cubicBezTo>
                  <a:lnTo>
                    <a:pt x="51"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 name="Freeform 13"/>
            <p:cNvSpPr>
              <a:spLocks/>
            </p:cNvSpPr>
            <p:nvPr/>
          </p:nvSpPr>
          <p:spPr bwMode="auto">
            <a:xfrm>
              <a:off x="3587760" y="2125669"/>
              <a:ext cx="373063" cy="50800"/>
            </a:xfrm>
            <a:custGeom>
              <a:avLst/>
              <a:gdLst>
                <a:gd name="T0" fmla="*/ 193 w 193"/>
                <a:gd name="T1" fmla="*/ 26 h 26"/>
                <a:gd name="T2" fmla="*/ 166 w 193"/>
                <a:gd name="T3" fmla="*/ 0 h 26"/>
                <a:gd name="T4" fmla="*/ 27 w 193"/>
                <a:gd name="T5" fmla="*/ 0 h 26"/>
                <a:gd name="T6" fmla="*/ 0 w 193"/>
                <a:gd name="T7" fmla="*/ 26 h 26"/>
                <a:gd name="T8" fmla="*/ 193 w 193"/>
                <a:gd name="T9" fmla="*/ 26 h 26"/>
              </a:gdLst>
              <a:ahLst/>
              <a:cxnLst>
                <a:cxn ang="0">
                  <a:pos x="T0" y="T1"/>
                </a:cxn>
                <a:cxn ang="0">
                  <a:pos x="T2" y="T3"/>
                </a:cxn>
                <a:cxn ang="0">
                  <a:pos x="T4" y="T5"/>
                </a:cxn>
                <a:cxn ang="0">
                  <a:pos x="T6" y="T7"/>
                </a:cxn>
                <a:cxn ang="0">
                  <a:pos x="T8" y="T9"/>
                </a:cxn>
              </a:cxnLst>
              <a:rect l="0" t="0" r="r" b="b"/>
              <a:pathLst>
                <a:path w="193" h="26">
                  <a:moveTo>
                    <a:pt x="193" y="26"/>
                  </a:moveTo>
                  <a:cubicBezTo>
                    <a:pt x="193" y="12"/>
                    <a:pt x="181" y="0"/>
                    <a:pt x="166" y="0"/>
                  </a:cubicBezTo>
                  <a:cubicBezTo>
                    <a:pt x="27" y="0"/>
                    <a:pt x="27" y="0"/>
                    <a:pt x="27" y="0"/>
                  </a:cubicBezTo>
                  <a:cubicBezTo>
                    <a:pt x="13" y="0"/>
                    <a:pt x="1" y="12"/>
                    <a:pt x="0" y="26"/>
                  </a:cubicBezTo>
                  <a:lnTo>
                    <a:pt x="193"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Freeform 14"/>
            <p:cNvSpPr>
              <a:spLocks/>
            </p:cNvSpPr>
            <p:nvPr/>
          </p:nvSpPr>
          <p:spPr bwMode="auto">
            <a:xfrm>
              <a:off x="3695710" y="1817693"/>
              <a:ext cx="115888" cy="111125"/>
            </a:xfrm>
            <a:custGeom>
              <a:avLst/>
              <a:gdLst>
                <a:gd name="T0" fmla="*/ 37 w 73"/>
                <a:gd name="T1" fmla="*/ 0 h 70"/>
                <a:gd name="T2" fmla="*/ 45 w 73"/>
                <a:gd name="T3" fmla="*/ 27 h 70"/>
                <a:gd name="T4" fmla="*/ 73 w 73"/>
                <a:gd name="T5" fmla="*/ 27 h 70"/>
                <a:gd name="T6" fmla="*/ 50 w 73"/>
                <a:gd name="T7" fmla="*/ 43 h 70"/>
                <a:gd name="T8" fmla="*/ 59 w 73"/>
                <a:gd name="T9" fmla="*/ 70 h 70"/>
                <a:gd name="T10" fmla="*/ 37 w 73"/>
                <a:gd name="T11" fmla="*/ 53 h 70"/>
                <a:gd name="T12" fmla="*/ 14 w 73"/>
                <a:gd name="T13" fmla="*/ 70 h 70"/>
                <a:gd name="T14" fmla="*/ 22 w 73"/>
                <a:gd name="T15" fmla="*/ 43 h 70"/>
                <a:gd name="T16" fmla="*/ 0 w 73"/>
                <a:gd name="T17" fmla="*/ 27 h 70"/>
                <a:gd name="T18" fmla="*/ 28 w 73"/>
                <a:gd name="T19" fmla="*/ 27 h 70"/>
                <a:gd name="T20" fmla="*/ 37 w 73"/>
                <a:gd name="T21"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3" h="70">
                  <a:moveTo>
                    <a:pt x="37" y="0"/>
                  </a:moveTo>
                  <a:lnTo>
                    <a:pt x="45" y="27"/>
                  </a:lnTo>
                  <a:lnTo>
                    <a:pt x="73" y="27"/>
                  </a:lnTo>
                  <a:lnTo>
                    <a:pt x="50" y="43"/>
                  </a:lnTo>
                  <a:lnTo>
                    <a:pt x="59" y="70"/>
                  </a:lnTo>
                  <a:lnTo>
                    <a:pt x="37" y="53"/>
                  </a:lnTo>
                  <a:lnTo>
                    <a:pt x="14" y="70"/>
                  </a:lnTo>
                  <a:lnTo>
                    <a:pt x="22" y="43"/>
                  </a:lnTo>
                  <a:lnTo>
                    <a:pt x="0" y="27"/>
                  </a:lnTo>
                  <a:lnTo>
                    <a:pt x="28" y="27"/>
                  </a:lnTo>
                  <a:lnTo>
                    <a:pt x="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Freeform 15"/>
            <p:cNvSpPr>
              <a:spLocks/>
            </p:cNvSpPr>
            <p:nvPr/>
          </p:nvSpPr>
          <p:spPr bwMode="auto">
            <a:xfrm>
              <a:off x="3835410" y="1892306"/>
              <a:ext cx="115888" cy="107950"/>
            </a:xfrm>
            <a:custGeom>
              <a:avLst/>
              <a:gdLst>
                <a:gd name="T0" fmla="*/ 37 w 73"/>
                <a:gd name="T1" fmla="*/ 0 h 68"/>
                <a:gd name="T2" fmla="*/ 45 w 73"/>
                <a:gd name="T3" fmla="*/ 25 h 68"/>
                <a:gd name="T4" fmla="*/ 73 w 73"/>
                <a:gd name="T5" fmla="*/ 25 h 68"/>
                <a:gd name="T6" fmla="*/ 51 w 73"/>
                <a:gd name="T7" fmla="*/ 42 h 68"/>
                <a:gd name="T8" fmla="*/ 60 w 73"/>
                <a:gd name="T9" fmla="*/ 68 h 68"/>
                <a:gd name="T10" fmla="*/ 37 w 73"/>
                <a:gd name="T11" fmla="*/ 52 h 68"/>
                <a:gd name="T12" fmla="*/ 15 w 73"/>
                <a:gd name="T13" fmla="*/ 68 h 68"/>
                <a:gd name="T14" fmla="*/ 23 w 73"/>
                <a:gd name="T15" fmla="*/ 42 h 68"/>
                <a:gd name="T16" fmla="*/ 0 w 73"/>
                <a:gd name="T17" fmla="*/ 25 h 68"/>
                <a:gd name="T18" fmla="*/ 28 w 73"/>
                <a:gd name="T19" fmla="*/ 25 h 68"/>
                <a:gd name="T20" fmla="*/ 37 w 73"/>
                <a:gd name="T21"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3" h="68">
                  <a:moveTo>
                    <a:pt x="37" y="0"/>
                  </a:moveTo>
                  <a:lnTo>
                    <a:pt x="45" y="25"/>
                  </a:lnTo>
                  <a:lnTo>
                    <a:pt x="73" y="25"/>
                  </a:lnTo>
                  <a:lnTo>
                    <a:pt x="51" y="42"/>
                  </a:lnTo>
                  <a:lnTo>
                    <a:pt x="60" y="68"/>
                  </a:lnTo>
                  <a:lnTo>
                    <a:pt x="37" y="52"/>
                  </a:lnTo>
                  <a:lnTo>
                    <a:pt x="15" y="68"/>
                  </a:lnTo>
                  <a:lnTo>
                    <a:pt x="23" y="42"/>
                  </a:lnTo>
                  <a:lnTo>
                    <a:pt x="0" y="25"/>
                  </a:lnTo>
                  <a:lnTo>
                    <a:pt x="28" y="25"/>
                  </a:lnTo>
                  <a:lnTo>
                    <a:pt x="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Freeform 16"/>
            <p:cNvSpPr>
              <a:spLocks/>
            </p:cNvSpPr>
            <p:nvPr/>
          </p:nvSpPr>
          <p:spPr bwMode="auto">
            <a:xfrm>
              <a:off x="3548072" y="1817693"/>
              <a:ext cx="115888" cy="111125"/>
            </a:xfrm>
            <a:custGeom>
              <a:avLst/>
              <a:gdLst>
                <a:gd name="T0" fmla="*/ 36 w 73"/>
                <a:gd name="T1" fmla="*/ 0 h 70"/>
                <a:gd name="T2" fmla="*/ 28 w 73"/>
                <a:gd name="T3" fmla="*/ 27 h 70"/>
                <a:gd name="T4" fmla="*/ 0 w 73"/>
                <a:gd name="T5" fmla="*/ 27 h 70"/>
                <a:gd name="T6" fmla="*/ 22 w 73"/>
                <a:gd name="T7" fmla="*/ 43 h 70"/>
                <a:gd name="T8" fmla="*/ 13 w 73"/>
                <a:gd name="T9" fmla="*/ 70 h 70"/>
                <a:gd name="T10" fmla="*/ 36 w 73"/>
                <a:gd name="T11" fmla="*/ 53 h 70"/>
                <a:gd name="T12" fmla="*/ 58 w 73"/>
                <a:gd name="T13" fmla="*/ 70 h 70"/>
                <a:gd name="T14" fmla="*/ 50 w 73"/>
                <a:gd name="T15" fmla="*/ 43 h 70"/>
                <a:gd name="T16" fmla="*/ 73 w 73"/>
                <a:gd name="T17" fmla="*/ 27 h 70"/>
                <a:gd name="T18" fmla="*/ 45 w 73"/>
                <a:gd name="T19" fmla="*/ 27 h 70"/>
                <a:gd name="T20" fmla="*/ 36 w 73"/>
                <a:gd name="T21"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3" h="70">
                  <a:moveTo>
                    <a:pt x="36" y="0"/>
                  </a:moveTo>
                  <a:lnTo>
                    <a:pt x="28" y="27"/>
                  </a:lnTo>
                  <a:lnTo>
                    <a:pt x="0" y="27"/>
                  </a:lnTo>
                  <a:lnTo>
                    <a:pt x="22" y="43"/>
                  </a:lnTo>
                  <a:lnTo>
                    <a:pt x="13" y="70"/>
                  </a:lnTo>
                  <a:lnTo>
                    <a:pt x="36" y="53"/>
                  </a:lnTo>
                  <a:lnTo>
                    <a:pt x="58" y="70"/>
                  </a:lnTo>
                  <a:lnTo>
                    <a:pt x="50" y="43"/>
                  </a:lnTo>
                  <a:lnTo>
                    <a:pt x="73" y="27"/>
                  </a:lnTo>
                  <a:lnTo>
                    <a:pt x="45" y="27"/>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 name="Freeform 17"/>
            <p:cNvSpPr>
              <a:spLocks/>
            </p:cNvSpPr>
            <p:nvPr/>
          </p:nvSpPr>
          <p:spPr bwMode="auto">
            <a:xfrm>
              <a:off x="3408372" y="1892306"/>
              <a:ext cx="114300" cy="107950"/>
            </a:xfrm>
            <a:custGeom>
              <a:avLst/>
              <a:gdLst>
                <a:gd name="T0" fmla="*/ 35 w 72"/>
                <a:gd name="T1" fmla="*/ 0 h 68"/>
                <a:gd name="T2" fmla="*/ 27 w 72"/>
                <a:gd name="T3" fmla="*/ 25 h 68"/>
                <a:gd name="T4" fmla="*/ 0 w 72"/>
                <a:gd name="T5" fmla="*/ 25 h 68"/>
                <a:gd name="T6" fmla="*/ 22 w 72"/>
                <a:gd name="T7" fmla="*/ 42 h 68"/>
                <a:gd name="T8" fmla="*/ 13 w 72"/>
                <a:gd name="T9" fmla="*/ 68 h 68"/>
                <a:gd name="T10" fmla="*/ 35 w 72"/>
                <a:gd name="T11" fmla="*/ 52 h 68"/>
                <a:gd name="T12" fmla="*/ 58 w 72"/>
                <a:gd name="T13" fmla="*/ 68 h 68"/>
                <a:gd name="T14" fmla="*/ 50 w 72"/>
                <a:gd name="T15" fmla="*/ 42 h 68"/>
                <a:gd name="T16" fmla="*/ 72 w 72"/>
                <a:gd name="T17" fmla="*/ 25 h 68"/>
                <a:gd name="T18" fmla="*/ 44 w 72"/>
                <a:gd name="T19" fmla="*/ 25 h 68"/>
                <a:gd name="T20" fmla="*/ 35 w 72"/>
                <a:gd name="T21"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68">
                  <a:moveTo>
                    <a:pt x="35" y="0"/>
                  </a:moveTo>
                  <a:lnTo>
                    <a:pt x="27" y="25"/>
                  </a:lnTo>
                  <a:lnTo>
                    <a:pt x="0" y="25"/>
                  </a:lnTo>
                  <a:lnTo>
                    <a:pt x="22" y="42"/>
                  </a:lnTo>
                  <a:lnTo>
                    <a:pt x="13" y="68"/>
                  </a:lnTo>
                  <a:lnTo>
                    <a:pt x="35" y="52"/>
                  </a:lnTo>
                  <a:lnTo>
                    <a:pt x="58" y="68"/>
                  </a:lnTo>
                  <a:lnTo>
                    <a:pt x="50" y="42"/>
                  </a:lnTo>
                  <a:lnTo>
                    <a:pt x="72" y="25"/>
                  </a:lnTo>
                  <a:lnTo>
                    <a:pt x="44" y="25"/>
                  </a:lnTo>
                  <a:lnTo>
                    <a:pt x="3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21" name="Oval 18"/>
          <p:cNvSpPr>
            <a:spLocks noChangeArrowheads="1"/>
          </p:cNvSpPr>
          <p:nvPr/>
        </p:nvSpPr>
        <p:spPr bwMode="auto">
          <a:xfrm>
            <a:off x="4525923" y="2269274"/>
            <a:ext cx="1058360" cy="1059894"/>
          </a:xfrm>
          <a:prstGeom prst="ellipse">
            <a:avLst/>
          </a:prstGeom>
          <a:solidFill>
            <a:srgbClr val="2EC4B6"/>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22" name="组合 21"/>
          <p:cNvGrpSpPr/>
          <p:nvPr/>
        </p:nvGrpSpPr>
        <p:grpSpPr>
          <a:xfrm>
            <a:off x="4779008" y="2537700"/>
            <a:ext cx="550654" cy="457089"/>
            <a:chOff x="5143513" y="1854206"/>
            <a:chExt cx="569914" cy="473076"/>
          </a:xfrm>
          <a:solidFill>
            <a:schemeClr val="bg1"/>
          </a:solidFill>
        </p:grpSpPr>
        <p:sp>
          <p:nvSpPr>
            <p:cNvPr id="23" name="Rectangle 19"/>
            <p:cNvSpPr>
              <a:spLocks noChangeArrowheads="1"/>
            </p:cNvSpPr>
            <p:nvPr/>
          </p:nvSpPr>
          <p:spPr bwMode="auto">
            <a:xfrm>
              <a:off x="5143513" y="2300294"/>
              <a:ext cx="569914" cy="269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Rectangle 20"/>
            <p:cNvSpPr>
              <a:spLocks noChangeArrowheads="1"/>
            </p:cNvSpPr>
            <p:nvPr/>
          </p:nvSpPr>
          <p:spPr bwMode="auto">
            <a:xfrm>
              <a:off x="5210188" y="2197106"/>
              <a:ext cx="44450" cy="857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 name="Rectangle 21"/>
            <p:cNvSpPr>
              <a:spLocks noChangeArrowheads="1"/>
            </p:cNvSpPr>
            <p:nvPr/>
          </p:nvSpPr>
          <p:spPr bwMode="auto">
            <a:xfrm>
              <a:off x="5272101" y="2197106"/>
              <a:ext cx="46038" cy="857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Rectangle 22"/>
            <p:cNvSpPr>
              <a:spLocks noChangeArrowheads="1"/>
            </p:cNvSpPr>
            <p:nvPr/>
          </p:nvSpPr>
          <p:spPr bwMode="auto">
            <a:xfrm>
              <a:off x="5603889" y="2197106"/>
              <a:ext cx="46038" cy="857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Rectangle 23"/>
            <p:cNvSpPr>
              <a:spLocks noChangeArrowheads="1"/>
            </p:cNvSpPr>
            <p:nvPr/>
          </p:nvSpPr>
          <p:spPr bwMode="auto">
            <a:xfrm>
              <a:off x="5540389" y="2197106"/>
              <a:ext cx="46038" cy="857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24"/>
            <p:cNvSpPr>
              <a:spLocks/>
            </p:cNvSpPr>
            <p:nvPr/>
          </p:nvSpPr>
          <p:spPr bwMode="auto">
            <a:xfrm>
              <a:off x="5337188" y="2197106"/>
              <a:ext cx="185738" cy="85725"/>
            </a:xfrm>
            <a:custGeom>
              <a:avLst/>
              <a:gdLst>
                <a:gd name="T0" fmla="*/ 58 w 117"/>
                <a:gd name="T1" fmla="*/ 0 h 54"/>
                <a:gd name="T2" fmla="*/ 34 w 117"/>
                <a:gd name="T3" fmla="*/ 0 h 54"/>
                <a:gd name="T4" fmla="*/ 0 w 117"/>
                <a:gd name="T5" fmla="*/ 0 h 54"/>
                <a:gd name="T6" fmla="*/ 0 w 117"/>
                <a:gd name="T7" fmla="*/ 54 h 54"/>
                <a:gd name="T8" fmla="*/ 34 w 117"/>
                <a:gd name="T9" fmla="*/ 54 h 54"/>
                <a:gd name="T10" fmla="*/ 34 w 117"/>
                <a:gd name="T11" fmla="*/ 17 h 54"/>
                <a:gd name="T12" fmla="*/ 58 w 117"/>
                <a:gd name="T13" fmla="*/ 17 h 54"/>
                <a:gd name="T14" fmla="*/ 82 w 117"/>
                <a:gd name="T15" fmla="*/ 17 h 54"/>
                <a:gd name="T16" fmla="*/ 82 w 117"/>
                <a:gd name="T17" fmla="*/ 54 h 54"/>
                <a:gd name="T18" fmla="*/ 117 w 117"/>
                <a:gd name="T19" fmla="*/ 54 h 54"/>
                <a:gd name="T20" fmla="*/ 117 w 117"/>
                <a:gd name="T21" fmla="*/ 0 h 54"/>
                <a:gd name="T22" fmla="*/ 82 w 117"/>
                <a:gd name="T23" fmla="*/ 0 h 54"/>
                <a:gd name="T24" fmla="*/ 58 w 117"/>
                <a:gd name="T25"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7" h="54">
                  <a:moveTo>
                    <a:pt x="58" y="0"/>
                  </a:moveTo>
                  <a:lnTo>
                    <a:pt x="34" y="0"/>
                  </a:lnTo>
                  <a:lnTo>
                    <a:pt x="0" y="0"/>
                  </a:lnTo>
                  <a:lnTo>
                    <a:pt x="0" y="54"/>
                  </a:lnTo>
                  <a:lnTo>
                    <a:pt x="34" y="54"/>
                  </a:lnTo>
                  <a:lnTo>
                    <a:pt x="34" y="17"/>
                  </a:lnTo>
                  <a:lnTo>
                    <a:pt x="58" y="17"/>
                  </a:lnTo>
                  <a:lnTo>
                    <a:pt x="82" y="17"/>
                  </a:lnTo>
                  <a:lnTo>
                    <a:pt x="82" y="54"/>
                  </a:lnTo>
                  <a:lnTo>
                    <a:pt x="117" y="54"/>
                  </a:lnTo>
                  <a:lnTo>
                    <a:pt x="117" y="0"/>
                  </a:lnTo>
                  <a:lnTo>
                    <a:pt x="82" y="0"/>
                  </a:lnTo>
                  <a:lnTo>
                    <a:pt x="5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Freeform 25"/>
            <p:cNvSpPr>
              <a:spLocks/>
            </p:cNvSpPr>
            <p:nvPr/>
          </p:nvSpPr>
          <p:spPr bwMode="auto">
            <a:xfrm>
              <a:off x="5143513" y="2105031"/>
              <a:ext cx="569914" cy="92075"/>
            </a:xfrm>
            <a:custGeom>
              <a:avLst/>
              <a:gdLst>
                <a:gd name="T0" fmla="*/ 275 w 295"/>
                <a:gd name="T1" fmla="*/ 28 h 48"/>
                <a:gd name="T2" fmla="*/ 266 w 295"/>
                <a:gd name="T3" fmla="*/ 16 h 48"/>
                <a:gd name="T4" fmla="*/ 256 w 295"/>
                <a:gd name="T5" fmla="*/ 28 h 48"/>
                <a:gd name="T6" fmla="*/ 247 w 295"/>
                <a:gd name="T7" fmla="*/ 0 h 48"/>
                <a:gd name="T8" fmla="*/ 237 w 295"/>
                <a:gd name="T9" fmla="*/ 28 h 48"/>
                <a:gd name="T10" fmla="*/ 228 w 295"/>
                <a:gd name="T11" fmla="*/ 0 h 48"/>
                <a:gd name="T12" fmla="*/ 218 w 295"/>
                <a:gd name="T13" fmla="*/ 28 h 48"/>
                <a:gd name="T14" fmla="*/ 209 w 295"/>
                <a:gd name="T15" fmla="*/ 0 h 48"/>
                <a:gd name="T16" fmla="*/ 199 w 295"/>
                <a:gd name="T17" fmla="*/ 28 h 48"/>
                <a:gd name="T18" fmla="*/ 190 w 295"/>
                <a:gd name="T19" fmla="*/ 0 h 48"/>
                <a:gd name="T20" fmla="*/ 180 w 295"/>
                <a:gd name="T21" fmla="*/ 28 h 48"/>
                <a:gd name="T22" fmla="*/ 172 w 295"/>
                <a:gd name="T23" fmla="*/ 0 h 48"/>
                <a:gd name="T24" fmla="*/ 161 w 295"/>
                <a:gd name="T25" fmla="*/ 28 h 48"/>
                <a:gd name="T26" fmla="*/ 153 w 295"/>
                <a:gd name="T27" fmla="*/ 0 h 48"/>
                <a:gd name="T28" fmla="*/ 142 w 295"/>
                <a:gd name="T29" fmla="*/ 28 h 48"/>
                <a:gd name="T30" fmla="*/ 134 w 295"/>
                <a:gd name="T31" fmla="*/ 0 h 48"/>
                <a:gd name="T32" fmla="*/ 124 w 295"/>
                <a:gd name="T33" fmla="*/ 28 h 48"/>
                <a:gd name="T34" fmla="*/ 115 w 295"/>
                <a:gd name="T35" fmla="*/ 0 h 48"/>
                <a:gd name="T36" fmla="*/ 105 w 295"/>
                <a:gd name="T37" fmla="*/ 28 h 48"/>
                <a:gd name="T38" fmla="*/ 96 w 295"/>
                <a:gd name="T39" fmla="*/ 0 h 48"/>
                <a:gd name="T40" fmla="*/ 86 w 295"/>
                <a:gd name="T41" fmla="*/ 28 h 48"/>
                <a:gd name="T42" fmla="*/ 77 w 295"/>
                <a:gd name="T43" fmla="*/ 0 h 48"/>
                <a:gd name="T44" fmla="*/ 67 w 295"/>
                <a:gd name="T45" fmla="*/ 28 h 48"/>
                <a:gd name="T46" fmla="*/ 58 w 295"/>
                <a:gd name="T47" fmla="*/ 0 h 48"/>
                <a:gd name="T48" fmla="*/ 48 w 295"/>
                <a:gd name="T49" fmla="*/ 28 h 48"/>
                <a:gd name="T50" fmla="*/ 39 w 295"/>
                <a:gd name="T51" fmla="*/ 11 h 48"/>
                <a:gd name="T52" fmla="*/ 29 w 295"/>
                <a:gd name="T53" fmla="*/ 28 h 48"/>
                <a:gd name="T54" fmla="*/ 20 w 295"/>
                <a:gd name="T55" fmla="*/ 19 h 48"/>
                <a:gd name="T56" fmla="*/ 0 w 295"/>
                <a:gd name="T57" fmla="*/ 28 h 48"/>
                <a:gd name="T58" fmla="*/ 29 w 295"/>
                <a:gd name="T59" fmla="*/ 39 h 48"/>
                <a:gd name="T60" fmla="*/ 275 w 295"/>
                <a:gd name="T61" fmla="*/ 48 h 48"/>
                <a:gd name="T62" fmla="*/ 295 w 295"/>
                <a:gd name="T63"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5" h="48">
                  <a:moveTo>
                    <a:pt x="275" y="19"/>
                  </a:moveTo>
                  <a:cubicBezTo>
                    <a:pt x="275" y="28"/>
                    <a:pt x="275" y="28"/>
                    <a:pt x="275" y="28"/>
                  </a:cubicBezTo>
                  <a:cubicBezTo>
                    <a:pt x="266" y="28"/>
                    <a:pt x="266" y="28"/>
                    <a:pt x="266" y="28"/>
                  </a:cubicBezTo>
                  <a:cubicBezTo>
                    <a:pt x="266" y="16"/>
                    <a:pt x="266" y="16"/>
                    <a:pt x="266" y="16"/>
                  </a:cubicBezTo>
                  <a:cubicBezTo>
                    <a:pt x="262" y="14"/>
                    <a:pt x="258" y="12"/>
                    <a:pt x="256" y="10"/>
                  </a:cubicBezTo>
                  <a:cubicBezTo>
                    <a:pt x="256" y="28"/>
                    <a:pt x="256" y="28"/>
                    <a:pt x="256" y="28"/>
                  </a:cubicBezTo>
                  <a:cubicBezTo>
                    <a:pt x="247" y="28"/>
                    <a:pt x="247" y="28"/>
                    <a:pt x="247" y="28"/>
                  </a:cubicBezTo>
                  <a:cubicBezTo>
                    <a:pt x="247" y="0"/>
                    <a:pt x="247" y="0"/>
                    <a:pt x="247" y="0"/>
                  </a:cubicBezTo>
                  <a:cubicBezTo>
                    <a:pt x="237" y="0"/>
                    <a:pt x="237" y="0"/>
                    <a:pt x="237" y="0"/>
                  </a:cubicBezTo>
                  <a:cubicBezTo>
                    <a:pt x="237" y="28"/>
                    <a:pt x="237" y="28"/>
                    <a:pt x="237" y="28"/>
                  </a:cubicBezTo>
                  <a:cubicBezTo>
                    <a:pt x="228" y="28"/>
                    <a:pt x="228" y="28"/>
                    <a:pt x="228" y="28"/>
                  </a:cubicBezTo>
                  <a:cubicBezTo>
                    <a:pt x="228" y="0"/>
                    <a:pt x="228" y="0"/>
                    <a:pt x="228" y="0"/>
                  </a:cubicBezTo>
                  <a:cubicBezTo>
                    <a:pt x="218" y="0"/>
                    <a:pt x="218" y="0"/>
                    <a:pt x="218" y="0"/>
                  </a:cubicBezTo>
                  <a:cubicBezTo>
                    <a:pt x="218" y="28"/>
                    <a:pt x="218" y="28"/>
                    <a:pt x="218" y="28"/>
                  </a:cubicBezTo>
                  <a:cubicBezTo>
                    <a:pt x="209" y="28"/>
                    <a:pt x="209" y="28"/>
                    <a:pt x="209" y="28"/>
                  </a:cubicBezTo>
                  <a:cubicBezTo>
                    <a:pt x="209" y="0"/>
                    <a:pt x="209" y="0"/>
                    <a:pt x="209" y="0"/>
                  </a:cubicBezTo>
                  <a:cubicBezTo>
                    <a:pt x="199" y="0"/>
                    <a:pt x="199" y="0"/>
                    <a:pt x="199" y="0"/>
                  </a:cubicBezTo>
                  <a:cubicBezTo>
                    <a:pt x="199" y="28"/>
                    <a:pt x="199" y="28"/>
                    <a:pt x="199" y="28"/>
                  </a:cubicBezTo>
                  <a:cubicBezTo>
                    <a:pt x="190" y="28"/>
                    <a:pt x="190" y="28"/>
                    <a:pt x="190" y="28"/>
                  </a:cubicBezTo>
                  <a:cubicBezTo>
                    <a:pt x="190" y="0"/>
                    <a:pt x="190" y="0"/>
                    <a:pt x="190" y="0"/>
                  </a:cubicBezTo>
                  <a:cubicBezTo>
                    <a:pt x="180" y="0"/>
                    <a:pt x="180" y="0"/>
                    <a:pt x="180" y="0"/>
                  </a:cubicBezTo>
                  <a:cubicBezTo>
                    <a:pt x="180" y="28"/>
                    <a:pt x="180" y="28"/>
                    <a:pt x="180" y="28"/>
                  </a:cubicBezTo>
                  <a:cubicBezTo>
                    <a:pt x="172" y="28"/>
                    <a:pt x="172" y="28"/>
                    <a:pt x="172" y="28"/>
                  </a:cubicBezTo>
                  <a:cubicBezTo>
                    <a:pt x="172" y="0"/>
                    <a:pt x="172" y="0"/>
                    <a:pt x="172" y="0"/>
                  </a:cubicBezTo>
                  <a:cubicBezTo>
                    <a:pt x="161" y="0"/>
                    <a:pt x="161" y="0"/>
                    <a:pt x="161" y="0"/>
                  </a:cubicBezTo>
                  <a:cubicBezTo>
                    <a:pt x="161" y="28"/>
                    <a:pt x="161" y="28"/>
                    <a:pt x="161" y="28"/>
                  </a:cubicBezTo>
                  <a:cubicBezTo>
                    <a:pt x="153" y="28"/>
                    <a:pt x="153" y="28"/>
                    <a:pt x="153" y="28"/>
                  </a:cubicBezTo>
                  <a:cubicBezTo>
                    <a:pt x="153" y="0"/>
                    <a:pt x="153" y="0"/>
                    <a:pt x="153" y="0"/>
                  </a:cubicBezTo>
                  <a:cubicBezTo>
                    <a:pt x="142" y="0"/>
                    <a:pt x="142" y="0"/>
                    <a:pt x="142" y="0"/>
                  </a:cubicBezTo>
                  <a:cubicBezTo>
                    <a:pt x="142" y="28"/>
                    <a:pt x="142" y="28"/>
                    <a:pt x="142" y="28"/>
                  </a:cubicBezTo>
                  <a:cubicBezTo>
                    <a:pt x="134" y="28"/>
                    <a:pt x="134" y="28"/>
                    <a:pt x="134" y="28"/>
                  </a:cubicBezTo>
                  <a:cubicBezTo>
                    <a:pt x="134" y="0"/>
                    <a:pt x="134" y="0"/>
                    <a:pt x="134" y="0"/>
                  </a:cubicBezTo>
                  <a:cubicBezTo>
                    <a:pt x="124" y="0"/>
                    <a:pt x="124" y="0"/>
                    <a:pt x="124" y="0"/>
                  </a:cubicBezTo>
                  <a:cubicBezTo>
                    <a:pt x="124" y="28"/>
                    <a:pt x="124" y="28"/>
                    <a:pt x="124" y="28"/>
                  </a:cubicBezTo>
                  <a:cubicBezTo>
                    <a:pt x="115" y="28"/>
                    <a:pt x="115" y="28"/>
                    <a:pt x="115" y="28"/>
                  </a:cubicBezTo>
                  <a:cubicBezTo>
                    <a:pt x="115" y="0"/>
                    <a:pt x="115" y="0"/>
                    <a:pt x="115" y="0"/>
                  </a:cubicBezTo>
                  <a:cubicBezTo>
                    <a:pt x="105" y="0"/>
                    <a:pt x="105" y="0"/>
                    <a:pt x="105" y="0"/>
                  </a:cubicBezTo>
                  <a:cubicBezTo>
                    <a:pt x="105" y="28"/>
                    <a:pt x="105" y="28"/>
                    <a:pt x="105" y="28"/>
                  </a:cubicBezTo>
                  <a:cubicBezTo>
                    <a:pt x="96" y="28"/>
                    <a:pt x="96" y="28"/>
                    <a:pt x="96" y="28"/>
                  </a:cubicBezTo>
                  <a:cubicBezTo>
                    <a:pt x="96" y="0"/>
                    <a:pt x="96" y="0"/>
                    <a:pt x="96" y="0"/>
                  </a:cubicBezTo>
                  <a:cubicBezTo>
                    <a:pt x="86" y="0"/>
                    <a:pt x="86" y="0"/>
                    <a:pt x="86" y="0"/>
                  </a:cubicBezTo>
                  <a:cubicBezTo>
                    <a:pt x="86" y="28"/>
                    <a:pt x="86" y="28"/>
                    <a:pt x="86" y="28"/>
                  </a:cubicBezTo>
                  <a:cubicBezTo>
                    <a:pt x="77" y="28"/>
                    <a:pt x="77" y="28"/>
                    <a:pt x="77" y="28"/>
                  </a:cubicBezTo>
                  <a:cubicBezTo>
                    <a:pt x="77" y="0"/>
                    <a:pt x="77" y="0"/>
                    <a:pt x="77" y="0"/>
                  </a:cubicBezTo>
                  <a:cubicBezTo>
                    <a:pt x="67" y="0"/>
                    <a:pt x="67" y="0"/>
                    <a:pt x="67" y="0"/>
                  </a:cubicBezTo>
                  <a:cubicBezTo>
                    <a:pt x="67" y="28"/>
                    <a:pt x="67" y="28"/>
                    <a:pt x="67" y="28"/>
                  </a:cubicBezTo>
                  <a:cubicBezTo>
                    <a:pt x="58" y="28"/>
                    <a:pt x="58" y="28"/>
                    <a:pt x="58" y="28"/>
                  </a:cubicBezTo>
                  <a:cubicBezTo>
                    <a:pt x="58" y="0"/>
                    <a:pt x="58" y="0"/>
                    <a:pt x="58" y="0"/>
                  </a:cubicBezTo>
                  <a:cubicBezTo>
                    <a:pt x="48" y="0"/>
                    <a:pt x="48" y="0"/>
                    <a:pt x="48" y="0"/>
                  </a:cubicBezTo>
                  <a:cubicBezTo>
                    <a:pt x="48" y="28"/>
                    <a:pt x="48" y="28"/>
                    <a:pt x="48" y="28"/>
                  </a:cubicBezTo>
                  <a:cubicBezTo>
                    <a:pt x="39" y="28"/>
                    <a:pt x="39" y="28"/>
                    <a:pt x="39" y="28"/>
                  </a:cubicBezTo>
                  <a:cubicBezTo>
                    <a:pt x="39" y="11"/>
                    <a:pt x="39" y="11"/>
                    <a:pt x="39" y="11"/>
                  </a:cubicBezTo>
                  <a:cubicBezTo>
                    <a:pt x="37" y="13"/>
                    <a:pt x="33" y="14"/>
                    <a:pt x="29" y="16"/>
                  </a:cubicBezTo>
                  <a:cubicBezTo>
                    <a:pt x="29" y="28"/>
                    <a:pt x="29" y="28"/>
                    <a:pt x="29" y="28"/>
                  </a:cubicBezTo>
                  <a:cubicBezTo>
                    <a:pt x="20" y="28"/>
                    <a:pt x="20" y="28"/>
                    <a:pt x="20" y="28"/>
                  </a:cubicBezTo>
                  <a:cubicBezTo>
                    <a:pt x="20" y="19"/>
                    <a:pt x="20" y="19"/>
                    <a:pt x="20" y="19"/>
                  </a:cubicBezTo>
                  <a:cubicBezTo>
                    <a:pt x="14" y="21"/>
                    <a:pt x="8" y="22"/>
                    <a:pt x="0" y="24"/>
                  </a:cubicBezTo>
                  <a:cubicBezTo>
                    <a:pt x="0" y="28"/>
                    <a:pt x="0" y="28"/>
                    <a:pt x="0" y="28"/>
                  </a:cubicBezTo>
                  <a:cubicBezTo>
                    <a:pt x="20" y="48"/>
                    <a:pt x="20" y="48"/>
                    <a:pt x="20" y="48"/>
                  </a:cubicBezTo>
                  <a:cubicBezTo>
                    <a:pt x="29" y="39"/>
                    <a:pt x="29" y="39"/>
                    <a:pt x="29" y="39"/>
                  </a:cubicBezTo>
                  <a:cubicBezTo>
                    <a:pt x="266" y="39"/>
                    <a:pt x="266" y="39"/>
                    <a:pt x="266" y="39"/>
                  </a:cubicBezTo>
                  <a:cubicBezTo>
                    <a:pt x="275" y="48"/>
                    <a:pt x="275" y="48"/>
                    <a:pt x="275" y="48"/>
                  </a:cubicBezTo>
                  <a:cubicBezTo>
                    <a:pt x="295" y="28"/>
                    <a:pt x="295" y="28"/>
                    <a:pt x="295" y="28"/>
                  </a:cubicBezTo>
                  <a:cubicBezTo>
                    <a:pt x="295" y="24"/>
                    <a:pt x="295" y="24"/>
                    <a:pt x="295" y="24"/>
                  </a:cubicBezTo>
                  <a:cubicBezTo>
                    <a:pt x="288" y="22"/>
                    <a:pt x="281" y="21"/>
                    <a:pt x="275" y="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Rectangle 26"/>
            <p:cNvSpPr>
              <a:spLocks noChangeArrowheads="1"/>
            </p:cNvSpPr>
            <p:nvPr/>
          </p:nvSpPr>
          <p:spPr bwMode="auto">
            <a:xfrm>
              <a:off x="5245113" y="2060581"/>
              <a:ext cx="368301" cy="269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Freeform 27"/>
            <p:cNvSpPr>
              <a:spLocks noEditPoints="1"/>
            </p:cNvSpPr>
            <p:nvPr/>
          </p:nvSpPr>
          <p:spPr bwMode="auto">
            <a:xfrm>
              <a:off x="5143513" y="1854206"/>
              <a:ext cx="569914" cy="206375"/>
            </a:xfrm>
            <a:custGeom>
              <a:avLst/>
              <a:gdLst>
                <a:gd name="T0" fmla="*/ 275 w 295"/>
                <a:gd name="T1" fmla="*/ 85 h 106"/>
                <a:gd name="T2" fmla="*/ 266 w 295"/>
                <a:gd name="T3" fmla="*/ 65 h 106"/>
                <a:gd name="T4" fmla="*/ 256 w 295"/>
                <a:gd name="T5" fmla="*/ 85 h 106"/>
                <a:gd name="T6" fmla="*/ 247 w 295"/>
                <a:gd name="T7" fmla="*/ 25 h 106"/>
                <a:gd name="T8" fmla="*/ 248 w 295"/>
                <a:gd name="T9" fmla="*/ 7 h 106"/>
                <a:gd name="T10" fmla="*/ 234 w 295"/>
                <a:gd name="T11" fmla="*/ 14 h 106"/>
                <a:gd name="T12" fmla="*/ 61 w 295"/>
                <a:gd name="T13" fmla="*/ 0 h 106"/>
                <a:gd name="T14" fmla="*/ 48 w 295"/>
                <a:gd name="T15" fmla="*/ 25 h 106"/>
                <a:gd name="T16" fmla="*/ 48 w 295"/>
                <a:gd name="T17" fmla="*/ 85 h 106"/>
                <a:gd name="T18" fmla="*/ 39 w 295"/>
                <a:gd name="T19" fmla="*/ 54 h 106"/>
                <a:gd name="T20" fmla="*/ 29 w 295"/>
                <a:gd name="T21" fmla="*/ 85 h 106"/>
                <a:gd name="T22" fmla="*/ 20 w 295"/>
                <a:gd name="T23" fmla="*/ 71 h 106"/>
                <a:gd name="T24" fmla="*/ 0 w 295"/>
                <a:gd name="T25" fmla="*/ 86 h 106"/>
                <a:gd name="T26" fmla="*/ 53 w 295"/>
                <a:gd name="T27" fmla="*/ 96 h 106"/>
                <a:gd name="T28" fmla="*/ 257 w 295"/>
                <a:gd name="T29" fmla="*/ 106 h 106"/>
                <a:gd name="T30" fmla="*/ 295 w 295"/>
                <a:gd name="T31" fmla="*/ 86 h 106"/>
                <a:gd name="T32" fmla="*/ 275 w 295"/>
                <a:gd name="T33" fmla="*/ 71 h 106"/>
                <a:gd name="T34" fmla="*/ 58 w 295"/>
                <a:gd name="T35" fmla="*/ 85 h 106"/>
                <a:gd name="T36" fmla="*/ 67 w 295"/>
                <a:gd name="T37" fmla="*/ 25 h 106"/>
                <a:gd name="T38" fmla="*/ 86 w 295"/>
                <a:gd name="T39" fmla="*/ 85 h 106"/>
                <a:gd name="T40" fmla="*/ 77 w 295"/>
                <a:gd name="T41" fmla="*/ 25 h 106"/>
                <a:gd name="T42" fmla="*/ 86 w 295"/>
                <a:gd name="T43" fmla="*/ 85 h 106"/>
                <a:gd name="T44" fmla="*/ 96 w 295"/>
                <a:gd name="T45" fmla="*/ 85 h 106"/>
                <a:gd name="T46" fmla="*/ 105 w 295"/>
                <a:gd name="T47" fmla="*/ 25 h 106"/>
                <a:gd name="T48" fmla="*/ 124 w 295"/>
                <a:gd name="T49" fmla="*/ 85 h 106"/>
                <a:gd name="T50" fmla="*/ 115 w 295"/>
                <a:gd name="T51" fmla="*/ 25 h 106"/>
                <a:gd name="T52" fmla="*/ 124 w 295"/>
                <a:gd name="T53" fmla="*/ 85 h 106"/>
                <a:gd name="T54" fmla="*/ 134 w 295"/>
                <a:gd name="T55" fmla="*/ 85 h 106"/>
                <a:gd name="T56" fmla="*/ 142 w 295"/>
                <a:gd name="T57" fmla="*/ 25 h 106"/>
                <a:gd name="T58" fmla="*/ 161 w 295"/>
                <a:gd name="T59" fmla="*/ 85 h 106"/>
                <a:gd name="T60" fmla="*/ 153 w 295"/>
                <a:gd name="T61" fmla="*/ 25 h 106"/>
                <a:gd name="T62" fmla="*/ 161 w 295"/>
                <a:gd name="T63" fmla="*/ 85 h 106"/>
                <a:gd name="T64" fmla="*/ 172 w 295"/>
                <a:gd name="T65" fmla="*/ 85 h 106"/>
                <a:gd name="T66" fmla="*/ 180 w 295"/>
                <a:gd name="T67" fmla="*/ 25 h 106"/>
                <a:gd name="T68" fmla="*/ 199 w 295"/>
                <a:gd name="T69" fmla="*/ 85 h 106"/>
                <a:gd name="T70" fmla="*/ 190 w 295"/>
                <a:gd name="T71" fmla="*/ 25 h 106"/>
                <a:gd name="T72" fmla="*/ 199 w 295"/>
                <a:gd name="T73" fmla="*/ 85 h 106"/>
                <a:gd name="T74" fmla="*/ 209 w 295"/>
                <a:gd name="T75" fmla="*/ 85 h 106"/>
                <a:gd name="T76" fmla="*/ 218 w 295"/>
                <a:gd name="T77" fmla="*/ 25 h 106"/>
                <a:gd name="T78" fmla="*/ 237 w 295"/>
                <a:gd name="T79" fmla="*/ 85 h 106"/>
                <a:gd name="T80" fmla="*/ 228 w 295"/>
                <a:gd name="T81" fmla="*/ 25 h 106"/>
                <a:gd name="T82" fmla="*/ 237 w 295"/>
                <a:gd name="T83" fmla="*/ 8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95" h="106">
                  <a:moveTo>
                    <a:pt x="275" y="71"/>
                  </a:moveTo>
                  <a:cubicBezTo>
                    <a:pt x="275" y="85"/>
                    <a:pt x="275" y="85"/>
                    <a:pt x="275" y="85"/>
                  </a:cubicBezTo>
                  <a:cubicBezTo>
                    <a:pt x="266" y="85"/>
                    <a:pt x="266" y="85"/>
                    <a:pt x="266" y="85"/>
                  </a:cubicBezTo>
                  <a:cubicBezTo>
                    <a:pt x="266" y="65"/>
                    <a:pt x="266" y="65"/>
                    <a:pt x="266" y="65"/>
                  </a:cubicBezTo>
                  <a:cubicBezTo>
                    <a:pt x="262" y="61"/>
                    <a:pt x="259" y="58"/>
                    <a:pt x="256" y="54"/>
                  </a:cubicBezTo>
                  <a:cubicBezTo>
                    <a:pt x="256" y="85"/>
                    <a:pt x="256" y="85"/>
                    <a:pt x="256" y="85"/>
                  </a:cubicBezTo>
                  <a:cubicBezTo>
                    <a:pt x="247" y="85"/>
                    <a:pt x="247" y="85"/>
                    <a:pt x="247" y="85"/>
                  </a:cubicBezTo>
                  <a:cubicBezTo>
                    <a:pt x="247" y="25"/>
                    <a:pt x="247" y="25"/>
                    <a:pt x="247" y="25"/>
                  </a:cubicBezTo>
                  <a:cubicBezTo>
                    <a:pt x="248" y="25"/>
                    <a:pt x="248" y="25"/>
                    <a:pt x="248" y="25"/>
                  </a:cubicBezTo>
                  <a:cubicBezTo>
                    <a:pt x="248" y="7"/>
                    <a:pt x="248" y="7"/>
                    <a:pt x="248" y="7"/>
                  </a:cubicBezTo>
                  <a:cubicBezTo>
                    <a:pt x="234" y="0"/>
                    <a:pt x="234" y="0"/>
                    <a:pt x="234" y="0"/>
                  </a:cubicBezTo>
                  <a:cubicBezTo>
                    <a:pt x="234" y="14"/>
                    <a:pt x="234" y="14"/>
                    <a:pt x="234" y="14"/>
                  </a:cubicBezTo>
                  <a:cubicBezTo>
                    <a:pt x="61" y="14"/>
                    <a:pt x="61" y="14"/>
                    <a:pt x="61" y="14"/>
                  </a:cubicBezTo>
                  <a:cubicBezTo>
                    <a:pt x="61" y="0"/>
                    <a:pt x="61" y="0"/>
                    <a:pt x="61" y="0"/>
                  </a:cubicBezTo>
                  <a:cubicBezTo>
                    <a:pt x="48" y="7"/>
                    <a:pt x="48" y="7"/>
                    <a:pt x="48" y="7"/>
                  </a:cubicBezTo>
                  <a:cubicBezTo>
                    <a:pt x="48" y="25"/>
                    <a:pt x="48" y="25"/>
                    <a:pt x="48" y="25"/>
                  </a:cubicBezTo>
                  <a:cubicBezTo>
                    <a:pt x="48" y="25"/>
                    <a:pt x="48" y="25"/>
                    <a:pt x="48" y="25"/>
                  </a:cubicBezTo>
                  <a:cubicBezTo>
                    <a:pt x="48" y="85"/>
                    <a:pt x="48" y="85"/>
                    <a:pt x="48" y="85"/>
                  </a:cubicBezTo>
                  <a:cubicBezTo>
                    <a:pt x="39" y="85"/>
                    <a:pt x="39" y="85"/>
                    <a:pt x="39" y="85"/>
                  </a:cubicBezTo>
                  <a:cubicBezTo>
                    <a:pt x="39" y="54"/>
                    <a:pt x="39" y="54"/>
                    <a:pt x="39" y="54"/>
                  </a:cubicBezTo>
                  <a:cubicBezTo>
                    <a:pt x="36" y="58"/>
                    <a:pt x="33" y="62"/>
                    <a:pt x="29" y="65"/>
                  </a:cubicBezTo>
                  <a:cubicBezTo>
                    <a:pt x="29" y="85"/>
                    <a:pt x="29" y="85"/>
                    <a:pt x="29" y="85"/>
                  </a:cubicBezTo>
                  <a:cubicBezTo>
                    <a:pt x="20" y="85"/>
                    <a:pt x="20" y="85"/>
                    <a:pt x="20" y="85"/>
                  </a:cubicBezTo>
                  <a:cubicBezTo>
                    <a:pt x="20" y="71"/>
                    <a:pt x="20" y="71"/>
                    <a:pt x="20" y="71"/>
                  </a:cubicBezTo>
                  <a:cubicBezTo>
                    <a:pt x="14" y="75"/>
                    <a:pt x="7" y="78"/>
                    <a:pt x="0" y="80"/>
                  </a:cubicBezTo>
                  <a:cubicBezTo>
                    <a:pt x="0" y="86"/>
                    <a:pt x="0" y="86"/>
                    <a:pt x="0" y="86"/>
                  </a:cubicBezTo>
                  <a:cubicBezTo>
                    <a:pt x="34" y="106"/>
                    <a:pt x="34" y="106"/>
                    <a:pt x="34" y="106"/>
                  </a:cubicBezTo>
                  <a:cubicBezTo>
                    <a:pt x="53" y="96"/>
                    <a:pt x="53" y="96"/>
                    <a:pt x="53" y="96"/>
                  </a:cubicBezTo>
                  <a:cubicBezTo>
                    <a:pt x="242" y="96"/>
                    <a:pt x="242" y="96"/>
                    <a:pt x="242" y="96"/>
                  </a:cubicBezTo>
                  <a:cubicBezTo>
                    <a:pt x="257" y="106"/>
                    <a:pt x="257" y="106"/>
                    <a:pt x="257" y="106"/>
                  </a:cubicBezTo>
                  <a:cubicBezTo>
                    <a:pt x="261" y="106"/>
                    <a:pt x="261" y="106"/>
                    <a:pt x="261" y="106"/>
                  </a:cubicBezTo>
                  <a:cubicBezTo>
                    <a:pt x="295" y="86"/>
                    <a:pt x="295" y="86"/>
                    <a:pt x="295" y="86"/>
                  </a:cubicBezTo>
                  <a:cubicBezTo>
                    <a:pt x="295" y="80"/>
                    <a:pt x="295" y="80"/>
                    <a:pt x="295" y="80"/>
                  </a:cubicBezTo>
                  <a:cubicBezTo>
                    <a:pt x="288" y="78"/>
                    <a:pt x="281" y="75"/>
                    <a:pt x="275" y="71"/>
                  </a:cubicBezTo>
                  <a:moveTo>
                    <a:pt x="67" y="85"/>
                  </a:moveTo>
                  <a:cubicBezTo>
                    <a:pt x="58" y="85"/>
                    <a:pt x="58" y="85"/>
                    <a:pt x="58" y="85"/>
                  </a:cubicBezTo>
                  <a:cubicBezTo>
                    <a:pt x="58" y="25"/>
                    <a:pt x="58" y="25"/>
                    <a:pt x="58" y="25"/>
                  </a:cubicBezTo>
                  <a:cubicBezTo>
                    <a:pt x="67" y="25"/>
                    <a:pt x="67" y="25"/>
                    <a:pt x="67" y="25"/>
                  </a:cubicBezTo>
                  <a:lnTo>
                    <a:pt x="67" y="85"/>
                  </a:lnTo>
                  <a:close/>
                  <a:moveTo>
                    <a:pt x="86" y="85"/>
                  </a:moveTo>
                  <a:cubicBezTo>
                    <a:pt x="77" y="85"/>
                    <a:pt x="77" y="85"/>
                    <a:pt x="77" y="85"/>
                  </a:cubicBezTo>
                  <a:cubicBezTo>
                    <a:pt x="77" y="25"/>
                    <a:pt x="77" y="25"/>
                    <a:pt x="77" y="25"/>
                  </a:cubicBezTo>
                  <a:cubicBezTo>
                    <a:pt x="86" y="25"/>
                    <a:pt x="86" y="25"/>
                    <a:pt x="86" y="25"/>
                  </a:cubicBezTo>
                  <a:lnTo>
                    <a:pt x="86" y="85"/>
                  </a:lnTo>
                  <a:close/>
                  <a:moveTo>
                    <a:pt x="105" y="85"/>
                  </a:moveTo>
                  <a:cubicBezTo>
                    <a:pt x="96" y="85"/>
                    <a:pt x="96" y="85"/>
                    <a:pt x="96" y="85"/>
                  </a:cubicBezTo>
                  <a:cubicBezTo>
                    <a:pt x="96" y="25"/>
                    <a:pt x="96" y="25"/>
                    <a:pt x="96" y="25"/>
                  </a:cubicBezTo>
                  <a:cubicBezTo>
                    <a:pt x="105" y="25"/>
                    <a:pt x="105" y="25"/>
                    <a:pt x="105" y="25"/>
                  </a:cubicBezTo>
                  <a:lnTo>
                    <a:pt x="105" y="85"/>
                  </a:lnTo>
                  <a:close/>
                  <a:moveTo>
                    <a:pt x="124" y="85"/>
                  </a:moveTo>
                  <a:cubicBezTo>
                    <a:pt x="115" y="85"/>
                    <a:pt x="115" y="85"/>
                    <a:pt x="115" y="85"/>
                  </a:cubicBezTo>
                  <a:cubicBezTo>
                    <a:pt x="115" y="25"/>
                    <a:pt x="115" y="25"/>
                    <a:pt x="115" y="25"/>
                  </a:cubicBezTo>
                  <a:cubicBezTo>
                    <a:pt x="124" y="25"/>
                    <a:pt x="124" y="25"/>
                    <a:pt x="124" y="25"/>
                  </a:cubicBezTo>
                  <a:lnTo>
                    <a:pt x="124" y="85"/>
                  </a:lnTo>
                  <a:close/>
                  <a:moveTo>
                    <a:pt x="142" y="85"/>
                  </a:moveTo>
                  <a:cubicBezTo>
                    <a:pt x="134" y="85"/>
                    <a:pt x="134" y="85"/>
                    <a:pt x="134" y="85"/>
                  </a:cubicBezTo>
                  <a:cubicBezTo>
                    <a:pt x="134" y="25"/>
                    <a:pt x="134" y="25"/>
                    <a:pt x="134" y="25"/>
                  </a:cubicBezTo>
                  <a:cubicBezTo>
                    <a:pt x="142" y="25"/>
                    <a:pt x="142" y="25"/>
                    <a:pt x="142" y="25"/>
                  </a:cubicBezTo>
                  <a:lnTo>
                    <a:pt x="142" y="85"/>
                  </a:lnTo>
                  <a:close/>
                  <a:moveTo>
                    <a:pt x="161" y="85"/>
                  </a:moveTo>
                  <a:cubicBezTo>
                    <a:pt x="153" y="85"/>
                    <a:pt x="153" y="85"/>
                    <a:pt x="153" y="85"/>
                  </a:cubicBezTo>
                  <a:cubicBezTo>
                    <a:pt x="153" y="25"/>
                    <a:pt x="153" y="25"/>
                    <a:pt x="153" y="25"/>
                  </a:cubicBezTo>
                  <a:cubicBezTo>
                    <a:pt x="161" y="25"/>
                    <a:pt x="161" y="25"/>
                    <a:pt x="161" y="25"/>
                  </a:cubicBezTo>
                  <a:lnTo>
                    <a:pt x="161" y="85"/>
                  </a:lnTo>
                  <a:close/>
                  <a:moveTo>
                    <a:pt x="180" y="85"/>
                  </a:moveTo>
                  <a:cubicBezTo>
                    <a:pt x="172" y="85"/>
                    <a:pt x="172" y="85"/>
                    <a:pt x="172" y="85"/>
                  </a:cubicBezTo>
                  <a:cubicBezTo>
                    <a:pt x="172" y="25"/>
                    <a:pt x="172" y="25"/>
                    <a:pt x="172" y="25"/>
                  </a:cubicBezTo>
                  <a:cubicBezTo>
                    <a:pt x="180" y="25"/>
                    <a:pt x="180" y="25"/>
                    <a:pt x="180" y="25"/>
                  </a:cubicBezTo>
                  <a:lnTo>
                    <a:pt x="180" y="85"/>
                  </a:lnTo>
                  <a:close/>
                  <a:moveTo>
                    <a:pt x="199" y="85"/>
                  </a:moveTo>
                  <a:cubicBezTo>
                    <a:pt x="190" y="85"/>
                    <a:pt x="190" y="85"/>
                    <a:pt x="190" y="85"/>
                  </a:cubicBezTo>
                  <a:cubicBezTo>
                    <a:pt x="190" y="25"/>
                    <a:pt x="190" y="25"/>
                    <a:pt x="190" y="25"/>
                  </a:cubicBezTo>
                  <a:cubicBezTo>
                    <a:pt x="199" y="25"/>
                    <a:pt x="199" y="25"/>
                    <a:pt x="199" y="25"/>
                  </a:cubicBezTo>
                  <a:lnTo>
                    <a:pt x="199" y="85"/>
                  </a:lnTo>
                  <a:close/>
                  <a:moveTo>
                    <a:pt x="218" y="85"/>
                  </a:moveTo>
                  <a:cubicBezTo>
                    <a:pt x="209" y="85"/>
                    <a:pt x="209" y="85"/>
                    <a:pt x="209" y="85"/>
                  </a:cubicBezTo>
                  <a:cubicBezTo>
                    <a:pt x="209" y="25"/>
                    <a:pt x="209" y="25"/>
                    <a:pt x="209" y="25"/>
                  </a:cubicBezTo>
                  <a:cubicBezTo>
                    <a:pt x="218" y="25"/>
                    <a:pt x="218" y="25"/>
                    <a:pt x="218" y="25"/>
                  </a:cubicBezTo>
                  <a:lnTo>
                    <a:pt x="218" y="85"/>
                  </a:lnTo>
                  <a:close/>
                  <a:moveTo>
                    <a:pt x="237" y="85"/>
                  </a:moveTo>
                  <a:cubicBezTo>
                    <a:pt x="228" y="85"/>
                    <a:pt x="228" y="85"/>
                    <a:pt x="228" y="85"/>
                  </a:cubicBezTo>
                  <a:cubicBezTo>
                    <a:pt x="228" y="25"/>
                    <a:pt x="228" y="25"/>
                    <a:pt x="228" y="25"/>
                  </a:cubicBezTo>
                  <a:cubicBezTo>
                    <a:pt x="237" y="25"/>
                    <a:pt x="237" y="25"/>
                    <a:pt x="237" y="25"/>
                  </a:cubicBezTo>
                  <a:lnTo>
                    <a:pt x="237" y="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32" name="Oval 28"/>
          <p:cNvSpPr>
            <a:spLocks noChangeArrowheads="1"/>
          </p:cNvSpPr>
          <p:nvPr/>
        </p:nvSpPr>
        <p:spPr bwMode="auto">
          <a:xfrm>
            <a:off x="446514" y="3676969"/>
            <a:ext cx="1059894" cy="1058360"/>
          </a:xfrm>
          <a:prstGeom prst="ellipse">
            <a:avLst/>
          </a:prstGeom>
          <a:solidFill>
            <a:srgbClr val="2EC4B6"/>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33" name="组合 32"/>
          <p:cNvGrpSpPr/>
          <p:nvPr/>
        </p:nvGrpSpPr>
        <p:grpSpPr>
          <a:xfrm>
            <a:off x="701134" y="3953062"/>
            <a:ext cx="550654" cy="443284"/>
            <a:chOff x="1638306" y="3616334"/>
            <a:chExt cx="569914" cy="458789"/>
          </a:xfrm>
          <a:solidFill>
            <a:schemeClr val="bg1"/>
          </a:solidFill>
        </p:grpSpPr>
        <p:sp>
          <p:nvSpPr>
            <p:cNvPr id="34" name="Freeform 29"/>
            <p:cNvSpPr>
              <a:spLocks/>
            </p:cNvSpPr>
            <p:nvPr/>
          </p:nvSpPr>
          <p:spPr bwMode="auto">
            <a:xfrm>
              <a:off x="1638306" y="4017973"/>
              <a:ext cx="569914" cy="57150"/>
            </a:xfrm>
            <a:custGeom>
              <a:avLst/>
              <a:gdLst>
                <a:gd name="T0" fmla="*/ 335 w 359"/>
                <a:gd name="T1" fmla="*/ 19 h 36"/>
                <a:gd name="T2" fmla="*/ 326 w 359"/>
                <a:gd name="T3" fmla="*/ 0 h 36"/>
                <a:gd name="T4" fmla="*/ 33 w 359"/>
                <a:gd name="T5" fmla="*/ 0 h 36"/>
                <a:gd name="T6" fmla="*/ 25 w 359"/>
                <a:gd name="T7" fmla="*/ 19 h 36"/>
                <a:gd name="T8" fmla="*/ 0 w 359"/>
                <a:gd name="T9" fmla="*/ 19 h 36"/>
                <a:gd name="T10" fmla="*/ 0 w 359"/>
                <a:gd name="T11" fmla="*/ 36 h 36"/>
                <a:gd name="T12" fmla="*/ 359 w 359"/>
                <a:gd name="T13" fmla="*/ 36 h 36"/>
                <a:gd name="T14" fmla="*/ 359 w 359"/>
                <a:gd name="T15" fmla="*/ 19 h 36"/>
                <a:gd name="T16" fmla="*/ 335 w 359"/>
                <a:gd name="T17" fmla="*/ 19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9" h="36">
                  <a:moveTo>
                    <a:pt x="335" y="19"/>
                  </a:moveTo>
                  <a:lnTo>
                    <a:pt x="326" y="0"/>
                  </a:lnTo>
                  <a:lnTo>
                    <a:pt x="33" y="0"/>
                  </a:lnTo>
                  <a:lnTo>
                    <a:pt x="25" y="19"/>
                  </a:lnTo>
                  <a:lnTo>
                    <a:pt x="0" y="19"/>
                  </a:lnTo>
                  <a:lnTo>
                    <a:pt x="0" y="36"/>
                  </a:lnTo>
                  <a:lnTo>
                    <a:pt x="359" y="36"/>
                  </a:lnTo>
                  <a:lnTo>
                    <a:pt x="359" y="19"/>
                  </a:lnTo>
                  <a:lnTo>
                    <a:pt x="335"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Freeform 30"/>
            <p:cNvSpPr>
              <a:spLocks noEditPoints="1"/>
            </p:cNvSpPr>
            <p:nvPr/>
          </p:nvSpPr>
          <p:spPr bwMode="auto">
            <a:xfrm>
              <a:off x="1666881" y="3616334"/>
              <a:ext cx="512764" cy="115888"/>
            </a:xfrm>
            <a:custGeom>
              <a:avLst/>
              <a:gdLst>
                <a:gd name="T0" fmla="*/ 133 w 265"/>
                <a:gd name="T1" fmla="*/ 0 h 60"/>
                <a:gd name="T2" fmla="*/ 0 w 265"/>
                <a:gd name="T3" fmla="*/ 49 h 60"/>
                <a:gd name="T4" fmla="*/ 0 w 265"/>
                <a:gd name="T5" fmla="*/ 60 h 60"/>
                <a:gd name="T6" fmla="*/ 265 w 265"/>
                <a:gd name="T7" fmla="*/ 60 h 60"/>
                <a:gd name="T8" fmla="*/ 265 w 265"/>
                <a:gd name="T9" fmla="*/ 49 h 60"/>
                <a:gd name="T10" fmla="*/ 133 w 265"/>
                <a:gd name="T11" fmla="*/ 0 h 60"/>
                <a:gd name="T12" fmla="*/ 111 w 265"/>
                <a:gd name="T13" fmla="*/ 46 h 60"/>
                <a:gd name="T14" fmla="*/ 133 w 265"/>
                <a:gd name="T15" fmla="*/ 24 h 60"/>
                <a:gd name="T16" fmla="*/ 155 w 265"/>
                <a:gd name="T17" fmla="*/ 46 h 60"/>
                <a:gd name="T18" fmla="*/ 111 w 265"/>
                <a:gd name="T19" fmla="*/ 4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5" h="60">
                  <a:moveTo>
                    <a:pt x="133" y="0"/>
                  </a:moveTo>
                  <a:cubicBezTo>
                    <a:pt x="0" y="49"/>
                    <a:pt x="0" y="49"/>
                    <a:pt x="0" y="49"/>
                  </a:cubicBezTo>
                  <a:cubicBezTo>
                    <a:pt x="0" y="60"/>
                    <a:pt x="0" y="60"/>
                    <a:pt x="0" y="60"/>
                  </a:cubicBezTo>
                  <a:cubicBezTo>
                    <a:pt x="265" y="60"/>
                    <a:pt x="265" y="60"/>
                    <a:pt x="265" y="60"/>
                  </a:cubicBezTo>
                  <a:cubicBezTo>
                    <a:pt x="265" y="49"/>
                    <a:pt x="265" y="49"/>
                    <a:pt x="265" y="49"/>
                  </a:cubicBezTo>
                  <a:lnTo>
                    <a:pt x="133" y="0"/>
                  </a:lnTo>
                  <a:close/>
                  <a:moveTo>
                    <a:pt x="111" y="46"/>
                  </a:moveTo>
                  <a:cubicBezTo>
                    <a:pt x="111" y="34"/>
                    <a:pt x="121" y="24"/>
                    <a:pt x="133" y="24"/>
                  </a:cubicBezTo>
                  <a:cubicBezTo>
                    <a:pt x="145" y="24"/>
                    <a:pt x="155" y="34"/>
                    <a:pt x="155" y="46"/>
                  </a:cubicBezTo>
                  <a:lnTo>
                    <a:pt x="11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31"/>
            <p:cNvSpPr>
              <a:spLocks/>
            </p:cNvSpPr>
            <p:nvPr/>
          </p:nvSpPr>
          <p:spPr bwMode="auto">
            <a:xfrm>
              <a:off x="1682756" y="3752860"/>
              <a:ext cx="90488" cy="247651"/>
            </a:xfrm>
            <a:custGeom>
              <a:avLst/>
              <a:gdLst>
                <a:gd name="T0" fmla="*/ 57 w 57"/>
                <a:gd name="T1" fmla="*/ 0 h 156"/>
                <a:gd name="T2" fmla="*/ 0 w 57"/>
                <a:gd name="T3" fmla="*/ 0 h 156"/>
                <a:gd name="T4" fmla="*/ 0 w 57"/>
                <a:gd name="T5" fmla="*/ 16 h 156"/>
                <a:gd name="T6" fmla="*/ 12 w 57"/>
                <a:gd name="T7" fmla="*/ 16 h 156"/>
                <a:gd name="T8" fmla="*/ 12 w 57"/>
                <a:gd name="T9" fmla="*/ 156 h 156"/>
                <a:gd name="T10" fmla="*/ 45 w 57"/>
                <a:gd name="T11" fmla="*/ 156 h 156"/>
                <a:gd name="T12" fmla="*/ 45 w 57"/>
                <a:gd name="T13" fmla="*/ 16 h 156"/>
                <a:gd name="T14" fmla="*/ 57 w 57"/>
                <a:gd name="T15" fmla="*/ 16 h 156"/>
                <a:gd name="T16" fmla="*/ 57 w 57"/>
                <a:gd name="T1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156">
                  <a:moveTo>
                    <a:pt x="57" y="0"/>
                  </a:moveTo>
                  <a:lnTo>
                    <a:pt x="0" y="0"/>
                  </a:lnTo>
                  <a:lnTo>
                    <a:pt x="0" y="16"/>
                  </a:lnTo>
                  <a:lnTo>
                    <a:pt x="12" y="16"/>
                  </a:lnTo>
                  <a:lnTo>
                    <a:pt x="12" y="156"/>
                  </a:lnTo>
                  <a:lnTo>
                    <a:pt x="45" y="156"/>
                  </a:lnTo>
                  <a:lnTo>
                    <a:pt x="45" y="16"/>
                  </a:lnTo>
                  <a:lnTo>
                    <a:pt x="57" y="16"/>
                  </a:lnTo>
                  <a:lnTo>
                    <a:pt x="5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 name="Freeform 32"/>
            <p:cNvSpPr>
              <a:spLocks/>
            </p:cNvSpPr>
            <p:nvPr/>
          </p:nvSpPr>
          <p:spPr bwMode="auto">
            <a:xfrm>
              <a:off x="1811344" y="3752860"/>
              <a:ext cx="92075" cy="247651"/>
            </a:xfrm>
            <a:custGeom>
              <a:avLst/>
              <a:gdLst>
                <a:gd name="T0" fmla="*/ 58 w 58"/>
                <a:gd name="T1" fmla="*/ 0 h 156"/>
                <a:gd name="T2" fmla="*/ 0 w 58"/>
                <a:gd name="T3" fmla="*/ 0 h 156"/>
                <a:gd name="T4" fmla="*/ 0 w 58"/>
                <a:gd name="T5" fmla="*/ 16 h 156"/>
                <a:gd name="T6" fmla="*/ 14 w 58"/>
                <a:gd name="T7" fmla="*/ 16 h 156"/>
                <a:gd name="T8" fmla="*/ 14 w 58"/>
                <a:gd name="T9" fmla="*/ 156 h 156"/>
                <a:gd name="T10" fmla="*/ 45 w 58"/>
                <a:gd name="T11" fmla="*/ 156 h 156"/>
                <a:gd name="T12" fmla="*/ 45 w 58"/>
                <a:gd name="T13" fmla="*/ 16 h 156"/>
                <a:gd name="T14" fmla="*/ 58 w 58"/>
                <a:gd name="T15" fmla="*/ 16 h 156"/>
                <a:gd name="T16" fmla="*/ 58 w 58"/>
                <a:gd name="T1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156">
                  <a:moveTo>
                    <a:pt x="58" y="0"/>
                  </a:moveTo>
                  <a:lnTo>
                    <a:pt x="0" y="0"/>
                  </a:lnTo>
                  <a:lnTo>
                    <a:pt x="0" y="16"/>
                  </a:lnTo>
                  <a:lnTo>
                    <a:pt x="14" y="16"/>
                  </a:lnTo>
                  <a:lnTo>
                    <a:pt x="14" y="156"/>
                  </a:lnTo>
                  <a:lnTo>
                    <a:pt x="45" y="156"/>
                  </a:lnTo>
                  <a:lnTo>
                    <a:pt x="45" y="16"/>
                  </a:lnTo>
                  <a:lnTo>
                    <a:pt x="58" y="16"/>
                  </a:lnTo>
                  <a:lnTo>
                    <a:pt x="5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Freeform 33"/>
            <p:cNvSpPr>
              <a:spLocks/>
            </p:cNvSpPr>
            <p:nvPr/>
          </p:nvSpPr>
          <p:spPr bwMode="auto">
            <a:xfrm>
              <a:off x="1943106" y="3752860"/>
              <a:ext cx="90488" cy="247651"/>
            </a:xfrm>
            <a:custGeom>
              <a:avLst/>
              <a:gdLst>
                <a:gd name="T0" fmla="*/ 57 w 57"/>
                <a:gd name="T1" fmla="*/ 0 h 156"/>
                <a:gd name="T2" fmla="*/ 0 w 57"/>
                <a:gd name="T3" fmla="*/ 0 h 156"/>
                <a:gd name="T4" fmla="*/ 0 w 57"/>
                <a:gd name="T5" fmla="*/ 16 h 156"/>
                <a:gd name="T6" fmla="*/ 12 w 57"/>
                <a:gd name="T7" fmla="*/ 16 h 156"/>
                <a:gd name="T8" fmla="*/ 12 w 57"/>
                <a:gd name="T9" fmla="*/ 156 h 156"/>
                <a:gd name="T10" fmla="*/ 45 w 57"/>
                <a:gd name="T11" fmla="*/ 156 h 156"/>
                <a:gd name="T12" fmla="*/ 45 w 57"/>
                <a:gd name="T13" fmla="*/ 16 h 156"/>
                <a:gd name="T14" fmla="*/ 57 w 57"/>
                <a:gd name="T15" fmla="*/ 16 h 156"/>
                <a:gd name="T16" fmla="*/ 57 w 57"/>
                <a:gd name="T1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156">
                  <a:moveTo>
                    <a:pt x="57" y="0"/>
                  </a:moveTo>
                  <a:lnTo>
                    <a:pt x="0" y="0"/>
                  </a:lnTo>
                  <a:lnTo>
                    <a:pt x="0" y="16"/>
                  </a:lnTo>
                  <a:lnTo>
                    <a:pt x="12" y="16"/>
                  </a:lnTo>
                  <a:lnTo>
                    <a:pt x="12" y="156"/>
                  </a:lnTo>
                  <a:lnTo>
                    <a:pt x="45" y="156"/>
                  </a:lnTo>
                  <a:lnTo>
                    <a:pt x="45" y="16"/>
                  </a:lnTo>
                  <a:lnTo>
                    <a:pt x="57" y="16"/>
                  </a:lnTo>
                  <a:lnTo>
                    <a:pt x="5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Freeform 34"/>
            <p:cNvSpPr>
              <a:spLocks/>
            </p:cNvSpPr>
            <p:nvPr/>
          </p:nvSpPr>
          <p:spPr bwMode="auto">
            <a:xfrm>
              <a:off x="2073282" y="3752860"/>
              <a:ext cx="90488" cy="247651"/>
            </a:xfrm>
            <a:custGeom>
              <a:avLst/>
              <a:gdLst>
                <a:gd name="T0" fmla="*/ 57 w 57"/>
                <a:gd name="T1" fmla="*/ 0 h 156"/>
                <a:gd name="T2" fmla="*/ 0 w 57"/>
                <a:gd name="T3" fmla="*/ 0 h 156"/>
                <a:gd name="T4" fmla="*/ 0 w 57"/>
                <a:gd name="T5" fmla="*/ 16 h 156"/>
                <a:gd name="T6" fmla="*/ 13 w 57"/>
                <a:gd name="T7" fmla="*/ 16 h 156"/>
                <a:gd name="T8" fmla="*/ 13 w 57"/>
                <a:gd name="T9" fmla="*/ 156 h 156"/>
                <a:gd name="T10" fmla="*/ 45 w 57"/>
                <a:gd name="T11" fmla="*/ 156 h 156"/>
                <a:gd name="T12" fmla="*/ 45 w 57"/>
                <a:gd name="T13" fmla="*/ 16 h 156"/>
                <a:gd name="T14" fmla="*/ 57 w 57"/>
                <a:gd name="T15" fmla="*/ 16 h 156"/>
                <a:gd name="T16" fmla="*/ 57 w 57"/>
                <a:gd name="T1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156">
                  <a:moveTo>
                    <a:pt x="57" y="0"/>
                  </a:moveTo>
                  <a:lnTo>
                    <a:pt x="0" y="0"/>
                  </a:lnTo>
                  <a:lnTo>
                    <a:pt x="0" y="16"/>
                  </a:lnTo>
                  <a:lnTo>
                    <a:pt x="13" y="16"/>
                  </a:lnTo>
                  <a:lnTo>
                    <a:pt x="13" y="156"/>
                  </a:lnTo>
                  <a:lnTo>
                    <a:pt x="45" y="156"/>
                  </a:lnTo>
                  <a:lnTo>
                    <a:pt x="45" y="16"/>
                  </a:lnTo>
                  <a:lnTo>
                    <a:pt x="57" y="16"/>
                  </a:lnTo>
                  <a:lnTo>
                    <a:pt x="5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40" name="Oval 35"/>
          <p:cNvSpPr>
            <a:spLocks noChangeArrowheads="1"/>
          </p:cNvSpPr>
          <p:nvPr/>
        </p:nvSpPr>
        <p:spPr bwMode="auto">
          <a:xfrm>
            <a:off x="2474981" y="3676969"/>
            <a:ext cx="1059894" cy="1058360"/>
          </a:xfrm>
          <a:prstGeom prst="ellipse">
            <a:avLst/>
          </a:prstGeom>
          <a:solidFill>
            <a:srgbClr val="2EC4B6"/>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41" name="Freeform 36"/>
          <p:cNvSpPr>
            <a:spLocks/>
          </p:cNvSpPr>
          <p:nvPr/>
        </p:nvSpPr>
        <p:spPr bwMode="auto">
          <a:xfrm>
            <a:off x="2712728" y="3968401"/>
            <a:ext cx="585932" cy="477030"/>
          </a:xfrm>
          <a:custGeom>
            <a:avLst/>
            <a:gdLst>
              <a:gd name="T0" fmla="*/ 281 w 314"/>
              <a:gd name="T1" fmla="*/ 109 h 256"/>
              <a:gd name="T2" fmla="*/ 206 w 314"/>
              <a:gd name="T3" fmla="*/ 110 h 256"/>
              <a:gd name="T4" fmla="*/ 131 w 314"/>
              <a:gd name="T5" fmla="*/ 0 h 256"/>
              <a:gd name="T6" fmla="*/ 106 w 314"/>
              <a:gd name="T7" fmla="*/ 0 h 256"/>
              <a:gd name="T8" fmla="*/ 146 w 314"/>
              <a:gd name="T9" fmla="*/ 111 h 256"/>
              <a:gd name="T10" fmla="*/ 55 w 314"/>
              <a:gd name="T11" fmla="*/ 112 h 256"/>
              <a:gd name="T12" fmla="*/ 24 w 314"/>
              <a:gd name="T13" fmla="*/ 76 h 256"/>
              <a:gd name="T14" fmla="*/ 0 w 314"/>
              <a:gd name="T15" fmla="*/ 76 h 256"/>
              <a:gd name="T16" fmla="*/ 25 w 314"/>
              <a:gd name="T17" fmla="*/ 128 h 256"/>
              <a:gd name="T18" fmla="*/ 0 w 314"/>
              <a:gd name="T19" fmla="*/ 180 h 256"/>
              <a:gd name="T20" fmla="*/ 24 w 314"/>
              <a:gd name="T21" fmla="*/ 180 h 256"/>
              <a:gd name="T22" fmla="*/ 55 w 314"/>
              <a:gd name="T23" fmla="*/ 144 h 256"/>
              <a:gd name="T24" fmla="*/ 146 w 314"/>
              <a:gd name="T25" fmla="*/ 145 h 256"/>
              <a:gd name="T26" fmla="*/ 106 w 314"/>
              <a:gd name="T27" fmla="*/ 256 h 256"/>
              <a:gd name="T28" fmla="*/ 131 w 314"/>
              <a:gd name="T29" fmla="*/ 256 h 256"/>
              <a:gd name="T30" fmla="*/ 206 w 314"/>
              <a:gd name="T31" fmla="*/ 146 h 256"/>
              <a:gd name="T32" fmla="*/ 281 w 314"/>
              <a:gd name="T33" fmla="*/ 147 h 256"/>
              <a:gd name="T34" fmla="*/ 314 w 314"/>
              <a:gd name="T35" fmla="*/ 128 h 256"/>
              <a:gd name="T36" fmla="*/ 281 w 314"/>
              <a:gd name="T37" fmla="*/ 109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4" h="256">
                <a:moveTo>
                  <a:pt x="281" y="109"/>
                </a:moveTo>
                <a:cubicBezTo>
                  <a:pt x="206" y="110"/>
                  <a:pt x="206" y="110"/>
                  <a:pt x="206" y="110"/>
                </a:cubicBezTo>
                <a:cubicBezTo>
                  <a:pt x="131" y="0"/>
                  <a:pt x="131" y="0"/>
                  <a:pt x="131" y="0"/>
                </a:cubicBezTo>
                <a:cubicBezTo>
                  <a:pt x="106" y="0"/>
                  <a:pt x="106" y="0"/>
                  <a:pt x="106" y="0"/>
                </a:cubicBezTo>
                <a:cubicBezTo>
                  <a:pt x="146" y="111"/>
                  <a:pt x="146" y="111"/>
                  <a:pt x="146" y="111"/>
                </a:cubicBezTo>
                <a:cubicBezTo>
                  <a:pt x="55" y="112"/>
                  <a:pt x="55" y="112"/>
                  <a:pt x="55" y="112"/>
                </a:cubicBezTo>
                <a:cubicBezTo>
                  <a:pt x="24" y="76"/>
                  <a:pt x="24" y="76"/>
                  <a:pt x="24" y="76"/>
                </a:cubicBezTo>
                <a:cubicBezTo>
                  <a:pt x="0" y="76"/>
                  <a:pt x="0" y="76"/>
                  <a:pt x="0" y="76"/>
                </a:cubicBezTo>
                <a:cubicBezTo>
                  <a:pt x="25" y="128"/>
                  <a:pt x="25" y="128"/>
                  <a:pt x="25" y="128"/>
                </a:cubicBezTo>
                <a:cubicBezTo>
                  <a:pt x="0" y="180"/>
                  <a:pt x="0" y="180"/>
                  <a:pt x="0" y="180"/>
                </a:cubicBezTo>
                <a:cubicBezTo>
                  <a:pt x="24" y="180"/>
                  <a:pt x="24" y="180"/>
                  <a:pt x="24" y="180"/>
                </a:cubicBezTo>
                <a:cubicBezTo>
                  <a:pt x="55" y="144"/>
                  <a:pt x="55" y="144"/>
                  <a:pt x="55" y="144"/>
                </a:cubicBezTo>
                <a:cubicBezTo>
                  <a:pt x="146" y="145"/>
                  <a:pt x="146" y="145"/>
                  <a:pt x="146" y="145"/>
                </a:cubicBezTo>
                <a:cubicBezTo>
                  <a:pt x="106" y="256"/>
                  <a:pt x="106" y="256"/>
                  <a:pt x="106" y="256"/>
                </a:cubicBezTo>
                <a:cubicBezTo>
                  <a:pt x="131" y="256"/>
                  <a:pt x="131" y="256"/>
                  <a:pt x="131" y="256"/>
                </a:cubicBezTo>
                <a:cubicBezTo>
                  <a:pt x="206" y="146"/>
                  <a:pt x="206" y="146"/>
                  <a:pt x="206" y="146"/>
                </a:cubicBezTo>
                <a:cubicBezTo>
                  <a:pt x="281" y="147"/>
                  <a:pt x="281" y="147"/>
                  <a:pt x="281" y="147"/>
                </a:cubicBezTo>
                <a:cubicBezTo>
                  <a:pt x="299" y="147"/>
                  <a:pt x="314" y="138"/>
                  <a:pt x="314" y="128"/>
                </a:cubicBezTo>
                <a:cubicBezTo>
                  <a:pt x="314" y="118"/>
                  <a:pt x="299" y="109"/>
                  <a:pt x="281" y="109"/>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42" name="Oval 37"/>
          <p:cNvSpPr>
            <a:spLocks noChangeArrowheads="1"/>
          </p:cNvSpPr>
          <p:nvPr/>
        </p:nvSpPr>
        <p:spPr bwMode="auto">
          <a:xfrm>
            <a:off x="4525923" y="3676969"/>
            <a:ext cx="1058360" cy="1058360"/>
          </a:xfrm>
          <a:prstGeom prst="ellipse">
            <a:avLst/>
          </a:prstGeom>
          <a:solidFill>
            <a:srgbClr val="2EC4B6"/>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43" name="组合 42"/>
          <p:cNvGrpSpPr/>
          <p:nvPr/>
        </p:nvGrpSpPr>
        <p:grpSpPr>
          <a:xfrm>
            <a:off x="4760603" y="3945393"/>
            <a:ext cx="589000" cy="450954"/>
            <a:chOff x="5124463" y="3608397"/>
            <a:chExt cx="609601" cy="466726"/>
          </a:xfrm>
          <a:solidFill>
            <a:schemeClr val="bg1"/>
          </a:solidFill>
        </p:grpSpPr>
        <p:sp>
          <p:nvSpPr>
            <p:cNvPr id="44" name="Freeform 38"/>
            <p:cNvSpPr>
              <a:spLocks/>
            </p:cNvSpPr>
            <p:nvPr/>
          </p:nvSpPr>
          <p:spPr bwMode="auto">
            <a:xfrm>
              <a:off x="5124463" y="4035435"/>
              <a:ext cx="193675" cy="36513"/>
            </a:xfrm>
            <a:custGeom>
              <a:avLst/>
              <a:gdLst>
                <a:gd name="T0" fmla="*/ 90 w 100"/>
                <a:gd name="T1" fmla="*/ 0 h 19"/>
                <a:gd name="T2" fmla="*/ 11 w 100"/>
                <a:gd name="T3" fmla="*/ 0 h 19"/>
                <a:gd name="T4" fmla="*/ 0 w 100"/>
                <a:gd name="T5" fmla="*/ 11 h 19"/>
                <a:gd name="T6" fmla="*/ 0 w 100"/>
                <a:gd name="T7" fmla="*/ 19 h 19"/>
                <a:gd name="T8" fmla="*/ 100 w 100"/>
                <a:gd name="T9" fmla="*/ 19 h 19"/>
                <a:gd name="T10" fmla="*/ 100 w 100"/>
                <a:gd name="T11" fmla="*/ 11 h 19"/>
                <a:gd name="T12" fmla="*/ 90 w 100"/>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100" h="19">
                  <a:moveTo>
                    <a:pt x="90" y="0"/>
                  </a:moveTo>
                  <a:cubicBezTo>
                    <a:pt x="11" y="0"/>
                    <a:pt x="11" y="0"/>
                    <a:pt x="11" y="0"/>
                  </a:cubicBezTo>
                  <a:cubicBezTo>
                    <a:pt x="5" y="0"/>
                    <a:pt x="0" y="5"/>
                    <a:pt x="0" y="11"/>
                  </a:cubicBezTo>
                  <a:cubicBezTo>
                    <a:pt x="0" y="19"/>
                    <a:pt x="0" y="19"/>
                    <a:pt x="0" y="19"/>
                  </a:cubicBezTo>
                  <a:cubicBezTo>
                    <a:pt x="100" y="19"/>
                    <a:pt x="100" y="19"/>
                    <a:pt x="100" y="19"/>
                  </a:cubicBezTo>
                  <a:cubicBezTo>
                    <a:pt x="100" y="11"/>
                    <a:pt x="100" y="11"/>
                    <a:pt x="100" y="11"/>
                  </a:cubicBezTo>
                  <a:cubicBezTo>
                    <a:pt x="100" y="5"/>
                    <a:pt x="96" y="0"/>
                    <a:pt x="9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39"/>
            <p:cNvSpPr>
              <a:spLocks/>
            </p:cNvSpPr>
            <p:nvPr/>
          </p:nvSpPr>
          <p:spPr bwMode="auto">
            <a:xfrm>
              <a:off x="5302263" y="3787785"/>
              <a:ext cx="98425" cy="30163"/>
            </a:xfrm>
            <a:custGeom>
              <a:avLst/>
              <a:gdLst>
                <a:gd name="T0" fmla="*/ 46 w 62"/>
                <a:gd name="T1" fmla="*/ 19 h 19"/>
                <a:gd name="T2" fmla="*/ 62 w 62"/>
                <a:gd name="T3" fmla="*/ 0 h 19"/>
                <a:gd name="T4" fmla="*/ 16 w 62"/>
                <a:gd name="T5" fmla="*/ 0 h 19"/>
                <a:gd name="T6" fmla="*/ 0 w 62"/>
                <a:gd name="T7" fmla="*/ 19 h 19"/>
                <a:gd name="T8" fmla="*/ 46 w 62"/>
                <a:gd name="T9" fmla="*/ 19 h 19"/>
              </a:gdLst>
              <a:ahLst/>
              <a:cxnLst>
                <a:cxn ang="0">
                  <a:pos x="T0" y="T1"/>
                </a:cxn>
                <a:cxn ang="0">
                  <a:pos x="T2" y="T3"/>
                </a:cxn>
                <a:cxn ang="0">
                  <a:pos x="T4" y="T5"/>
                </a:cxn>
                <a:cxn ang="0">
                  <a:pos x="T6" y="T7"/>
                </a:cxn>
                <a:cxn ang="0">
                  <a:pos x="T8" y="T9"/>
                </a:cxn>
              </a:cxnLst>
              <a:rect l="0" t="0" r="r" b="b"/>
              <a:pathLst>
                <a:path w="62" h="19">
                  <a:moveTo>
                    <a:pt x="46" y="19"/>
                  </a:moveTo>
                  <a:lnTo>
                    <a:pt x="62" y="0"/>
                  </a:lnTo>
                  <a:lnTo>
                    <a:pt x="16" y="0"/>
                  </a:lnTo>
                  <a:lnTo>
                    <a:pt x="0" y="19"/>
                  </a:lnTo>
                  <a:lnTo>
                    <a:pt x="46"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40"/>
            <p:cNvSpPr>
              <a:spLocks/>
            </p:cNvSpPr>
            <p:nvPr/>
          </p:nvSpPr>
          <p:spPr bwMode="auto">
            <a:xfrm>
              <a:off x="5353063" y="3730635"/>
              <a:ext cx="98425" cy="28575"/>
            </a:xfrm>
            <a:custGeom>
              <a:avLst/>
              <a:gdLst>
                <a:gd name="T0" fmla="*/ 16 w 62"/>
                <a:gd name="T1" fmla="*/ 0 h 18"/>
                <a:gd name="T2" fmla="*/ 0 w 62"/>
                <a:gd name="T3" fmla="*/ 18 h 18"/>
                <a:gd name="T4" fmla="*/ 46 w 62"/>
                <a:gd name="T5" fmla="*/ 18 h 18"/>
                <a:gd name="T6" fmla="*/ 62 w 62"/>
                <a:gd name="T7" fmla="*/ 0 h 18"/>
                <a:gd name="T8" fmla="*/ 16 w 62"/>
                <a:gd name="T9" fmla="*/ 0 h 18"/>
              </a:gdLst>
              <a:ahLst/>
              <a:cxnLst>
                <a:cxn ang="0">
                  <a:pos x="T0" y="T1"/>
                </a:cxn>
                <a:cxn ang="0">
                  <a:pos x="T2" y="T3"/>
                </a:cxn>
                <a:cxn ang="0">
                  <a:pos x="T4" y="T5"/>
                </a:cxn>
                <a:cxn ang="0">
                  <a:pos x="T6" y="T7"/>
                </a:cxn>
                <a:cxn ang="0">
                  <a:pos x="T8" y="T9"/>
                </a:cxn>
              </a:cxnLst>
              <a:rect l="0" t="0" r="r" b="b"/>
              <a:pathLst>
                <a:path w="62" h="18">
                  <a:moveTo>
                    <a:pt x="16" y="0"/>
                  </a:moveTo>
                  <a:lnTo>
                    <a:pt x="0" y="18"/>
                  </a:lnTo>
                  <a:lnTo>
                    <a:pt x="46" y="18"/>
                  </a:lnTo>
                  <a:lnTo>
                    <a:pt x="62" y="0"/>
                  </a:lnTo>
                  <a:lnTo>
                    <a:pt x="1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Freeform 41"/>
            <p:cNvSpPr>
              <a:spLocks/>
            </p:cNvSpPr>
            <p:nvPr/>
          </p:nvSpPr>
          <p:spPr bwMode="auto">
            <a:xfrm>
              <a:off x="5451488" y="3608397"/>
              <a:ext cx="73025" cy="36513"/>
            </a:xfrm>
            <a:custGeom>
              <a:avLst/>
              <a:gdLst>
                <a:gd name="T0" fmla="*/ 46 w 46"/>
                <a:gd name="T1" fmla="*/ 23 h 23"/>
                <a:gd name="T2" fmla="*/ 21 w 46"/>
                <a:gd name="T3" fmla="*/ 0 h 23"/>
                <a:gd name="T4" fmla="*/ 0 w 46"/>
                <a:gd name="T5" fmla="*/ 23 h 23"/>
                <a:gd name="T6" fmla="*/ 46 w 46"/>
                <a:gd name="T7" fmla="*/ 23 h 23"/>
              </a:gdLst>
              <a:ahLst/>
              <a:cxnLst>
                <a:cxn ang="0">
                  <a:pos x="T0" y="T1"/>
                </a:cxn>
                <a:cxn ang="0">
                  <a:pos x="T2" y="T3"/>
                </a:cxn>
                <a:cxn ang="0">
                  <a:pos x="T4" y="T5"/>
                </a:cxn>
                <a:cxn ang="0">
                  <a:pos x="T6" y="T7"/>
                </a:cxn>
              </a:cxnLst>
              <a:rect l="0" t="0" r="r" b="b"/>
              <a:pathLst>
                <a:path w="46" h="23">
                  <a:moveTo>
                    <a:pt x="46" y="23"/>
                  </a:moveTo>
                  <a:lnTo>
                    <a:pt x="21" y="0"/>
                  </a:lnTo>
                  <a:lnTo>
                    <a:pt x="0" y="23"/>
                  </a:lnTo>
                  <a:lnTo>
                    <a:pt x="46"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Freeform 42"/>
            <p:cNvSpPr>
              <a:spLocks noEditPoints="1"/>
            </p:cNvSpPr>
            <p:nvPr/>
          </p:nvSpPr>
          <p:spPr bwMode="auto">
            <a:xfrm>
              <a:off x="5141925" y="3649672"/>
              <a:ext cx="209550" cy="368301"/>
            </a:xfrm>
            <a:custGeom>
              <a:avLst/>
              <a:gdLst>
                <a:gd name="T0" fmla="*/ 108 w 108"/>
                <a:gd name="T1" fmla="*/ 102 h 191"/>
                <a:gd name="T2" fmla="*/ 82 w 108"/>
                <a:gd name="T3" fmla="*/ 102 h 191"/>
                <a:gd name="T4" fmla="*/ 82 w 108"/>
                <a:gd name="T5" fmla="*/ 7 h 191"/>
                <a:gd name="T6" fmla="*/ 75 w 108"/>
                <a:gd name="T7" fmla="*/ 0 h 191"/>
                <a:gd name="T8" fmla="*/ 7 w 108"/>
                <a:gd name="T9" fmla="*/ 0 h 191"/>
                <a:gd name="T10" fmla="*/ 0 w 108"/>
                <a:gd name="T11" fmla="*/ 7 h 191"/>
                <a:gd name="T12" fmla="*/ 0 w 108"/>
                <a:gd name="T13" fmla="*/ 184 h 191"/>
                <a:gd name="T14" fmla="*/ 7 w 108"/>
                <a:gd name="T15" fmla="*/ 191 h 191"/>
                <a:gd name="T16" fmla="*/ 75 w 108"/>
                <a:gd name="T17" fmla="*/ 191 h 191"/>
                <a:gd name="T18" fmla="*/ 82 w 108"/>
                <a:gd name="T19" fmla="*/ 184 h 191"/>
                <a:gd name="T20" fmla="*/ 82 w 108"/>
                <a:gd name="T21" fmla="*/ 131 h 191"/>
                <a:gd name="T22" fmla="*/ 108 w 108"/>
                <a:gd name="T23" fmla="*/ 102 h 191"/>
                <a:gd name="T24" fmla="*/ 16 w 108"/>
                <a:gd name="T25" fmla="*/ 86 h 191"/>
                <a:gd name="T26" fmla="*/ 16 w 108"/>
                <a:gd name="T27" fmla="*/ 27 h 191"/>
                <a:gd name="T28" fmla="*/ 30 w 108"/>
                <a:gd name="T29" fmla="*/ 14 h 191"/>
                <a:gd name="T30" fmla="*/ 53 w 108"/>
                <a:gd name="T31" fmla="*/ 14 h 191"/>
                <a:gd name="T32" fmla="*/ 66 w 108"/>
                <a:gd name="T33" fmla="*/ 27 h 191"/>
                <a:gd name="T34" fmla="*/ 66 w 108"/>
                <a:gd name="T35" fmla="*/ 86 h 191"/>
                <a:gd name="T36" fmla="*/ 53 w 108"/>
                <a:gd name="T37" fmla="*/ 99 h 191"/>
                <a:gd name="T38" fmla="*/ 30 w 108"/>
                <a:gd name="T39" fmla="*/ 99 h 191"/>
                <a:gd name="T40" fmla="*/ 16 w 108"/>
                <a:gd name="T41" fmla="*/ 86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8" h="191">
                  <a:moveTo>
                    <a:pt x="108" y="102"/>
                  </a:moveTo>
                  <a:cubicBezTo>
                    <a:pt x="82" y="102"/>
                    <a:pt x="82" y="102"/>
                    <a:pt x="82" y="102"/>
                  </a:cubicBezTo>
                  <a:cubicBezTo>
                    <a:pt x="82" y="7"/>
                    <a:pt x="82" y="7"/>
                    <a:pt x="82" y="7"/>
                  </a:cubicBezTo>
                  <a:cubicBezTo>
                    <a:pt x="82" y="3"/>
                    <a:pt x="79" y="0"/>
                    <a:pt x="75" y="0"/>
                  </a:cubicBezTo>
                  <a:cubicBezTo>
                    <a:pt x="7" y="0"/>
                    <a:pt x="7" y="0"/>
                    <a:pt x="7" y="0"/>
                  </a:cubicBezTo>
                  <a:cubicBezTo>
                    <a:pt x="4" y="0"/>
                    <a:pt x="0" y="3"/>
                    <a:pt x="0" y="7"/>
                  </a:cubicBezTo>
                  <a:cubicBezTo>
                    <a:pt x="0" y="184"/>
                    <a:pt x="0" y="184"/>
                    <a:pt x="0" y="184"/>
                  </a:cubicBezTo>
                  <a:cubicBezTo>
                    <a:pt x="0" y="188"/>
                    <a:pt x="4" y="191"/>
                    <a:pt x="7" y="191"/>
                  </a:cubicBezTo>
                  <a:cubicBezTo>
                    <a:pt x="75" y="191"/>
                    <a:pt x="75" y="191"/>
                    <a:pt x="75" y="191"/>
                  </a:cubicBezTo>
                  <a:cubicBezTo>
                    <a:pt x="79" y="191"/>
                    <a:pt x="82" y="188"/>
                    <a:pt x="82" y="184"/>
                  </a:cubicBezTo>
                  <a:cubicBezTo>
                    <a:pt x="82" y="131"/>
                    <a:pt x="82" y="131"/>
                    <a:pt x="82" y="131"/>
                  </a:cubicBezTo>
                  <a:lnTo>
                    <a:pt x="108" y="102"/>
                  </a:lnTo>
                  <a:close/>
                  <a:moveTo>
                    <a:pt x="16" y="86"/>
                  </a:moveTo>
                  <a:cubicBezTo>
                    <a:pt x="16" y="27"/>
                    <a:pt x="16" y="27"/>
                    <a:pt x="16" y="27"/>
                  </a:cubicBezTo>
                  <a:cubicBezTo>
                    <a:pt x="16" y="20"/>
                    <a:pt x="22" y="14"/>
                    <a:pt x="30" y="14"/>
                  </a:cubicBezTo>
                  <a:cubicBezTo>
                    <a:pt x="53" y="14"/>
                    <a:pt x="53" y="14"/>
                    <a:pt x="53" y="14"/>
                  </a:cubicBezTo>
                  <a:cubicBezTo>
                    <a:pt x="60" y="14"/>
                    <a:pt x="66" y="20"/>
                    <a:pt x="66" y="27"/>
                  </a:cubicBezTo>
                  <a:cubicBezTo>
                    <a:pt x="66" y="86"/>
                    <a:pt x="66" y="86"/>
                    <a:pt x="66" y="86"/>
                  </a:cubicBezTo>
                  <a:cubicBezTo>
                    <a:pt x="66" y="93"/>
                    <a:pt x="60" y="99"/>
                    <a:pt x="53" y="99"/>
                  </a:cubicBezTo>
                  <a:cubicBezTo>
                    <a:pt x="30" y="99"/>
                    <a:pt x="30" y="99"/>
                    <a:pt x="30" y="99"/>
                  </a:cubicBezTo>
                  <a:cubicBezTo>
                    <a:pt x="22" y="99"/>
                    <a:pt x="16" y="93"/>
                    <a:pt x="16" y="8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Freeform 43"/>
            <p:cNvSpPr>
              <a:spLocks/>
            </p:cNvSpPr>
            <p:nvPr/>
          </p:nvSpPr>
          <p:spPr bwMode="auto">
            <a:xfrm>
              <a:off x="5400688" y="3671897"/>
              <a:ext cx="100013" cy="31750"/>
            </a:xfrm>
            <a:custGeom>
              <a:avLst/>
              <a:gdLst>
                <a:gd name="T0" fmla="*/ 17 w 63"/>
                <a:gd name="T1" fmla="*/ 0 h 20"/>
                <a:gd name="T2" fmla="*/ 0 w 63"/>
                <a:gd name="T3" fmla="*/ 20 h 20"/>
                <a:gd name="T4" fmla="*/ 48 w 63"/>
                <a:gd name="T5" fmla="*/ 20 h 20"/>
                <a:gd name="T6" fmla="*/ 63 w 63"/>
                <a:gd name="T7" fmla="*/ 0 h 20"/>
                <a:gd name="T8" fmla="*/ 17 w 63"/>
                <a:gd name="T9" fmla="*/ 0 h 20"/>
              </a:gdLst>
              <a:ahLst/>
              <a:cxnLst>
                <a:cxn ang="0">
                  <a:pos x="T0" y="T1"/>
                </a:cxn>
                <a:cxn ang="0">
                  <a:pos x="T2" y="T3"/>
                </a:cxn>
                <a:cxn ang="0">
                  <a:pos x="T4" y="T5"/>
                </a:cxn>
                <a:cxn ang="0">
                  <a:pos x="T6" y="T7"/>
                </a:cxn>
                <a:cxn ang="0">
                  <a:pos x="T8" y="T9"/>
                </a:cxn>
              </a:cxnLst>
              <a:rect l="0" t="0" r="r" b="b"/>
              <a:pathLst>
                <a:path w="63" h="20">
                  <a:moveTo>
                    <a:pt x="17" y="0"/>
                  </a:moveTo>
                  <a:lnTo>
                    <a:pt x="0" y="20"/>
                  </a:lnTo>
                  <a:lnTo>
                    <a:pt x="48" y="20"/>
                  </a:lnTo>
                  <a:lnTo>
                    <a:pt x="63" y="0"/>
                  </a:lnTo>
                  <a:lnTo>
                    <a:pt x="1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44"/>
            <p:cNvSpPr>
              <a:spLocks noEditPoints="1"/>
            </p:cNvSpPr>
            <p:nvPr/>
          </p:nvSpPr>
          <p:spPr bwMode="auto">
            <a:xfrm>
              <a:off x="5365763" y="3787785"/>
              <a:ext cx="368301" cy="287338"/>
            </a:xfrm>
            <a:custGeom>
              <a:avLst/>
              <a:gdLst>
                <a:gd name="T0" fmla="*/ 176 w 190"/>
                <a:gd name="T1" fmla="*/ 52 h 148"/>
                <a:gd name="T2" fmla="*/ 172 w 190"/>
                <a:gd name="T3" fmla="*/ 52 h 148"/>
                <a:gd name="T4" fmla="*/ 152 w 190"/>
                <a:gd name="T5" fmla="*/ 4 h 148"/>
                <a:gd name="T6" fmla="*/ 146 w 190"/>
                <a:gd name="T7" fmla="*/ 0 h 148"/>
                <a:gd name="T8" fmla="*/ 99 w 190"/>
                <a:gd name="T9" fmla="*/ 0 h 148"/>
                <a:gd name="T10" fmla="*/ 91 w 190"/>
                <a:gd name="T11" fmla="*/ 0 h 148"/>
                <a:gd name="T12" fmla="*/ 43 w 190"/>
                <a:gd name="T13" fmla="*/ 0 h 148"/>
                <a:gd name="T14" fmla="*/ 38 w 190"/>
                <a:gd name="T15" fmla="*/ 4 h 148"/>
                <a:gd name="T16" fmla="*/ 18 w 190"/>
                <a:gd name="T17" fmla="*/ 52 h 148"/>
                <a:gd name="T18" fmla="*/ 14 w 190"/>
                <a:gd name="T19" fmla="*/ 52 h 148"/>
                <a:gd name="T20" fmla="*/ 0 w 190"/>
                <a:gd name="T21" fmla="*/ 66 h 148"/>
                <a:gd name="T22" fmla="*/ 0 w 190"/>
                <a:gd name="T23" fmla="*/ 119 h 148"/>
                <a:gd name="T24" fmla="*/ 13 w 190"/>
                <a:gd name="T25" fmla="*/ 119 h 148"/>
                <a:gd name="T26" fmla="*/ 13 w 190"/>
                <a:gd name="T27" fmla="*/ 137 h 148"/>
                <a:gd name="T28" fmla="*/ 24 w 190"/>
                <a:gd name="T29" fmla="*/ 148 h 148"/>
                <a:gd name="T30" fmla="*/ 32 w 190"/>
                <a:gd name="T31" fmla="*/ 148 h 148"/>
                <a:gd name="T32" fmla="*/ 43 w 190"/>
                <a:gd name="T33" fmla="*/ 137 h 148"/>
                <a:gd name="T34" fmla="*/ 43 w 190"/>
                <a:gd name="T35" fmla="*/ 119 h 148"/>
                <a:gd name="T36" fmla="*/ 147 w 190"/>
                <a:gd name="T37" fmla="*/ 119 h 148"/>
                <a:gd name="T38" fmla="*/ 147 w 190"/>
                <a:gd name="T39" fmla="*/ 137 h 148"/>
                <a:gd name="T40" fmla="*/ 158 w 190"/>
                <a:gd name="T41" fmla="*/ 148 h 148"/>
                <a:gd name="T42" fmla="*/ 166 w 190"/>
                <a:gd name="T43" fmla="*/ 148 h 148"/>
                <a:gd name="T44" fmla="*/ 177 w 190"/>
                <a:gd name="T45" fmla="*/ 137 h 148"/>
                <a:gd name="T46" fmla="*/ 177 w 190"/>
                <a:gd name="T47" fmla="*/ 119 h 148"/>
                <a:gd name="T48" fmla="*/ 190 w 190"/>
                <a:gd name="T49" fmla="*/ 119 h 148"/>
                <a:gd name="T50" fmla="*/ 190 w 190"/>
                <a:gd name="T51" fmla="*/ 66 h 148"/>
                <a:gd name="T52" fmla="*/ 176 w 190"/>
                <a:gd name="T53" fmla="*/ 52 h 148"/>
                <a:gd name="T54" fmla="*/ 48 w 190"/>
                <a:gd name="T55" fmla="*/ 12 h 148"/>
                <a:gd name="T56" fmla="*/ 91 w 190"/>
                <a:gd name="T57" fmla="*/ 12 h 148"/>
                <a:gd name="T58" fmla="*/ 99 w 190"/>
                <a:gd name="T59" fmla="*/ 12 h 148"/>
                <a:gd name="T60" fmla="*/ 142 w 190"/>
                <a:gd name="T61" fmla="*/ 12 h 148"/>
                <a:gd name="T62" fmla="*/ 158 w 190"/>
                <a:gd name="T63" fmla="*/ 52 h 148"/>
                <a:gd name="T64" fmla="*/ 31 w 190"/>
                <a:gd name="T65" fmla="*/ 52 h 148"/>
                <a:gd name="T66" fmla="*/ 48 w 190"/>
                <a:gd name="T67" fmla="*/ 12 h 148"/>
                <a:gd name="T68" fmla="*/ 33 w 190"/>
                <a:gd name="T69" fmla="*/ 98 h 148"/>
                <a:gd name="T70" fmla="*/ 19 w 190"/>
                <a:gd name="T71" fmla="*/ 85 h 148"/>
                <a:gd name="T72" fmla="*/ 33 w 190"/>
                <a:gd name="T73" fmla="*/ 71 h 148"/>
                <a:gd name="T74" fmla="*/ 46 w 190"/>
                <a:gd name="T75" fmla="*/ 85 h 148"/>
                <a:gd name="T76" fmla="*/ 33 w 190"/>
                <a:gd name="T77" fmla="*/ 98 h 148"/>
                <a:gd name="T78" fmla="*/ 157 w 190"/>
                <a:gd name="T79" fmla="*/ 98 h 148"/>
                <a:gd name="T80" fmla="*/ 144 w 190"/>
                <a:gd name="T81" fmla="*/ 85 h 148"/>
                <a:gd name="T82" fmla="*/ 157 w 190"/>
                <a:gd name="T83" fmla="*/ 71 h 148"/>
                <a:gd name="T84" fmla="*/ 171 w 190"/>
                <a:gd name="T85" fmla="*/ 85 h 148"/>
                <a:gd name="T86" fmla="*/ 157 w 190"/>
                <a:gd name="T87" fmla="*/ 9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0" h="148">
                  <a:moveTo>
                    <a:pt x="176" y="52"/>
                  </a:moveTo>
                  <a:cubicBezTo>
                    <a:pt x="172" y="52"/>
                    <a:pt x="172" y="52"/>
                    <a:pt x="172" y="52"/>
                  </a:cubicBezTo>
                  <a:cubicBezTo>
                    <a:pt x="152" y="4"/>
                    <a:pt x="152" y="4"/>
                    <a:pt x="152" y="4"/>
                  </a:cubicBezTo>
                  <a:cubicBezTo>
                    <a:pt x="151" y="1"/>
                    <a:pt x="149" y="0"/>
                    <a:pt x="146" y="0"/>
                  </a:cubicBezTo>
                  <a:cubicBezTo>
                    <a:pt x="99" y="0"/>
                    <a:pt x="99" y="0"/>
                    <a:pt x="99" y="0"/>
                  </a:cubicBezTo>
                  <a:cubicBezTo>
                    <a:pt x="91" y="0"/>
                    <a:pt x="91" y="0"/>
                    <a:pt x="91" y="0"/>
                  </a:cubicBezTo>
                  <a:cubicBezTo>
                    <a:pt x="43" y="0"/>
                    <a:pt x="43" y="0"/>
                    <a:pt x="43" y="0"/>
                  </a:cubicBezTo>
                  <a:cubicBezTo>
                    <a:pt x="41" y="0"/>
                    <a:pt x="38" y="1"/>
                    <a:pt x="38" y="4"/>
                  </a:cubicBezTo>
                  <a:cubicBezTo>
                    <a:pt x="18" y="52"/>
                    <a:pt x="18" y="52"/>
                    <a:pt x="18" y="52"/>
                  </a:cubicBezTo>
                  <a:cubicBezTo>
                    <a:pt x="14" y="52"/>
                    <a:pt x="14" y="52"/>
                    <a:pt x="14" y="52"/>
                  </a:cubicBezTo>
                  <a:cubicBezTo>
                    <a:pt x="6" y="52"/>
                    <a:pt x="0" y="59"/>
                    <a:pt x="0" y="66"/>
                  </a:cubicBezTo>
                  <a:cubicBezTo>
                    <a:pt x="0" y="119"/>
                    <a:pt x="0" y="119"/>
                    <a:pt x="0" y="119"/>
                  </a:cubicBezTo>
                  <a:cubicBezTo>
                    <a:pt x="13" y="119"/>
                    <a:pt x="13" y="119"/>
                    <a:pt x="13" y="119"/>
                  </a:cubicBezTo>
                  <a:cubicBezTo>
                    <a:pt x="13" y="137"/>
                    <a:pt x="13" y="137"/>
                    <a:pt x="13" y="137"/>
                  </a:cubicBezTo>
                  <a:cubicBezTo>
                    <a:pt x="13" y="143"/>
                    <a:pt x="18" y="148"/>
                    <a:pt x="24" y="148"/>
                  </a:cubicBezTo>
                  <a:cubicBezTo>
                    <a:pt x="32" y="148"/>
                    <a:pt x="32" y="148"/>
                    <a:pt x="32" y="148"/>
                  </a:cubicBezTo>
                  <a:cubicBezTo>
                    <a:pt x="38" y="148"/>
                    <a:pt x="43" y="143"/>
                    <a:pt x="43" y="137"/>
                  </a:cubicBezTo>
                  <a:cubicBezTo>
                    <a:pt x="43" y="119"/>
                    <a:pt x="43" y="119"/>
                    <a:pt x="43" y="119"/>
                  </a:cubicBezTo>
                  <a:cubicBezTo>
                    <a:pt x="147" y="119"/>
                    <a:pt x="147" y="119"/>
                    <a:pt x="147" y="119"/>
                  </a:cubicBezTo>
                  <a:cubicBezTo>
                    <a:pt x="147" y="137"/>
                    <a:pt x="147" y="137"/>
                    <a:pt x="147" y="137"/>
                  </a:cubicBezTo>
                  <a:cubicBezTo>
                    <a:pt x="147" y="143"/>
                    <a:pt x="152" y="148"/>
                    <a:pt x="158" y="148"/>
                  </a:cubicBezTo>
                  <a:cubicBezTo>
                    <a:pt x="166" y="148"/>
                    <a:pt x="166" y="148"/>
                    <a:pt x="166" y="148"/>
                  </a:cubicBezTo>
                  <a:cubicBezTo>
                    <a:pt x="172" y="148"/>
                    <a:pt x="177" y="143"/>
                    <a:pt x="177" y="137"/>
                  </a:cubicBezTo>
                  <a:cubicBezTo>
                    <a:pt x="177" y="119"/>
                    <a:pt x="177" y="119"/>
                    <a:pt x="177" y="119"/>
                  </a:cubicBezTo>
                  <a:cubicBezTo>
                    <a:pt x="190" y="119"/>
                    <a:pt x="190" y="119"/>
                    <a:pt x="190" y="119"/>
                  </a:cubicBezTo>
                  <a:cubicBezTo>
                    <a:pt x="190" y="66"/>
                    <a:pt x="190" y="66"/>
                    <a:pt x="190" y="66"/>
                  </a:cubicBezTo>
                  <a:cubicBezTo>
                    <a:pt x="190" y="59"/>
                    <a:pt x="184" y="52"/>
                    <a:pt x="176" y="52"/>
                  </a:cubicBezTo>
                  <a:moveTo>
                    <a:pt x="48" y="12"/>
                  </a:moveTo>
                  <a:cubicBezTo>
                    <a:pt x="91" y="12"/>
                    <a:pt x="91" y="12"/>
                    <a:pt x="91" y="12"/>
                  </a:cubicBezTo>
                  <a:cubicBezTo>
                    <a:pt x="99" y="12"/>
                    <a:pt x="99" y="12"/>
                    <a:pt x="99" y="12"/>
                  </a:cubicBezTo>
                  <a:cubicBezTo>
                    <a:pt x="142" y="12"/>
                    <a:pt x="142" y="12"/>
                    <a:pt x="142" y="12"/>
                  </a:cubicBezTo>
                  <a:cubicBezTo>
                    <a:pt x="158" y="52"/>
                    <a:pt x="158" y="52"/>
                    <a:pt x="158" y="52"/>
                  </a:cubicBezTo>
                  <a:cubicBezTo>
                    <a:pt x="31" y="52"/>
                    <a:pt x="31" y="52"/>
                    <a:pt x="31" y="52"/>
                  </a:cubicBezTo>
                  <a:lnTo>
                    <a:pt x="48" y="12"/>
                  </a:lnTo>
                  <a:close/>
                  <a:moveTo>
                    <a:pt x="33" y="98"/>
                  </a:moveTo>
                  <a:cubicBezTo>
                    <a:pt x="25" y="98"/>
                    <a:pt x="19" y="92"/>
                    <a:pt x="19" y="85"/>
                  </a:cubicBezTo>
                  <a:cubicBezTo>
                    <a:pt x="19" y="77"/>
                    <a:pt x="25" y="71"/>
                    <a:pt x="33" y="71"/>
                  </a:cubicBezTo>
                  <a:cubicBezTo>
                    <a:pt x="40" y="71"/>
                    <a:pt x="46" y="77"/>
                    <a:pt x="46" y="85"/>
                  </a:cubicBezTo>
                  <a:cubicBezTo>
                    <a:pt x="46" y="92"/>
                    <a:pt x="40" y="98"/>
                    <a:pt x="33" y="98"/>
                  </a:cubicBezTo>
                  <a:moveTo>
                    <a:pt x="157" y="98"/>
                  </a:moveTo>
                  <a:cubicBezTo>
                    <a:pt x="150" y="98"/>
                    <a:pt x="144" y="92"/>
                    <a:pt x="144" y="85"/>
                  </a:cubicBezTo>
                  <a:cubicBezTo>
                    <a:pt x="144" y="77"/>
                    <a:pt x="150" y="71"/>
                    <a:pt x="157" y="71"/>
                  </a:cubicBezTo>
                  <a:cubicBezTo>
                    <a:pt x="164" y="71"/>
                    <a:pt x="171" y="77"/>
                    <a:pt x="171" y="85"/>
                  </a:cubicBezTo>
                  <a:cubicBezTo>
                    <a:pt x="171" y="92"/>
                    <a:pt x="164" y="98"/>
                    <a:pt x="157"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51" name="Freeform 48"/>
          <p:cNvSpPr>
            <a:spLocks/>
          </p:cNvSpPr>
          <p:nvPr/>
        </p:nvSpPr>
        <p:spPr bwMode="auto">
          <a:xfrm>
            <a:off x="6611758" y="2204630"/>
            <a:ext cx="1162660" cy="1162660"/>
          </a:xfrm>
          <a:custGeom>
            <a:avLst/>
            <a:gdLst>
              <a:gd name="T0" fmla="*/ 110 w 622"/>
              <a:gd name="T1" fmla="*/ 110 h 622"/>
              <a:gd name="T2" fmla="*/ 511 w 622"/>
              <a:gd name="T3" fmla="*/ 110 h 622"/>
              <a:gd name="T4" fmla="*/ 511 w 622"/>
              <a:gd name="T5" fmla="*/ 511 h 622"/>
              <a:gd name="T6" fmla="*/ 110 w 622"/>
              <a:gd name="T7" fmla="*/ 511 h 622"/>
              <a:gd name="T8" fmla="*/ 110 w 622"/>
              <a:gd name="T9" fmla="*/ 110 h 622"/>
            </a:gdLst>
            <a:ahLst/>
            <a:cxnLst>
              <a:cxn ang="0">
                <a:pos x="T0" y="T1"/>
              </a:cxn>
              <a:cxn ang="0">
                <a:pos x="T2" y="T3"/>
              </a:cxn>
              <a:cxn ang="0">
                <a:pos x="T4" y="T5"/>
              </a:cxn>
              <a:cxn ang="0">
                <a:pos x="T6" y="T7"/>
              </a:cxn>
              <a:cxn ang="0">
                <a:pos x="T8" y="T9"/>
              </a:cxn>
            </a:cxnLst>
            <a:rect l="0" t="0" r="r" b="b"/>
            <a:pathLst>
              <a:path w="622" h="622">
                <a:moveTo>
                  <a:pt x="110" y="110"/>
                </a:moveTo>
                <a:cubicBezTo>
                  <a:pt x="221" y="0"/>
                  <a:pt x="400" y="0"/>
                  <a:pt x="511" y="110"/>
                </a:cubicBezTo>
                <a:cubicBezTo>
                  <a:pt x="622" y="221"/>
                  <a:pt x="622" y="401"/>
                  <a:pt x="511" y="511"/>
                </a:cubicBezTo>
                <a:cubicBezTo>
                  <a:pt x="400" y="622"/>
                  <a:pt x="221" y="622"/>
                  <a:pt x="110" y="511"/>
                </a:cubicBezTo>
                <a:cubicBezTo>
                  <a:pt x="0" y="401"/>
                  <a:pt x="0" y="221"/>
                  <a:pt x="110" y="110"/>
                </a:cubicBezTo>
              </a:path>
            </a:pathLst>
          </a:custGeom>
          <a:solidFill>
            <a:srgbClr val="2EC4B6"/>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52" name="组合 51"/>
          <p:cNvGrpSpPr/>
          <p:nvPr/>
        </p:nvGrpSpPr>
        <p:grpSpPr>
          <a:xfrm>
            <a:off x="6936934" y="2540543"/>
            <a:ext cx="510773" cy="484698"/>
            <a:chOff x="6733044" y="1857149"/>
            <a:chExt cx="528638" cy="501651"/>
          </a:xfrm>
          <a:solidFill>
            <a:schemeClr val="bg1"/>
          </a:solidFill>
        </p:grpSpPr>
        <p:sp>
          <p:nvSpPr>
            <p:cNvPr id="53" name="Freeform 49"/>
            <p:cNvSpPr>
              <a:spLocks noEditPoints="1"/>
            </p:cNvSpPr>
            <p:nvPr/>
          </p:nvSpPr>
          <p:spPr bwMode="auto">
            <a:xfrm>
              <a:off x="6733044" y="1857149"/>
              <a:ext cx="528638" cy="336550"/>
            </a:xfrm>
            <a:custGeom>
              <a:avLst/>
              <a:gdLst>
                <a:gd name="T0" fmla="*/ 259 w 273"/>
                <a:gd name="T1" fmla="*/ 0 h 174"/>
                <a:gd name="T2" fmla="*/ 13 w 273"/>
                <a:gd name="T3" fmla="*/ 0 h 174"/>
                <a:gd name="T4" fmla="*/ 0 w 273"/>
                <a:gd name="T5" fmla="*/ 13 h 174"/>
                <a:gd name="T6" fmla="*/ 0 w 273"/>
                <a:gd name="T7" fmla="*/ 160 h 174"/>
                <a:gd name="T8" fmla="*/ 13 w 273"/>
                <a:gd name="T9" fmla="*/ 174 h 174"/>
                <a:gd name="T10" fmla="*/ 259 w 273"/>
                <a:gd name="T11" fmla="*/ 174 h 174"/>
                <a:gd name="T12" fmla="*/ 273 w 273"/>
                <a:gd name="T13" fmla="*/ 160 h 174"/>
                <a:gd name="T14" fmla="*/ 273 w 273"/>
                <a:gd name="T15" fmla="*/ 13 h 174"/>
                <a:gd name="T16" fmla="*/ 259 w 273"/>
                <a:gd name="T17" fmla="*/ 0 h 174"/>
                <a:gd name="T18" fmla="*/ 136 w 273"/>
                <a:gd name="T19" fmla="*/ 167 h 174"/>
                <a:gd name="T20" fmla="*/ 130 w 273"/>
                <a:gd name="T21" fmla="*/ 160 h 174"/>
                <a:gd name="T22" fmla="*/ 136 w 273"/>
                <a:gd name="T23" fmla="*/ 153 h 174"/>
                <a:gd name="T24" fmla="*/ 143 w 273"/>
                <a:gd name="T25" fmla="*/ 160 h 174"/>
                <a:gd name="T26" fmla="*/ 136 w 273"/>
                <a:gd name="T27" fmla="*/ 167 h 174"/>
                <a:gd name="T28" fmla="*/ 261 w 273"/>
                <a:gd name="T29" fmla="*/ 145 h 174"/>
                <a:gd name="T30" fmla="*/ 11 w 273"/>
                <a:gd name="T31" fmla="*/ 145 h 174"/>
                <a:gd name="T32" fmla="*/ 11 w 273"/>
                <a:gd name="T33" fmla="*/ 11 h 174"/>
                <a:gd name="T34" fmla="*/ 261 w 273"/>
                <a:gd name="T35" fmla="*/ 11 h 174"/>
                <a:gd name="T36" fmla="*/ 261 w 273"/>
                <a:gd name="T37" fmla="*/ 14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3" h="174">
                  <a:moveTo>
                    <a:pt x="259" y="0"/>
                  </a:moveTo>
                  <a:cubicBezTo>
                    <a:pt x="13" y="0"/>
                    <a:pt x="13" y="0"/>
                    <a:pt x="13" y="0"/>
                  </a:cubicBezTo>
                  <a:cubicBezTo>
                    <a:pt x="6" y="0"/>
                    <a:pt x="0" y="6"/>
                    <a:pt x="0" y="13"/>
                  </a:cubicBezTo>
                  <a:cubicBezTo>
                    <a:pt x="0" y="160"/>
                    <a:pt x="0" y="160"/>
                    <a:pt x="0" y="160"/>
                  </a:cubicBezTo>
                  <a:cubicBezTo>
                    <a:pt x="0" y="168"/>
                    <a:pt x="6" y="174"/>
                    <a:pt x="13" y="174"/>
                  </a:cubicBezTo>
                  <a:cubicBezTo>
                    <a:pt x="259" y="174"/>
                    <a:pt x="259" y="174"/>
                    <a:pt x="259" y="174"/>
                  </a:cubicBezTo>
                  <a:cubicBezTo>
                    <a:pt x="267" y="174"/>
                    <a:pt x="273" y="168"/>
                    <a:pt x="273" y="160"/>
                  </a:cubicBezTo>
                  <a:cubicBezTo>
                    <a:pt x="273" y="13"/>
                    <a:pt x="273" y="13"/>
                    <a:pt x="273" y="13"/>
                  </a:cubicBezTo>
                  <a:cubicBezTo>
                    <a:pt x="273" y="6"/>
                    <a:pt x="267" y="0"/>
                    <a:pt x="259" y="0"/>
                  </a:cubicBezTo>
                  <a:moveTo>
                    <a:pt x="136" y="167"/>
                  </a:moveTo>
                  <a:cubicBezTo>
                    <a:pt x="133" y="167"/>
                    <a:pt x="130" y="164"/>
                    <a:pt x="130" y="160"/>
                  </a:cubicBezTo>
                  <a:cubicBezTo>
                    <a:pt x="130" y="156"/>
                    <a:pt x="133" y="153"/>
                    <a:pt x="136" y="153"/>
                  </a:cubicBezTo>
                  <a:cubicBezTo>
                    <a:pt x="140" y="153"/>
                    <a:pt x="143" y="156"/>
                    <a:pt x="143" y="160"/>
                  </a:cubicBezTo>
                  <a:cubicBezTo>
                    <a:pt x="143" y="164"/>
                    <a:pt x="140" y="167"/>
                    <a:pt x="136" y="167"/>
                  </a:cubicBezTo>
                  <a:moveTo>
                    <a:pt x="261" y="145"/>
                  </a:moveTo>
                  <a:cubicBezTo>
                    <a:pt x="11" y="145"/>
                    <a:pt x="11" y="145"/>
                    <a:pt x="11" y="145"/>
                  </a:cubicBezTo>
                  <a:cubicBezTo>
                    <a:pt x="11" y="11"/>
                    <a:pt x="11" y="11"/>
                    <a:pt x="11" y="11"/>
                  </a:cubicBezTo>
                  <a:cubicBezTo>
                    <a:pt x="261" y="11"/>
                    <a:pt x="261" y="11"/>
                    <a:pt x="261" y="11"/>
                  </a:cubicBezTo>
                  <a:lnTo>
                    <a:pt x="261" y="1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50"/>
            <p:cNvSpPr>
              <a:spLocks/>
            </p:cNvSpPr>
            <p:nvPr/>
          </p:nvSpPr>
          <p:spPr bwMode="auto">
            <a:xfrm>
              <a:off x="6925132" y="2211162"/>
              <a:ext cx="144463" cy="57150"/>
            </a:xfrm>
            <a:custGeom>
              <a:avLst/>
              <a:gdLst>
                <a:gd name="T0" fmla="*/ 91 w 91"/>
                <a:gd name="T1" fmla="*/ 36 h 36"/>
                <a:gd name="T2" fmla="*/ 0 w 91"/>
                <a:gd name="T3" fmla="*/ 36 h 36"/>
                <a:gd name="T4" fmla="*/ 7 w 91"/>
                <a:gd name="T5" fmla="*/ 0 h 36"/>
                <a:gd name="T6" fmla="*/ 83 w 91"/>
                <a:gd name="T7" fmla="*/ 0 h 36"/>
                <a:gd name="T8" fmla="*/ 91 w 91"/>
                <a:gd name="T9" fmla="*/ 36 h 36"/>
              </a:gdLst>
              <a:ahLst/>
              <a:cxnLst>
                <a:cxn ang="0">
                  <a:pos x="T0" y="T1"/>
                </a:cxn>
                <a:cxn ang="0">
                  <a:pos x="T2" y="T3"/>
                </a:cxn>
                <a:cxn ang="0">
                  <a:pos x="T4" y="T5"/>
                </a:cxn>
                <a:cxn ang="0">
                  <a:pos x="T6" y="T7"/>
                </a:cxn>
                <a:cxn ang="0">
                  <a:pos x="T8" y="T9"/>
                </a:cxn>
              </a:cxnLst>
              <a:rect l="0" t="0" r="r" b="b"/>
              <a:pathLst>
                <a:path w="91" h="36">
                  <a:moveTo>
                    <a:pt x="91" y="36"/>
                  </a:moveTo>
                  <a:lnTo>
                    <a:pt x="0" y="36"/>
                  </a:lnTo>
                  <a:lnTo>
                    <a:pt x="7" y="0"/>
                  </a:lnTo>
                  <a:lnTo>
                    <a:pt x="83" y="0"/>
                  </a:lnTo>
                  <a:lnTo>
                    <a:pt x="91" y="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51"/>
            <p:cNvSpPr>
              <a:spLocks noEditPoints="1"/>
            </p:cNvSpPr>
            <p:nvPr/>
          </p:nvSpPr>
          <p:spPr bwMode="auto">
            <a:xfrm>
              <a:off x="6769557" y="2296887"/>
              <a:ext cx="454025" cy="61913"/>
            </a:xfrm>
            <a:custGeom>
              <a:avLst/>
              <a:gdLst>
                <a:gd name="T0" fmla="*/ 273 w 286"/>
                <a:gd name="T1" fmla="*/ 17 h 39"/>
                <a:gd name="T2" fmla="*/ 229 w 286"/>
                <a:gd name="T3" fmla="*/ 0 h 39"/>
                <a:gd name="T4" fmla="*/ 206 w 286"/>
                <a:gd name="T5" fmla="*/ 0 h 39"/>
                <a:gd name="T6" fmla="*/ 184 w 286"/>
                <a:gd name="T7" fmla="*/ 0 h 39"/>
                <a:gd name="T8" fmla="*/ 161 w 286"/>
                <a:gd name="T9" fmla="*/ 0 h 39"/>
                <a:gd name="T10" fmla="*/ 137 w 286"/>
                <a:gd name="T11" fmla="*/ 0 h 39"/>
                <a:gd name="T12" fmla="*/ 114 w 286"/>
                <a:gd name="T13" fmla="*/ 0 h 39"/>
                <a:gd name="T14" fmla="*/ 90 w 286"/>
                <a:gd name="T15" fmla="*/ 0 h 39"/>
                <a:gd name="T16" fmla="*/ 67 w 286"/>
                <a:gd name="T17" fmla="*/ 0 h 39"/>
                <a:gd name="T18" fmla="*/ 33 w 286"/>
                <a:gd name="T19" fmla="*/ 0 h 39"/>
                <a:gd name="T20" fmla="*/ 14 w 286"/>
                <a:gd name="T21" fmla="*/ 17 h 39"/>
                <a:gd name="T22" fmla="*/ 0 w 286"/>
                <a:gd name="T23" fmla="*/ 39 h 39"/>
                <a:gd name="T24" fmla="*/ 286 w 286"/>
                <a:gd name="T25" fmla="*/ 30 h 39"/>
                <a:gd name="T26" fmla="*/ 268 w 286"/>
                <a:gd name="T27" fmla="*/ 23 h 39"/>
                <a:gd name="T28" fmla="*/ 244 w 286"/>
                <a:gd name="T29" fmla="*/ 17 h 39"/>
                <a:gd name="T30" fmla="*/ 268 w 286"/>
                <a:gd name="T31" fmla="*/ 23 h 39"/>
                <a:gd name="T32" fmla="*/ 43 w 286"/>
                <a:gd name="T33" fmla="*/ 17 h 39"/>
                <a:gd name="T34" fmla="*/ 19 w 286"/>
                <a:gd name="T35" fmla="*/ 23 h 39"/>
                <a:gd name="T36" fmla="*/ 53 w 286"/>
                <a:gd name="T37" fmla="*/ 17 h 39"/>
                <a:gd name="T38" fmla="*/ 67 w 286"/>
                <a:gd name="T39" fmla="*/ 23 h 39"/>
                <a:gd name="T40" fmla="*/ 53 w 286"/>
                <a:gd name="T41" fmla="*/ 17 h 39"/>
                <a:gd name="T42" fmla="*/ 100 w 286"/>
                <a:gd name="T43" fmla="*/ 17 h 39"/>
                <a:gd name="T44" fmla="*/ 76 w 286"/>
                <a:gd name="T45" fmla="*/ 23 h 39"/>
                <a:gd name="T46" fmla="*/ 107 w 286"/>
                <a:gd name="T47" fmla="*/ 17 h 39"/>
                <a:gd name="T48" fmla="*/ 127 w 286"/>
                <a:gd name="T49" fmla="*/ 23 h 39"/>
                <a:gd name="T50" fmla="*/ 107 w 286"/>
                <a:gd name="T51" fmla="*/ 17 h 39"/>
                <a:gd name="T52" fmla="*/ 156 w 286"/>
                <a:gd name="T53" fmla="*/ 17 h 39"/>
                <a:gd name="T54" fmla="*/ 134 w 286"/>
                <a:gd name="T55" fmla="*/ 23 h 39"/>
                <a:gd name="T56" fmla="*/ 162 w 286"/>
                <a:gd name="T57" fmla="*/ 17 h 39"/>
                <a:gd name="T58" fmla="*/ 183 w 286"/>
                <a:gd name="T59" fmla="*/ 23 h 39"/>
                <a:gd name="T60" fmla="*/ 162 w 286"/>
                <a:gd name="T61" fmla="*/ 17 h 39"/>
                <a:gd name="T62" fmla="*/ 209 w 286"/>
                <a:gd name="T63" fmla="*/ 17 h 39"/>
                <a:gd name="T64" fmla="*/ 193 w 286"/>
                <a:gd name="T65" fmla="*/ 23 h 39"/>
                <a:gd name="T66" fmla="*/ 216 w 286"/>
                <a:gd name="T67" fmla="*/ 17 h 39"/>
                <a:gd name="T68" fmla="*/ 240 w 286"/>
                <a:gd name="T69" fmla="*/ 23 h 39"/>
                <a:gd name="T70" fmla="*/ 216 w 286"/>
                <a:gd name="T71" fmla="*/ 17 h 39"/>
                <a:gd name="T72" fmla="*/ 255 w 286"/>
                <a:gd name="T73" fmla="*/ 11 h 39"/>
                <a:gd name="T74" fmla="*/ 235 w 286"/>
                <a:gd name="T75" fmla="*/ 7 h 39"/>
                <a:gd name="T76" fmla="*/ 227 w 286"/>
                <a:gd name="T77" fmla="*/ 7 h 39"/>
                <a:gd name="T78" fmla="*/ 212 w 286"/>
                <a:gd name="T79" fmla="*/ 11 h 39"/>
                <a:gd name="T80" fmla="*/ 227 w 286"/>
                <a:gd name="T81" fmla="*/ 7 h 39"/>
                <a:gd name="T82" fmla="*/ 204 w 286"/>
                <a:gd name="T83" fmla="*/ 11 h 39"/>
                <a:gd name="T84" fmla="*/ 187 w 286"/>
                <a:gd name="T85" fmla="*/ 7 h 39"/>
                <a:gd name="T86" fmla="*/ 177 w 286"/>
                <a:gd name="T87" fmla="*/ 7 h 39"/>
                <a:gd name="T88" fmla="*/ 162 w 286"/>
                <a:gd name="T89" fmla="*/ 11 h 39"/>
                <a:gd name="T90" fmla="*/ 177 w 286"/>
                <a:gd name="T91" fmla="*/ 7 h 39"/>
                <a:gd name="T92" fmla="*/ 155 w 286"/>
                <a:gd name="T93" fmla="*/ 11 h 39"/>
                <a:gd name="T94" fmla="*/ 135 w 286"/>
                <a:gd name="T95" fmla="*/ 7 h 39"/>
                <a:gd name="T96" fmla="*/ 129 w 286"/>
                <a:gd name="T97" fmla="*/ 7 h 39"/>
                <a:gd name="T98" fmla="*/ 110 w 286"/>
                <a:gd name="T99" fmla="*/ 11 h 39"/>
                <a:gd name="T100" fmla="*/ 129 w 286"/>
                <a:gd name="T101" fmla="*/ 7 h 39"/>
                <a:gd name="T102" fmla="*/ 103 w 286"/>
                <a:gd name="T103" fmla="*/ 11 h 39"/>
                <a:gd name="T104" fmla="*/ 86 w 286"/>
                <a:gd name="T105" fmla="*/ 7 h 39"/>
                <a:gd name="T106" fmla="*/ 77 w 286"/>
                <a:gd name="T107" fmla="*/ 7 h 39"/>
                <a:gd name="T108" fmla="*/ 58 w 286"/>
                <a:gd name="T109" fmla="*/ 11 h 39"/>
                <a:gd name="T110" fmla="*/ 77 w 286"/>
                <a:gd name="T111" fmla="*/ 7 h 39"/>
                <a:gd name="T112" fmla="*/ 49 w 286"/>
                <a:gd name="T113" fmla="*/ 11 h 39"/>
                <a:gd name="T114" fmla="*/ 36 w 286"/>
                <a:gd name="T115" fmla="*/ 7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6" h="39">
                  <a:moveTo>
                    <a:pt x="273" y="17"/>
                  </a:moveTo>
                  <a:lnTo>
                    <a:pt x="273" y="17"/>
                  </a:lnTo>
                  <a:lnTo>
                    <a:pt x="254" y="0"/>
                  </a:lnTo>
                  <a:lnTo>
                    <a:pt x="229" y="0"/>
                  </a:lnTo>
                  <a:lnTo>
                    <a:pt x="221" y="0"/>
                  </a:lnTo>
                  <a:lnTo>
                    <a:pt x="206" y="0"/>
                  </a:lnTo>
                  <a:lnTo>
                    <a:pt x="198" y="0"/>
                  </a:lnTo>
                  <a:lnTo>
                    <a:pt x="184" y="0"/>
                  </a:lnTo>
                  <a:lnTo>
                    <a:pt x="174" y="0"/>
                  </a:lnTo>
                  <a:lnTo>
                    <a:pt x="161" y="0"/>
                  </a:lnTo>
                  <a:lnTo>
                    <a:pt x="154" y="0"/>
                  </a:lnTo>
                  <a:lnTo>
                    <a:pt x="137" y="0"/>
                  </a:lnTo>
                  <a:lnTo>
                    <a:pt x="129" y="0"/>
                  </a:lnTo>
                  <a:lnTo>
                    <a:pt x="114" y="0"/>
                  </a:lnTo>
                  <a:lnTo>
                    <a:pt x="106" y="0"/>
                  </a:lnTo>
                  <a:lnTo>
                    <a:pt x="90" y="0"/>
                  </a:lnTo>
                  <a:lnTo>
                    <a:pt x="82" y="0"/>
                  </a:lnTo>
                  <a:lnTo>
                    <a:pt x="67" y="0"/>
                  </a:lnTo>
                  <a:lnTo>
                    <a:pt x="58" y="0"/>
                  </a:lnTo>
                  <a:lnTo>
                    <a:pt x="33" y="0"/>
                  </a:lnTo>
                  <a:lnTo>
                    <a:pt x="33" y="0"/>
                  </a:lnTo>
                  <a:lnTo>
                    <a:pt x="14" y="17"/>
                  </a:lnTo>
                  <a:lnTo>
                    <a:pt x="0" y="30"/>
                  </a:lnTo>
                  <a:lnTo>
                    <a:pt x="0" y="39"/>
                  </a:lnTo>
                  <a:lnTo>
                    <a:pt x="286" y="39"/>
                  </a:lnTo>
                  <a:lnTo>
                    <a:pt x="286" y="30"/>
                  </a:lnTo>
                  <a:lnTo>
                    <a:pt x="273" y="17"/>
                  </a:lnTo>
                  <a:close/>
                  <a:moveTo>
                    <a:pt x="268" y="23"/>
                  </a:moveTo>
                  <a:lnTo>
                    <a:pt x="249" y="23"/>
                  </a:lnTo>
                  <a:lnTo>
                    <a:pt x="244" y="17"/>
                  </a:lnTo>
                  <a:lnTo>
                    <a:pt x="262" y="17"/>
                  </a:lnTo>
                  <a:lnTo>
                    <a:pt x="268" y="23"/>
                  </a:lnTo>
                  <a:close/>
                  <a:moveTo>
                    <a:pt x="25" y="17"/>
                  </a:moveTo>
                  <a:lnTo>
                    <a:pt x="43" y="17"/>
                  </a:lnTo>
                  <a:lnTo>
                    <a:pt x="38" y="23"/>
                  </a:lnTo>
                  <a:lnTo>
                    <a:pt x="19" y="23"/>
                  </a:lnTo>
                  <a:lnTo>
                    <a:pt x="25" y="17"/>
                  </a:lnTo>
                  <a:close/>
                  <a:moveTo>
                    <a:pt x="53" y="17"/>
                  </a:moveTo>
                  <a:lnTo>
                    <a:pt x="71" y="17"/>
                  </a:lnTo>
                  <a:lnTo>
                    <a:pt x="67" y="23"/>
                  </a:lnTo>
                  <a:lnTo>
                    <a:pt x="47" y="23"/>
                  </a:lnTo>
                  <a:lnTo>
                    <a:pt x="53" y="17"/>
                  </a:lnTo>
                  <a:close/>
                  <a:moveTo>
                    <a:pt x="79" y="17"/>
                  </a:moveTo>
                  <a:lnTo>
                    <a:pt x="100" y="17"/>
                  </a:lnTo>
                  <a:lnTo>
                    <a:pt x="98" y="23"/>
                  </a:lnTo>
                  <a:lnTo>
                    <a:pt x="76" y="23"/>
                  </a:lnTo>
                  <a:lnTo>
                    <a:pt x="79" y="17"/>
                  </a:lnTo>
                  <a:close/>
                  <a:moveTo>
                    <a:pt x="107" y="17"/>
                  </a:moveTo>
                  <a:lnTo>
                    <a:pt x="128" y="17"/>
                  </a:lnTo>
                  <a:lnTo>
                    <a:pt x="127" y="23"/>
                  </a:lnTo>
                  <a:lnTo>
                    <a:pt x="105" y="23"/>
                  </a:lnTo>
                  <a:lnTo>
                    <a:pt x="107" y="17"/>
                  </a:lnTo>
                  <a:close/>
                  <a:moveTo>
                    <a:pt x="134" y="17"/>
                  </a:moveTo>
                  <a:lnTo>
                    <a:pt x="156" y="17"/>
                  </a:lnTo>
                  <a:lnTo>
                    <a:pt x="156" y="23"/>
                  </a:lnTo>
                  <a:lnTo>
                    <a:pt x="134" y="23"/>
                  </a:lnTo>
                  <a:lnTo>
                    <a:pt x="134" y="17"/>
                  </a:lnTo>
                  <a:close/>
                  <a:moveTo>
                    <a:pt x="162" y="17"/>
                  </a:moveTo>
                  <a:lnTo>
                    <a:pt x="181" y="17"/>
                  </a:lnTo>
                  <a:lnTo>
                    <a:pt x="183" y="23"/>
                  </a:lnTo>
                  <a:lnTo>
                    <a:pt x="163" y="23"/>
                  </a:lnTo>
                  <a:lnTo>
                    <a:pt x="162" y="17"/>
                  </a:lnTo>
                  <a:close/>
                  <a:moveTo>
                    <a:pt x="190" y="17"/>
                  </a:moveTo>
                  <a:lnTo>
                    <a:pt x="209" y="17"/>
                  </a:lnTo>
                  <a:lnTo>
                    <a:pt x="212" y="23"/>
                  </a:lnTo>
                  <a:lnTo>
                    <a:pt x="193" y="23"/>
                  </a:lnTo>
                  <a:lnTo>
                    <a:pt x="190" y="17"/>
                  </a:lnTo>
                  <a:close/>
                  <a:moveTo>
                    <a:pt x="216" y="17"/>
                  </a:moveTo>
                  <a:lnTo>
                    <a:pt x="235" y="17"/>
                  </a:lnTo>
                  <a:lnTo>
                    <a:pt x="240" y="23"/>
                  </a:lnTo>
                  <a:lnTo>
                    <a:pt x="219" y="23"/>
                  </a:lnTo>
                  <a:lnTo>
                    <a:pt x="216" y="17"/>
                  </a:lnTo>
                  <a:close/>
                  <a:moveTo>
                    <a:pt x="251" y="7"/>
                  </a:moveTo>
                  <a:lnTo>
                    <a:pt x="255" y="11"/>
                  </a:lnTo>
                  <a:lnTo>
                    <a:pt x="239" y="11"/>
                  </a:lnTo>
                  <a:lnTo>
                    <a:pt x="235" y="7"/>
                  </a:lnTo>
                  <a:lnTo>
                    <a:pt x="251" y="7"/>
                  </a:lnTo>
                  <a:close/>
                  <a:moveTo>
                    <a:pt x="227" y="7"/>
                  </a:moveTo>
                  <a:lnTo>
                    <a:pt x="229" y="11"/>
                  </a:lnTo>
                  <a:lnTo>
                    <a:pt x="212" y="11"/>
                  </a:lnTo>
                  <a:lnTo>
                    <a:pt x="210" y="7"/>
                  </a:lnTo>
                  <a:lnTo>
                    <a:pt x="227" y="7"/>
                  </a:lnTo>
                  <a:close/>
                  <a:moveTo>
                    <a:pt x="202" y="7"/>
                  </a:moveTo>
                  <a:lnTo>
                    <a:pt x="204" y="11"/>
                  </a:lnTo>
                  <a:lnTo>
                    <a:pt x="188" y="11"/>
                  </a:lnTo>
                  <a:lnTo>
                    <a:pt x="187" y="7"/>
                  </a:lnTo>
                  <a:lnTo>
                    <a:pt x="202" y="7"/>
                  </a:lnTo>
                  <a:close/>
                  <a:moveTo>
                    <a:pt x="177" y="7"/>
                  </a:moveTo>
                  <a:lnTo>
                    <a:pt x="178" y="11"/>
                  </a:lnTo>
                  <a:lnTo>
                    <a:pt x="162" y="11"/>
                  </a:lnTo>
                  <a:lnTo>
                    <a:pt x="161" y="7"/>
                  </a:lnTo>
                  <a:lnTo>
                    <a:pt x="177" y="7"/>
                  </a:lnTo>
                  <a:close/>
                  <a:moveTo>
                    <a:pt x="155" y="7"/>
                  </a:moveTo>
                  <a:lnTo>
                    <a:pt x="155" y="11"/>
                  </a:lnTo>
                  <a:lnTo>
                    <a:pt x="135" y="11"/>
                  </a:lnTo>
                  <a:lnTo>
                    <a:pt x="135" y="7"/>
                  </a:lnTo>
                  <a:lnTo>
                    <a:pt x="155" y="7"/>
                  </a:lnTo>
                  <a:close/>
                  <a:moveTo>
                    <a:pt x="129" y="7"/>
                  </a:moveTo>
                  <a:lnTo>
                    <a:pt x="128" y="11"/>
                  </a:lnTo>
                  <a:lnTo>
                    <a:pt x="110" y="11"/>
                  </a:lnTo>
                  <a:lnTo>
                    <a:pt x="111" y="7"/>
                  </a:lnTo>
                  <a:lnTo>
                    <a:pt x="129" y="7"/>
                  </a:lnTo>
                  <a:close/>
                  <a:moveTo>
                    <a:pt x="104" y="7"/>
                  </a:moveTo>
                  <a:lnTo>
                    <a:pt x="103" y="11"/>
                  </a:lnTo>
                  <a:lnTo>
                    <a:pt x="84" y="11"/>
                  </a:lnTo>
                  <a:lnTo>
                    <a:pt x="86" y="7"/>
                  </a:lnTo>
                  <a:lnTo>
                    <a:pt x="104" y="7"/>
                  </a:lnTo>
                  <a:close/>
                  <a:moveTo>
                    <a:pt x="77" y="7"/>
                  </a:moveTo>
                  <a:lnTo>
                    <a:pt x="76" y="11"/>
                  </a:lnTo>
                  <a:lnTo>
                    <a:pt x="58" y="11"/>
                  </a:lnTo>
                  <a:lnTo>
                    <a:pt x="61" y="7"/>
                  </a:lnTo>
                  <a:lnTo>
                    <a:pt x="77" y="7"/>
                  </a:lnTo>
                  <a:close/>
                  <a:moveTo>
                    <a:pt x="51" y="7"/>
                  </a:moveTo>
                  <a:lnTo>
                    <a:pt x="49" y="11"/>
                  </a:lnTo>
                  <a:lnTo>
                    <a:pt x="32" y="11"/>
                  </a:lnTo>
                  <a:lnTo>
                    <a:pt x="36" y="7"/>
                  </a:lnTo>
                  <a:lnTo>
                    <a:pt x="51"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56" name="Oval 52"/>
          <p:cNvSpPr>
            <a:spLocks noChangeArrowheads="1"/>
          </p:cNvSpPr>
          <p:nvPr/>
        </p:nvSpPr>
        <p:spPr bwMode="auto">
          <a:xfrm>
            <a:off x="8690838" y="2255246"/>
            <a:ext cx="1059892" cy="1059892"/>
          </a:xfrm>
          <a:prstGeom prst="ellipse">
            <a:avLst/>
          </a:prstGeom>
          <a:solidFill>
            <a:srgbClr val="2EC4B6"/>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57" name="组合 56"/>
          <p:cNvGrpSpPr/>
          <p:nvPr/>
        </p:nvGrpSpPr>
        <p:grpSpPr>
          <a:xfrm>
            <a:off x="8968465" y="2540543"/>
            <a:ext cx="512308" cy="443283"/>
            <a:chOff x="8488819" y="1857149"/>
            <a:chExt cx="530226" cy="458788"/>
          </a:xfrm>
          <a:solidFill>
            <a:schemeClr val="bg1"/>
          </a:solidFill>
        </p:grpSpPr>
        <p:sp>
          <p:nvSpPr>
            <p:cNvPr id="58" name="Oval 53"/>
            <p:cNvSpPr>
              <a:spLocks noChangeArrowheads="1"/>
            </p:cNvSpPr>
            <p:nvPr/>
          </p:nvSpPr>
          <p:spPr bwMode="auto">
            <a:xfrm>
              <a:off x="8623757" y="1882549"/>
              <a:ext cx="144463" cy="1428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9" name="Freeform 54"/>
            <p:cNvSpPr>
              <a:spLocks/>
            </p:cNvSpPr>
            <p:nvPr/>
          </p:nvSpPr>
          <p:spPr bwMode="auto">
            <a:xfrm>
              <a:off x="8488819" y="2198462"/>
              <a:ext cx="528638" cy="63500"/>
            </a:xfrm>
            <a:custGeom>
              <a:avLst/>
              <a:gdLst>
                <a:gd name="T0" fmla="*/ 245 w 274"/>
                <a:gd name="T1" fmla="*/ 25 h 33"/>
                <a:gd name="T2" fmla="*/ 208 w 274"/>
                <a:gd name="T3" fmla="*/ 16 h 33"/>
                <a:gd name="T4" fmla="*/ 137 w 274"/>
                <a:gd name="T5" fmla="*/ 16 h 33"/>
                <a:gd name="T6" fmla="*/ 67 w 274"/>
                <a:gd name="T7" fmla="*/ 16 h 33"/>
                <a:gd name="T8" fmla="*/ 0 w 274"/>
                <a:gd name="T9" fmla="*/ 16 h 33"/>
                <a:gd name="T10" fmla="*/ 0 w 274"/>
                <a:gd name="T11" fmla="*/ 3 h 33"/>
                <a:gd name="T12" fmla="*/ 0 w 274"/>
                <a:gd name="T13" fmla="*/ 0 h 33"/>
                <a:gd name="T14" fmla="*/ 62 w 274"/>
                <a:gd name="T15" fmla="*/ 3 h 33"/>
                <a:gd name="T16" fmla="*/ 67 w 274"/>
                <a:gd name="T17" fmla="*/ 0 h 33"/>
                <a:gd name="T18" fmla="*/ 71 w 274"/>
                <a:gd name="T19" fmla="*/ 3 h 33"/>
                <a:gd name="T20" fmla="*/ 133 w 274"/>
                <a:gd name="T21" fmla="*/ 3 h 33"/>
                <a:gd name="T22" fmla="*/ 137 w 274"/>
                <a:gd name="T23" fmla="*/ 0 h 33"/>
                <a:gd name="T24" fmla="*/ 141 w 274"/>
                <a:gd name="T25" fmla="*/ 3 h 33"/>
                <a:gd name="T26" fmla="*/ 204 w 274"/>
                <a:gd name="T27" fmla="*/ 3 h 33"/>
                <a:gd name="T28" fmla="*/ 208 w 274"/>
                <a:gd name="T29" fmla="*/ 0 h 33"/>
                <a:gd name="T30" fmla="*/ 212 w 274"/>
                <a:gd name="T31" fmla="*/ 3 h 33"/>
                <a:gd name="T32" fmla="*/ 274 w 274"/>
                <a:gd name="T33" fmla="*/ 0 h 33"/>
                <a:gd name="T34" fmla="*/ 274 w 274"/>
                <a:gd name="T35" fmla="*/ 16 h 33"/>
                <a:gd name="T36" fmla="*/ 245 w 274"/>
                <a:gd name="T37" fmla="*/ 2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 h="33">
                  <a:moveTo>
                    <a:pt x="245" y="25"/>
                  </a:moveTo>
                  <a:cubicBezTo>
                    <a:pt x="230" y="25"/>
                    <a:pt x="217" y="20"/>
                    <a:pt x="208" y="16"/>
                  </a:cubicBezTo>
                  <a:cubicBezTo>
                    <a:pt x="181" y="31"/>
                    <a:pt x="153" y="24"/>
                    <a:pt x="137" y="16"/>
                  </a:cubicBezTo>
                  <a:cubicBezTo>
                    <a:pt x="111" y="31"/>
                    <a:pt x="82" y="24"/>
                    <a:pt x="67" y="16"/>
                  </a:cubicBezTo>
                  <a:cubicBezTo>
                    <a:pt x="37" y="33"/>
                    <a:pt x="13" y="24"/>
                    <a:pt x="0" y="16"/>
                  </a:cubicBezTo>
                  <a:cubicBezTo>
                    <a:pt x="0" y="3"/>
                    <a:pt x="0" y="3"/>
                    <a:pt x="0" y="3"/>
                  </a:cubicBezTo>
                  <a:cubicBezTo>
                    <a:pt x="0" y="0"/>
                    <a:pt x="0" y="0"/>
                    <a:pt x="0" y="0"/>
                  </a:cubicBezTo>
                  <a:cubicBezTo>
                    <a:pt x="1" y="1"/>
                    <a:pt x="32" y="23"/>
                    <a:pt x="62" y="3"/>
                  </a:cubicBezTo>
                  <a:cubicBezTo>
                    <a:pt x="67" y="0"/>
                    <a:pt x="67" y="0"/>
                    <a:pt x="67" y="0"/>
                  </a:cubicBezTo>
                  <a:cubicBezTo>
                    <a:pt x="71" y="3"/>
                    <a:pt x="71" y="3"/>
                    <a:pt x="71" y="3"/>
                  </a:cubicBezTo>
                  <a:cubicBezTo>
                    <a:pt x="72" y="4"/>
                    <a:pt x="103" y="23"/>
                    <a:pt x="133" y="3"/>
                  </a:cubicBezTo>
                  <a:cubicBezTo>
                    <a:pt x="137" y="0"/>
                    <a:pt x="137" y="0"/>
                    <a:pt x="137" y="0"/>
                  </a:cubicBezTo>
                  <a:cubicBezTo>
                    <a:pt x="141" y="3"/>
                    <a:pt x="141" y="3"/>
                    <a:pt x="141" y="3"/>
                  </a:cubicBezTo>
                  <a:cubicBezTo>
                    <a:pt x="143" y="4"/>
                    <a:pt x="174" y="23"/>
                    <a:pt x="204" y="3"/>
                  </a:cubicBezTo>
                  <a:cubicBezTo>
                    <a:pt x="208" y="0"/>
                    <a:pt x="208" y="0"/>
                    <a:pt x="208" y="0"/>
                  </a:cubicBezTo>
                  <a:cubicBezTo>
                    <a:pt x="212" y="3"/>
                    <a:pt x="212" y="3"/>
                    <a:pt x="212" y="3"/>
                  </a:cubicBezTo>
                  <a:cubicBezTo>
                    <a:pt x="213" y="4"/>
                    <a:pt x="245" y="20"/>
                    <a:pt x="274" y="0"/>
                  </a:cubicBezTo>
                  <a:cubicBezTo>
                    <a:pt x="274" y="16"/>
                    <a:pt x="274" y="16"/>
                    <a:pt x="274" y="16"/>
                  </a:cubicBezTo>
                  <a:cubicBezTo>
                    <a:pt x="262" y="24"/>
                    <a:pt x="257" y="25"/>
                    <a:pt x="245" y="2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 name="Freeform 55"/>
            <p:cNvSpPr>
              <a:spLocks/>
            </p:cNvSpPr>
            <p:nvPr/>
          </p:nvSpPr>
          <p:spPr bwMode="auto">
            <a:xfrm>
              <a:off x="8488819" y="2252437"/>
              <a:ext cx="528638" cy="63500"/>
            </a:xfrm>
            <a:custGeom>
              <a:avLst/>
              <a:gdLst>
                <a:gd name="T0" fmla="*/ 245 w 274"/>
                <a:gd name="T1" fmla="*/ 25 h 33"/>
                <a:gd name="T2" fmla="*/ 208 w 274"/>
                <a:gd name="T3" fmla="*/ 16 h 33"/>
                <a:gd name="T4" fmla="*/ 137 w 274"/>
                <a:gd name="T5" fmla="*/ 16 h 33"/>
                <a:gd name="T6" fmla="*/ 67 w 274"/>
                <a:gd name="T7" fmla="*/ 16 h 33"/>
                <a:gd name="T8" fmla="*/ 0 w 274"/>
                <a:gd name="T9" fmla="*/ 16 h 33"/>
                <a:gd name="T10" fmla="*/ 0 w 274"/>
                <a:gd name="T11" fmla="*/ 3 h 33"/>
                <a:gd name="T12" fmla="*/ 0 w 274"/>
                <a:gd name="T13" fmla="*/ 0 h 33"/>
                <a:gd name="T14" fmla="*/ 62 w 274"/>
                <a:gd name="T15" fmla="*/ 3 h 33"/>
                <a:gd name="T16" fmla="*/ 67 w 274"/>
                <a:gd name="T17" fmla="*/ 0 h 33"/>
                <a:gd name="T18" fmla="*/ 71 w 274"/>
                <a:gd name="T19" fmla="*/ 3 h 33"/>
                <a:gd name="T20" fmla="*/ 133 w 274"/>
                <a:gd name="T21" fmla="*/ 3 h 33"/>
                <a:gd name="T22" fmla="*/ 137 w 274"/>
                <a:gd name="T23" fmla="*/ 0 h 33"/>
                <a:gd name="T24" fmla="*/ 141 w 274"/>
                <a:gd name="T25" fmla="*/ 3 h 33"/>
                <a:gd name="T26" fmla="*/ 204 w 274"/>
                <a:gd name="T27" fmla="*/ 3 h 33"/>
                <a:gd name="T28" fmla="*/ 208 w 274"/>
                <a:gd name="T29" fmla="*/ 0 h 33"/>
                <a:gd name="T30" fmla="*/ 212 w 274"/>
                <a:gd name="T31" fmla="*/ 3 h 33"/>
                <a:gd name="T32" fmla="*/ 274 w 274"/>
                <a:gd name="T33" fmla="*/ 0 h 33"/>
                <a:gd name="T34" fmla="*/ 274 w 274"/>
                <a:gd name="T35" fmla="*/ 16 h 33"/>
                <a:gd name="T36" fmla="*/ 245 w 274"/>
                <a:gd name="T37" fmla="*/ 2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 h="33">
                  <a:moveTo>
                    <a:pt x="245" y="25"/>
                  </a:moveTo>
                  <a:cubicBezTo>
                    <a:pt x="230" y="25"/>
                    <a:pt x="217" y="20"/>
                    <a:pt x="208" y="16"/>
                  </a:cubicBezTo>
                  <a:cubicBezTo>
                    <a:pt x="181" y="31"/>
                    <a:pt x="153" y="24"/>
                    <a:pt x="137" y="16"/>
                  </a:cubicBezTo>
                  <a:cubicBezTo>
                    <a:pt x="111" y="31"/>
                    <a:pt x="82" y="24"/>
                    <a:pt x="67" y="16"/>
                  </a:cubicBezTo>
                  <a:cubicBezTo>
                    <a:pt x="37" y="33"/>
                    <a:pt x="13" y="24"/>
                    <a:pt x="0" y="16"/>
                  </a:cubicBezTo>
                  <a:cubicBezTo>
                    <a:pt x="0" y="3"/>
                    <a:pt x="0" y="3"/>
                    <a:pt x="0" y="3"/>
                  </a:cubicBezTo>
                  <a:cubicBezTo>
                    <a:pt x="0" y="0"/>
                    <a:pt x="0" y="0"/>
                    <a:pt x="0" y="0"/>
                  </a:cubicBezTo>
                  <a:cubicBezTo>
                    <a:pt x="1" y="1"/>
                    <a:pt x="32" y="23"/>
                    <a:pt x="62" y="3"/>
                  </a:cubicBezTo>
                  <a:cubicBezTo>
                    <a:pt x="67" y="0"/>
                    <a:pt x="67" y="0"/>
                    <a:pt x="67" y="0"/>
                  </a:cubicBezTo>
                  <a:cubicBezTo>
                    <a:pt x="71" y="3"/>
                    <a:pt x="71" y="3"/>
                    <a:pt x="71" y="3"/>
                  </a:cubicBezTo>
                  <a:cubicBezTo>
                    <a:pt x="72" y="4"/>
                    <a:pt x="103" y="23"/>
                    <a:pt x="133" y="3"/>
                  </a:cubicBezTo>
                  <a:cubicBezTo>
                    <a:pt x="137" y="0"/>
                    <a:pt x="137" y="0"/>
                    <a:pt x="137" y="0"/>
                  </a:cubicBezTo>
                  <a:cubicBezTo>
                    <a:pt x="141" y="3"/>
                    <a:pt x="141" y="3"/>
                    <a:pt x="141" y="3"/>
                  </a:cubicBezTo>
                  <a:cubicBezTo>
                    <a:pt x="143" y="4"/>
                    <a:pt x="174" y="23"/>
                    <a:pt x="204" y="3"/>
                  </a:cubicBezTo>
                  <a:cubicBezTo>
                    <a:pt x="208" y="0"/>
                    <a:pt x="208" y="0"/>
                    <a:pt x="208" y="0"/>
                  </a:cubicBezTo>
                  <a:cubicBezTo>
                    <a:pt x="212" y="3"/>
                    <a:pt x="212" y="3"/>
                    <a:pt x="212" y="3"/>
                  </a:cubicBezTo>
                  <a:cubicBezTo>
                    <a:pt x="213" y="4"/>
                    <a:pt x="245" y="20"/>
                    <a:pt x="274" y="0"/>
                  </a:cubicBezTo>
                  <a:cubicBezTo>
                    <a:pt x="274" y="16"/>
                    <a:pt x="274" y="16"/>
                    <a:pt x="274" y="16"/>
                  </a:cubicBezTo>
                  <a:cubicBezTo>
                    <a:pt x="262" y="24"/>
                    <a:pt x="257" y="25"/>
                    <a:pt x="245" y="2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 name="Freeform 56"/>
            <p:cNvSpPr>
              <a:spLocks/>
            </p:cNvSpPr>
            <p:nvPr/>
          </p:nvSpPr>
          <p:spPr bwMode="auto">
            <a:xfrm>
              <a:off x="8526919" y="2050824"/>
              <a:ext cx="339725" cy="166688"/>
            </a:xfrm>
            <a:custGeom>
              <a:avLst/>
              <a:gdLst>
                <a:gd name="T0" fmla="*/ 30 w 176"/>
                <a:gd name="T1" fmla="*/ 72 h 86"/>
                <a:gd name="T2" fmla="*/ 30 w 176"/>
                <a:gd name="T3" fmla="*/ 42 h 86"/>
                <a:gd name="T4" fmla="*/ 40 w 176"/>
                <a:gd name="T5" fmla="*/ 42 h 86"/>
                <a:gd name="T6" fmla="*/ 40 w 176"/>
                <a:gd name="T7" fmla="*/ 67 h 86"/>
                <a:gd name="T8" fmla="*/ 42 w 176"/>
                <a:gd name="T9" fmla="*/ 66 h 86"/>
                <a:gd name="T10" fmla="*/ 47 w 176"/>
                <a:gd name="T11" fmla="*/ 63 h 86"/>
                <a:gd name="T12" fmla="*/ 51 w 176"/>
                <a:gd name="T13" fmla="*/ 66 h 86"/>
                <a:gd name="T14" fmla="*/ 113 w 176"/>
                <a:gd name="T15" fmla="*/ 66 h 86"/>
                <a:gd name="T16" fmla="*/ 117 w 176"/>
                <a:gd name="T17" fmla="*/ 63 h 86"/>
                <a:gd name="T18" fmla="*/ 121 w 176"/>
                <a:gd name="T19" fmla="*/ 66 h 86"/>
                <a:gd name="T20" fmla="*/ 135 w 176"/>
                <a:gd name="T21" fmla="*/ 72 h 86"/>
                <a:gd name="T22" fmla="*/ 135 w 176"/>
                <a:gd name="T23" fmla="*/ 42 h 86"/>
                <a:gd name="T24" fmla="*/ 145 w 176"/>
                <a:gd name="T25" fmla="*/ 42 h 86"/>
                <a:gd name="T26" fmla="*/ 145 w 176"/>
                <a:gd name="T27" fmla="*/ 75 h 86"/>
                <a:gd name="T28" fmla="*/ 176 w 176"/>
                <a:gd name="T29" fmla="*/ 70 h 86"/>
                <a:gd name="T30" fmla="*/ 176 w 176"/>
                <a:gd name="T31" fmla="*/ 41 h 86"/>
                <a:gd name="T32" fmla="*/ 135 w 176"/>
                <a:gd name="T33" fmla="*/ 0 h 86"/>
                <a:gd name="T34" fmla="*/ 40 w 176"/>
                <a:gd name="T35" fmla="*/ 0 h 86"/>
                <a:gd name="T36" fmla="*/ 0 w 176"/>
                <a:gd name="T37" fmla="*/ 41 h 86"/>
                <a:gd name="T38" fmla="*/ 0 w 176"/>
                <a:gd name="T39" fmla="*/ 72 h 86"/>
                <a:gd name="T40" fmla="*/ 30 w 176"/>
                <a:gd name="T41" fmla="*/ 7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6" h="86">
                  <a:moveTo>
                    <a:pt x="30" y="72"/>
                  </a:moveTo>
                  <a:cubicBezTo>
                    <a:pt x="30" y="42"/>
                    <a:pt x="30" y="42"/>
                    <a:pt x="30" y="42"/>
                  </a:cubicBezTo>
                  <a:cubicBezTo>
                    <a:pt x="40" y="42"/>
                    <a:pt x="40" y="42"/>
                    <a:pt x="40" y="42"/>
                  </a:cubicBezTo>
                  <a:cubicBezTo>
                    <a:pt x="40" y="67"/>
                    <a:pt x="40" y="67"/>
                    <a:pt x="40" y="67"/>
                  </a:cubicBezTo>
                  <a:cubicBezTo>
                    <a:pt x="41" y="67"/>
                    <a:pt x="41" y="67"/>
                    <a:pt x="42" y="66"/>
                  </a:cubicBezTo>
                  <a:cubicBezTo>
                    <a:pt x="47" y="63"/>
                    <a:pt x="47" y="63"/>
                    <a:pt x="47" y="63"/>
                  </a:cubicBezTo>
                  <a:cubicBezTo>
                    <a:pt x="51" y="66"/>
                    <a:pt x="51" y="66"/>
                    <a:pt x="51" y="66"/>
                  </a:cubicBezTo>
                  <a:cubicBezTo>
                    <a:pt x="52" y="67"/>
                    <a:pt x="83" y="86"/>
                    <a:pt x="113" y="66"/>
                  </a:cubicBezTo>
                  <a:cubicBezTo>
                    <a:pt x="117" y="63"/>
                    <a:pt x="117" y="63"/>
                    <a:pt x="117" y="63"/>
                  </a:cubicBezTo>
                  <a:cubicBezTo>
                    <a:pt x="121" y="66"/>
                    <a:pt x="121" y="66"/>
                    <a:pt x="121" y="66"/>
                  </a:cubicBezTo>
                  <a:cubicBezTo>
                    <a:pt x="122" y="66"/>
                    <a:pt x="127" y="70"/>
                    <a:pt x="135" y="72"/>
                  </a:cubicBezTo>
                  <a:cubicBezTo>
                    <a:pt x="135" y="42"/>
                    <a:pt x="135" y="42"/>
                    <a:pt x="135" y="42"/>
                  </a:cubicBezTo>
                  <a:cubicBezTo>
                    <a:pt x="145" y="42"/>
                    <a:pt x="145" y="42"/>
                    <a:pt x="145" y="42"/>
                  </a:cubicBezTo>
                  <a:cubicBezTo>
                    <a:pt x="145" y="75"/>
                    <a:pt x="145" y="75"/>
                    <a:pt x="145" y="75"/>
                  </a:cubicBezTo>
                  <a:cubicBezTo>
                    <a:pt x="154" y="76"/>
                    <a:pt x="165" y="75"/>
                    <a:pt x="176" y="70"/>
                  </a:cubicBezTo>
                  <a:cubicBezTo>
                    <a:pt x="176" y="41"/>
                    <a:pt x="176" y="41"/>
                    <a:pt x="176" y="41"/>
                  </a:cubicBezTo>
                  <a:cubicBezTo>
                    <a:pt x="176" y="19"/>
                    <a:pt x="158" y="0"/>
                    <a:pt x="135" y="0"/>
                  </a:cubicBezTo>
                  <a:cubicBezTo>
                    <a:pt x="40" y="0"/>
                    <a:pt x="40" y="0"/>
                    <a:pt x="40" y="0"/>
                  </a:cubicBezTo>
                  <a:cubicBezTo>
                    <a:pt x="18" y="0"/>
                    <a:pt x="0" y="19"/>
                    <a:pt x="0" y="41"/>
                  </a:cubicBezTo>
                  <a:cubicBezTo>
                    <a:pt x="0" y="72"/>
                    <a:pt x="0" y="72"/>
                    <a:pt x="0" y="72"/>
                  </a:cubicBezTo>
                  <a:cubicBezTo>
                    <a:pt x="8" y="75"/>
                    <a:pt x="19" y="76"/>
                    <a:pt x="30" y="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 name="Freeform 57"/>
            <p:cNvSpPr>
              <a:spLocks/>
            </p:cNvSpPr>
            <p:nvPr/>
          </p:nvSpPr>
          <p:spPr bwMode="auto">
            <a:xfrm>
              <a:off x="8879344" y="1857149"/>
              <a:ext cx="76200" cy="288925"/>
            </a:xfrm>
            <a:custGeom>
              <a:avLst/>
              <a:gdLst>
                <a:gd name="T0" fmla="*/ 23 w 40"/>
                <a:gd name="T1" fmla="*/ 72 h 149"/>
                <a:gd name="T2" fmla="*/ 8 w 40"/>
                <a:gd name="T3" fmla="*/ 42 h 149"/>
                <a:gd name="T4" fmla="*/ 27 w 40"/>
                <a:gd name="T5" fmla="*/ 6 h 149"/>
                <a:gd name="T6" fmla="*/ 22 w 40"/>
                <a:gd name="T7" fmla="*/ 0 h 149"/>
                <a:gd name="T8" fmla="*/ 0 w 40"/>
                <a:gd name="T9" fmla="*/ 42 h 149"/>
                <a:gd name="T10" fmla="*/ 17 w 40"/>
                <a:gd name="T11" fmla="*/ 77 h 149"/>
                <a:gd name="T12" fmla="*/ 32 w 40"/>
                <a:gd name="T13" fmla="*/ 107 h 149"/>
                <a:gd name="T14" fmla="*/ 13 w 40"/>
                <a:gd name="T15" fmla="*/ 143 h 149"/>
                <a:gd name="T16" fmla="*/ 18 w 40"/>
                <a:gd name="T17" fmla="*/ 149 h 149"/>
                <a:gd name="T18" fmla="*/ 40 w 40"/>
                <a:gd name="T19" fmla="*/ 107 h 149"/>
                <a:gd name="T20" fmla="*/ 23 w 40"/>
                <a:gd name="T21" fmla="*/ 72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149">
                  <a:moveTo>
                    <a:pt x="23" y="72"/>
                  </a:moveTo>
                  <a:cubicBezTo>
                    <a:pt x="13" y="62"/>
                    <a:pt x="8" y="52"/>
                    <a:pt x="8" y="42"/>
                  </a:cubicBezTo>
                  <a:cubicBezTo>
                    <a:pt x="8" y="22"/>
                    <a:pt x="27" y="6"/>
                    <a:pt x="27" y="6"/>
                  </a:cubicBezTo>
                  <a:cubicBezTo>
                    <a:pt x="22" y="0"/>
                    <a:pt x="22" y="0"/>
                    <a:pt x="22" y="0"/>
                  </a:cubicBezTo>
                  <a:cubicBezTo>
                    <a:pt x="21" y="1"/>
                    <a:pt x="0" y="18"/>
                    <a:pt x="0" y="42"/>
                  </a:cubicBezTo>
                  <a:cubicBezTo>
                    <a:pt x="0" y="55"/>
                    <a:pt x="5" y="67"/>
                    <a:pt x="17" y="77"/>
                  </a:cubicBezTo>
                  <a:cubicBezTo>
                    <a:pt x="27" y="87"/>
                    <a:pt x="32" y="97"/>
                    <a:pt x="32" y="107"/>
                  </a:cubicBezTo>
                  <a:cubicBezTo>
                    <a:pt x="32" y="127"/>
                    <a:pt x="13" y="143"/>
                    <a:pt x="13" y="143"/>
                  </a:cubicBezTo>
                  <a:cubicBezTo>
                    <a:pt x="18" y="149"/>
                    <a:pt x="18" y="149"/>
                    <a:pt x="18" y="149"/>
                  </a:cubicBezTo>
                  <a:cubicBezTo>
                    <a:pt x="19" y="148"/>
                    <a:pt x="40" y="131"/>
                    <a:pt x="40" y="107"/>
                  </a:cubicBezTo>
                  <a:cubicBezTo>
                    <a:pt x="40" y="94"/>
                    <a:pt x="35" y="82"/>
                    <a:pt x="23" y="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 name="Freeform 58"/>
            <p:cNvSpPr>
              <a:spLocks/>
            </p:cNvSpPr>
            <p:nvPr/>
          </p:nvSpPr>
          <p:spPr bwMode="auto">
            <a:xfrm>
              <a:off x="8941257" y="1857149"/>
              <a:ext cx="77788" cy="288925"/>
            </a:xfrm>
            <a:custGeom>
              <a:avLst/>
              <a:gdLst>
                <a:gd name="T0" fmla="*/ 23 w 41"/>
                <a:gd name="T1" fmla="*/ 72 h 149"/>
                <a:gd name="T2" fmla="*/ 8 w 41"/>
                <a:gd name="T3" fmla="*/ 42 h 149"/>
                <a:gd name="T4" fmla="*/ 27 w 41"/>
                <a:gd name="T5" fmla="*/ 6 h 149"/>
                <a:gd name="T6" fmla="*/ 22 w 41"/>
                <a:gd name="T7" fmla="*/ 0 h 149"/>
                <a:gd name="T8" fmla="*/ 0 w 41"/>
                <a:gd name="T9" fmla="*/ 42 h 149"/>
                <a:gd name="T10" fmla="*/ 17 w 41"/>
                <a:gd name="T11" fmla="*/ 77 h 149"/>
                <a:gd name="T12" fmla="*/ 32 w 41"/>
                <a:gd name="T13" fmla="*/ 107 h 149"/>
                <a:gd name="T14" fmla="*/ 13 w 41"/>
                <a:gd name="T15" fmla="*/ 143 h 149"/>
                <a:gd name="T16" fmla="*/ 18 w 41"/>
                <a:gd name="T17" fmla="*/ 149 h 149"/>
                <a:gd name="T18" fmla="*/ 40 w 41"/>
                <a:gd name="T19" fmla="*/ 107 h 149"/>
                <a:gd name="T20" fmla="*/ 23 w 41"/>
                <a:gd name="T21" fmla="*/ 72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149">
                  <a:moveTo>
                    <a:pt x="23" y="72"/>
                  </a:moveTo>
                  <a:cubicBezTo>
                    <a:pt x="13" y="62"/>
                    <a:pt x="8" y="52"/>
                    <a:pt x="8" y="42"/>
                  </a:cubicBezTo>
                  <a:cubicBezTo>
                    <a:pt x="9" y="22"/>
                    <a:pt x="27" y="6"/>
                    <a:pt x="27" y="6"/>
                  </a:cubicBezTo>
                  <a:cubicBezTo>
                    <a:pt x="22" y="0"/>
                    <a:pt x="22" y="0"/>
                    <a:pt x="22" y="0"/>
                  </a:cubicBezTo>
                  <a:cubicBezTo>
                    <a:pt x="21" y="1"/>
                    <a:pt x="1" y="18"/>
                    <a:pt x="0" y="42"/>
                  </a:cubicBezTo>
                  <a:cubicBezTo>
                    <a:pt x="0" y="55"/>
                    <a:pt x="6" y="67"/>
                    <a:pt x="17" y="77"/>
                  </a:cubicBezTo>
                  <a:cubicBezTo>
                    <a:pt x="27" y="87"/>
                    <a:pt x="32" y="97"/>
                    <a:pt x="32" y="107"/>
                  </a:cubicBezTo>
                  <a:cubicBezTo>
                    <a:pt x="32" y="127"/>
                    <a:pt x="13" y="143"/>
                    <a:pt x="13" y="143"/>
                  </a:cubicBezTo>
                  <a:cubicBezTo>
                    <a:pt x="18" y="149"/>
                    <a:pt x="18" y="149"/>
                    <a:pt x="18" y="149"/>
                  </a:cubicBezTo>
                  <a:cubicBezTo>
                    <a:pt x="19" y="148"/>
                    <a:pt x="40" y="131"/>
                    <a:pt x="40" y="107"/>
                  </a:cubicBezTo>
                  <a:cubicBezTo>
                    <a:pt x="41" y="94"/>
                    <a:pt x="35" y="82"/>
                    <a:pt x="23" y="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64" name="Oval 59"/>
          <p:cNvSpPr>
            <a:spLocks noChangeArrowheads="1"/>
          </p:cNvSpPr>
          <p:nvPr/>
        </p:nvSpPr>
        <p:spPr bwMode="auto">
          <a:xfrm>
            <a:off x="10720834" y="2255246"/>
            <a:ext cx="1058357" cy="1059892"/>
          </a:xfrm>
          <a:prstGeom prst="ellipse">
            <a:avLst/>
          </a:prstGeom>
          <a:solidFill>
            <a:srgbClr val="2EC4B6"/>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65" name="组合 64"/>
          <p:cNvGrpSpPr/>
          <p:nvPr/>
        </p:nvGrpSpPr>
        <p:grpSpPr>
          <a:xfrm>
            <a:off x="11023003" y="2526739"/>
            <a:ext cx="444817" cy="507705"/>
            <a:chOff x="10268407" y="1842862"/>
            <a:chExt cx="460375" cy="525462"/>
          </a:xfrm>
          <a:solidFill>
            <a:schemeClr val="bg1"/>
          </a:solidFill>
        </p:grpSpPr>
        <p:sp>
          <p:nvSpPr>
            <p:cNvPr id="66" name="Freeform 60"/>
            <p:cNvSpPr>
              <a:spLocks/>
            </p:cNvSpPr>
            <p:nvPr/>
          </p:nvSpPr>
          <p:spPr bwMode="auto">
            <a:xfrm>
              <a:off x="10284282" y="2211162"/>
              <a:ext cx="73025" cy="74613"/>
            </a:xfrm>
            <a:custGeom>
              <a:avLst/>
              <a:gdLst>
                <a:gd name="T0" fmla="*/ 17 w 38"/>
                <a:gd name="T1" fmla="*/ 0 h 38"/>
                <a:gd name="T2" fmla="*/ 3 w 38"/>
                <a:gd name="T3" fmla="*/ 14 h 38"/>
                <a:gd name="T4" fmla="*/ 3 w 38"/>
                <a:gd name="T5" fmla="*/ 26 h 38"/>
                <a:gd name="T6" fmla="*/ 13 w 38"/>
                <a:gd name="T7" fmla="*/ 35 h 38"/>
                <a:gd name="T8" fmla="*/ 24 w 38"/>
                <a:gd name="T9" fmla="*/ 35 h 38"/>
                <a:gd name="T10" fmla="*/ 38 w 38"/>
                <a:gd name="T11" fmla="*/ 21 h 38"/>
                <a:gd name="T12" fmla="*/ 17 w 38"/>
                <a:gd name="T13" fmla="*/ 0 h 38"/>
              </a:gdLst>
              <a:ahLst/>
              <a:cxnLst>
                <a:cxn ang="0">
                  <a:pos x="T0" y="T1"/>
                </a:cxn>
                <a:cxn ang="0">
                  <a:pos x="T2" y="T3"/>
                </a:cxn>
                <a:cxn ang="0">
                  <a:pos x="T4" y="T5"/>
                </a:cxn>
                <a:cxn ang="0">
                  <a:pos x="T6" y="T7"/>
                </a:cxn>
                <a:cxn ang="0">
                  <a:pos x="T8" y="T9"/>
                </a:cxn>
                <a:cxn ang="0">
                  <a:pos x="T10" y="T11"/>
                </a:cxn>
                <a:cxn ang="0">
                  <a:pos x="T12" y="T13"/>
                </a:cxn>
              </a:cxnLst>
              <a:rect l="0" t="0" r="r" b="b"/>
              <a:pathLst>
                <a:path w="38" h="38">
                  <a:moveTo>
                    <a:pt x="17" y="0"/>
                  </a:moveTo>
                  <a:cubicBezTo>
                    <a:pt x="3" y="14"/>
                    <a:pt x="3" y="14"/>
                    <a:pt x="3" y="14"/>
                  </a:cubicBezTo>
                  <a:cubicBezTo>
                    <a:pt x="0" y="18"/>
                    <a:pt x="0" y="23"/>
                    <a:pt x="3" y="26"/>
                  </a:cubicBezTo>
                  <a:cubicBezTo>
                    <a:pt x="13" y="35"/>
                    <a:pt x="13" y="35"/>
                    <a:pt x="13" y="35"/>
                  </a:cubicBezTo>
                  <a:cubicBezTo>
                    <a:pt x="16" y="38"/>
                    <a:pt x="21" y="38"/>
                    <a:pt x="24" y="35"/>
                  </a:cubicBezTo>
                  <a:cubicBezTo>
                    <a:pt x="38" y="21"/>
                    <a:pt x="38" y="21"/>
                    <a:pt x="38" y="21"/>
                  </a:cubicBezTo>
                  <a:lnTo>
                    <a:pt x="1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7" name="Freeform 61"/>
            <p:cNvSpPr>
              <a:spLocks/>
            </p:cNvSpPr>
            <p:nvPr/>
          </p:nvSpPr>
          <p:spPr bwMode="auto">
            <a:xfrm>
              <a:off x="10482719" y="1968274"/>
              <a:ext cx="122238" cy="119063"/>
            </a:xfrm>
            <a:custGeom>
              <a:avLst/>
              <a:gdLst>
                <a:gd name="T0" fmla="*/ 51 w 77"/>
                <a:gd name="T1" fmla="*/ 75 h 75"/>
                <a:gd name="T2" fmla="*/ 77 w 77"/>
                <a:gd name="T3" fmla="*/ 53 h 75"/>
                <a:gd name="T4" fmla="*/ 21 w 77"/>
                <a:gd name="T5" fmla="*/ 0 h 75"/>
                <a:gd name="T6" fmla="*/ 0 w 77"/>
                <a:gd name="T7" fmla="*/ 24 h 75"/>
                <a:gd name="T8" fmla="*/ 51 w 77"/>
                <a:gd name="T9" fmla="*/ 75 h 75"/>
              </a:gdLst>
              <a:ahLst/>
              <a:cxnLst>
                <a:cxn ang="0">
                  <a:pos x="T0" y="T1"/>
                </a:cxn>
                <a:cxn ang="0">
                  <a:pos x="T2" y="T3"/>
                </a:cxn>
                <a:cxn ang="0">
                  <a:pos x="T4" y="T5"/>
                </a:cxn>
                <a:cxn ang="0">
                  <a:pos x="T6" y="T7"/>
                </a:cxn>
                <a:cxn ang="0">
                  <a:pos x="T8" y="T9"/>
                </a:cxn>
              </a:cxnLst>
              <a:rect l="0" t="0" r="r" b="b"/>
              <a:pathLst>
                <a:path w="77" h="75">
                  <a:moveTo>
                    <a:pt x="51" y="75"/>
                  </a:moveTo>
                  <a:lnTo>
                    <a:pt x="77" y="53"/>
                  </a:lnTo>
                  <a:lnTo>
                    <a:pt x="21" y="0"/>
                  </a:lnTo>
                  <a:lnTo>
                    <a:pt x="0" y="24"/>
                  </a:lnTo>
                  <a:lnTo>
                    <a:pt x="51" y="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8" name="Freeform 62"/>
            <p:cNvSpPr>
              <a:spLocks/>
            </p:cNvSpPr>
            <p:nvPr/>
          </p:nvSpPr>
          <p:spPr bwMode="auto">
            <a:xfrm>
              <a:off x="10527169" y="1892074"/>
              <a:ext cx="150813" cy="150813"/>
            </a:xfrm>
            <a:custGeom>
              <a:avLst/>
              <a:gdLst>
                <a:gd name="T0" fmla="*/ 9 w 78"/>
                <a:gd name="T1" fmla="*/ 0 h 78"/>
                <a:gd name="T2" fmla="*/ 0 w 78"/>
                <a:gd name="T3" fmla="*/ 31 h 78"/>
                <a:gd name="T4" fmla="*/ 0 w 78"/>
                <a:gd name="T5" fmla="*/ 32 h 78"/>
                <a:gd name="T6" fmla="*/ 46 w 78"/>
                <a:gd name="T7" fmla="*/ 78 h 78"/>
                <a:gd name="T8" fmla="*/ 47 w 78"/>
                <a:gd name="T9" fmla="*/ 77 h 78"/>
                <a:gd name="T10" fmla="*/ 78 w 78"/>
                <a:gd name="T11" fmla="*/ 68 h 78"/>
                <a:gd name="T12" fmla="*/ 9 w 78"/>
                <a:gd name="T13" fmla="*/ 0 h 78"/>
              </a:gdLst>
              <a:ahLst/>
              <a:cxnLst>
                <a:cxn ang="0">
                  <a:pos x="T0" y="T1"/>
                </a:cxn>
                <a:cxn ang="0">
                  <a:pos x="T2" y="T3"/>
                </a:cxn>
                <a:cxn ang="0">
                  <a:pos x="T4" y="T5"/>
                </a:cxn>
                <a:cxn ang="0">
                  <a:pos x="T6" y="T7"/>
                </a:cxn>
                <a:cxn ang="0">
                  <a:pos x="T8" y="T9"/>
                </a:cxn>
                <a:cxn ang="0">
                  <a:pos x="T10" y="T11"/>
                </a:cxn>
                <a:cxn ang="0">
                  <a:pos x="T12" y="T13"/>
                </a:cxn>
              </a:cxnLst>
              <a:rect l="0" t="0" r="r" b="b"/>
              <a:pathLst>
                <a:path w="78" h="78">
                  <a:moveTo>
                    <a:pt x="9" y="0"/>
                  </a:moveTo>
                  <a:cubicBezTo>
                    <a:pt x="3" y="9"/>
                    <a:pt x="0" y="20"/>
                    <a:pt x="0" y="31"/>
                  </a:cubicBezTo>
                  <a:cubicBezTo>
                    <a:pt x="0" y="32"/>
                    <a:pt x="0" y="32"/>
                    <a:pt x="0" y="32"/>
                  </a:cubicBezTo>
                  <a:cubicBezTo>
                    <a:pt x="46" y="78"/>
                    <a:pt x="46" y="78"/>
                    <a:pt x="46" y="78"/>
                  </a:cubicBezTo>
                  <a:cubicBezTo>
                    <a:pt x="47" y="77"/>
                    <a:pt x="47" y="77"/>
                    <a:pt x="47" y="77"/>
                  </a:cubicBezTo>
                  <a:cubicBezTo>
                    <a:pt x="58" y="78"/>
                    <a:pt x="69" y="75"/>
                    <a:pt x="78" y="68"/>
                  </a:cubicBezTo>
                  <a:lnTo>
                    <a:pt x="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9" name="Freeform 63"/>
            <p:cNvSpPr>
              <a:spLocks/>
            </p:cNvSpPr>
            <p:nvPr/>
          </p:nvSpPr>
          <p:spPr bwMode="auto">
            <a:xfrm>
              <a:off x="10555744" y="1842862"/>
              <a:ext cx="173038" cy="171450"/>
            </a:xfrm>
            <a:custGeom>
              <a:avLst/>
              <a:gdLst>
                <a:gd name="T0" fmla="*/ 70 w 89"/>
                <a:gd name="T1" fmla="*/ 89 h 89"/>
                <a:gd name="T2" fmla="*/ 69 w 89"/>
                <a:gd name="T3" fmla="*/ 19 h 89"/>
                <a:gd name="T4" fmla="*/ 0 w 89"/>
                <a:gd name="T5" fmla="*/ 19 h 89"/>
                <a:gd name="T6" fmla="*/ 70 w 89"/>
                <a:gd name="T7" fmla="*/ 89 h 89"/>
              </a:gdLst>
              <a:ahLst/>
              <a:cxnLst>
                <a:cxn ang="0">
                  <a:pos x="T0" y="T1"/>
                </a:cxn>
                <a:cxn ang="0">
                  <a:pos x="T2" y="T3"/>
                </a:cxn>
                <a:cxn ang="0">
                  <a:pos x="T4" y="T5"/>
                </a:cxn>
                <a:cxn ang="0">
                  <a:pos x="T6" y="T7"/>
                </a:cxn>
              </a:cxnLst>
              <a:rect l="0" t="0" r="r" b="b"/>
              <a:pathLst>
                <a:path w="89" h="89">
                  <a:moveTo>
                    <a:pt x="70" y="89"/>
                  </a:moveTo>
                  <a:cubicBezTo>
                    <a:pt x="89" y="69"/>
                    <a:pt x="89" y="38"/>
                    <a:pt x="69" y="19"/>
                  </a:cubicBezTo>
                  <a:cubicBezTo>
                    <a:pt x="50" y="0"/>
                    <a:pt x="19" y="0"/>
                    <a:pt x="0" y="19"/>
                  </a:cubicBezTo>
                  <a:lnTo>
                    <a:pt x="70" y="8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0" name="Freeform 64"/>
            <p:cNvSpPr>
              <a:spLocks/>
            </p:cNvSpPr>
            <p:nvPr/>
          </p:nvSpPr>
          <p:spPr bwMode="auto">
            <a:xfrm>
              <a:off x="10325557" y="2020662"/>
              <a:ext cx="227013" cy="225425"/>
            </a:xfrm>
            <a:custGeom>
              <a:avLst/>
              <a:gdLst>
                <a:gd name="T0" fmla="*/ 93 w 143"/>
                <a:gd name="T1" fmla="*/ 0 h 142"/>
                <a:gd name="T2" fmla="*/ 0 w 143"/>
                <a:gd name="T3" fmla="*/ 109 h 142"/>
                <a:gd name="T4" fmla="*/ 33 w 143"/>
                <a:gd name="T5" fmla="*/ 142 h 142"/>
                <a:gd name="T6" fmla="*/ 143 w 143"/>
                <a:gd name="T7" fmla="*/ 48 h 142"/>
                <a:gd name="T8" fmla="*/ 93 w 143"/>
                <a:gd name="T9" fmla="*/ 0 h 142"/>
              </a:gdLst>
              <a:ahLst/>
              <a:cxnLst>
                <a:cxn ang="0">
                  <a:pos x="T0" y="T1"/>
                </a:cxn>
                <a:cxn ang="0">
                  <a:pos x="T2" y="T3"/>
                </a:cxn>
                <a:cxn ang="0">
                  <a:pos x="T4" y="T5"/>
                </a:cxn>
                <a:cxn ang="0">
                  <a:pos x="T6" y="T7"/>
                </a:cxn>
                <a:cxn ang="0">
                  <a:pos x="T8" y="T9"/>
                </a:cxn>
              </a:cxnLst>
              <a:rect l="0" t="0" r="r" b="b"/>
              <a:pathLst>
                <a:path w="143" h="142">
                  <a:moveTo>
                    <a:pt x="93" y="0"/>
                  </a:moveTo>
                  <a:lnTo>
                    <a:pt x="0" y="109"/>
                  </a:lnTo>
                  <a:lnTo>
                    <a:pt x="33" y="142"/>
                  </a:lnTo>
                  <a:lnTo>
                    <a:pt x="143" y="48"/>
                  </a:lnTo>
                  <a:lnTo>
                    <a:pt x="9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 name="Freeform 65"/>
            <p:cNvSpPr>
              <a:spLocks/>
            </p:cNvSpPr>
            <p:nvPr/>
          </p:nvSpPr>
          <p:spPr bwMode="auto">
            <a:xfrm>
              <a:off x="10268407" y="2206399"/>
              <a:ext cx="420688" cy="161925"/>
            </a:xfrm>
            <a:custGeom>
              <a:avLst/>
              <a:gdLst>
                <a:gd name="T0" fmla="*/ 16 w 218"/>
                <a:gd name="T1" fmla="*/ 71 h 84"/>
                <a:gd name="T2" fmla="*/ 13 w 218"/>
                <a:gd name="T3" fmla="*/ 68 h 84"/>
                <a:gd name="T4" fmla="*/ 10 w 218"/>
                <a:gd name="T5" fmla="*/ 27 h 84"/>
                <a:gd name="T6" fmla="*/ 22 w 218"/>
                <a:gd name="T7" fmla="*/ 36 h 84"/>
                <a:gd name="T8" fmla="*/ 24 w 218"/>
                <a:gd name="T9" fmla="*/ 59 h 84"/>
                <a:gd name="T10" fmla="*/ 44 w 218"/>
                <a:gd name="T11" fmla="*/ 64 h 84"/>
                <a:gd name="T12" fmla="*/ 47 w 218"/>
                <a:gd name="T13" fmla="*/ 61 h 84"/>
                <a:gd name="T14" fmla="*/ 218 w 218"/>
                <a:gd name="T15" fmla="*/ 68 h 84"/>
                <a:gd name="T16" fmla="*/ 208 w 218"/>
                <a:gd name="T17" fmla="*/ 78 h 84"/>
                <a:gd name="T18" fmla="*/ 57 w 218"/>
                <a:gd name="T19" fmla="*/ 72 h 84"/>
                <a:gd name="T20" fmla="*/ 52 w 218"/>
                <a:gd name="T21" fmla="*/ 76 h 84"/>
                <a:gd name="T22" fmla="*/ 16 w 218"/>
                <a:gd name="T23" fmla="*/ 71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84">
                  <a:moveTo>
                    <a:pt x="16" y="71"/>
                  </a:moveTo>
                  <a:cubicBezTo>
                    <a:pt x="15" y="70"/>
                    <a:pt x="14" y="69"/>
                    <a:pt x="13" y="68"/>
                  </a:cubicBezTo>
                  <a:cubicBezTo>
                    <a:pt x="0" y="52"/>
                    <a:pt x="10" y="28"/>
                    <a:pt x="10" y="27"/>
                  </a:cubicBezTo>
                  <a:cubicBezTo>
                    <a:pt x="22" y="36"/>
                    <a:pt x="22" y="36"/>
                    <a:pt x="22" y="36"/>
                  </a:cubicBezTo>
                  <a:cubicBezTo>
                    <a:pt x="22" y="36"/>
                    <a:pt x="17" y="50"/>
                    <a:pt x="24" y="59"/>
                  </a:cubicBezTo>
                  <a:cubicBezTo>
                    <a:pt x="34" y="71"/>
                    <a:pt x="42" y="66"/>
                    <a:pt x="44" y="64"/>
                  </a:cubicBezTo>
                  <a:cubicBezTo>
                    <a:pt x="45" y="64"/>
                    <a:pt x="46" y="63"/>
                    <a:pt x="47" y="61"/>
                  </a:cubicBezTo>
                  <a:cubicBezTo>
                    <a:pt x="120" y="0"/>
                    <a:pt x="180" y="31"/>
                    <a:pt x="218" y="68"/>
                  </a:cubicBezTo>
                  <a:cubicBezTo>
                    <a:pt x="208" y="78"/>
                    <a:pt x="208" y="78"/>
                    <a:pt x="208" y="78"/>
                  </a:cubicBezTo>
                  <a:cubicBezTo>
                    <a:pt x="135" y="6"/>
                    <a:pt x="76" y="56"/>
                    <a:pt x="57" y="72"/>
                  </a:cubicBezTo>
                  <a:cubicBezTo>
                    <a:pt x="55" y="74"/>
                    <a:pt x="53" y="75"/>
                    <a:pt x="52" y="76"/>
                  </a:cubicBezTo>
                  <a:cubicBezTo>
                    <a:pt x="40" y="84"/>
                    <a:pt x="27" y="82"/>
                    <a:pt x="16" y="7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72" name="Oval 66"/>
          <p:cNvSpPr>
            <a:spLocks noChangeArrowheads="1"/>
          </p:cNvSpPr>
          <p:nvPr/>
        </p:nvSpPr>
        <p:spPr bwMode="auto">
          <a:xfrm>
            <a:off x="6662376" y="3662938"/>
            <a:ext cx="1059892" cy="1058357"/>
          </a:xfrm>
          <a:prstGeom prst="ellipse">
            <a:avLst/>
          </a:prstGeom>
          <a:solidFill>
            <a:srgbClr val="2EC4B6"/>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73" name="组合 72"/>
          <p:cNvGrpSpPr/>
          <p:nvPr/>
        </p:nvGrpSpPr>
        <p:grpSpPr>
          <a:xfrm>
            <a:off x="6963010" y="3928293"/>
            <a:ext cx="512307" cy="510773"/>
            <a:chOff x="6760032" y="3590699"/>
            <a:chExt cx="530225" cy="528638"/>
          </a:xfrm>
          <a:solidFill>
            <a:schemeClr val="bg1"/>
          </a:solidFill>
        </p:grpSpPr>
        <p:sp>
          <p:nvSpPr>
            <p:cNvPr id="74" name="Freeform 67"/>
            <p:cNvSpPr>
              <a:spLocks noEditPoints="1"/>
            </p:cNvSpPr>
            <p:nvPr/>
          </p:nvSpPr>
          <p:spPr bwMode="auto">
            <a:xfrm>
              <a:off x="6760032" y="3590699"/>
              <a:ext cx="196850" cy="195263"/>
            </a:xfrm>
            <a:custGeom>
              <a:avLst/>
              <a:gdLst>
                <a:gd name="T0" fmla="*/ 51 w 102"/>
                <a:gd name="T1" fmla="*/ 0 h 101"/>
                <a:gd name="T2" fmla="*/ 0 w 102"/>
                <a:gd name="T3" fmla="*/ 51 h 101"/>
                <a:gd name="T4" fmla="*/ 51 w 102"/>
                <a:gd name="T5" fmla="*/ 101 h 101"/>
                <a:gd name="T6" fmla="*/ 102 w 102"/>
                <a:gd name="T7" fmla="*/ 51 h 101"/>
                <a:gd name="T8" fmla="*/ 51 w 102"/>
                <a:gd name="T9" fmla="*/ 0 h 101"/>
                <a:gd name="T10" fmla="*/ 51 w 102"/>
                <a:gd name="T11" fmla="*/ 74 h 101"/>
                <a:gd name="T12" fmla="*/ 27 w 102"/>
                <a:gd name="T13" fmla="*/ 51 h 101"/>
                <a:gd name="T14" fmla="*/ 51 w 102"/>
                <a:gd name="T15" fmla="*/ 27 h 101"/>
                <a:gd name="T16" fmla="*/ 75 w 102"/>
                <a:gd name="T17" fmla="*/ 51 h 101"/>
                <a:gd name="T18" fmla="*/ 51 w 102"/>
                <a:gd name="T19" fmla="*/ 7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101">
                  <a:moveTo>
                    <a:pt x="51" y="0"/>
                  </a:moveTo>
                  <a:cubicBezTo>
                    <a:pt x="23" y="0"/>
                    <a:pt x="0" y="23"/>
                    <a:pt x="0" y="51"/>
                  </a:cubicBezTo>
                  <a:cubicBezTo>
                    <a:pt x="0" y="79"/>
                    <a:pt x="23" y="101"/>
                    <a:pt x="51" y="101"/>
                  </a:cubicBezTo>
                  <a:cubicBezTo>
                    <a:pt x="79" y="101"/>
                    <a:pt x="102" y="79"/>
                    <a:pt x="102" y="51"/>
                  </a:cubicBezTo>
                  <a:cubicBezTo>
                    <a:pt x="102" y="23"/>
                    <a:pt x="79" y="0"/>
                    <a:pt x="51" y="0"/>
                  </a:cubicBezTo>
                  <a:moveTo>
                    <a:pt x="51" y="74"/>
                  </a:moveTo>
                  <a:cubicBezTo>
                    <a:pt x="38" y="74"/>
                    <a:pt x="27" y="64"/>
                    <a:pt x="27" y="51"/>
                  </a:cubicBezTo>
                  <a:cubicBezTo>
                    <a:pt x="27" y="38"/>
                    <a:pt x="38" y="27"/>
                    <a:pt x="51" y="27"/>
                  </a:cubicBezTo>
                  <a:cubicBezTo>
                    <a:pt x="64" y="27"/>
                    <a:pt x="75" y="38"/>
                    <a:pt x="75" y="51"/>
                  </a:cubicBezTo>
                  <a:cubicBezTo>
                    <a:pt x="75" y="64"/>
                    <a:pt x="64" y="74"/>
                    <a:pt x="51" y="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 name="Freeform 68"/>
            <p:cNvSpPr>
              <a:spLocks noEditPoints="1"/>
            </p:cNvSpPr>
            <p:nvPr/>
          </p:nvSpPr>
          <p:spPr bwMode="auto">
            <a:xfrm>
              <a:off x="6979107" y="3590699"/>
              <a:ext cx="195263" cy="195263"/>
            </a:xfrm>
            <a:custGeom>
              <a:avLst/>
              <a:gdLst>
                <a:gd name="T0" fmla="*/ 51 w 101"/>
                <a:gd name="T1" fmla="*/ 0 h 101"/>
                <a:gd name="T2" fmla="*/ 0 w 101"/>
                <a:gd name="T3" fmla="*/ 51 h 101"/>
                <a:gd name="T4" fmla="*/ 51 w 101"/>
                <a:gd name="T5" fmla="*/ 101 h 101"/>
                <a:gd name="T6" fmla="*/ 101 w 101"/>
                <a:gd name="T7" fmla="*/ 51 h 101"/>
                <a:gd name="T8" fmla="*/ 51 w 101"/>
                <a:gd name="T9" fmla="*/ 0 h 101"/>
                <a:gd name="T10" fmla="*/ 51 w 101"/>
                <a:gd name="T11" fmla="*/ 74 h 101"/>
                <a:gd name="T12" fmla="*/ 27 w 101"/>
                <a:gd name="T13" fmla="*/ 51 h 101"/>
                <a:gd name="T14" fmla="*/ 51 w 101"/>
                <a:gd name="T15" fmla="*/ 27 h 101"/>
                <a:gd name="T16" fmla="*/ 74 w 101"/>
                <a:gd name="T17" fmla="*/ 51 h 101"/>
                <a:gd name="T18" fmla="*/ 51 w 101"/>
                <a:gd name="T19" fmla="*/ 7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 h="101">
                  <a:moveTo>
                    <a:pt x="51" y="0"/>
                  </a:moveTo>
                  <a:cubicBezTo>
                    <a:pt x="23" y="0"/>
                    <a:pt x="0" y="23"/>
                    <a:pt x="0" y="51"/>
                  </a:cubicBezTo>
                  <a:cubicBezTo>
                    <a:pt x="0" y="79"/>
                    <a:pt x="23" y="101"/>
                    <a:pt x="51" y="101"/>
                  </a:cubicBezTo>
                  <a:cubicBezTo>
                    <a:pt x="79" y="101"/>
                    <a:pt x="101" y="79"/>
                    <a:pt x="101" y="51"/>
                  </a:cubicBezTo>
                  <a:cubicBezTo>
                    <a:pt x="101" y="23"/>
                    <a:pt x="79" y="0"/>
                    <a:pt x="51" y="0"/>
                  </a:cubicBezTo>
                  <a:moveTo>
                    <a:pt x="51" y="74"/>
                  </a:moveTo>
                  <a:cubicBezTo>
                    <a:pt x="38" y="74"/>
                    <a:pt x="27" y="64"/>
                    <a:pt x="27" y="51"/>
                  </a:cubicBezTo>
                  <a:cubicBezTo>
                    <a:pt x="27" y="38"/>
                    <a:pt x="38" y="27"/>
                    <a:pt x="51" y="27"/>
                  </a:cubicBezTo>
                  <a:cubicBezTo>
                    <a:pt x="64" y="27"/>
                    <a:pt x="74" y="38"/>
                    <a:pt x="74" y="51"/>
                  </a:cubicBezTo>
                  <a:cubicBezTo>
                    <a:pt x="74" y="64"/>
                    <a:pt x="64" y="74"/>
                    <a:pt x="51" y="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6" name="Freeform 69"/>
            <p:cNvSpPr>
              <a:spLocks/>
            </p:cNvSpPr>
            <p:nvPr/>
          </p:nvSpPr>
          <p:spPr bwMode="auto">
            <a:xfrm>
              <a:off x="6804482" y="3808187"/>
              <a:ext cx="327025" cy="185738"/>
            </a:xfrm>
            <a:custGeom>
              <a:avLst/>
              <a:gdLst>
                <a:gd name="T0" fmla="*/ 158 w 169"/>
                <a:gd name="T1" fmla="*/ 96 h 96"/>
                <a:gd name="T2" fmla="*/ 11 w 169"/>
                <a:gd name="T3" fmla="*/ 96 h 96"/>
                <a:gd name="T4" fmla="*/ 0 w 169"/>
                <a:gd name="T5" fmla="*/ 84 h 96"/>
                <a:gd name="T6" fmla="*/ 0 w 169"/>
                <a:gd name="T7" fmla="*/ 12 h 96"/>
                <a:gd name="T8" fmla="*/ 11 w 169"/>
                <a:gd name="T9" fmla="*/ 0 h 96"/>
                <a:gd name="T10" fmla="*/ 158 w 169"/>
                <a:gd name="T11" fmla="*/ 0 h 96"/>
                <a:gd name="T12" fmla="*/ 169 w 169"/>
                <a:gd name="T13" fmla="*/ 12 h 96"/>
                <a:gd name="T14" fmla="*/ 169 w 169"/>
                <a:gd name="T15" fmla="*/ 84 h 96"/>
                <a:gd name="T16" fmla="*/ 158 w 169"/>
                <a:gd name="T17"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96">
                  <a:moveTo>
                    <a:pt x="158" y="96"/>
                  </a:moveTo>
                  <a:cubicBezTo>
                    <a:pt x="11" y="96"/>
                    <a:pt x="11" y="96"/>
                    <a:pt x="11" y="96"/>
                  </a:cubicBezTo>
                  <a:cubicBezTo>
                    <a:pt x="5" y="96"/>
                    <a:pt x="0" y="91"/>
                    <a:pt x="0" y="84"/>
                  </a:cubicBezTo>
                  <a:cubicBezTo>
                    <a:pt x="0" y="12"/>
                    <a:pt x="0" y="12"/>
                    <a:pt x="0" y="12"/>
                  </a:cubicBezTo>
                  <a:cubicBezTo>
                    <a:pt x="0" y="5"/>
                    <a:pt x="5" y="0"/>
                    <a:pt x="11" y="0"/>
                  </a:cubicBezTo>
                  <a:cubicBezTo>
                    <a:pt x="158" y="0"/>
                    <a:pt x="158" y="0"/>
                    <a:pt x="158" y="0"/>
                  </a:cubicBezTo>
                  <a:cubicBezTo>
                    <a:pt x="164" y="0"/>
                    <a:pt x="169" y="5"/>
                    <a:pt x="169" y="12"/>
                  </a:cubicBezTo>
                  <a:cubicBezTo>
                    <a:pt x="169" y="84"/>
                    <a:pt x="169" y="84"/>
                    <a:pt x="169" y="84"/>
                  </a:cubicBezTo>
                  <a:cubicBezTo>
                    <a:pt x="169" y="91"/>
                    <a:pt x="164" y="96"/>
                    <a:pt x="158" y="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7" name="Rectangle 70"/>
            <p:cNvSpPr>
              <a:spLocks noChangeArrowheads="1"/>
            </p:cNvSpPr>
            <p:nvPr/>
          </p:nvSpPr>
          <p:spPr bwMode="auto">
            <a:xfrm>
              <a:off x="7152144" y="3838349"/>
              <a:ext cx="26988" cy="127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8" name="Freeform 71"/>
            <p:cNvSpPr>
              <a:spLocks/>
            </p:cNvSpPr>
            <p:nvPr/>
          </p:nvSpPr>
          <p:spPr bwMode="auto">
            <a:xfrm>
              <a:off x="7201357" y="3793899"/>
              <a:ext cx="88900" cy="215900"/>
            </a:xfrm>
            <a:custGeom>
              <a:avLst/>
              <a:gdLst>
                <a:gd name="T0" fmla="*/ 56 w 56"/>
                <a:gd name="T1" fmla="*/ 136 h 136"/>
                <a:gd name="T2" fmla="*/ 0 w 56"/>
                <a:gd name="T3" fmla="*/ 108 h 136"/>
                <a:gd name="T4" fmla="*/ 0 w 56"/>
                <a:gd name="T5" fmla="*/ 28 h 136"/>
                <a:gd name="T6" fmla="*/ 56 w 56"/>
                <a:gd name="T7" fmla="*/ 0 h 136"/>
                <a:gd name="T8" fmla="*/ 56 w 56"/>
                <a:gd name="T9" fmla="*/ 136 h 136"/>
              </a:gdLst>
              <a:ahLst/>
              <a:cxnLst>
                <a:cxn ang="0">
                  <a:pos x="T0" y="T1"/>
                </a:cxn>
                <a:cxn ang="0">
                  <a:pos x="T2" y="T3"/>
                </a:cxn>
                <a:cxn ang="0">
                  <a:pos x="T4" y="T5"/>
                </a:cxn>
                <a:cxn ang="0">
                  <a:pos x="T6" y="T7"/>
                </a:cxn>
                <a:cxn ang="0">
                  <a:pos x="T8" y="T9"/>
                </a:cxn>
              </a:cxnLst>
              <a:rect l="0" t="0" r="r" b="b"/>
              <a:pathLst>
                <a:path w="56" h="136">
                  <a:moveTo>
                    <a:pt x="56" y="136"/>
                  </a:moveTo>
                  <a:lnTo>
                    <a:pt x="0" y="108"/>
                  </a:lnTo>
                  <a:lnTo>
                    <a:pt x="0" y="28"/>
                  </a:lnTo>
                  <a:lnTo>
                    <a:pt x="56" y="0"/>
                  </a:lnTo>
                  <a:lnTo>
                    <a:pt x="56" y="1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9" name="Freeform 72"/>
            <p:cNvSpPr>
              <a:spLocks/>
            </p:cNvSpPr>
            <p:nvPr/>
          </p:nvSpPr>
          <p:spPr bwMode="auto">
            <a:xfrm>
              <a:off x="6804482" y="4016149"/>
              <a:ext cx="104775" cy="103188"/>
            </a:xfrm>
            <a:custGeom>
              <a:avLst/>
              <a:gdLst>
                <a:gd name="T0" fmla="*/ 21 w 66"/>
                <a:gd name="T1" fmla="*/ 65 h 65"/>
                <a:gd name="T2" fmla="*/ 0 w 66"/>
                <a:gd name="T3" fmla="*/ 65 h 65"/>
                <a:gd name="T4" fmla="*/ 45 w 66"/>
                <a:gd name="T5" fmla="*/ 0 h 65"/>
                <a:gd name="T6" fmla="*/ 66 w 66"/>
                <a:gd name="T7" fmla="*/ 0 h 65"/>
                <a:gd name="T8" fmla="*/ 21 w 66"/>
                <a:gd name="T9" fmla="*/ 65 h 65"/>
              </a:gdLst>
              <a:ahLst/>
              <a:cxnLst>
                <a:cxn ang="0">
                  <a:pos x="T0" y="T1"/>
                </a:cxn>
                <a:cxn ang="0">
                  <a:pos x="T2" y="T3"/>
                </a:cxn>
                <a:cxn ang="0">
                  <a:pos x="T4" y="T5"/>
                </a:cxn>
                <a:cxn ang="0">
                  <a:pos x="T6" y="T7"/>
                </a:cxn>
                <a:cxn ang="0">
                  <a:pos x="T8" y="T9"/>
                </a:cxn>
              </a:cxnLst>
              <a:rect l="0" t="0" r="r" b="b"/>
              <a:pathLst>
                <a:path w="66" h="65">
                  <a:moveTo>
                    <a:pt x="21" y="65"/>
                  </a:moveTo>
                  <a:lnTo>
                    <a:pt x="0" y="65"/>
                  </a:lnTo>
                  <a:lnTo>
                    <a:pt x="45" y="0"/>
                  </a:lnTo>
                  <a:lnTo>
                    <a:pt x="66" y="0"/>
                  </a:lnTo>
                  <a:lnTo>
                    <a:pt x="21" y="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0" name="Freeform 73"/>
            <p:cNvSpPr>
              <a:spLocks/>
            </p:cNvSpPr>
            <p:nvPr/>
          </p:nvSpPr>
          <p:spPr bwMode="auto">
            <a:xfrm>
              <a:off x="7026732" y="4016149"/>
              <a:ext cx="103188" cy="103188"/>
            </a:xfrm>
            <a:custGeom>
              <a:avLst/>
              <a:gdLst>
                <a:gd name="T0" fmla="*/ 44 w 65"/>
                <a:gd name="T1" fmla="*/ 65 h 65"/>
                <a:gd name="T2" fmla="*/ 65 w 65"/>
                <a:gd name="T3" fmla="*/ 65 h 65"/>
                <a:gd name="T4" fmla="*/ 21 w 65"/>
                <a:gd name="T5" fmla="*/ 0 h 65"/>
                <a:gd name="T6" fmla="*/ 0 w 65"/>
                <a:gd name="T7" fmla="*/ 0 h 65"/>
                <a:gd name="T8" fmla="*/ 44 w 65"/>
                <a:gd name="T9" fmla="*/ 65 h 65"/>
              </a:gdLst>
              <a:ahLst/>
              <a:cxnLst>
                <a:cxn ang="0">
                  <a:pos x="T0" y="T1"/>
                </a:cxn>
                <a:cxn ang="0">
                  <a:pos x="T2" y="T3"/>
                </a:cxn>
                <a:cxn ang="0">
                  <a:pos x="T4" y="T5"/>
                </a:cxn>
                <a:cxn ang="0">
                  <a:pos x="T6" y="T7"/>
                </a:cxn>
                <a:cxn ang="0">
                  <a:pos x="T8" y="T9"/>
                </a:cxn>
              </a:cxnLst>
              <a:rect l="0" t="0" r="r" b="b"/>
              <a:pathLst>
                <a:path w="65" h="65">
                  <a:moveTo>
                    <a:pt x="44" y="65"/>
                  </a:moveTo>
                  <a:lnTo>
                    <a:pt x="65" y="65"/>
                  </a:lnTo>
                  <a:lnTo>
                    <a:pt x="21" y="0"/>
                  </a:lnTo>
                  <a:lnTo>
                    <a:pt x="0" y="0"/>
                  </a:lnTo>
                  <a:lnTo>
                    <a:pt x="44" y="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81" name="Oval 74"/>
          <p:cNvSpPr>
            <a:spLocks noChangeArrowheads="1"/>
          </p:cNvSpPr>
          <p:nvPr/>
        </p:nvSpPr>
        <p:spPr bwMode="auto">
          <a:xfrm>
            <a:off x="8690838" y="3662938"/>
            <a:ext cx="1059892" cy="1058357"/>
          </a:xfrm>
          <a:prstGeom prst="ellipse">
            <a:avLst/>
          </a:prstGeom>
          <a:solidFill>
            <a:srgbClr val="2EC4B6"/>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82" name="组合 81"/>
          <p:cNvGrpSpPr/>
          <p:nvPr/>
        </p:nvGrpSpPr>
        <p:grpSpPr>
          <a:xfrm>
            <a:off x="8951593" y="3863872"/>
            <a:ext cx="550652" cy="590534"/>
            <a:chOff x="8471357" y="3524024"/>
            <a:chExt cx="569912" cy="611188"/>
          </a:xfrm>
          <a:solidFill>
            <a:schemeClr val="bg1"/>
          </a:solidFill>
        </p:grpSpPr>
        <p:sp>
          <p:nvSpPr>
            <p:cNvPr id="83" name="Rectangle 75"/>
            <p:cNvSpPr>
              <a:spLocks noChangeArrowheads="1"/>
            </p:cNvSpPr>
            <p:nvPr/>
          </p:nvSpPr>
          <p:spPr bwMode="auto">
            <a:xfrm>
              <a:off x="8733294" y="3524024"/>
              <a:ext cx="23813" cy="714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4" name="Freeform 76"/>
            <p:cNvSpPr>
              <a:spLocks noEditPoints="1"/>
            </p:cNvSpPr>
            <p:nvPr/>
          </p:nvSpPr>
          <p:spPr bwMode="auto">
            <a:xfrm>
              <a:off x="8501519" y="3612924"/>
              <a:ext cx="496888" cy="496888"/>
            </a:xfrm>
            <a:custGeom>
              <a:avLst/>
              <a:gdLst>
                <a:gd name="T0" fmla="*/ 0 w 257"/>
                <a:gd name="T1" fmla="*/ 129 h 257"/>
                <a:gd name="T2" fmla="*/ 257 w 257"/>
                <a:gd name="T3" fmla="*/ 129 h 257"/>
                <a:gd name="T4" fmla="*/ 227 w 257"/>
                <a:gd name="T5" fmla="*/ 66 h 257"/>
                <a:gd name="T6" fmla="*/ 212 w 257"/>
                <a:gd name="T7" fmla="*/ 96 h 257"/>
                <a:gd name="T8" fmla="*/ 227 w 257"/>
                <a:gd name="T9" fmla="*/ 66 h 257"/>
                <a:gd name="T10" fmla="*/ 199 w 257"/>
                <a:gd name="T11" fmla="*/ 54 h 257"/>
                <a:gd name="T12" fmla="*/ 218 w 257"/>
                <a:gd name="T13" fmla="*/ 54 h 257"/>
                <a:gd name="T14" fmla="*/ 200 w 257"/>
                <a:gd name="T15" fmla="*/ 161 h 257"/>
                <a:gd name="T16" fmla="*/ 158 w 257"/>
                <a:gd name="T17" fmla="*/ 192 h 257"/>
                <a:gd name="T18" fmla="*/ 161 w 257"/>
                <a:gd name="T19" fmla="*/ 149 h 257"/>
                <a:gd name="T20" fmla="*/ 161 w 257"/>
                <a:gd name="T21" fmla="*/ 108 h 257"/>
                <a:gd name="T22" fmla="*/ 203 w 257"/>
                <a:gd name="T23" fmla="*/ 129 h 257"/>
                <a:gd name="T24" fmla="*/ 161 w 257"/>
                <a:gd name="T25" fmla="*/ 149 h 257"/>
                <a:gd name="T26" fmla="*/ 156 w 257"/>
                <a:gd name="T27" fmla="*/ 54 h 257"/>
                <a:gd name="T28" fmla="*/ 186 w 257"/>
                <a:gd name="T29" fmla="*/ 54 h 257"/>
                <a:gd name="T30" fmla="*/ 107 w 257"/>
                <a:gd name="T31" fmla="*/ 129 h 257"/>
                <a:gd name="T32" fmla="*/ 149 w 257"/>
                <a:gd name="T33" fmla="*/ 108 h 257"/>
                <a:gd name="T34" fmla="*/ 149 w 257"/>
                <a:gd name="T35" fmla="*/ 149 h 257"/>
                <a:gd name="T36" fmla="*/ 149 w 257"/>
                <a:gd name="T37" fmla="*/ 161 h 257"/>
                <a:gd name="T38" fmla="*/ 111 w 257"/>
                <a:gd name="T39" fmla="*/ 192 h 257"/>
                <a:gd name="T40" fmla="*/ 149 w 257"/>
                <a:gd name="T41" fmla="*/ 161 h 257"/>
                <a:gd name="T42" fmla="*/ 111 w 257"/>
                <a:gd name="T43" fmla="*/ 66 h 257"/>
                <a:gd name="T44" fmla="*/ 149 w 257"/>
                <a:gd name="T45" fmla="*/ 96 h 257"/>
                <a:gd name="T46" fmla="*/ 129 w 257"/>
                <a:gd name="T47" fmla="*/ 12 h 257"/>
                <a:gd name="T48" fmla="*/ 113 w 257"/>
                <a:gd name="T49" fmla="*/ 54 h 257"/>
                <a:gd name="T50" fmla="*/ 112 w 257"/>
                <a:gd name="T51" fmla="*/ 15 h 257"/>
                <a:gd name="T52" fmla="*/ 72 w 257"/>
                <a:gd name="T53" fmla="*/ 54 h 257"/>
                <a:gd name="T54" fmla="*/ 99 w 257"/>
                <a:gd name="T55" fmla="*/ 192 h 257"/>
                <a:gd name="T56" fmla="*/ 57 w 257"/>
                <a:gd name="T57" fmla="*/ 161 h 257"/>
                <a:gd name="T58" fmla="*/ 99 w 257"/>
                <a:gd name="T59" fmla="*/ 192 h 257"/>
                <a:gd name="T60" fmla="*/ 57 w 257"/>
                <a:gd name="T61" fmla="*/ 96 h 257"/>
                <a:gd name="T62" fmla="*/ 99 w 257"/>
                <a:gd name="T63" fmla="*/ 66 h 257"/>
                <a:gd name="T64" fmla="*/ 80 w 257"/>
                <a:gd name="T65" fmla="*/ 23 h 257"/>
                <a:gd name="T66" fmla="*/ 39 w 257"/>
                <a:gd name="T67" fmla="*/ 54 h 257"/>
                <a:gd name="T68" fmla="*/ 14 w 257"/>
                <a:gd name="T69" fmla="*/ 108 h 257"/>
                <a:gd name="T70" fmla="*/ 42 w 257"/>
                <a:gd name="T71" fmla="*/ 129 h 257"/>
                <a:gd name="T72" fmla="*/ 14 w 257"/>
                <a:gd name="T73" fmla="*/ 149 h 257"/>
                <a:gd name="T74" fmla="*/ 14 w 257"/>
                <a:gd name="T75" fmla="*/ 108 h 257"/>
                <a:gd name="T76" fmla="*/ 58 w 257"/>
                <a:gd name="T77" fmla="*/ 203 h 257"/>
                <a:gd name="T78" fmla="*/ 39 w 257"/>
                <a:gd name="T79" fmla="*/ 203 h 257"/>
                <a:gd name="T80" fmla="*/ 101 w 257"/>
                <a:gd name="T81" fmla="*/ 203 h 257"/>
                <a:gd name="T82" fmla="*/ 72 w 257"/>
                <a:gd name="T83" fmla="*/ 203 h 257"/>
                <a:gd name="T84" fmla="*/ 113 w 257"/>
                <a:gd name="T85" fmla="*/ 203 h 257"/>
                <a:gd name="T86" fmla="*/ 129 w 257"/>
                <a:gd name="T87" fmla="*/ 245 h 257"/>
                <a:gd name="T88" fmla="*/ 156 w 257"/>
                <a:gd name="T89" fmla="*/ 203 h 257"/>
                <a:gd name="T90" fmla="*/ 145 w 257"/>
                <a:gd name="T91" fmla="*/ 242 h 257"/>
                <a:gd name="T92" fmla="*/ 199 w 257"/>
                <a:gd name="T93" fmla="*/ 203 h 257"/>
                <a:gd name="T94" fmla="*/ 178 w 257"/>
                <a:gd name="T95" fmla="*/ 234 h 257"/>
                <a:gd name="T96" fmla="*/ 204 w 257"/>
                <a:gd name="T97" fmla="*/ 192 h 257"/>
                <a:gd name="T98" fmla="*/ 241 w 257"/>
                <a:gd name="T99" fmla="*/ 161 h 257"/>
                <a:gd name="T100" fmla="*/ 214 w 257"/>
                <a:gd name="T101" fmla="*/ 149 h 257"/>
                <a:gd name="T102" fmla="*/ 214 w 257"/>
                <a:gd name="T103" fmla="*/ 108 h 257"/>
                <a:gd name="T104" fmla="*/ 245 w 257"/>
                <a:gd name="T105" fmla="*/ 129 h 257"/>
                <a:gd name="T106" fmla="*/ 214 w 257"/>
                <a:gd name="T107" fmla="*/ 149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7" h="257">
                  <a:moveTo>
                    <a:pt x="129" y="0"/>
                  </a:moveTo>
                  <a:cubicBezTo>
                    <a:pt x="58" y="0"/>
                    <a:pt x="0" y="58"/>
                    <a:pt x="0" y="129"/>
                  </a:cubicBezTo>
                  <a:cubicBezTo>
                    <a:pt x="0" y="199"/>
                    <a:pt x="58" y="257"/>
                    <a:pt x="129" y="257"/>
                  </a:cubicBezTo>
                  <a:cubicBezTo>
                    <a:pt x="199" y="257"/>
                    <a:pt x="257" y="199"/>
                    <a:pt x="257" y="129"/>
                  </a:cubicBezTo>
                  <a:cubicBezTo>
                    <a:pt x="257" y="58"/>
                    <a:pt x="199" y="0"/>
                    <a:pt x="129" y="0"/>
                  </a:cubicBezTo>
                  <a:moveTo>
                    <a:pt x="227" y="66"/>
                  </a:moveTo>
                  <a:cubicBezTo>
                    <a:pt x="233" y="75"/>
                    <a:pt x="237" y="85"/>
                    <a:pt x="241" y="96"/>
                  </a:cubicBezTo>
                  <a:cubicBezTo>
                    <a:pt x="212" y="96"/>
                    <a:pt x="212" y="96"/>
                    <a:pt x="212" y="96"/>
                  </a:cubicBezTo>
                  <a:cubicBezTo>
                    <a:pt x="210" y="85"/>
                    <a:pt x="207" y="75"/>
                    <a:pt x="204" y="66"/>
                  </a:cubicBezTo>
                  <a:lnTo>
                    <a:pt x="227" y="66"/>
                  </a:lnTo>
                  <a:close/>
                  <a:moveTo>
                    <a:pt x="218" y="54"/>
                  </a:moveTo>
                  <a:cubicBezTo>
                    <a:pt x="199" y="54"/>
                    <a:pt x="199" y="54"/>
                    <a:pt x="199" y="54"/>
                  </a:cubicBezTo>
                  <a:cubicBezTo>
                    <a:pt x="193" y="42"/>
                    <a:pt x="186" y="31"/>
                    <a:pt x="178" y="23"/>
                  </a:cubicBezTo>
                  <a:cubicBezTo>
                    <a:pt x="193" y="30"/>
                    <a:pt x="207" y="41"/>
                    <a:pt x="218" y="54"/>
                  </a:cubicBezTo>
                  <a:moveTo>
                    <a:pt x="161" y="161"/>
                  </a:moveTo>
                  <a:cubicBezTo>
                    <a:pt x="200" y="161"/>
                    <a:pt x="200" y="161"/>
                    <a:pt x="200" y="161"/>
                  </a:cubicBezTo>
                  <a:cubicBezTo>
                    <a:pt x="198" y="172"/>
                    <a:pt x="195" y="182"/>
                    <a:pt x="191" y="192"/>
                  </a:cubicBezTo>
                  <a:cubicBezTo>
                    <a:pt x="158" y="192"/>
                    <a:pt x="158" y="192"/>
                    <a:pt x="158" y="192"/>
                  </a:cubicBezTo>
                  <a:cubicBezTo>
                    <a:pt x="159" y="181"/>
                    <a:pt x="160" y="171"/>
                    <a:pt x="161" y="161"/>
                  </a:cubicBezTo>
                  <a:moveTo>
                    <a:pt x="161" y="149"/>
                  </a:moveTo>
                  <a:cubicBezTo>
                    <a:pt x="162" y="142"/>
                    <a:pt x="162" y="135"/>
                    <a:pt x="162" y="129"/>
                  </a:cubicBezTo>
                  <a:cubicBezTo>
                    <a:pt x="162" y="122"/>
                    <a:pt x="162" y="115"/>
                    <a:pt x="161" y="108"/>
                  </a:cubicBezTo>
                  <a:cubicBezTo>
                    <a:pt x="202" y="108"/>
                    <a:pt x="202" y="108"/>
                    <a:pt x="202" y="108"/>
                  </a:cubicBezTo>
                  <a:cubicBezTo>
                    <a:pt x="203" y="115"/>
                    <a:pt x="203" y="122"/>
                    <a:pt x="203" y="129"/>
                  </a:cubicBezTo>
                  <a:cubicBezTo>
                    <a:pt x="203" y="136"/>
                    <a:pt x="203" y="142"/>
                    <a:pt x="202" y="149"/>
                  </a:cubicBezTo>
                  <a:lnTo>
                    <a:pt x="161" y="149"/>
                  </a:lnTo>
                  <a:close/>
                  <a:moveTo>
                    <a:pt x="186" y="54"/>
                  </a:moveTo>
                  <a:cubicBezTo>
                    <a:pt x="156" y="54"/>
                    <a:pt x="156" y="54"/>
                    <a:pt x="156" y="54"/>
                  </a:cubicBezTo>
                  <a:cubicBezTo>
                    <a:pt x="154" y="39"/>
                    <a:pt x="150" y="25"/>
                    <a:pt x="145" y="15"/>
                  </a:cubicBezTo>
                  <a:cubicBezTo>
                    <a:pt x="161" y="21"/>
                    <a:pt x="175" y="35"/>
                    <a:pt x="186" y="54"/>
                  </a:cubicBezTo>
                  <a:moveTo>
                    <a:pt x="108" y="149"/>
                  </a:moveTo>
                  <a:cubicBezTo>
                    <a:pt x="108" y="143"/>
                    <a:pt x="107" y="136"/>
                    <a:pt x="107" y="129"/>
                  </a:cubicBezTo>
                  <a:cubicBezTo>
                    <a:pt x="107" y="121"/>
                    <a:pt x="108" y="115"/>
                    <a:pt x="108" y="108"/>
                  </a:cubicBezTo>
                  <a:cubicBezTo>
                    <a:pt x="149" y="108"/>
                    <a:pt x="149" y="108"/>
                    <a:pt x="149" y="108"/>
                  </a:cubicBezTo>
                  <a:cubicBezTo>
                    <a:pt x="150" y="115"/>
                    <a:pt x="150" y="121"/>
                    <a:pt x="150" y="129"/>
                  </a:cubicBezTo>
                  <a:cubicBezTo>
                    <a:pt x="150" y="136"/>
                    <a:pt x="150" y="143"/>
                    <a:pt x="149" y="149"/>
                  </a:cubicBezTo>
                  <a:lnTo>
                    <a:pt x="108" y="149"/>
                  </a:lnTo>
                  <a:close/>
                  <a:moveTo>
                    <a:pt x="149" y="161"/>
                  </a:moveTo>
                  <a:cubicBezTo>
                    <a:pt x="148" y="172"/>
                    <a:pt x="147" y="183"/>
                    <a:pt x="146" y="192"/>
                  </a:cubicBezTo>
                  <a:cubicBezTo>
                    <a:pt x="111" y="192"/>
                    <a:pt x="111" y="192"/>
                    <a:pt x="111" y="192"/>
                  </a:cubicBezTo>
                  <a:cubicBezTo>
                    <a:pt x="110" y="183"/>
                    <a:pt x="109" y="172"/>
                    <a:pt x="108" y="161"/>
                  </a:cubicBezTo>
                  <a:lnTo>
                    <a:pt x="149" y="161"/>
                  </a:lnTo>
                  <a:close/>
                  <a:moveTo>
                    <a:pt x="108" y="96"/>
                  </a:moveTo>
                  <a:cubicBezTo>
                    <a:pt x="109" y="85"/>
                    <a:pt x="110" y="75"/>
                    <a:pt x="111" y="66"/>
                  </a:cubicBezTo>
                  <a:cubicBezTo>
                    <a:pt x="146" y="66"/>
                    <a:pt x="146" y="66"/>
                    <a:pt x="146" y="66"/>
                  </a:cubicBezTo>
                  <a:cubicBezTo>
                    <a:pt x="147" y="75"/>
                    <a:pt x="148" y="85"/>
                    <a:pt x="149" y="96"/>
                  </a:cubicBezTo>
                  <a:lnTo>
                    <a:pt x="108" y="96"/>
                  </a:lnTo>
                  <a:close/>
                  <a:moveTo>
                    <a:pt x="129" y="12"/>
                  </a:moveTo>
                  <a:cubicBezTo>
                    <a:pt x="132" y="12"/>
                    <a:pt x="139" y="26"/>
                    <a:pt x="144" y="54"/>
                  </a:cubicBezTo>
                  <a:cubicBezTo>
                    <a:pt x="113" y="54"/>
                    <a:pt x="113" y="54"/>
                    <a:pt x="113" y="54"/>
                  </a:cubicBezTo>
                  <a:cubicBezTo>
                    <a:pt x="118" y="26"/>
                    <a:pt x="125" y="12"/>
                    <a:pt x="129" y="12"/>
                  </a:cubicBezTo>
                  <a:moveTo>
                    <a:pt x="112" y="15"/>
                  </a:moveTo>
                  <a:cubicBezTo>
                    <a:pt x="107" y="25"/>
                    <a:pt x="104" y="39"/>
                    <a:pt x="101" y="54"/>
                  </a:cubicBezTo>
                  <a:cubicBezTo>
                    <a:pt x="72" y="54"/>
                    <a:pt x="72" y="54"/>
                    <a:pt x="72" y="54"/>
                  </a:cubicBezTo>
                  <a:cubicBezTo>
                    <a:pt x="82" y="35"/>
                    <a:pt x="96" y="21"/>
                    <a:pt x="112" y="15"/>
                  </a:cubicBezTo>
                  <a:moveTo>
                    <a:pt x="99" y="192"/>
                  </a:moveTo>
                  <a:cubicBezTo>
                    <a:pt x="66" y="192"/>
                    <a:pt x="66" y="192"/>
                    <a:pt x="66" y="192"/>
                  </a:cubicBezTo>
                  <a:cubicBezTo>
                    <a:pt x="62" y="182"/>
                    <a:pt x="59" y="172"/>
                    <a:pt x="57" y="161"/>
                  </a:cubicBezTo>
                  <a:cubicBezTo>
                    <a:pt x="97" y="161"/>
                    <a:pt x="97" y="161"/>
                    <a:pt x="97" y="161"/>
                  </a:cubicBezTo>
                  <a:cubicBezTo>
                    <a:pt x="97" y="171"/>
                    <a:pt x="98" y="181"/>
                    <a:pt x="99" y="192"/>
                  </a:cubicBezTo>
                  <a:moveTo>
                    <a:pt x="97" y="96"/>
                  </a:moveTo>
                  <a:cubicBezTo>
                    <a:pt x="57" y="96"/>
                    <a:pt x="57" y="96"/>
                    <a:pt x="57" y="96"/>
                  </a:cubicBezTo>
                  <a:cubicBezTo>
                    <a:pt x="59" y="85"/>
                    <a:pt x="62" y="75"/>
                    <a:pt x="66" y="66"/>
                  </a:cubicBezTo>
                  <a:cubicBezTo>
                    <a:pt x="99" y="66"/>
                    <a:pt x="99" y="66"/>
                    <a:pt x="99" y="66"/>
                  </a:cubicBezTo>
                  <a:cubicBezTo>
                    <a:pt x="98" y="76"/>
                    <a:pt x="97" y="86"/>
                    <a:pt x="97" y="96"/>
                  </a:cubicBezTo>
                  <a:moveTo>
                    <a:pt x="80" y="23"/>
                  </a:moveTo>
                  <a:cubicBezTo>
                    <a:pt x="71" y="31"/>
                    <a:pt x="64" y="42"/>
                    <a:pt x="58" y="54"/>
                  </a:cubicBezTo>
                  <a:cubicBezTo>
                    <a:pt x="39" y="54"/>
                    <a:pt x="39" y="54"/>
                    <a:pt x="39" y="54"/>
                  </a:cubicBezTo>
                  <a:cubicBezTo>
                    <a:pt x="50" y="41"/>
                    <a:pt x="64" y="30"/>
                    <a:pt x="80" y="23"/>
                  </a:cubicBezTo>
                  <a:moveTo>
                    <a:pt x="14" y="108"/>
                  </a:moveTo>
                  <a:cubicBezTo>
                    <a:pt x="43" y="108"/>
                    <a:pt x="43" y="108"/>
                    <a:pt x="43" y="108"/>
                  </a:cubicBezTo>
                  <a:cubicBezTo>
                    <a:pt x="43" y="115"/>
                    <a:pt x="42" y="122"/>
                    <a:pt x="42" y="129"/>
                  </a:cubicBezTo>
                  <a:cubicBezTo>
                    <a:pt x="42" y="136"/>
                    <a:pt x="43" y="142"/>
                    <a:pt x="43" y="149"/>
                  </a:cubicBezTo>
                  <a:cubicBezTo>
                    <a:pt x="14" y="149"/>
                    <a:pt x="14" y="149"/>
                    <a:pt x="14" y="149"/>
                  </a:cubicBezTo>
                  <a:cubicBezTo>
                    <a:pt x="13" y="142"/>
                    <a:pt x="12" y="136"/>
                    <a:pt x="12" y="129"/>
                  </a:cubicBezTo>
                  <a:cubicBezTo>
                    <a:pt x="12" y="122"/>
                    <a:pt x="13" y="115"/>
                    <a:pt x="14" y="108"/>
                  </a:cubicBezTo>
                  <a:moveTo>
                    <a:pt x="39" y="203"/>
                  </a:moveTo>
                  <a:cubicBezTo>
                    <a:pt x="58" y="203"/>
                    <a:pt x="58" y="203"/>
                    <a:pt x="58" y="203"/>
                  </a:cubicBezTo>
                  <a:cubicBezTo>
                    <a:pt x="64" y="215"/>
                    <a:pt x="71" y="226"/>
                    <a:pt x="80" y="234"/>
                  </a:cubicBezTo>
                  <a:cubicBezTo>
                    <a:pt x="64" y="227"/>
                    <a:pt x="50" y="217"/>
                    <a:pt x="39" y="203"/>
                  </a:cubicBezTo>
                  <a:moveTo>
                    <a:pt x="72" y="203"/>
                  </a:moveTo>
                  <a:cubicBezTo>
                    <a:pt x="101" y="203"/>
                    <a:pt x="101" y="203"/>
                    <a:pt x="101" y="203"/>
                  </a:cubicBezTo>
                  <a:cubicBezTo>
                    <a:pt x="104" y="219"/>
                    <a:pt x="107" y="232"/>
                    <a:pt x="112" y="242"/>
                  </a:cubicBezTo>
                  <a:cubicBezTo>
                    <a:pt x="96" y="236"/>
                    <a:pt x="82" y="223"/>
                    <a:pt x="72" y="203"/>
                  </a:cubicBezTo>
                  <a:moveTo>
                    <a:pt x="129" y="245"/>
                  </a:moveTo>
                  <a:cubicBezTo>
                    <a:pt x="125" y="245"/>
                    <a:pt x="118" y="231"/>
                    <a:pt x="113" y="203"/>
                  </a:cubicBezTo>
                  <a:cubicBezTo>
                    <a:pt x="144" y="203"/>
                    <a:pt x="144" y="203"/>
                    <a:pt x="144" y="203"/>
                  </a:cubicBezTo>
                  <a:cubicBezTo>
                    <a:pt x="139" y="231"/>
                    <a:pt x="132" y="245"/>
                    <a:pt x="129" y="245"/>
                  </a:cubicBezTo>
                  <a:moveTo>
                    <a:pt x="145" y="242"/>
                  </a:moveTo>
                  <a:cubicBezTo>
                    <a:pt x="150" y="232"/>
                    <a:pt x="154" y="219"/>
                    <a:pt x="156" y="203"/>
                  </a:cubicBezTo>
                  <a:cubicBezTo>
                    <a:pt x="186" y="203"/>
                    <a:pt x="186" y="203"/>
                    <a:pt x="186" y="203"/>
                  </a:cubicBezTo>
                  <a:cubicBezTo>
                    <a:pt x="175" y="223"/>
                    <a:pt x="161" y="236"/>
                    <a:pt x="145" y="242"/>
                  </a:cubicBezTo>
                  <a:moveTo>
                    <a:pt x="178" y="234"/>
                  </a:moveTo>
                  <a:cubicBezTo>
                    <a:pt x="186" y="226"/>
                    <a:pt x="193" y="215"/>
                    <a:pt x="199" y="203"/>
                  </a:cubicBezTo>
                  <a:cubicBezTo>
                    <a:pt x="218" y="203"/>
                    <a:pt x="218" y="203"/>
                    <a:pt x="218" y="203"/>
                  </a:cubicBezTo>
                  <a:cubicBezTo>
                    <a:pt x="207" y="217"/>
                    <a:pt x="193" y="227"/>
                    <a:pt x="178" y="234"/>
                  </a:cubicBezTo>
                  <a:moveTo>
                    <a:pt x="227" y="192"/>
                  </a:moveTo>
                  <a:cubicBezTo>
                    <a:pt x="204" y="192"/>
                    <a:pt x="204" y="192"/>
                    <a:pt x="204" y="192"/>
                  </a:cubicBezTo>
                  <a:cubicBezTo>
                    <a:pt x="207" y="182"/>
                    <a:pt x="210" y="172"/>
                    <a:pt x="212" y="161"/>
                  </a:cubicBezTo>
                  <a:cubicBezTo>
                    <a:pt x="241" y="161"/>
                    <a:pt x="241" y="161"/>
                    <a:pt x="241" y="161"/>
                  </a:cubicBezTo>
                  <a:cubicBezTo>
                    <a:pt x="237" y="172"/>
                    <a:pt x="233" y="182"/>
                    <a:pt x="227" y="192"/>
                  </a:cubicBezTo>
                  <a:moveTo>
                    <a:pt x="214" y="149"/>
                  </a:moveTo>
                  <a:cubicBezTo>
                    <a:pt x="215" y="142"/>
                    <a:pt x="215" y="136"/>
                    <a:pt x="215" y="129"/>
                  </a:cubicBezTo>
                  <a:cubicBezTo>
                    <a:pt x="215" y="122"/>
                    <a:pt x="215" y="115"/>
                    <a:pt x="214" y="108"/>
                  </a:cubicBezTo>
                  <a:cubicBezTo>
                    <a:pt x="243" y="108"/>
                    <a:pt x="243" y="108"/>
                    <a:pt x="243" y="108"/>
                  </a:cubicBezTo>
                  <a:cubicBezTo>
                    <a:pt x="245" y="115"/>
                    <a:pt x="245" y="122"/>
                    <a:pt x="245" y="129"/>
                  </a:cubicBezTo>
                  <a:cubicBezTo>
                    <a:pt x="245" y="136"/>
                    <a:pt x="245" y="142"/>
                    <a:pt x="243" y="149"/>
                  </a:cubicBezTo>
                  <a:lnTo>
                    <a:pt x="214" y="1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5" name="Freeform 77"/>
            <p:cNvSpPr>
              <a:spLocks/>
            </p:cNvSpPr>
            <p:nvPr/>
          </p:nvSpPr>
          <p:spPr bwMode="auto">
            <a:xfrm>
              <a:off x="8968244" y="3601812"/>
              <a:ext cx="73025" cy="125413"/>
            </a:xfrm>
            <a:custGeom>
              <a:avLst/>
              <a:gdLst>
                <a:gd name="T0" fmla="*/ 19 w 38"/>
                <a:gd name="T1" fmla="*/ 0 h 65"/>
                <a:gd name="T2" fmla="*/ 19 w 38"/>
                <a:gd name="T3" fmla="*/ 0 h 65"/>
                <a:gd name="T4" fmla="*/ 1 w 38"/>
                <a:gd name="T5" fmla="*/ 33 h 65"/>
                <a:gd name="T6" fmla="*/ 0 w 38"/>
                <a:gd name="T7" fmla="*/ 33 h 65"/>
                <a:gd name="T8" fmla="*/ 19 w 38"/>
                <a:gd name="T9" fmla="*/ 65 h 65"/>
                <a:gd name="T10" fmla="*/ 19 w 38"/>
                <a:gd name="T11" fmla="*/ 65 h 65"/>
                <a:gd name="T12" fmla="*/ 38 w 38"/>
                <a:gd name="T13" fmla="*/ 33 h 65"/>
                <a:gd name="T14" fmla="*/ 38 w 38"/>
                <a:gd name="T15" fmla="*/ 33 h 65"/>
                <a:gd name="T16" fmla="*/ 19 w 38"/>
                <a:gd name="T17"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65">
                  <a:moveTo>
                    <a:pt x="19" y="0"/>
                  </a:moveTo>
                  <a:cubicBezTo>
                    <a:pt x="19" y="0"/>
                    <a:pt x="19" y="0"/>
                    <a:pt x="19" y="0"/>
                  </a:cubicBezTo>
                  <a:cubicBezTo>
                    <a:pt x="19" y="18"/>
                    <a:pt x="13" y="33"/>
                    <a:pt x="1" y="33"/>
                  </a:cubicBezTo>
                  <a:cubicBezTo>
                    <a:pt x="0" y="33"/>
                    <a:pt x="0" y="33"/>
                    <a:pt x="0" y="33"/>
                  </a:cubicBezTo>
                  <a:cubicBezTo>
                    <a:pt x="13" y="33"/>
                    <a:pt x="19" y="47"/>
                    <a:pt x="19" y="65"/>
                  </a:cubicBezTo>
                  <a:cubicBezTo>
                    <a:pt x="19" y="65"/>
                    <a:pt x="19" y="65"/>
                    <a:pt x="19" y="65"/>
                  </a:cubicBezTo>
                  <a:cubicBezTo>
                    <a:pt x="19" y="47"/>
                    <a:pt x="25" y="33"/>
                    <a:pt x="38" y="33"/>
                  </a:cubicBezTo>
                  <a:cubicBezTo>
                    <a:pt x="38" y="33"/>
                    <a:pt x="38" y="33"/>
                    <a:pt x="38" y="33"/>
                  </a:cubicBezTo>
                  <a:cubicBezTo>
                    <a:pt x="25" y="33"/>
                    <a:pt x="19" y="18"/>
                    <a:pt x="1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6" name="Freeform 78"/>
            <p:cNvSpPr>
              <a:spLocks/>
            </p:cNvSpPr>
            <p:nvPr/>
          </p:nvSpPr>
          <p:spPr bwMode="auto">
            <a:xfrm>
              <a:off x="8471357" y="4009799"/>
              <a:ext cx="73025" cy="125413"/>
            </a:xfrm>
            <a:custGeom>
              <a:avLst/>
              <a:gdLst>
                <a:gd name="T0" fmla="*/ 19 w 38"/>
                <a:gd name="T1" fmla="*/ 0 h 65"/>
                <a:gd name="T2" fmla="*/ 19 w 38"/>
                <a:gd name="T3" fmla="*/ 0 h 65"/>
                <a:gd name="T4" fmla="*/ 0 w 38"/>
                <a:gd name="T5" fmla="*/ 32 h 65"/>
                <a:gd name="T6" fmla="*/ 0 w 38"/>
                <a:gd name="T7" fmla="*/ 32 h 65"/>
                <a:gd name="T8" fmla="*/ 19 w 38"/>
                <a:gd name="T9" fmla="*/ 65 h 65"/>
                <a:gd name="T10" fmla="*/ 19 w 38"/>
                <a:gd name="T11" fmla="*/ 65 h 65"/>
                <a:gd name="T12" fmla="*/ 37 w 38"/>
                <a:gd name="T13" fmla="*/ 32 h 65"/>
                <a:gd name="T14" fmla="*/ 38 w 38"/>
                <a:gd name="T15" fmla="*/ 32 h 65"/>
                <a:gd name="T16" fmla="*/ 19 w 38"/>
                <a:gd name="T17"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65">
                  <a:moveTo>
                    <a:pt x="19" y="0"/>
                  </a:moveTo>
                  <a:cubicBezTo>
                    <a:pt x="19" y="0"/>
                    <a:pt x="19" y="0"/>
                    <a:pt x="19" y="0"/>
                  </a:cubicBezTo>
                  <a:cubicBezTo>
                    <a:pt x="19" y="18"/>
                    <a:pt x="13" y="32"/>
                    <a:pt x="0" y="32"/>
                  </a:cubicBezTo>
                  <a:cubicBezTo>
                    <a:pt x="0" y="32"/>
                    <a:pt x="0" y="32"/>
                    <a:pt x="0" y="32"/>
                  </a:cubicBezTo>
                  <a:cubicBezTo>
                    <a:pt x="13" y="32"/>
                    <a:pt x="19" y="47"/>
                    <a:pt x="19" y="65"/>
                  </a:cubicBezTo>
                  <a:cubicBezTo>
                    <a:pt x="19" y="65"/>
                    <a:pt x="19" y="65"/>
                    <a:pt x="19" y="65"/>
                  </a:cubicBezTo>
                  <a:cubicBezTo>
                    <a:pt x="19" y="47"/>
                    <a:pt x="25" y="32"/>
                    <a:pt x="37" y="32"/>
                  </a:cubicBezTo>
                  <a:cubicBezTo>
                    <a:pt x="38" y="32"/>
                    <a:pt x="38" y="32"/>
                    <a:pt x="38" y="32"/>
                  </a:cubicBezTo>
                  <a:cubicBezTo>
                    <a:pt x="25" y="32"/>
                    <a:pt x="19" y="18"/>
                    <a:pt x="1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87" name="Oval 79"/>
          <p:cNvSpPr>
            <a:spLocks noChangeArrowheads="1"/>
          </p:cNvSpPr>
          <p:nvPr/>
        </p:nvSpPr>
        <p:spPr bwMode="auto">
          <a:xfrm>
            <a:off x="10720834" y="3662938"/>
            <a:ext cx="1058357" cy="1058357"/>
          </a:xfrm>
          <a:prstGeom prst="ellipse">
            <a:avLst/>
          </a:prstGeom>
          <a:solidFill>
            <a:srgbClr val="2EC4B6"/>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8" name="Freeform 80"/>
          <p:cNvSpPr>
            <a:spLocks noEditPoints="1"/>
          </p:cNvSpPr>
          <p:nvPr/>
        </p:nvSpPr>
        <p:spPr bwMode="auto">
          <a:xfrm>
            <a:off x="11012265" y="3902218"/>
            <a:ext cx="478562" cy="532247"/>
          </a:xfrm>
          <a:custGeom>
            <a:avLst/>
            <a:gdLst>
              <a:gd name="T0" fmla="*/ 227 w 257"/>
              <a:gd name="T1" fmla="*/ 79 h 285"/>
              <a:gd name="T2" fmla="*/ 227 w 257"/>
              <a:gd name="T3" fmla="*/ 75 h 285"/>
              <a:gd name="T4" fmla="*/ 200 w 257"/>
              <a:gd name="T5" fmla="*/ 48 h 285"/>
              <a:gd name="T6" fmla="*/ 194 w 257"/>
              <a:gd name="T7" fmla="*/ 48 h 285"/>
              <a:gd name="T8" fmla="*/ 162 w 257"/>
              <a:gd name="T9" fmla="*/ 23 h 285"/>
              <a:gd name="T10" fmla="*/ 129 w 257"/>
              <a:gd name="T11" fmla="*/ 0 h 285"/>
              <a:gd name="T12" fmla="*/ 99 w 257"/>
              <a:gd name="T13" fmla="*/ 20 h 285"/>
              <a:gd name="T14" fmla="*/ 107 w 257"/>
              <a:gd name="T15" fmla="*/ 33 h 285"/>
              <a:gd name="T16" fmla="*/ 91 w 257"/>
              <a:gd name="T17" fmla="*/ 26 h 285"/>
              <a:gd name="T18" fmla="*/ 81 w 257"/>
              <a:gd name="T19" fmla="*/ 24 h 285"/>
              <a:gd name="T20" fmla="*/ 50 w 257"/>
              <a:gd name="T21" fmla="*/ 54 h 285"/>
              <a:gd name="T22" fmla="*/ 50 w 257"/>
              <a:gd name="T23" fmla="*/ 55 h 285"/>
              <a:gd name="T24" fmla="*/ 43 w 257"/>
              <a:gd name="T25" fmla="*/ 54 h 285"/>
              <a:gd name="T26" fmla="*/ 23 w 257"/>
              <a:gd name="T27" fmla="*/ 73 h 285"/>
              <a:gd name="T28" fmla="*/ 24 w 257"/>
              <a:gd name="T29" fmla="*/ 80 h 285"/>
              <a:gd name="T30" fmla="*/ 0 w 257"/>
              <a:gd name="T31" fmla="*/ 122 h 285"/>
              <a:gd name="T32" fmla="*/ 47 w 257"/>
              <a:gd name="T33" fmla="*/ 170 h 285"/>
              <a:gd name="T34" fmla="*/ 68 w 257"/>
              <a:gd name="T35" fmla="*/ 165 h 285"/>
              <a:gd name="T36" fmla="*/ 68 w 257"/>
              <a:gd name="T37" fmla="*/ 165 h 285"/>
              <a:gd name="T38" fmla="*/ 114 w 257"/>
              <a:gd name="T39" fmla="*/ 216 h 285"/>
              <a:gd name="T40" fmla="*/ 114 w 257"/>
              <a:gd name="T41" fmla="*/ 254 h 285"/>
              <a:gd name="T42" fmla="*/ 108 w 257"/>
              <a:gd name="T43" fmla="*/ 268 h 285"/>
              <a:gd name="T44" fmla="*/ 95 w 257"/>
              <a:gd name="T45" fmla="*/ 271 h 285"/>
              <a:gd name="T46" fmla="*/ 80 w 257"/>
              <a:gd name="T47" fmla="*/ 285 h 285"/>
              <a:gd name="T48" fmla="*/ 89 w 257"/>
              <a:gd name="T49" fmla="*/ 285 h 285"/>
              <a:gd name="T50" fmla="*/ 167 w 257"/>
              <a:gd name="T51" fmla="*/ 285 h 285"/>
              <a:gd name="T52" fmla="*/ 176 w 257"/>
              <a:gd name="T53" fmla="*/ 285 h 285"/>
              <a:gd name="T54" fmla="*/ 161 w 257"/>
              <a:gd name="T55" fmla="*/ 271 h 285"/>
              <a:gd name="T56" fmla="*/ 148 w 257"/>
              <a:gd name="T57" fmla="*/ 268 h 285"/>
              <a:gd name="T58" fmla="*/ 142 w 257"/>
              <a:gd name="T59" fmla="*/ 254 h 285"/>
              <a:gd name="T60" fmla="*/ 142 w 257"/>
              <a:gd name="T61" fmla="*/ 168 h 285"/>
              <a:gd name="T62" fmla="*/ 158 w 257"/>
              <a:gd name="T63" fmla="*/ 174 h 285"/>
              <a:gd name="T64" fmla="*/ 180 w 257"/>
              <a:gd name="T65" fmla="*/ 159 h 285"/>
              <a:gd name="T66" fmla="*/ 210 w 257"/>
              <a:gd name="T67" fmla="*/ 170 h 285"/>
              <a:gd name="T68" fmla="*/ 257 w 257"/>
              <a:gd name="T69" fmla="*/ 123 h 285"/>
              <a:gd name="T70" fmla="*/ 227 w 257"/>
              <a:gd name="T71" fmla="*/ 79 h 285"/>
              <a:gd name="T72" fmla="*/ 79 w 257"/>
              <a:gd name="T73" fmla="*/ 85 h 285"/>
              <a:gd name="T74" fmla="*/ 78 w 257"/>
              <a:gd name="T75" fmla="*/ 85 h 285"/>
              <a:gd name="T76" fmla="*/ 78 w 257"/>
              <a:gd name="T77" fmla="*/ 85 h 285"/>
              <a:gd name="T78" fmla="*/ 79 w 257"/>
              <a:gd name="T79" fmla="*/ 85 h 285"/>
              <a:gd name="T80" fmla="*/ 78 w 257"/>
              <a:gd name="T81" fmla="*/ 159 h 285"/>
              <a:gd name="T82" fmla="*/ 77 w 257"/>
              <a:gd name="T83" fmla="*/ 159 h 285"/>
              <a:gd name="T84" fmla="*/ 86 w 257"/>
              <a:gd name="T85" fmla="*/ 150 h 285"/>
              <a:gd name="T86" fmla="*/ 114 w 257"/>
              <a:gd name="T87" fmla="*/ 161 h 285"/>
              <a:gd name="T88" fmla="*/ 114 w 257"/>
              <a:gd name="T89" fmla="*/ 197 h 285"/>
              <a:gd name="T90" fmla="*/ 78 w 257"/>
              <a:gd name="T91" fmla="*/ 159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57" h="285">
                <a:moveTo>
                  <a:pt x="227" y="79"/>
                </a:moveTo>
                <a:cubicBezTo>
                  <a:pt x="227" y="78"/>
                  <a:pt x="227" y="77"/>
                  <a:pt x="227" y="75"/>
                </a:cubicBezTo>
                <a:cubicBezTo>
                  <a:pt x="227" y="60"/>
                  <a:pt x="215" y="48"/>
                  <a:pt x="200" y="48"/>
                </a:cubicBezTo>
                <a:cubicBezTo>
                  <a:pt x="198" y="48"/>
                  <a:pt x="196" y="48"/>
                  <a:pt x="194" y="48"/>
                </a:cubicBezTo>
                <a:cubicBezTo>
                  <a:pt x="190" y="34"/>
                  <a:pt x="177" y="23"/>
                  <a:pt x="162" y="23"/>
                </a:cubicBezTo>
                <a:cubicBezTo>
                  <a:pt x="157" y="10"/>
                  <a:pt x="144" y="0"/>
                  <a:pt x="129" y="0"/>
                </a:cubicBezTo>
                <a:cubicBezTo>
                  <a:pt x="115" y="0"/>
                  <a:pt x="95" y="14"/>
                  <a:pt x="99" y="20"/>
                </a:cubicBezTo>
                <a:cubicBezTo>
                  <a:pt x="103" y="27"/>
                  <a:pt x="107" y="33"/>
                  <a:pt x="107" y="33"/>
                </a:cubicBezTo>
                <a:cubicBezTo>
                  <a:pt x="91" y="26"/>
                  <a:pt x="91" y="26"/>
                  <a:pt x="91" y="26"/>
                </a:cubicBezTo>
                <a:cubicBezTo>
                  <a:pt x="88" y="25"/>
                  <a:pt x="84" y="24"/>
                  <a:pt x="81" y="24"/>
                </a:cubicBezTo>
                <a:cubicBezTo>
                  <a:pt x="64" y="24"/>
                  <a:pt x="50" y="38"/>
                  <a:pt x="50" y="54"/>
                </a:cubicBezTo>
                <a:cubicBezTo>
                  <a:pt x="50" y="55"/>
                  <a:pt x="50" y="55"/>
                  <a:pt x="50" y="55"/>
                </a:cubicBezTo>
                <a:cubicBezTo>
                  <a:pt x="48" y="54"/>
                  <a:pt x="46" y="54"/>
                  <a:pt x="43" y="54"/>
                </a:cubicBezTo>
                <a:cubicBezTo>
                  <a:pt x="32" y="54"/>
                  <a:pt x="23" y="62"/>
                  <a:pt x="23" y="73"/>
                </a:cubicBezTo>
                <a:cubicBezTo>
                  <a:pt x="23" y="76"/>
                  <a:pt x="24" y="78"/>
                  <a:pt x="24" y="80"/>
                </a:cubicBezTo>
                <a:cubicBezTo>
                  <a:pt x="10" y="88"/>
                  <a:pt x="0" y="104"/>
                  <a:pt x="0" y="122"/>
                </a:cubicBezTo>
                <a:cubicBezTo>
                  <a:pt x="0" y="148"/>
                  <a:pt x="21" y="170"/>
                  <a:pt x="47" y="170"/>
                </a:cubicBezTo>
                <a:cubicBezTo>
                  <a:pt x="55" y="170"/>
                  <a:pt x="62" y="168"/>
                  <a:pt x="68" y="165"/>
                </a:cubicBezTo>
                <a:cubicBezTo>
                  <a:pt x="68" y="165"/>
                  <a:pt x="68" y="165"/>
                  <a:pt x="68" y="165"/>
                </a:cubicBezTo>
                <a:cubicBezTo>
                  <a:pt x="114" y="216"/>
                  <a:pt x="114" y="216"/>
                  <a:pt x="114" y="216"/>
                </a:cubicBezTo>
                <a:cubicBezTo>
                  <a:pt x="114" y="254"/>
                  <a:pt x="114" y="254"/>
                  <a:pt x="114" y="254"/>
                </a:cubicBezTo>
                <a:cubicBezTo>
                  <a:pt x="114" y="259"/>
                  <a:pt x="111" y="266"/>
                  <a:pt x="108" y="268"/>
                </a:cubicBezTo>
                <a:cubicBezTo>
                  <a:pt x="99" y="271"/>
                  <a:pt x="99" y="271"/>
                  <a:pt x="95" y="271"/>
                </a:cubicBezTo>
                <a:cubicBezTo>
                  <a:pt x="80" y="271"/>
                  <a:pt x="80" y="285"/>
                  <a:pt x="80" y="285"/>
                </a:cubicBezTo>
                <a:cubicBezTo>
                  <a:pt x="89" y="285"/>
                  <a:pt x="89" y="285"/>
                  <a:pt x="89" y="285"/>
                </a:cubicBezTo>
                <a:cubicBezTo>
                  <a:pt x="167" y="285"/>
                  <a:pt x="167" y="285"/>
                  <a:pt x="167" y="285"/>
                </a:cubicBezTo>
                <a:cubicBezTo>
                  <a:pt x="176" y="285"/>
                  <a:pt x="176" y="285"/>
                  <a:pt x="176" y="285"/>
                </a:cubicBezTo>
                <a:cubicBezTo>
                  <a:pt x="176" y="285"/>
                  <a:pt x="176" y="271"/>
                  <a:pt x="161" y="271"/>
                </a:cubicBezTo>
                <a:cubicBezTo>
                  <a:pt x="157" y="271"/>
                  <a:pt x="157" y="271"/>
                  <a:pt x="148" y="268"/>
                </a:cubicBezTo>
                <a:cubicBezTo>
                  <a:pt x="145" y="266"/>
                  <a:pt x="142" y="259"/>
                  <a:pt x="142" y="254"/>
                </a:cubicBezTo>
                <a:cubicBezTo>
                  <a:pt x="142" y="168"/>
                  <a:pt x="142" y="168"/>
                  <a:pt x="142" y="168"/>
                </a:cubicBezTo>
                <a:cubicBezTo>
                  <a:pt x="147" y="172"/>
                  <a:pt x="152" y="174"/>
                  <a:pt x="158" y="174"/>
                </a:cubicBezTo>
                <a:cubicBezTo>
                  <a:pt x="168" y="174"/>
                  <a:pt x="176" y="168"/>
                  <a:pt x="180" y="159"/>
                </a:cubicBezTo>
                <a:cubicBezTo>
                  <a:pt x="188" y="166"/>
                  <a:pt x="199" y="170"/>
                  <a:pt x="210" y="170"/>
                </a:cubicBezTo>
                <a:cubicBezTo>
                  <a:pt x="236" y="170"/>
                  <a:pt x="257" y="149"/>
                  <a:pt x="257" y="123"/>
                </a:cubicBezTo>
                <a:cubicBezTo>
                  <a:pt x="257" y="103"/>
                  <a:pt x="244" y="86"/>
                  <a:pt x="227" y="79"/>
                </a:cubicBezTo>
                <a:moveTo>
                  <a:pt x="79" y="85"/>
                </a:moveTo>
                <a:cubicBezTo>
                  <a:pt x="79" y="85"/>
                  <a:pt x="79" y="85"/>
                  <a:pt x="78" y="85"/>
                </a:cubicBezTo>
                <a:cubicBezTo>
                  <a:pt x="78" y="85"/>
                  <a:pt x="78" y="85"/>
                  <a:pt x="78" y="85"/>
                </a:cubicBezTo>
                <a:cubicBezTo>
                  <a:pt x="78" y="85"/>
                  <a:pt x="78" y="85"/>
                  <a:pt x="79" y="85"/>
                </a:cubicBezTo>
                <a:moveTo>
                  <a:pt x="78" y="159"/>
                </a:moveTo>
                <a:cubicBezTo>
                  <a:pt x="77" y="159"/>
                  <a:pt x="77" y="159"/>
                  <a:pt x="77" y="159"/>
                </a:cubicBezTo>
                <a:cubicBezTo>
                  <a:pt x="81" y="156"/>
                  <a:pt x="84" y="153"/>
                  <a:pt x="86" y="150"/>
                </a:cubicBezTo>
                <a:cubicBezTo>
                  <a:pt x="94" y="156"/>
                  <a:pt x="103" y="160"/>
                  <a:pt x="114" y="161"/>
                </a:cubicBezTo>
                <a:cubicBezTo>
                  <a:pt x="114" y="197"/>
                  <a:pt x="114" y="197"/>
                  <a:pt x="114" y="197"/>
                </a:cubicBezTo>
                <a:lnTo>
                  <a:pt x="78" y="15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9" name="Freeform 84"/>
          <p:cNvSpPr>
            <a:spLocks/>
          </p:cNvSpPr>
          <p:nvPr/>
        </p:nvSpPr>
        <p:spPr bwMode="auto">
          <a:xfrm>
            <a:off x="6611317" y="5026727"/>
            <a:ext cx="1162660" cy="1165726"/>
          </a:xfrm>
          <a:custGeom>
            <a:avLst/>
            <a:gdLst>
              <a:gd name="T0" fmla="*/ 110 w 622"/>
              <a:gd name="T1" fmla="*/ 110 h 622"/>
              <a:gd name="T2" fmla="*/ 511 w 622"/>
              <a:gd name="T3" fmla="*/ 110 h 622"/>
              <a:gd name="T4" fmla="*/ 511 w 622"/>
              <a:gd name="T5" fmla="*/ 511 h 622"/>
              <a:gd name="T6" fmla="*/ 110 w 622"/>
              <a:gd name="T7" fmla="*/ 511 h 622"/>
              <a:gd name="T8" fmla="*/ 110 w 622"/>
              <a:gd name="T9" fmla="*/ 110 h 622"/>
            </a:gdLst>
            <a:ahLst/>
            <a:cxnLst>
              <a:cxn ang="0">
                <a:pos x="T0" y="T1"/>
              </a:cxn>
              <a:cxn ang="0">
                <a:pos x="T2" y="T3"/>
              </a:cxn>
              <a:cxn ang="0">
                <a:pos x="T4" y="T5"/>
              </a:cxn>
              <a:cxn ang="0">
                <a:pos x="T6" y="T7"/>
              </a:cxn>
              <a:cxn ang="0">
                <a:pos x="T8" y="T9"/>
              </a:cxn>
            </a:cxnLst>
            <a:rect l="0" t="0" r="r" b="b"/>
            <a:pathLst>
              <a:path w="622" h="622">
                <a:moveTo>
                  <a:pt x="110" y="110"/>
                </a:moveTo>
                <a:cubicBezTo>
                  <a:pt x="221" y="0"/>
                  <a:pt x="400" y="0"/>
                  <a:pt x="511" y="110"/>
                </a:cubicBezTo>
                <a:cubicBezTo>
                  <a:pt x="622" y="221"/>
                  <a:pt x="622" y="401"/>
                  <a:pt x="511" y="511"/>
                </a:cubicBezTo>
                <a:cubicBezTo>
                  <a:pt x="400" y="622"/>
                  <a:pt x="221" y="622"/>
                  <a:pt x="110" y="511"/>
                </a:cubicBezTo>
                <a:cubicBezTo>
                  <a:pt x="0" y="401"/>
                  <a:pt x="0" y="221"/>
                  <a:pt x="110" y="110"/>
                </a:cubicBezTo>
              </a:path>
            </a:pathLst>
          </a:custGeom>
          <a:solidFill>
            <a:srgbClr val="2EC4B6"/>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90" name="组合 89"/>
          <p:cNvGrpSpPr/>
          <p:nvPr/>
        </p:nvGrpSpPr>
        <p:grpSpPr>
          <a:xfrm>
            <a:off x="6916554" y="5431664"/>
            <a:ext cx="569060" cy="372724"/>
            <a:chOff x="6711951" y="5229224"/>
            <a:chExt cx="588963" cy="385761"/>
          </a:xfrm>
          <a:solidFill>
            <a:schemeClr val="bg1"/>
          </a:solidFill>
        </p:grpSpPr>
        <p:sp>
          <p:nvSpPr>
            <p:cNvPr id="91" name="Freeform 85"/>
            <p:cNvSpPr>
              <a:spLocks noEditPoints="1"/>
            </p:cNvSpPr>
            <p:nvPr/>
          </p:nvSpPr>
          <p:spPr bwMode="auto">
            <a:xfrm>
              <a:off x="6765926" y="5229224"/>
              <a:ext cx="534988" cy="341312"/>
            </a:xfrm>
            <a:custGeom>
              <a:avLst/>
              <a:gdLst>
                <a:gd name="T0" fmla="*/ 241 w 277"/>
                <a:gd name="T1" fmla="*/ 17 h 176"/>
                <a:gd name="T2" fmla="*/ 230 w 277"/>
                <a:gd name="T3" fmla="*/ 17 h 176"/>
                <a:gd name="T4" fmla="*/ 230 w 277"/>
                <a:gd name="T5" fmla="*/ 14 h 176"/>
                <a:gd name="T6" fmla="*/ 216 w 277"/>
                <a:gd name="T7" fmla="*/ 0 h 176"/>
                <a:gd name="T8" fmla="*/ 14 w 277"/>
                <a:gd name="T9" fmla="*/ 0 h 176"/>
                <a:gd name="T10" fmla="*/ 0 w 277"/>
                <a:gd name="T11" fmla="*/ 14 h 176"/>
                <a:gd name="T12" fmla="*/ 62 w 277"/>
                <a:gd name="T13" fmla="*/ 175 h 176"/>
                <a:gd name="T14" fmla="*/ 63 w 277"/>
                <a:gd name="T15" fmla="*/ 176 h 176"/>
                <a:gd name="T16" fmla="*/ 166 w 277"/>
                <a:gd name="T17" fmla="*/ 176 h 176"/>
                <a:gd name="T18" fmla="*/ 208 w 277"/>
                <a:gd name="T19" fmla="*/ 122 h 176"/>
                <a:gd name="T20" fmla="*/ 234 w 277"/>
                <a:gd name="T21" fmla="*/ 122 h 176"/>
                <a:gd name="T22" fmla="*/ 277 w 277"/>
                <a:gd name="T23" fmla="*/ 68 h 176"/>
                <a:gd name="T24" fmla="*/ 241 w 277"/>
                <a:gd name="T25" fmla="*/ 17 h 176"/>
                <a:gd name="T26" fmla="*/ 231 w 277"/>
                <a:gd name="T27" fmla="*/ 108 h 176"/>
                <a:gd name="T28" fmla="*/ 213 w 277"/>
                <a:gd name="T29" fmla="*/ 108 h 176"/>
                <a:gd name="T30" fmla="*/ 228 w 277"/>
                <a:gd name="T31" fmla="*/ 31 h 176"/>
                <a:gd name="T32" fmla="*/ 236 w 277"/>
                <a:gd name="T33" fmla="*/ 31 h 176"/>
                <a:gd name="T34" fmla="*/ 263 w 277"/>
                <a:gd name="T35" fmla="*/ 68 h 176"/>
                <a:gd name="T36" fmla="*/ 231 w 277"/>
                <a:gd name="T37" fmla="*/ 10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7" h="176">
                  <a:moveTo>
                    <a:pt x="241" y="17"/>
                  </a:moveTo>
                  <a:cubicBezTo>
                    <a:pt x="230" y="17"/>
                    <a:pt x="230" y="17"/>
                    <a:pt x="230" y="17"/>
                  </a:cubicBezTo>
                  <a:cubicBezTo>
                    <a:pt x="230" y="16"/>
                    <a:pt x="230" y="15"/>
                    <a:pt x="230" y="14"/>
                  </a:cubicBezTo>
                  <a:cubicBezTo>
                    <a:pt x="230" y="6"/>
                    <a:pt x="224" y="0"/>
                    <a:pt x="216" y="0"/>
                  </a:cubicBezTo>
                  <a:cubicBezTo>
                    <a:pt x="14" y="0"/>
                    <a:pt x="14" y="0"/>
                    <a:pt x="14" y="0"/>
                  </a:cubicBezTo>
                  <a:cubicBezTo>
                    <a:pt x="6" y="0"/>
                    <a:pt x="0" y="6"/>
                    <a:pt x="0" y="14"/>
                  </a:cubicBezTo>
                  <a:cubicBezTo>
                    <a:pt x="0" y="14"/>
                    <a:pt x="8" y="146"/>
                    <a:pt x="62" y="175"/>
                  </a:cubicBezTo>
                  <a:cubicBezTo>
                    <a:pt x="62" y="176"/>
                    <a:pt x="63" y="176"/>
                    <a:pt x="63" y="176"/>
                  </a:cubicBezTo>
                  <a:cubicBezTo>
                    <a:pt x="166" y="176"/>
                    <a:pt x="166" y="176"/>
                    <a:pt x="166" y="176"/>
                  </a:cubicBezTo>
                  <a:cubicBezTo>
                    <a:pt x="166" y="176"/>
                    <a:pt x="189" y="167"/>
                    <a:pt x="208" y="122"/>
                  </a:cubicBezTo>
                  <a:cubicBezTo>
                    <a:pt x="234" y="122"/>
                    <a:pt x="234" y="122"/>
                    <a:pt x="234" y="122"/>
                  </a:cubicBezTo>
                  <a:cubicBezTo>
                    <a:pt x="274" y="111"/>
                    <a:pt x="277" y="68"/>
                    <a:pt x="277" y="68"/>
                  </a:cubicBezTo>
                  <a:cubicBezTo>
                    <a:pt x="276" y="24"/>
                    <a:pt x="241" y="17"/>
                    <a:pt x="241" y="17"/>
                  </a:cubicBezTo>
                  <a:moveTo>
                    <a:pt x="231" y="108"/>
                  </a:moveTo>
                  <a:cubicBezTo>
                    <a:pt x="213" y="108"/>
                    <a:pt x="213" y="108"/>
                    <a:pt x="213" y="108"/>
                  </a:cubicBezTo>
                  <a:cubicBezTo>
                    <a:pt x="219" y="88"/>
                    <a:pt x="225" y="63"/>
                    <a:pt x="228" y="31"/>
                  </a:cubicBezTo>
                  <a:cubicBezTo>
                    <a:pt x="236" y="31"/>
                    <a:pt x="236" y="31"/>
                    <a:pt x="236" y="31"/>
                  </a:cubicBezTo>
                  <a:cubicBezTo>
                    <a:pt x="236" y="31"/>
                    <a:pt x="262" y="36"/>
                    <a:pt x="263" y="68"/>
                  </a:cubicBezTo>
                  <a:cubicBezTo>
                    <a:pt x="263" y="68"/>
                    <a:pt x="261" y="100"/>
                    <a:pt x="231" y="10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2" name="Freeform 86"/>
            <p:cNvSpPr>
              <a:spLocks/>
            </p:cNvSpPr>
            <p:nvPr/>
          </p:nvSpPr>
          <p:spPr bwMode="auto">
            <a:xfrm>
              <a:off x="6711951" y="5587998"/>
              <a:ext cx="552450" cy="26987"/>
            </a:xfrm>
            <a:custGeom>
              <a:avLst/>
              <a:gdLst>
                <a:gd name="T0" fmla="*/ 276 w 286"/>
                <a:gd name="T1" fmla="*/ 14 h 14"/>
                <a:gd name="T2" fmla="*/ 11 w 286"/>
                <a:gd name="T3" fmla="*/ 14 h 14"/>
                <a:gd name="T4" fmla="*/ 2 w 286"/>
                <a:gd name="T5" fmla="*/ 0 h 14"/>
                <a:gd name="T6" fmla="*/ 284 w 286"/>
                <a:gd name="T7" fmla="*/ 0 h 14"/>
                <a:gd name="T8" fmla="*/ 276 w 286"/>
                <a:gd name="T9" fmla="*/ 14 h 14"/>
              </a:gdLst>
              <a:ahLst/>
              <a:cxnLst>
                <a:cxn ang="0">
                  <a:pos x="T0" y="T1"/>
                </a:cxn>
                <a:cxn ang="0">
                  <a:pos x="T2" y="T3"/>
                </a:cxn>
                <a:cxn ang="0">
                  <a:pos x="T4" y="T5"/>
                </a:cxn>
                <a:cxn ang="0">
                  <a:pos x="T6" y="T7"/>
                </a:cxn>
                <a:cxn ang="0">
                  <a:pos x="T8" y="T9"/>
                </a:cxn>
              </a:cxnLst>
              <a:rect l="0" t="0" r="r" b="b"/>
              <a:pathLst>
                <a:path w="286" h="14">
                  <a:moveTo>
                    <a:pt x="276" y="14"/>
                  </a:moveTo>
                  <a:cubicBezTo>
                    <a:pt x="11" y="14"/>
                    <a:pt x="11" y="14"/>
                    <a:pt x="11" y="14"/>
                  </a:cubicBezTo>
                  <a:cubicBezTo>
                    <a:pt x="8" y="14"/>
                    <a:pt x="0" y="0"/>
                    <a:pt x="2" y="0"/>
                  </a:cubicBezTo>
                  <a:cubicBezTo>
                    <a:pt x="284" y="0"/>
                    <a:pt x="284" y="0"/>
                    <a:pt x="284" y="0"/>
                  </a:cubicBezTo>
                  <a:cubicBezTo>
                    <a:pt x="286" y="0"/>
                    <a:pt x="278" y="14"/>
                    <a:pt x="276" y="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93" name="Oval 87"/>
          <p:cNvSpPr>
            <a:spLocks noChangeArrowheads="1"/>
          </p:cNvSpPr>
          <p:nvPr/>
        </p:nvSpPr>
        <p:spPr bwMode="auto">
          <a:xfrm>
            <a:off x="8690397" y="5077344"/>
            <a:ext cx="1059892" cy="1062958"/>
          </a:xfrm>
          <a:prstGeom prst="ellipse">
            <a:avLst/>
          </a:prstGeom>
          <a:solidFill>
            <a:srgbClr val="2EC4B6"/>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94" name="组合 93"/>
          <p:cNvGrpSpPr/>
          <p:nvPr/>
        </p:nvGrpSpPr>
        <p:grpSpPr>
          <a:xfrm>
            <a:off x="8931211" y="5364174"/>
            <a:ext cx="592066" cy="461689"/>
            <a:chOff x="8450263" y="5159374"/>
            <a:chExt cx="612775" cy="477837"/>
          </a:xfrm>
          <a:solidFill>
            <a:schemeClr val="bg1"/>
          </a:solidFill>
        </p:grpSpPr>
        <p:sp>
          <p:nvSpPr>
            <p:cNvPr id="95" name="Freeform 88"/>
            <p:cNvSpPr>
              <a:spLocks/>
            </p:cNvSpPr>
            <p:nvPr/>
          </p:nvSpPr>
          <p:spPr bwMode="auto">
            <a:xfrm>
              <a:off x="8594726" y="5159374"/>
              <a:ext cx="312738" cy="125412"/>
            </a:xfrm>
            <a:custGeom>
              <a:avLst/>
              <a:gdLst>
                <a:gd name="T0" fmla="*/ 155 w 162"/>
                <a:gd name="T1" fmla="*/ 56 h 65"/>
                <a:gd name="T2" fmla="*/ 147 w 162"/>
                <a:gd name="T3" fmla="*/ 56 h 65"/>
                <a:gd name="T4" fmla="*/ 90 w 162"/>
                <a:gd name="T5" fmla="*/ 31 h 65"/>
                <a:gd name="T6" fmla="*/ 98 w 162"/>
                <a:gd name="T7" fmla="*/ 17 h 65"/>
                <a:gd name="T8" fmla="*/ 81 w 162"/>
                <a:gd name="T9" fmla="*/ 0 h 65"/>
                <a:gd name="T10" fmla="*/ 64 w 162"/>
                <a:gd name="T11" fmla="*/ 17 h 65"/>
                <a:gd name="T12" fmla="*/ 72 w 162"/>
                <a:gd name="T13" fmla="*/ 31 h 65"/>
                <a:gd name="T14" fmla="*/ 14 w 162"/>
                <a:gd name="T15" fmla="*/ 56 h 65"/>
                <a:gd name="T16" fmla="*/ 7 w 162"/>
                <a:gd name="T17" fmla="*/ 56 h 65"/>
                <a:gd name="T18" fmla="*/ 0 w 162"/>
                <a:gd name="T19" fmla="*/ 61 h 65"/>
                <a:gd name="T20" fmla="*/ 0 w 162"/>
                <a:gd name="T21" fmla="*/ 65 h 65"/>
                <a:gd name="T22" fmla="*/ 162 w 162"/>
                <a:gd name="T23" fmla="*/ 65 h 65"/>
                <a:gd name="T24" fmla="*/ 162 w 162"/>
                <a:gd name="T25" fmla="*/ 61 h 65"/>
                <a:gd name="T26" fmla="*/ 155 w 162"/>
                <a:gd name="T27" fmla="*/ 5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2" h="65">
                  <a:moveTo>
                    <a:pt x="155" y="56"/>
                  </a:moveTo>
                  <a:cubicBezTo>
                    <a:pt x="147" y="56"/>
                    <a:pt x="147" y="56"/>
                    <a:pt x="147" y="56"/>
                  </a:cubicBezTo>
                  <a:cubicBezTo>
                    <a:pt x="139" y="43"/>
                    <a:pt x="117" y="33"/>
                    <a:pt x="90" y="31"/>
                  </a:cubicBezTo>
                  <a:cubicBezTo>
                    <a:pt x="95" y="28"/>
                    <a:pt x="98" y="23"/>
                    <a:pt x="98" y="17"/>
                  </a:cubicBezTo>
                  <a:cubicBezTo>
                    <a:pt x="98" y="8"/>
                    <a:pt x="90" y="0"/>
                    <a:pt x="81" y="0"/>
                  </a:cubicBezTo>
                  <a:cubicBezTo>
                    <a:pt x="72" y="0"/>
                    <a:pt x="64" y="8"/>
                    <a:pt x="64" y="17"/>
                  </a:cubicBezTo>
                  <a:cubicBezTo>
                    <a:pt x="64" y="23"/>
                    <a:pt x="67" y="28"/>
                    <a:pt x="72" y="31"/>
                  </a:cubicBezTo>
                  <a:cubicBezTo>
                    <a:pt x="45" y="33"/>
                    <a:pt x="23" y="43"/>
                    <a:pt x="14" y="56"/>
                  </a:cubicBezTo>
                  <a:cubicBezTo>
                    <a:pt x="7" y="56"/>
                    <a:pt x="7" y="56"/>
                    <a:pt x="7" y="56"/>
                  </a:cubicBezTo>
                  <a:cubicBezTo>
                    <a:pt x="4" y="56"/>
                    <a:pt x="0" y="58"/>
                    <a:pt x="0" y="61"/>
                  </a:cubicBezTo>
                  <a:cubicBezTo>
                    <a:pt x="0" y="65"/>
                    <a:pt x="0" y="65"/>
                    <a:pt x="0" y="65"/>
                  </a:cubicBezTo>
                  <a:cubicBezTo>
                    <a:pt x="162" y="65"/>
                    <a:pt x="162" y="65"/>
                    <a:pt x="162" y="65"/>
                  </a:cubicBezTo>
                  <a:cubicBezTo>
                    <a:pt x="162" y="61"/>
                    <a:pt x="162" y="61"/>
                    <a:pt x="162" y="61"/>
                  </a:cubicBezTo>
                  <a:cubicBezTo>
                    <a:pt x="162" y="58"/>
                    <a:pt x="158" y="56"/>
                    <a:pt x="155" y="5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6" name="Freeform 89"/>
            <p:cNvSpPr>
              <a:spLocks noEditPoints="1"/>
            </p:cNvSpPr>
            <p:nvPr/>
          </p:nvSpPr>
          <p:spPr bwMode="auto">
            <a:xfrm>
              <a:off x="8450263" y="5307011"/>
              <a:ext cx="612775" cy="330200"/>
            </a:xfrm>
            <a:custGeom>
              <a:avLst/>
              <a:gdLst>
                <a:gd name="T0" fmla="*/ 308 w 317"/>
                <a:gd name="T1" fmla="*/ 18 h 170"/>
                <a:gd name="T2" fmla="*/ 283 w 317"/>
                <a:gd name="T3" fmla="*/ 4 h 170"/>
                <a:gd name="T4" fmla="*/ 242 w 317"/>
                <a:gd name="T5" fmla="*/ 25 h 170"/>
                <a:gd name="T6" fmla="*/ 227 w 317"/>
                <a:gd name="T7" fmla="*/ 13 h 170"/>
                <a:gd name="T8" fmla="*/ 228 w 317"/>
                <a:gd name="T9" fmla="*/ 7 h 170"/>
                <a:gd name="T10" fmla="*/ 221 w 317"/>
                <a:gd name="T11" fmla="*/ 0 h 170"/>
                <a:gd name="T12" fmla="*/ 197 w 317"/>
                <a:gd name="T13" fmla="*/ 0 h 170"/>
                <a:gd name="T14" fmla="*/ 112 w 317"/>
                <a:gd name="T15" fmla="*/ 0 h 170"/>
                <a:gd name="T16" fmla="*/ 89 w 317"/>
                <a:gd name="T17" fmla="*/ 0 h 170"/>
                <a:gd name="T18" fmla="*/ 82 w 317"/>
                <a:gd name="T19" fmla="*/ 7 h 170"/>
                <a:gd name="T20" fmla="*/ 82 w 317"/>
                <a:gd name="T21" fmla="*/ 13 h 170"/>
                <a:gd name="T22" fmla="*/ 53 w 317"/>
                <a:gd name="T23" fmla="*/ 41 h 170"/>
                <a:gd name="T24" fmla="*/ 52 w 317"/>
                <a:gd name="T25" fmla="*/ 40 h 170"/>
                <a:gd name="T26" fmla="*/ 27 w 317"/>
                <a:gd name="T27" fmla="*/ 9 h 170"/>
                <a:gd name="T28" fmla="*/ 0 w 317"/>
                <a:gd name="T29" fmla="*/ 9 h 170"/>
                <a:gd name="T30" fmla="*/ 26 w 317"/>
                <a:gd name="T31" fmla="*/ 56 h 170"/>
                <a:gd name="T32" fmla="*/ 41 w 317"/>
                <a:gd name="T33" fmla="*/ 85 h 170"/>
                <a:gd name="T34" fmla="*/ 41 w 317"/>
                <a:gd name="T35" fmla="*/ 85 h 170"/>
                <a:gd name="T36" fmla="*/ 94 w 317"/>
                <a:gd name="T37" fmla="*/ 153 h 170"/>
                <a:gd name="T38" fmla="*/ 95 w 317"/>
                <a:gd name="T39" fmla="*/ 163 h 170"/>
                <a:gd name="T40" fmla="*/ 102 w 317"/>
                <a:gd name="T41" fmla="*/ 170 h 170"/>
                <a:gd name="T42" fmla="*/ 207 w 317"/>
                <a:gd name="T43" fmla="*/ 170 h 170"/>
                <a:gd name="T44" fmla="*/ 214 w 317"/>
                <a:gd name="T45" fmla="*/ 163 h 170"/>
                <a:gd name="T46" fmla="*/ 215 w 317"/>
                <a:gd name="T47" fmla="*/ 153 h 170"/>
                <a:gd name="T48" fmla="*/ 257 w 317"/>
                <a:gd name="T49" fmla="*/ 117 h 170"/>
                <a:gd name="T50" fmla="*/ 259 w 317"/>
                <a:gd name="T51" fmla="*/ 117 h 170"/>
                <a:gd name="T52" fmla="*/ 260 w 317"/>
                <a:gd name="T53" fmla="*/ 117 h 170"/>
                <a:gd name="T54" fmla="*/ 284 w 317"/>
                <a:gd name="T55" fmla="*/ 110 h 170"/>
                <a:gd name="T56" fmla="*/ 284 w 317"/>
                <a:gd name="T57" fmla="*/ 110 h 170"/>
                <a:gd name="T58" fmla="*/ 313 w 317"/>
                <a:gd name="T59" fmla="*/ 70 h 170"/>
                <a:gd name="T60" fmla="*/ 308 w 317"/>
                <a:gd name="T61" fmla="*/ 18 h 170"/>
                <a:gd name="T62" fmla="*/ 302 w 317"/>
                <a:gd name="T63" fmla="*/ 69 h 170"/>
                <a:gd name="T64" fmla="*/ 278 w 317"/>
                <a:gd name="T65" fmla="*/ 100 h 170"/>
                <a:gd name="T66" fmla="*/ 264 w 317"/>
                <a:gd name="T67" fmla="*/ 105 h 170"/>
                <a:gd name="T68" fmla="*/ 268 w 317"/>
                <a:gd name="T69" fmla="*/ 80 h 170"/>
                <a:gd name="T70" fmla="*/ 252 w 317"/>
                <a:gd name="T71" fmla="*/ 35 h 170"/>
                <a:gd name="T72" fmla="*/ 252 w 317"/>
                <a:gd name="T73" fmla="*/ 32 h 170"/>
                <a:gd name="T74" fmla="*/ 283 w 317"/>
                <a:gd name="T75" fmla="*/ 16 h 170"/>
                <a:gd name="T76" fmla="*/ 299 w 317"/>
                <a:gd name="T77" fmla="*/ 25 h 170"/>
                <a:gd name="T78" fmla="*/ 302 w 317"/>
                <a:gd name="T79" fmla="*/ 69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17" h="170">
                  <a:moveTo>
                    <a:pt x="308" y="18"/>
                  </a:moveTo>
                  <a:cubicBezTo>
                    <a:pt x="301" y="9"/>
                    <a:pt x="293" y="4"/>
                    <a:pt x="283" y="4"/>
                  </a:cubicBezTo>
                  <a:cubicBezTo>
                    <a:pt x="265" y="3"/>
                    <a:pt x="247" y="20"/>
                    <a:pt x="242" y="25"/>
                  </a:cubicBezTo>
                  <a:cubicBezTo>
                    <a:pt x="238" y="21"/>
                    <a:pt x="233" y="17"/>
                    <a:pt x="227" y="13"/>
                  </a:cubicBezTo>
                  <a:cubicBezTo>
                    <a:pt x="228" y="7"/>
                    <a:pt x="228" y="7"/>
                    <a:pt x="228" y="7"/>
                  </a:cubicBezTo>
                  <a:cubicBezTo>
                    <a:pt x="228" y="3"/>
                    <a:pt x="225" y="0"/>
                    <a:pt x="221" y="0"/>
                  </a:cubicBezTo>
                  <a:cubicBezTo>
                    <a:pt x="197" y="0"/>
                    <a:pt x="197" y="0"/>
                    <a:pt x="197" y="0"/>
                  </a:cubicBezTo>
                  <a:cubicBezTo>
                    <a:pt x="112" y="0"/>
                    <a:pt x="112" y="0"/>
                    <a:pt x="112" y="0"/>
                  </a:cubicBezTo>
                  <a:cubicBezTo>
                    <a:pt x="89" y="0"/>
                    <a:pt x="89" y="0"/>
                    <a:pt x="89" y="0"/>
                  </a:cubicBezTo>
                  <a:cubicBezTo>
                    <a:pt x="85" y="0"/>
                    <a:pt x="82" y="3"/>
                    <a:pt x="82" y="7"/>
                  </a:cubicBezTo>
                  <a:cubicBezTo>
                    <a:pt x="82" y="13"/>
                    <a:pt x="82" y="13"/>
                    <a:pt x="82" y="13"/>
                  </a:cubicBezTo>
                  <a:cubicBezTo>
                    <a:pt x="70" y="21"/>
                    <a:pt x="60" y="31"/>
                    <a:pt x="53" y="41"/>
                  </a:cubicBezTo>
                  <a:cubicBezTo>
                    <a:pt x="53" y="41"/>
                    <a:pt x="53" y="41"/>
                    <a:pt x="52" y="40"/>
                  </a:cubicBezTo>
                  <a:cubicBezTo>
                    <a:pt x="43" y="19"/>
                    <a:pt x="27" y="9"/>
                    <a:pt x="27" y="9"/>
                  </a:cubicBezTo>
                  <a:cubicBezTo>
                    <a:pt x="0" y="9"/>
                    <a:pt x="0" y="9"/>
                    <a:pt x="0" y="9"/>
                  </a:cubicBezTo>
                  <a:cubicBezTo>
                    <a:pt x="0" y="9"/>
                    <a:pt x="27" y="26"/>
                    <a:pt x="26" y="56"/>
                  </a:cubicBezTo>
                  <a:cubicBezTo>
                    <a:pt x="25" y="83"/>
                    <a:pt x="41" y="85"/>
                    <a:pt x="41" y="85"/>
                  </a:cubicBezTo>
                  <a:cubicBezTo>
                    <a:pt x="41" y="85"/>
                    <a:pt x="41" y="85"/>
                    <a:pt x="41" y="85"/>
                  </a:cubicBezTo>
                  <a:cubicBezTo>
                    <a:pt x="44" y="113"/>
                    <a:pt x="64" y="138"/>
                    <a:pt x="94" y="153"/>
                  </a:cubicBezTo>
                  <a:cubicBezTo>
                    <a:pt x="95" y="163"/>
                    <a:pt x="95" y="163"/>
                    <a:pt x="95" y="163"/>
                  </a:cubicBezTo>
                  <a:cubicBezTo>
                    <a:pt x="95" y="167"/>
                    <a:pt x="98" y="170"/>
                    <a:pt x="102" y="170"/>
                  </a:cubicBezTo>
                  <a:cubicBezTo>
                    <a:pt x="207" y="170"/>
                    <a:pt x="207" y="170"/>
                    <a:pt x="207" y="170"/>
                  </a:cubicBezTo>
                  <a:cubicBezTo>
                    <a:pt x="211" y="170"/>
                    <a:pt x="214" y="167"/>
                    <a:pt x="214" y="163"/>
                  </a:cubicBezTo>
                  <a:cubicBezTo>
                    <a:pt x="215" y="153"/>
                    <a:pt x="215" y="153"/>
                    <a:pt x="215" y="153"/>
                  </a:cubicBezTo>
                  <a:cubicBezTo>
                    <a:pt x="233" y="144"/>
                    <a:pt x="248" y="132"/>
                    <a:pt x="257" y="117"/>
                  </a:cubicBezTo>
                  <a:cubicBezTo>
                    <a:pt x="258" y="117"/>
                    <a:pt x="258" y="117"/>
                    <a:pt x="259" y="117"/>
                  </a:cubicBezTo>
                  <a:cubicBezTo>
                    <a:pt x="259" y="117"/>
                    <a:pt x="260" y="117"/>
                    <a:pt x="260" y="117"/>
                  </a:cubicBezTo>
                  <a:cubicBezTo>
                    <a:pt x="269" y="117"/>
                    <a:pt x="282" y="111"/>
                    <a:pt x="284" y="110"/>
                  </a:cubicBezTo>
                  <a:cubicBezTo>
                    <a:pt x="284" y="110"/>
                    <a:pt x="284" y="110"/>
                    <a:pt x="284" y="110"/>
                  </a:cubicBezTo>
                  <a:cubicBezTo>
                    <a:pt x="311" y="94"/>
                    <a:pt x="313" y="74"/>
                    <a:pt x="313" y="70"/>
                  </a:cubicBezTo>
                  <a:cubicBezTo>
                    <a:pt x="317" y="44"/>
                    <a:pt x="315" y="28"/>
                    <a:pt x="308" y="18"/>
                  </a:cubicBezTo>
                  <a:moveTo>
                    <a:pt x="302" y="69"/>
                  </a:moveTo>
                  <a:cubicBezTo>
                    <a:pt x="302" y="69"/>
                    <a:pt x="301" y="86"/>
                    <a:pt x="278" y="100"/>
                  </a:cubicBezTo>
                  <a:cubicBezTo>
                    <a:pt x="276" y="101"/>
                    <a:pt x="269" y="103"/>
                    <a:pt x="264" y="105"/>
                  </a:cubicBezTo>
                  <a:cubicBezTo>
                    <a:pt x="267" y="97"/>
                    <a:pt x="268" y="88"/>
                    <a:pt x="268" y="80"/>
                  </a:cubicBezTo>
                  <a:cubicBezTo>
                    <a:pt x="268" y="63"/>
                    <a:pt x="262" y="48"/>
                    <a:pt x="252" y="35"/>
                  </a:cubicBezTo>
                  <a:cubicBezTo>
                    <a:pt x="252" y="34"/>
                    <a:pt x="252" y="33"/>
                    <a:pt x="252" y="32"/>
                  </a:cubicBezTo>
                  <a:cubicBezTo>
                    <a:pt x="258" y="26"/>
                    <a:pt x="271" y="15"/>
                    <a:pt x="283" y="16"/>
                  </a:cubicBezTo>
                  <a:cubicBezTo>
                    <a:pt x="289" y="16"/>
                    <a:pt x="294" y="19"/>
                    <a:pt x="299" y="25"/>
                  </a:cubicBezTo>
                  <a:cubicBezTo>
                    <a:pt x="306" y="35"/>
                    <a:pt x="303" y="61"/>
                    <a:pt x="302" y="6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97" name="Oval 90"/>
          <p:cNvSpPr>
            <a:spLocks noChangeArrowheads="1"/>
          </p:cNvSpPr>
          <p:nvPr/>
        </p:nvSpPr>
        <p:spPr bwMode="auto">
          <a:xfrm>
            <a:off x="10720393" y="5077344"/>
            <a:ext cx="1058357" cy="1062958"/>
          </a:xfrm>
          <a:prstGeom prst="ellipse">
            <a:avLst/>
          </a:prstGeom>
          <a:solidFill>
            <a:srgbClr val="2EC4B6"/>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8" name="Freeform 91"/>
          <p:cNvSpPr>
            <a:spLocks noEditPoints="1"/>
          </p:cNvSpPr>
          <p:nvPr/>
        </p:nvSpPr>
        <p:spPr bwMode="auto">
          <a:xfrm>
            <a:off x="11033299" y="5425528"/>
            <a:ext cx="434080" cy="435614"/>
          </a:xfrm>
          <a:custGeom>
            <a:avLst/>
            <a:gdLst>
              <a:gd name="T0" fmla="*/ 125 w 232"/>
              <a:gd name="T1" fmla="*/ 128 h 232"/>
              <a:gd name="T2" fmla="*/ 125 w 232"/>
              <a:gd name="T3" fmla="*/ 116 h 232"/>
              <a:gd name="T4" fmla="*/ 229 w 232"/>
              <a:gd name="T5" fmla="*/ 12 h 232"/>
              <a:gd name="T6" fmla="*/ 231 w 232"/>
              <a:gd name="T7" fmla="*/ 4 h 232"/>
              <a:gd name="T8" fmla="*/ 224 w 232"/>
              <a:gd name="T9" fmla="*/ 0 h 232"/>
              <a:gd name="T10" fmla="*/ 8 w 232"/>
              <a:gd name="T11" fmla="*/ 0 h 232"/>
              <a:gd name="T12" fmla="*/ 2 w 232"/>
              <a:gd name="T13" fmla="*/ 4 h 232"/>
              <a:gd name="T14" fmla="*/ 3 w 232"/>
              <a:gd name="T15" fmla="*/ 12 h 232"/>
              <a:gd name="T16" fmla="*/ 107 w 232"/>
              <a:gd name="T17" fmla="*/ 116 h 232"/>
              <a:gd name="T18" fmla="*/ 107 w 232"/>
              <a:gd name="T19" fmla="*/ 128 h 232"/>
              <a:gd name="T20" fmla="*/ 107 w 232"/>
              <a:gd name="T21" fmla="*/ 205 h 232"/>
              <a:gd name="T22" fmla="*/ 94 w 232"/>
              <a:gd name="T23" fmla="*/ 218 h 232"/>
              <a:gd name="T24" fmla="*/ 62 w 232"/>
              <a:gd name="T25" fmla="*/ 218 h 232"/>
              <a:gd name="T26" fmla="*/ 55 w 232"/>
              <a:gd name="T27" fmla="*/ 225 h 232"/>
              <a:gd name="T28" fmla="*/ 55 w 232"/>
              <a:gd name="T29" fmla="*/ 225 h 232"/>
              <a:gd name="T30" fmla="*/ 62 w 232"/>
              <a:gd name="T31" fmla="*/ 232 h 232"/>
              <a:gd name="T32" fmla="*/ 171 w 232"/>
              <a:gd name="T33" fmla="*/ 232 h 232"/>
              <a:gd name="T34" fmla="*/ 177 w 232"/>
              <a:gd name="T35" fmla="*/ 225 h 232"/>
              <a:gd name="T36" fmla="*/ 177 w 232"/>
              <a:gd name="T37" fmla="*/ 225 h 232"/>
              <a:gd name="T38" fmla="*/ 171 w 232"/>
              <a:gd name="T39" fmla="*/ 218 h 232"/>
              <a:gd name="T40" fmla="*/ 138 w 232"/>
              <a:gd name="T41" fmla="*/ 218 h 232"/>
              <a:gd name="T42" fmla="*/ 125 w 232"/>
              <a:gd name="T43" fmla="*/ 205 h 232"/>
              <a:gd name="T44" fmla="*/ 125 w 232"/>
              <a:gd name="T45" fmla="*/ 128 h 232"/>
              <a:gd name="T46" fmla="*/ 128 w 232"/>
              <a:gd name="T47" fmla="*/ 92 h 232"/>
              <a:gd name="T48" fmla="*/ 115 w 232"/>
              <a:gd name="T49" fmla="*/ 79 h 232"/>
              <a:gd name="T50" fmla="*/ 128 w 232"/>
              <a:gd name="T51" fmla="*/ 65 h 232"/>
              <a:gd name="T52" fmla="*/ 142 w 232"/>
              <a:gd name="T53" fmla="*/ 79 h 232"/>
              <a:gd name="T54" fmla="*/ 128 w 232"/>
              <a:gd name="T55" fmla="*/ 92 h 232"/>
              <a:gd name="T56" fmla="*/ 24 w 232"/>
              <a:gd name="T57" fmla="*/ 13 h 232"/>
              <a:gd name="T58" fmla="*/ 208 w 232"/>
              <a:gd name="T59" fmla="*/ 13 h 232"/>
              <a:gd name="T60" fmla="*/ 167 w 232"/>
              <a:gd name="T61" fmla="*/ 51 h 232"/>
              <a:gd name="T62" fmla="*/ 65 w 232"/>
              <a:gd name="T63" fmla="*/ 51 h 232"/>
              <a:gd name="T64" fmla="*/ 24 w 232"/>
              <a:gd name="T65" fmla="*/ 1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2" h="232">
                <a:moveTo>
                  <a:pt x="125" y="128"/>
                </a:moveTo>
                <a:cubicBezTo>
                  <a:pt x="125" y="116"/>
                  <a:pt x="125" y="116"/>
                  <a:pt x="125" y="116"/>
                </a:cubicBezTo>
                <a:cubicBezTo>
                  <a:pt x="229" y="12"/>
                  <a:pt x="229" y="12"/>
                  <a:pt x="229" y="12"/>
                </a:cubicBezTo>
                <a:cubicBezTo>
                  <a:pt x="231" y="10"/>
                  <a:pt x="232" y="7"/>
                  <a:pt x="231" y="4"/>
                </a:cubicBezTo>
                <a:cubicBezTo>
                  <a:pt x="230" y="1"/>
                  <a:pt x="227" y="0"/>
                  <a:pt x="224" y="0"/>
                </a:cubicBezTo>
                <a:cubicBezTo>
                  <a:pt x="8" y="0"/>
                  <a:pt x="8" y="0"/>
                  <a:pt x="8" y="0"/>
                </a:cubicBezTo>
                <a:cubicBezTo>
                  <a:pt x="5" y="0"/>
                  <a:pt x="3" y="1"/>
                  <a:pt x="2" y="4"/>
                </a:cubicBezTo>
                <a:cubicBezTo>
                  <a:pt x="0" y="7"/>
                  <a:pt x="1" y="10"/>
                  <a:pt x="3" y="12"/>
                </a:cubicBezTo>
                <a:cubicBezTo>
                  <a:pt x="107" y="116"/>
                  <a:pt x="107" y="116"/>
                  <a:pt x="107" y="116"/>
                </a:cubicBezTo>
                <a:cubicBezTo>
                  <a:pt x="107" y="128"/>
                  <a:pt x="107" y="128"/>
                  <a:pt x="107" y="128"/>
                </a:cubicBezTo>
                <a:cubicBezTo>
                  <a:pt x="107" y="205"/>
                  <a:pt x="107" y="205"/>
                  <a:pt x="107" y="205"/>
                </a:cubicBezTo>
                <a:cubicBezTo>
                  <a:pt x="107" y="212"/>
                  <a:pt x="101" y="218"/>
                  <a:pt x="94" y="218"/>
                </a:cubicBezTo>
                <a:cubicBezTo>
                  <a:pt x="62" y="218"/>
                  <a:pt x="62" y="218"/>
                  <a:pt x="62" y="218"/>
                </a:cubicBezTo>
                <a:cubicBezTo>
                  <a:pt x="58" y="218"/>
                  <a:pt x="55" y="221"/>
                  <a:pt x="55" y="225"/>
                </a:cubicBezTo>
                <a:cubicBezTo>
                  <a:pt x="55" y="225"/>
                  <a:pt x="55" y="225"/>
                  <a:pt x="55" y="225"/>
                </a:cubicBezTo>
                <a:cubicBezTo>
                  <a:pt x="55" y="229"/>
                  <a:pt x="58" y="232"/>
                  <a:pt x="62" y="232"/>
                </a:cubicBezTo>
                <a:cubicBezTo>
                  <a:pt x="171" y="232"/>
                  <a:pt x="171" y="232"/>
                  <a:pt x="171" y="232"/>
                </a:cubicBezTo>
                <a:cubicBezTo>
                  <a:pt x="174" y="232"/>
                  <a:pt x="177" y="229"/>
                  <a:pt x="177" y="225"/>
                </a:cubicBezTo>
                <a:cubicBezTo>
                  <a:pt x="177" y="225"/>
                  <a:pt x="177" y="225"/>
                  <a:pt x="177" y="225"/>
                </a:cubicBezTo>
                <a:cubicBezTo>
                  <a:pt x="177" y="221"/>
                  <a:pt x="174" y="218"/>
                  <a:pt x="171" y="218"/>
                </a:cubicBezTo>
                <a:cubicBezTo>
                  <a:pt x="138" y="218"/>
                  <a:pt x="138" y="218"/>
                  <a:pt x="138" y="218"/>
                </a:cubicBezTo>
                <a:cubicBezTo>
                  <a:pt x="131" y="218"/>
                  <a:pt x="125" y="212"/>
                  <a:pt x="125" y="205"/>
                </a:cubicBezTo>
                <a:lnTo>
                  <a:pt x="125" y="128"/>
                </a:lnTo>
                <a:close/>
                <a:moveTo>
                  <a:pt x="128" y="92"/>
                </a:moveTo>
                <a:cubicBezTo>
                  <a:pt x="121" y="92"/>
                  <a:pt x="115" y="86"/>
                  <a:pt x="115" y="79"/>
                </a:cubicBezTo>
                <a:cubicBezTo>
                  <a:pt x="115" y="72"/>
                  <a:pt x="121" y="65"/>
                  <a:pt x="128" y="65"/>
                </a:cubicBezTo>
                <a:cubicBezTo>
                  <a:pt x="135" y="65"/>
                  <a:pt x="142" y="72"/>
                  <a:pt x="142" y="79"/>
                </a:cubicBezTo>
                <a:cubicBezTo>
                  <a:pt x="142" y="86"/>
                  <a:pt x="135" y="92"/>
                  <a:pt x="128" y="92"/>
                </a:cubicBezTo>
                <a:moveTo>
                  <a:pt x="24" y="13"/>
                </a:moveTo>
                <a:cubicBezTo>
                  <a:pt x="208" y="13"/>
                  <a:pt x="208" y="13"/>
                  <a:pt x="208" y="13"/>
                </a:cubicBezTo>
                <a:cubicBezTo>
                  <a:pt x="167" y="51"/>
                  <a:pt x="167" y="51"/>
                  <a:pt x="167" y="51"/>
                </a:cubicBezTo>
                <a:cubicBezTo>
                  <a:pt x="65" y="51"/>
                  <a:pt x="65" y="51"/>
                  <a:pt x="65" y="51"/>
                </a:cubicBezTo>
                <a:lnTo>
                  <a:pt x="24" y="1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9" name="Oval 95"/>
          <p:cNvSpPr>
            <a:spLocks noChangeArrowheads="1"/>
          </p:cNvSpPr>
          <p:nvPr/>
        </p:nvSpPr>
        <p:spPr bwMode="auto">
          <a:xfrm>
            <a:off x="447820" y="5092684"/>
            <a:ext cx="1058357" cy="1062959"/>
          </a:xfrm>
          <a:prstGeom prst="ellipse">
            <a:avLst/>
          </a:prstGeom>
          <a:solidFill>
            <a:srgbClr val="2EC4B6"/>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0" name="Freeform 96"/>
          <p:cNvSpPr>
            <a:spLocks noEditPoints="1"/>
          </p:cNvSpPr>
          <p:nvPr/>
        </p:nvSpPr>
        <p:spPr bwMode="auto">
          <a:xfrm>
            <a:off x="805208" y="5304355"/>
            <a:ext cx="328244" cy="565991"/>
          </a:xfrm>
          <a:custGeom>
            <a:avLst/>
            <a:gdLst>
              <a:gd name="T0" fmla="*/ 76 w 176"/>
              <a:gd name="T1" fmla="*/ 71 h 302"/>
              <a:gd name="T2" fmla="*/ 73 w 176"/>
              <a:gd name="T3" fmla="*/ 31 h 302"/>
              <a:gd name="T4" fmla="*/ 73 w 176"/>
              <a:gd name="T5" fmla="*/ 31 h 302"/>
              <a:gd name="T6" fmla="*/ 73 w 176"/>
              <a:gd name="T7" fmla="*/ 31 h 302"/>
              <a:gd name="T8" fmla="*/ 5 w 176"/>
              <a:gd name="T9" fmla="*/ 0 h 302"/>
              <a:gd name="T10" fmla="*/ 0 w 176"/>
              <a:gd name="T11" fmla="*/ 12 h 302"/>
              <a:gd name="T12" fmla="*/ 60 w 176"/>
              <a:gd name="T13" fmla="*/ 39 h 302"/>
              <a:gd name="T14" fmla="*/ 63 w 176"/>
              <a:gd name="T15" fmla="*/ 71 h 302"/>
              <a:gd name="T16" fmla="*/ 8 w 176"/>
              <a:gd name="T17" fmla="*/ 71 h 302"/>
              <a:gd name="T18" fmla="*/ 25 w 176"/>
              <a:gd name="T19" fmla="*/ 289 h 302"/>
              <a:gd name="T20" fmla="*/ 38 w 176"/>
              <a:gd name="T21" fmla="*/ 302 h 302"/>
              <a:gd name="T22" fmla="*/ 147 w 176"/>
              <a:gd name="T23" fmla="*/ 302 h 302"/>
              <a:gd name="T24" fmla="*/ 160 w 176"/>
              <a:gd name="T25" fmla="*/ 289 h 302"/>
              <a:gd name="T26" fmla="*/ 176 w 176"/>
              <a:gd name="T27" fmla="*/ 71 h 302"/>
              <a:gd name="T28" fmla="*/ 76 w 176"/>
              <a:gd name="T29" fmla="*/ 71 h 302"/>
              <a:gd name="T30" fmla="*/ 26 w 176"/>
              <a:gd name="T31" fmla="*/ 135 h 302"/>
              <a:gd name="T32" fmla="*/ 22 w 176"/>
              <a:gd name="T33" fmla="*/ 85 h 302"/>
              <a:gd name="T34" fmla="*/ 64 w 176"/>
              <a:gd name="T35" fmla="*/ 85 h 302"/>
              <a:gd name="T36" fmla="*/ 70 w 176"/>
              <a:gd name="T37" fmla="*/ 146 h 302"/>
              <a:gd name="T38" fmla="*/ 26 w 176"/>
              <a:gd name="T39" fmla="*/ 135 h 302"/>
              <a:gd name="T40" fmla="*/ 157 w 176"/>
              <a:gd name="T41" fmla="*/ 155 h 302"/>
              <a:gd name="T42" fmla="*/ 120 w 176"/>
              <a:gd name="T43" fmla="*/ 148 h 302"/>
              <a:gd name="T44" fmla="*/ 83 w 176"/>
              <a:gd name="T45" fmla="*/ 147 h 302"/>
              <a:gd name="T46" fmla="*/ 78 w 176"/>
              <a:gd name="T47" fmla="*/ 85 h 302"/>
              <a:gd name="T48" fmla="*/ 163 w 176"/>
              <a:gd name="T49" fmla="*/ 85 h 302"/>
              <a:gd name="T50" fmla="*/ 157 w 176"/>
              <a:gd name="T51" fmla="*/ 155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6" h="302">
                <a:moveTo>
                  <a:pt x="76" y="71"/>
                </a:moveTo>
                <a:cubicBezTo>
                  <a:pt x="73" y="31"/>
                  <a:pt x="73" y="31"/>
                  <a:pt x="73" y="31"/>
                </a:cubicBezTo>
                <a:cubicBezTo>
                  <a:pt x="73" y="31"/>
                  <a:pt x="73" y="31"/>
                  <a:pt x="73" y="31"/>
                </a:cubicBezTo>
                <a:cubicBezTo>
                  <a:pt x="73" y="31"/>
                  <a:pt x="73" y="31"/>
                  <a:pt x="73" y="31"/>
                </a:cubicBezTo>
                <a:cubicBezTo>
                  <a:pt x="5" y="0"/>
                  <a:pt x="5" y="0"/>
                  <a:pt x="5" y="0"/>
                </a:cubicBezTo>
                <a:cubicBezTo>
                  <a:pt x="0" y="12"/>
                  <a:pt x="0" y="12"/>
                  <a:pt x="0" y="12"/>
                </a:cubicBezTo>
                <a:cubicBezTo>
                  <a:pt x="60" y="39"/>
                  <a:pt x="60" y="39"/>
                  <a:pt x="60" y="39"/>
                </a:cubicBezTo>
                <a:cubicBezTo>
                  <a:pt x="63" y="71"/>
                  <a:pt x="63" y="71"/>
                  <a:pt x="63" y="71"/>
                </a:cubicBezTo>
                <a:cubicBezTo>
                  <a:pt x="8" y="71"/>
                  <a:pt x="8" y="71"/>
                  <a:pt x="8" y="71"/>
                </a:cubicBezTo>
                <a:cubicBezTo>
                  <a:pt x="25" y="289"/>
                  <a:pt x="25" y="289"/>
                  <a:pt x="25" y="289"/>
                </a:cubicBezTo>
                <a:cubicBezTo>
                  <a:pt x="25" y="296"/>
                  <a:pt x="31" y="302"/>
                  <a:pt x="38" y="302"/>
                </a:cubicBezTo>
                <a:cubicBezTo>
                  <a:pt x="147" y="302"/>
                  <a:pt x="147" y="302"/>
                  <a:pt x="147" y="302"/>
                </a:cubicBezTo>
                <a:cubicBezTo>
                  <a:pt x="154" y="302"/>
                  <a:pt x="160" y="296"/>
                  <a:pt x="160" y="289"/>
                </a:cubicBezTo>
                <a:cubicBezTo>
                  <a:pt x="176" y="71"/>
                  <a:pt x="176" y="71"/>
                  <a:pt x="176" y="71"/>
                </a:cubicBezTo>
                <a:lnTo>
                  <a:pt x="76" y="71"/>
                </a:lnTo>
                <a:close/>
                <a:moveTo>
                  <a:pt x="26" y="135"/>
                </a:moveTo>
                <a:cubicBezTo>
                  <a:pt x="22" y="85"/>
                  <a:pt x="22" y="85"/>
                  <a:pt x="22" y="85"/>
                </a:cubicBezTo>
                <a:cubicBezTo>
                  <a:pt x="64" y="85"/>
                  <a:pt x="64" y="85"/>
                  <a:pt x="64" y="85"/>
                </a:cubicBezTo>
                <a:cubicBezTo>
                  <a:pt x="70" y="146"/>
                  <a:pt x="70" y="146"/>
                  <a:pt x="70" y="146"/>
                </a:cubicBezTo>
                <a:cubicBezTo>
                  <a:pt x="46" y="144"/>
                  <a:pt x="28" y="135"/>
                  <a:pt x="26" y="135"/>
                </a:cubicBezTo>
                <a:moveTo>
                  <a:pt x="157" y="155"/>
                </a:moveTo>
                <a:cubicBezTo>
                  <a:pt x="156" y="155"/>
                  <a:pt x="138" y="149"/>
                  <a:pt x="120" y="148"/>
                </a:cubicBezTo>
                <a:cubicBezTo>
                  <a:pt x="103" y="147"/>
                  <a:pt x="108" y="148"/>
                  <a:pt x="83" y="147"/>
                </a:cubicBezTo>
                <a:cubicBezTo>
                  <a:pt x="78" y="85"/>
                  <a:pt x="78" y="85"/>
                  <a:pt x="78" y="85"/>
                </a:cubicBezTo>
                <a:cubicBezTo>
                  <a:pt x="163" y="85"/>
                  <a:pt x="163" y="85"/>
                  <a:pt x="163" y="85"/>
                </a:cubicBezTo>
                <a:lnTo>
                  <a:pt x="157" y="15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1" name="Oval 97"/>
          <p:cNvSpPr>
            <a:spLocks noChangeArrowheads="1"/>
          </p:cNvSpPr>
          <p:nvPr/>
        </p:nvSpPr>
        <p:spPr bwMode="auto">
          <a:xfrm>
            <a:off x="2476282" y="5092684"/>
            <a:ext cx="1058357" cy="1062959"/>
          </a:xfrm>
          <a:prstGeom prst="ellipse">
            <a:avLst/>
          </a:prstGeom>
          <a:solidFill>
            <a:srgbClr val="2EC4B6"/>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102" name="组合 101"/>
          <p:cNvGrpSpPr/>
          <p:nvPr/>
        </p:nvGrpSpPr>
        <p:grpSpPr>
          <a:xfrm>
            <a:off x="2730901" y="5394853"/>
            <a:ext cx="552186" cy="463223"/>
            <a:chOff x="3203575" y="5191125"/>
            <a:chExt cx="571500" cy="479425"/>
          </a:xfrm>
          <a:solidFill>
            <a:schemeClr val="bg1"/>
          </a:solidFill>
        </p:grpSpPr>
        <p:sp>
          <p:nvSpPr>
            <p:cNvPr id="103" name="Rectangle 98"/>
            <p:cNvSpPr>
              <a:spLocks noChangeArrowheads="1"/>
            </p:cNvSpPr>
            <p:nvPr/>
          </p:nvSpPr>
          <p:spPr bwMode="auto">
            <a:xfrm>
              <a:off x="3241675" y="5191125"/>
              <a:ext cx="495300"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4" name="Freeform 99"/>
            <p:cNvSpPr>
              <a:spLocks/>
            </p:cNvSpPr>
            <p:nvPr/>
          </p:nvSpPr>
          <p:spPr bwMode="auto">
            <a:xfrm>
              <a:off x="3203575" y="5264150"/>
              <a:ext cx="571500" cy="147638"/>
            </a:xfrm>
            <a:custGeom>
              <a:avLst/>
              <a:gdLst>
                <a:gd name="T0" fmla="*/ 277 w 296"/>
                <a:gd name="T1" fmla="*/ 0 h 76"/>
                <a:gd name="T2" fmla="*/ 19 w 296"/>
                <a:gd name="T3" fmla="*/ 0 h 76"/>
                <a:gd name="T4" fmla="*/ 0 w 296"/>
                <a:gd name="T5" fmla="*/ 48 h 76"/>
                <a:gd name="T6" fmla="*/ 0 w 296"/>
                <a:gd name="T7" fmla="*/ 60 h 76"/>
                <a:gd name="T8" fmla="*/ 1 w 296"/>
                <a:gd name="T9" fmla="*/ 60 h 76"/>
                <a:gd name="T10" fmla="*/ 25 w 296"/>
                <a:gd name="T11" fmla="*/ 76 h 76"/>
                <a:gd name="T12" fmla="*/ 49 w 296"/>
                <a:gd name="T13" fmla="*/ 60 h 76"/>
                <a:gd name="T14" fmla="*/ 50 w 296"/>
                <a:gd name="T15" fmla="*/ 60 h 76"/>
                <a:gd name="T16" fmla="*/ 74 w 296"/>
                <a:gd name="T17" fmla="*/ 76 h 76"/>
                <a:gd name="T18" fmla="*/ 98 w 296"/>
                <a:gd name="T19" fmla="*/ 60 h 76"/>
                <a:gd name="T20" fmla="*/ 99 w 296"/>
                <a:gd name="T21" fmla="*/ 60 h 76"/>
                <a:gd name="T22" fmla="*/ 123 w 296"/>
                <a:gd name="T23" fmla="*/ 76 h 76"/>
                <a:gd name="T24" fmla="*/ 147 w 296"/>
                <a:gd name="T25" fmla="*/ 60 h 76"/>
                <a:gd name="T26" fmla="*/ 148 w 296"/>
                <a:gd name="T27" fmla="*/ 60 h 76"/>
                <a:gd name="T28" fmla="*/ 172 w 296"/>
                <a:gd name="T29" fmla="*/ 76 h 76"/>
                <a:gd name="T30" fmla="*/ 197 w 296"/>
                <a:gd name="T31" fmla="*/ 60 h 76"/>
                <a:gd name="T32" fmla="*/ 198 w 296"/>
                <a:gd name="T33" fmla="*/ 60 h 76"/>
                <a:gd name="T34" fmla="*/ 222 w 296"/>
                <a:gd name="T35" fmla="*/ 76 h 76"/>
                <a:gd name="T36" fmla="*/ 246 w 296"/>
                <a:gd name="T37" fmla="*/ 60 h 76"/>
                <a:gd name="T38" fmla="*/ 247 w 296"/>
                <a:gd name="T39" fmla="*/ 60 h 76"/>
                <a:gd name="T40" fmla="*/ 271 w 296"/>
                <a:gd name="T41" fmla="*/ 76 h 76"/>
                <a:gd name="T42" fmla="*/ 295 w 296"/>
                <a:gd name="T43" fmla="*/ 60 h 76"/>
                <a:gd name="T44" fmla="*/ 296 w 296"/>
                <a:gd name="T45" fmla="*/ 60 h 76"/>
                <a:gd name="T46" fmla="*/ 296 w 296"/>
                <a:gd name="T47" fmla="*/ 48 h 76"/>
                <a:gd name="T48" fmla="*/ 277 w 296"/>
                <a:gd name="T49"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6" h="76">
                  <a:moveTo>
                    <a:pt x="277" y="0"/>
                  </a:moveTo>
                  <a:cubicBezTo>
                    <a:pt x="19" y="0"/>
                    <a:pt x="19" y="0"/>
                    <a:pt x="19" y="0"/>
                  </a:cubicBezTo>
                  <a:cubicBezTo>
                    <a:pt x="0" y="48"/>
                    <a:pt x="0" y="48"/>
                    <a:pt x="0" y="48"/>
                  </a:cubicBezTo>
                  <a:cubicBezTo>
                    <a:pt x="0" y="60"/>
                    <a:pt x="0" y="60"/>
                    <a:pt x="0" y="60"/>
                  </a:cubicBezTo>
                  <a:cubicBezTo>
                    <a:pt x="1" y="60"/>
                    <a:pt x="1" y="60"/>
                    <a:pt x="1" y="60"/>
                  </a:cubicBezTo>
                  <a:cubicBezTo>
                    <a:pt x="3" y="69"/>
                    <a:pt x="13" y="76"/>
                    <a:pt x="25" y="76"/>
                  </a:cubicBezTo>
                  <a:cubicBezTo>
                    <a:pt x="36" y="76"/>
                    <a:pt x="46" y="69"/>
                    <a:pt x="49" y="60"/>
                  </a:cubicBezTo>
                  <a:cubicBezTo>
                    <a:pt x="50" y="60"/>
                    <a:pt x="50" y="60"/>
                    <a:pt x="50" y="60"/>
                  </a:cubicBezTo>
                  <a:cubicBezTo>
                    <a:pt x="52" y="69"/>
                    <a:pt x="62" y="76"/>
                    <a:pt x="74" y="76"/>
                  </a:cubicBezTo>
                  <a:cubicBezTo>
                    <a:pt x="86" y="76"/>
                    <a:pt x="96" y="69"/>
                    <a:pt x="98" y="60"/>
                  </a:cubicBezTo>
                  <a:cubicBezTo>
                    <a:pt x="99" y="60"/>
                    <a:pt x="99" y="60"/>
                    <a:pt x="99" y="60"/>
                  </a:cubicBezTo>
                  <a:cubicBezTo>
                    <a:pt x="101" y="69"/>
                    <a:pt x="111" y="76"/>
                    <a:pt x="123" y="76"/>
                  </a:cubicBezTo>
                  <a:cubicBezTo>
                    <a:pt x="135" y="76"/>
                    <a:pt x="145" y="69"/>
                    <a:pt x="147" y="60"/>
                  </a:cubicBezTo>
                  <a:cubicBezTo>
                    <a:pt x="148" y="60"/>
                    <a:pt x="148" y="60"/>
                    <a:pt x="148" y="60"/>
                  </a:cubicBezTo>
                  <a:cubicBezTo>
                    <a:pt x="151" y="69"/>
                    <a:pt x="161" y="76"/>
                    <a:pt x="172" y="76"/>
                  </a:cubicBezTo>
                  <a:cubicBezTo>
                    <a:pt x="184" y="76"/>
                    <a:pt x="194" y="69"/>
                    <a:pt x="197" y="60"/>
                  </a:cubicBezTo>
                  <a:cubicBezTo>
                    <a:pt x="198" y="60"/>
                    <a:pt x="198" y="60"/>
                    <a:pt x="198" y="60"/>
                  </a:cubicBezTo>
                  <a:cubicBezTo>
                    <a:pt x="200" y="69"/>
                    <a:pt x="210" y="76"/>
                    <a:pt x="222" y="76"/>
                  </a:cubicBezTo>
                  <a:cubicBezTo>
                    <a:pt x="234" y="76"/>
                    <a:pt x="243" y="69"/>
                    <a:pt x="246" y="60"/>
                  </a:cubicBezTo>
                  <a:cubicBezTo>
                    <a:pt x="247" y="60"/>
                    <a:pt x="247" y="60"/>
                    <a:pt x="247" y="60"/>
                  </a:cubicBezTo>
                  <a:cubicBezTo>
                    <a:pt x="249" y="69"/>
                    <a:pt x="259" y="76"/>
                    <a:pt x="271" y="76"/>
                  </a:cubicBezTo>
                  <a:cubicBezTo>
                    <a:pt x="283" y="76"/>
                    <a:pt x="293" y="69"/>
                    <a:pt x="295" y="60"/>
                  </a:cubicBezTo>
                  <a:cubicBezTo>
                    <a:pt x="296" y="60"/>
                    <a:pt x="296" y="60"/>
                    <a:pt x="296" y="60"/>
                  </a:cubicBezTo>
                  <a:cubicBezTo>
                    <a:pt x="296" y="48"/>
                    <a:pt x="296" y="48"/>
                    <a:pt x="296" y="48"/>
                  </a:cubicBezTo>
                  <a:lnTo>
                    <a:pt x="27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 name="Freeform 100"/>
            <p:cNvSpPr>
              <a:spLocks/>
            </p:cNvSpPr>
            <p:nvPr/>
          </p:nvSpPr>
          <p:spPr bwMode="auto">
            <a:xfrm>
              <a:off x="3203575" y="5429250"/>
              <a:ext cx="571500" cy="241300"/>
            </a:xfrm>
            <a:custGeom>
              <a:avLst/>
              <a:gdLst>
                <a:gd name="T0" fmla="*/ 337 w 360"/>
                <a:gd name="T1" fmla="*/ 135 h 152"/>
                <a:gd name="T2" fmla="*/ 337 w 360"/>
                <a:gd name="T3" fmla="*/ 0 h 152"/>
                <a:gd name="T4" fmla="*/ 301 w 360"/>
                <a:gd name="T5" fmla="*/ 0 h 152"/>
                <a:gd name="T6" fmla="*/ 301 w 360"/>
                <a:gd name="T7" fmla="*/ 87 h 152"/>
                <a:gd name="T8" fmla="*/ 146 w 360"/>
                <a:gd name="T9" fmla="*/ 87 h 152"/>
                <a:gd name="T10" fmla="*/ 146 w 360"/>
                <a:gd name="T11" fmla="*/ 0 h 152"/>
                <a:gd name="T12" fmla="*/ 127 w 360"/>
                <a:gd name="T13" fmla="*/ 0 h 152"/>
                <a:gd name="T14" fmla="*/ 127 w 360"/>
                <a:gd name="T15" fmla="*/ 135 h 152"/>
                <a:gd name="T16" fmla="*/ 59 w 360"/>
                <a:gd name="T17" fmla="*/ 135 h 152"/>
                <a:gd name="T18" fmla="*/ 59 w 360"/>
                <a:gd name="T19" fmla="*/ 0 h 152"/>
                <a:gd name="T20" fmla="*/ 24 w 360"/>
                <a:gd name="T21" fmla="*/ 0 h 152"/>
                <a:gd name="T22" fmla="*/ 24 w 360"/>
                <a:gd name="T23" fmla="*/ 135 h 152"/>
                <a:gd name="T24" fmla="*/ 0 w 360"/>
                <a:gd name="T25" fmla="*/ 135 h 152"/>
                <a:gd name="T26" fmla="*/ 0 w 360"/>
                <a:gd name="T27" fmla="*/ 152 h 152"/>
                <a:gd name="T28" fmla="*/ 360 w 360"/>
                <a:gd name="T29" fmla="*/ 152 h 152"/>
                <a:gd name="T30" fmla="*/ 360 w 360"/>
                <a:gd name="T31" fmla="*/ 135 h 152"/>
                <a:gd name="T32" fmla="*/ 337 w 360"/>
                <a:gd name="T33" fmla="*/ 135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0" h="152">
                  <a:moveTo>
                    <a:pt x="337" y="135"/>
                  </a:moveTo>
                  <a:lnTo>
                    <a:pt x="337" y="0"/>
                  </a:lnTo>
                  <a:lnTo>
                    <a:pt x="301" y="0"/>
                  </a:lnTo>
                  <a:lnTo>
                    <a:pt x="301" y="87"/>
                  </a:lnTo>
                  <a:lnTo>
                    <a:pt x="146" y="87"/>
                  </a:lnTo>
                  <a:lnTo>
                    <a:pt x="146" y="0"/>
                  </a:lnTo>
                  <a:lnTo>
                    <a:pt x="127" y="0"/>
                  </a:lnTo>
                  <a:lnTo>
                    <a:pt x="127" y="135"/>
                  </a:lnTo>
                  <a:lnTo>
                    <a:pt x="59" y="135"/>
                  </a:lnTo>
                  <a:lnTo>
                    <a:pt x="59" y="0"/>
                  </a:lnTo>
                  <a:lnTo>
                    <a:pt x="24" y="0"/>
                  </a:lnTo>
                  <a:lnTo>
                    <a:pt x="24" y="135"/>
                  </a:lnTo>
                  <a:lnTo>
                    <a:pt x="0" y="135"/>
                  </a:lnTo>
                  <a:lnTo>
                    <a:pt x="0" y="152"/>
                  </a:lnTo>
                  <a:lnTo>
                    <a:pt x="360" y="152"/>
                  </a:lnTo>
                  <a:lnTo>
                    <a:pt x="360" y="135"/>
                  </a:lnTo>
                  <a:lnTo>
                    <a:pt x="337" y="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06" name="Oval 101"/>
          <p:cNvSpPr>
            <a:spLocks noChangeArrowheads="1"/>
          </p:cNvSpPr>
          <p:nvPr/>
        </p:nvSpPr>
        <p:spPr bwMode="auto">
          <a:xfrm>
            <a:off x="4525688" y="5092684"/>
            <a:ext cx="1058357" cy="1062959"/>
          </a:xfrm>
          <a:prstGeom prst="ellipse">
            <a:avLst/>
          </a:prstGeom>
          <a:solidFill>
            <a:srgbClr val="2EC4B6"/>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107" name="组合 106"/>
          <p:cNvGrpSpPr/>
          <p:nvPr/>
        </p:nvGrpSpPr>
        <p:grpSpPr>
          <a:xfrm>
            <a:off x="4876941" y="5324295"/>
            <a:ext cx="408004" cy="550653"/>
            <a:chOff x="5056188" y="5118100"/>
            <a:chExt cx="422275" cy="569913"/>
          </a:xfrm>
          <a:solidFill>
            <a:schemeClr val="bg1"/>
          </a:solidFill>
        </p:grpSpPr>
        <p:sp>
          <p:nvSpPr>
            <p:cNvPr id="108" name="Freeform 102"/>
            <p:cNvSpPr>
              <a:spLocks/>
            </p:cNvSpPr>
            <p:nvPr/>
          </p:nvSpPr>
          <p:spPr bwMode="auto">
            <a:xfrm>
              <a:off x="5292725" y="5673725"/>
              <a:ext cx="0" cy="3175"/>
            </a:xfrm>
            <a:custGeom>
              <a:avLst/>
              <a:gdLst>
                <a:gd name="T0" fmla="*/ 0 h 2"/>
                <a:gd name="T1" fmla="*/ 2 h 2"/>
                <a:gd name="T2" fmla="*/ 0 h 2"/>
                <a:gd name="T3" fmla="*/ 0 h 2"/>
              </a:gdLst>
              <a:ahLst/>
              <a:cxnLst>
                <a:cxn ang="0">
                  <a:pos x="0" y="T0"/>
                </a:cxn>
                <a:cxn ang="0">
                  <a:pos x="0" y="T1"/>
                </a:cxn>
                <a:cxn ang="0">
                  <a:pos x="0" y="T2"/>
                </a:cxn>
                <a:cxn ang="0">
                  <a:pos x="0" y="T3"/>
                </a:cxn>
              </a:cxnLst>
              <a:rect l="0" t="0" r="r" b="b"/>
              <a:pathLst>
                <a:path h="2">
                  <a:moveTo>
                    <a:pt x="0" y="0"/>
                  </a:moveTo>
                  <a:lnTo>
                    <a:pt x="0" y="2"/>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 name="Rectangle 103"/>
            <p:cNvSpPr>
              <a:spLocks noChangeArrowheads="1"/>
            </p:cNvSpPr>
            <p:nvPr/>
          </p:nvSpPr>
          <p:spPr bwMode="auto">
            <a:xfrm>
              <a:off x="5111750" y="5118100"/>
              <a:ext cx="61912" cy="1079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 name="Freeform 104"/>
            <p:cNvSpPr>
              <a:spLocks noEditPoints="1"/>
            </p:cNvSpPr>
            <p:nvPr/>
          </p:nvSpPr>
          <p:spPr bwMode="auto">
            <a:xfrm>
              <a:off x="5056188" y="5245100"/>
              <a:ext cx="173037" cy="442913"/>
            </a:xfrm>
            <a:custGeom>
              <a:avLst/>
              <a:gdLst>
                <a:gd name="T0" fmla="*/ 70 w 90"/>
                <a:gd name="T1" fmla="*/ 21 h 228"/>
                <a:gd name="T2" fmla="*/ 62 w 90"/>
                <a:gd name="T3" fmla="*/ 0 h 228"/>
                <a:gd name="T4" fmla="*/ 29 w 90"/>
                <a:gd name="T5" fmla="*/ 0 h 228"/>
                <a:gd name="T6" fmla="*/ 20 w 90"/>
                <a:gd name="T7" fmla="*/ 21 h 228"/>
                <a:gd name="T8" fmla="*/ 0 w 90"/>
                <a:gd name="T9" fmla="*/ 52 h 228"/>
                <a:gd name="T10" fmla="*/ 0 w 90"/>
                <a:gd name="T11" fmla="*/ 217 h 228"/>
                <a:gd name="T12" fmla="*/ 11 w 90"/>
                <a:gd name="T13" fmla="*/ 228 h 228"/>
                <a:gd name="T14" fmla="*/ 80 w 90"/>
                <a:gd name="T15" fmla="*/ 228 h 228"/>
                <a:gd name="T16" fmla="*/ 90 w 90"/>
                <a:gd name="T17" fmla="*/ 217 h 228"/>
                <a:gd name="T18" fmla="*/ 90 w 90"/>
                <a:gd name="T19" fmla="*/ 52 h 228"/>
                <a:gd name="T20" fmla="*/ 70 w 90"/>
                <a:gd name="T21" fmla="*/ 21 h 228"/>
                <a:gd name="T22" fmla="*/ 76 w 90"/>
                <a:gd name="T23" fmla="*/ 177 h 228"/>
                <a:gd name="T24" fmla="*/ 14 w 90"/>
                <a:gd name="T25" fmla="*/ 177 h 228"/>
                <a:gd name="T26" fmla="*/ 14 w 90"/>
                <a:gd name="T27" fmla="*/ 80 h 228"/>
                <a:gd name="T28" fmla="*/ 76 w 90"/>
                <a:gd name="T29" fmla="*/ 80 h 228"/>
                <a:gd name="T30" fmla="*/ 76 w 90"/>
                <a:gd name="T31" fmla="*/ 17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 h="228">
                  <a:moveTo>
                    <a:pt x="70" y="21"/>
                  </a:moveTo>
                  <a:cubicBezTo>
                    <a:pt x="63" y="14"/>
                    <a:pt x="62" y="0"/>
                    <a:pt x="62" y="0"/>
                  </a:cubicBezTo>
                  <a:cubicBezTo>
                    <a:pt x="29" y="0"/>
                    <a:pt x="29" y="0"/>
                    <a:pt x="29" y="0"/>
                  </a:cubicBezTo>
                  <a:cubicBezTo>
                    <a:pt x="29" y="0"/>
                    <a:pt x="28" y="14"/>
                    <a:pt x="20" y="21"/>
                  </a:cubicBezTo>
                  <a:cubicBezTo>
                    <a:pt x="12" y="27"/>
                    <a:pt x="0" y="37"/>
                    <a:pt x="0" y="52"/>
                  </a:cubicBezTo>
                  <a:cubicBezTo>
                    <a:pt x="0" y="217"/>
                    <a:pt x="0" y="217"/>
                    <a:pt x="0" y="217"/>
                  </a:cubicBezTo>
                  <a:cubicBezTo>
                    <a:pt x="0" y="223"/>
                    <a:pt x="5" y="228"/>
                    <a:pt x="11" y="228"/>
                  </a:cubicBezTo>
                  <a:cubicBezTo>
                    <a:pt x="80" y="228"/>
                    <a:pt x="80" y="228"/>
                    <a:pt x="80" y="228"/>
                  </a:cubicBezTo>
                  <a:cubicBezTo>
                    <a:pt x="86" y="228"/>
                    <a:pt x="90" y="223"/>
                    <a:pt x="90" y="217"/>
                  </a:cubicBezTo>
                  <a:cubicBezTo>
                    <a:pt x="90" y="52"/>
                    <a:pt x="90" y="52"/>
                    <a:pt x="90" y="52"/>
                  </a:cubicBezTo>
                  <a:cubicBezTo>
                    <a:pt x="90" y="37"/>
                    <a:pt x="78" y="27"/>
                    <a:pt x="70" y="21"/>
                  </a:cubicBezTo>
                  <a:moveTo>
                    <a:pt x="76" y="177"/>
                  </a:moveTo>
                  <a:cubicBezTo>
                    <a:pt x="14" y="177"/>
                    <a:pt x="14" y="177"/>
                    <a:pt x="14" y="177"/>
                  </a:cubicBezTo>
                  <a:cubicBezTo>
                    <a:pt x="14" y="80"/>
                    <a:pt x="14" y="80"/>
                    <a:pt x="14" y="80"/>
                  </a:cubicBezTo>
                  <a:cubicBezTo>
                    <a:pt x="76" y="80"/>
                    <a:pt x="76" y="80"/>
                    <a:pt x="76" y="80"/>
                  </a:cubicBezTo>
                  <a:lnTo>
                    <a:pt x="76" y="1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1" name="Freeform 105"/>
            <p:cNvSpPr>
              <a:spLocks noEditPoints="1"/>
            </p:cNvSpPr>
            <p:nvPr/>
          </p:nvSpPr>
          <p:spPr bwMode="auto">
            <a:xfrm>
              <a:off x="5265738" y="5245100"/>
              <a:ext cx="212725" cy="442913"/>
            </a:xfrm>
            <a:custGeom>
              <a:avLst/>
              <a:gdLst>
                <a:gd name="T0" fmla="*/ 89 w 110"/>
                <a:gd name="T1" fmla="*/ 215 h 228"/>
                <a:gd name="T2" fmla="*/ 88 w 110"/>
                <a:gd name="T3" fmla="*/ 215 h 228"/>
                <a:gd name="T4" fmla="*/ 68 w 110"/>
                <a:gd name="T5" fmla="*/ 215 h 228"/>
                <a:gd name="T6" fmla="*/ 61 w 110"/>
                <a:gd name="T7" fmla="*/ 208 h 228"/>
                <a:gd name="T8" fmla="*/ 61 w 110"/>
                <a:gd name="T9" fmla="*/ 124 h 228"/>
                <a:gd name="T10" fmla="*/ 110 w 110"/>
                <a:gd name="T11" fmla="*/ 69 h 228"/>
                <a:gd name="T12" fmla="*/ 110 w 110"/>
                <a:gd name="T13" fmla="*/ 62 h 228"/>
                <a:gd name="T14" fmla="*/ 105 w 110"/>
                <a:gd name="T15" fmla="*/ 0 h 228"/>
                <a:gd name="T16" fmla="*/ 7 w 110"/>
                <a:gd name="T17" fmla="*/ 0 h 228"/>
                <a:gd name="T18" fmla="*/ 1 w 110"/>
                <a:gd name="T19" fmla="*/ 60 h 228"/>
                <a:gd name="T20" fmla="*/ 0 w 110"/>
                <a:gd name="T21" fmla="*/ 69 h 228"/>
                <a:gd name="T22" fmla="*/ 48 w 110"/>
                <a:gd name="T23" fmla="*/ 123 h 228"/>
                <a:gd name="T24" fmla="*/ 48 w 110"/>
                <a:gd name="T25" fmla="*/ 208 h 228"/>
                <a:gd name="T26" fmla="*/ 41 w 110"/>
                <a:gd name="T27" fmla="*/ 215 h 228"/>
                <a:gd name="T28" fmla="*/ 21 w 110"/>
                <a:gd name="T29" fmla="*/ 215 h 228"/>
                <a:gd name="T30" fmla="*/ 21 w 110"/>
                <a:gd name="T31" fmla="*/ 215 h 228"/>
                <a:gd name="T32" fmla="*/ 14 w 110"/>
                <a:gd name="T33" fmla="*/ 221 h 228"/>
                <a:gd name="T34" fmla="*/ 14 w 110"/>
                <a:gd name="T35" fmla="*/ 222 h 228"/>
                <a:gd name="T36" fmla="*/ 21 w 110"/>
                <a:gd name="T37" fmla="*/ 228 h 228"/>
                <a:gd name="T38" fmla="*/ 89 w 110"/>
                <a:gd name="T39" fmla="*/ 228 h 228"/>
                <a:gd name="T40" fmla="*/ 95 w 110"/>
                <a:gd name="T41" fmla="*/ 222 h 228"/>
                <a:gd name="T42" fmla="*/ 95 w 110"/>
                <a:gd name="T43" fmla="*/ 222 h 228"/>
                <a:gd name="T44" fmla="*/ 95 w 110"/>
                <a:gd name="T45" fmla="*/ 221 h 228"/>
                <a:gd name="T46" fmla="*/ 95 w 110"/>
                <a:gd name="T47" fmla="*/ 221 h 228"/>
                <a:gd name="T48" fmla="*/ 89 w 110"/>
                <a:gd name="T49" fmla="*/ 215 h 228"/>
                <a:gd name="T50" fmla="*/ 16 w 110"/>
                <a:gd name="T51" fmla="*/ 67 h 228"/>
                <a:gd name="T52" fmla="*/ 21 w 110"/>
                <a:gd name="T53" fmla="*/ 13 h 228"/>
                <a:gd name="T54" fmla="*/ 90 w 110"/>
                <a:gd name="T55" fmla="*/ 13 h 228"/>
                <a:gd name="T56" fmla="*/ 95 w 110"/>
                <a:gd name="T57" fmla="*/ 67 h 228"/>
                <a:gd name="T58" fmla="*/ 16 w 110"/>
                <a:gd name="T59" fmla="*/ 6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0" h="228">
                  <a:moveTo>
                    <a:pt x="89" y="215"/>
                  </a:moveTo>
                  <a:cubicBezTo>
                    <a:pt x="88" y="215"/>
                    <a:pt x="88" y="215"/>
                    <a:pt x="88" y="215"/>
                  </a:cubicBezTo>
                  <a:cubicBezTo>
                    <a:pt x="68" y="215"/>
                    <a:pt x="68" y="215"/>
                    <a:pt x="68" y="215"/>
                  </a:cubicBezTo>
                  <a:cubicBezTo>
                    <a:pt x="65" y="215"/>
                    <a:pt x="61" y="212"/>
                    <a:pt x="61" y="208"/>
                  </a:cubicBezTo>
                  <a:cubicBezTo>
                    <a:pt x="61" y="124"/>
                    <a:pt x="61" y="124"/>
                    <a:pt x="61" y="124"/>
                  </a:cubicBezTo>
                  <a:cubicBezTo>
                    <a:pt x="89" y="121"/>
                    <a:pt x="110" y="97"/>
                    <a:pt x="110" y="69"/>
                  </a:cubicBezTo>
                  <a:cubicBezTo>
                    <a:pt x="110" y="67"/>
                    <a:pt x="110" y="64"/>
                    <a:pt x="110" y="62"/>
                  </a:cubicBezTo>
                  <a:cubicBezTo>
                    <a:pt x="105" y="0"/>
                    <a:pt x="105" y="0"/>
                    <a:pt x="105" y="0"/>
                  </a:cubicBezTo>
                  <a:cubicBezTo>
                    <a:pt x="7" y="0"/>
                    <a:pt x="7" y="0"/>
                    <a:pt x="7" y="0"/>
                  </a:cubicBezTo>
                  <a:cubicBezTo>
                    <a:pt x="1" y="60"/>
                    <a:pt x="1" y="60"/>
                    <a:pt x="1" y="60"/>
                  </a:cubicBezTo>
                  <a:cubicBezTo>
                    <a:pt x="1" y="63"/>
                    <a:pt x="0" y="66"/>
                    <a:pt x="0" y="69"/>
                  </a:cubicBezTo>
                  <a:cubicBezTo>
                    <a:pt x="0" y="97"/>
                    <a:pt x="21" y="120"/>
                    <a:pt x="48" y="123"/>
                  </a:cubicBezTo>
                  <a:cubicBezTo>
                    <a:pt x="48" y="208"/>
                    <a:pt x="48" y="208"/>
                    <a:pt x="48" y="208"/>
                  </a:cubicBezTo>
                  <a:cubicBezTo>
                    <a:pt x="48" y="212"/>
                    <a:pt x="45" y="215"/>
                    <a:pt x="41" y="215"/>
                  </a:cubicBezTo>
                  <a:cubicBezTo>
                    <a:pt x="21" y="215"/>
                    <a:pt x="21" y="215"/>
                    <a:pt x="21" y="215"/>
                  </a:cubicBezTo>
                  <a:cubicBezTo>
                    <a:pt x="21" y="215"/>
                    <a:pt x="21" y="215"/>
                    <a:pt x="21" y="215"/>
                  </a:cubicBezTo>
                  <a:cubicBezTo>
                    <a:pt x="17" y="215"/>
                    <a:pt x="14" y="218"/>
                    <a:pt x="14" y="221"/>
                  </a:cubicBezTo>
                  <a:cubicBezTo>
                    <a:pt x="14" y="222"/>
                    <a:pt x="14" y="222"/>
                    <a:pt x="14" y="222"/>
                  </a:cubicBezTo>
                  <a:cubicBezTo>
                    <a:pt x="14" y="225"/>
                    <a:pt x="17" y="228"/>
                    <a:pt x="21" y="228"/>
                  </a:cubicBezTo>
                  <a:cubicBezTo>
                    <a:pt x="89" y="228"/>
                    <a:pt x="89" y="228"/>
                    <a:pt x="89" y="228"/>
                  </a:cubicBezTo>
                  <a:cubicBezTo>
                    <a:pt x="92" y="228"/>
                    <a:pt x="95" y="225"/>
                    <a:pt x="95" y="222"/>
                  </a:cubicBezTo>
                  <a:cubicBezTo>
                    <a:pt x="95" y="222"/>
                    <a:pt x="95" y="222"/>
                    <a:pt x="95" y="222"/>
                  </a:cubicBezTo>
                  <a:cubicBezTo>
                    <a:pt x="95" y="221"/>
                    <a:pt x="95" y="221"/>
                    <a:pt x="95" y="221"/>
                  </a:cubicBezTo>
                  <a:cubicBezTo>
                    <a:pt x="95" y="221"/>
                    <a:pt x="95" y="221"/>
                    <a:pt x="95" y="221"/>
                  </a:cubicBezTo>
                  <a:cubicBezTo>
                    <a:pt x="95" y="218"/>
                    <a:pt x="92" y="215"/>
                    <a:pt x="89" y="215"/>
                  </a:cubicBezTo>
                  <a:moveTo>
                    <a:pt x="16" y="67"/>
                  </a:moveTo>
                  <a:cubicBezTo>
                    <a:pt x="21" y="13"/>
                    <a:pt x="21" y="13"/>
                    <a:pt x="21" y="13"/>
                  </a:cubicBezTo>
                  <a:cubicBezTo>
                    <a:pt x="90" y="13"/>
                    <a:pt x="90" y="13"/>
                    <a:pt x="90" y="13"/>
                  </a:cubicBezTo>
                  <a:cubicBezTo>
                    <a:pt x="95" y="67"/>
                    <a:pt x="95" y="67"/>
                    <a:pt x="95" y="67"/>
                  </a:cubicBezTo>
                  <a:lnTo>
                    <a:pt x="16" y="6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12" name="矩形 111"/>
          <p:cNvSpPr/>
          <p:nvPr/>
        </p:nvSpPr>
        <p:spPr>
          <a:xfrm>
            <a:off x="405986" y="763932"/>
            <a:ext cx="11387746" cy="1064871"/>
          </a:xfrm>
          <a:prstGeom prst="rect">
            <a:avLst/>
          </a:prstGeom>
          <a:solidFill>
            <a:srgbClr val="2EC4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 name="Text Box 3"/>
          <p:cNvSpPr txBox="1">
            <a:spLocks noChangeArrowheads="1"/>
          </p:cNvSpPr>
          <p:nvPr/>
        </p:nvSpPr>
        <p:spPr bwMode="auto">
          <a:xfrm>
            <a:off x="598457" y="1011306"/>
            <a:ext cx="2709116"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1500">
                <a:solidFill>
                  <a:schemeClr val="tx1"/>
                </a:solidFill>
                <a:latin typeface="Arial" panose="020B0604020202020204" pitchFamily="34" charset="0"/>
                <a:ea typeface="宋体" panose="02010600030101010101" pitchFamily="2" charset="-122"/>
              </a:defRPr>
            </a:lvl1pPr>
            <a:lvl2pPr marL="742950" indent="-285750">
              <a:defRPr sz="1500">
                <a:solidFill>
                  <a:schemeClr val="tx1"/>
                </a:solidFill>
                <a:latin typeface="Arial" panose="020B0604020202020204" pitchFamily="34" charset="0"/>
                <a:ea typeface="宋体" panose="02010600030101010101" pitchFamily="2" charset="-122"/>
              </a:defRPr>
            </a:lvl2pPr>
            <a:lvl3pPr marL="1143000" indent="-228600">
              <a:defRPr sz="1500">
                <a:solidFill>
                  <a:schemeClr val="tx1"/>
                </a:solidFill>
                <a:latin typeface="Arial" panose="020B0604020202020204" pitchFamily="34" charset="0"/>
                <a:ea typeface="宋体" panose="02010600030101010101" pitchFamily="2" charset="-122"/>
              </a:defRPr>
            </a:lvl3pPr>
            <a:lvl4pPr marL="1600200" indent="-228600">
              <a:defRPr sz="1500">
                <a:solidFill>
                  <a:schemeClr val="tx1"/>
                </a:solidFill>
                <a:latin typeface="Arial" panose="020B0604020202020204" pitchFamily="34" charset="0"/>
                <a:ea typeface="宋体" panose="02010600030101010101" pitchFamily="2" charset="-122"/>
              </a:defRPr>
            </a:lvl4pPr>
            <a:lvl5pPr marL="2057400" indent="-22860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9pPr>
          </a:lstStyle>
          <a:p>
            <a:pPr eaLnBrk="1" hangingPunct="1">
              <a:lnSpc>
                <a:spcPct val="90000"/>
              </a:lnSpc>
              <a:buFont typeface="Arial" panose="020B0604020202020204" pitchFamily="34" charset="0"/>
              <a:buNone/>
            </a:pPr>
            <a:r>
              <a:rPr lang="zh-CN" altLang="en-US" sz="4800" dirty="0" smtClean="0">
                <a:solidFill>
                  <a:schemeClr val="bg1"/>
                </a:solidFill>
                <a:latin typeface="方正兰亭粗黑简体" panose="02000000000000000000" pitchFamily="2" charset="-122"/>
                <a:ea typeface="方正兰亭粗黑简体" panose="02000000000000000000" pitchFamily="2" charset="-122"/>
              </a:rPr>
              <a:t>赠送图标</a:t>
            </a:r>
            <a:endParaRPr lang="zh-CN" altLang="en-US" sz="4800" dirty="0">
              <a:solidFill>
                <a:schemeClr val="bg1"/>
              </a:solidFill>
              <a:latin typeface="方正兰亭粗黑简体" panose="02000000000000000000" pitchFamily="2" charset="-122"/>
              <a:ea typeface="方正兰亭粗黑简体" panose="02000000000000000000" pitchFamily="2" charset="-122"/>
            </a:endParaRPr>
          </a:p>
        </p:txBody>
      </p:sp>
      <p:sp>
        <p:nvSpPr>
          <p:cNvPr id="114" name="矩形 113"/>
          <p:cNvSpPr/>
          <p:nvPr/>
        </p:nvSpPr>
        <p:spPr>
          <a:xfrm>
            <a:off x="3416308" y="1220784"/>
            <a:ext cx="8223983" cy="477054"/>
          </a:xfrm>
          <a:prstGeom prst="rect">
            <a:avLst/>
          </a:prstGeom>
        </p:spPr>
        <p:txBody>
          <a:bodyPr wrap="none">
            <a:spAutoFit/>
          </a:bodyPr>
          <a:lstStyle/>
          <a:p>
            <a:pPr fontAlgn="base"/>
            <a:r>
              <a:rPr lang="en-US" altLang="zh-CN" sz="2500" dirty="0" smtClean="0">
                <a:solidFill>
                  <a:schemeClr val="bg1"/>
                </a:solidFill>
                <a:latin typeface="Microsoft YaHei" panose="020B0503020204020204" pitchFamily="34" charset="-122"/>
                <a:ea typeface="Microsoft YaHei" panose="020B0503020204020204" pitchFamily="34" charset="-122"/>
              </a:rPr>
              <a:t>500+</a:t>
            </a:r>
            <a:r>
              <a:rPr lang="zh-CN" altLang="en-US" sz="2500" dirty="0" smtClean="0">
                <a:solidFill>
                  <a:schemeClr val="bg1"/>
                </a:solidFill>
                <a:latin typeface="Microsoft YaHei" panose="020B0503020204020204" pitchFamily="34" charset="-122"/>
                <a:ea typeface="Microsoft YaHei" panose="020B0503020204020204" pitchFamily="34" charset="-122"/>
              </a:rPr>
              <a:t>超实用</a:t>
            </a:r>
            <a:r>
              <a:rPr lang="en-US" altLang="zh-CN" sz="2500" dirty="0" smtClean="0">
                <a:solidFill>
                  <a:schemeClr val="bg1"/>
                </a:solidFill>
                <a:latin typeface="Microsoft YaHei" panose="020B0503020204020204" pitchFamily="34" charset="-122"/>
                <a:ea typeface="Microsoft YaHei" panose="020B0503020204020204" pitchFamily="34" charset="-122"/>
              </a:rPr>
              <a:t>ICON</a:t>
            </a:r>
            <a:r>
              <a:rPr lang="zh-CN" altLang="en-US" sz="2500" dirty="0" smtClean="0">
                <a:solidFill>
                  <a:schemeClr val="bg1"/>
                </a:solidFill>
                <a:latin typeface="Microsoft YaHei" panose="020B0503020204020204" pitchFamily="34" charset="-122"/>
                <a:ea typeface="Microsoft YaHei" panose="020B0503020204020204" pitchFamily="34" charset="-122"/>
              </a:rPr>
              <a:t>集合，可随意编辑图形大小，更换颜色</a:t>
            </a:r>
            <a:endParaRPr lang="zh-CN" altLang="en-US" sz="2500" b="0" i="0" dirty="0">
              <a:solidFill>
                <a:schemeClr val="bg1"/>
              </a:solidFill>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079917520"/>
      </p:ext>
    </p:extLst>
  </p:cSld>
  <p:clrMapOvr>
    <a:masterClrMapping/>
  </p:clrMapOvr>
  <mc:AlternateContent xmlns:mc="http://schemas.openxmlformats.org/markup-compatibility/2006" xmlns:p14="http://schemas.microsoft.com/office/powerpoint/2010/main">
    <mc:Choice Requires="p14">
      <p:transition spd="slow" p14:dur="4000" advTm="0">
        <p14:vortex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13"/>
                                        </p:tgtEl>
                                        <p:attrNameLst>
                                          <p:attrName>style.visibility</p:attrName>
                                        </p:attrNameLst>
                                      </p:cBhvr>
                                      <p:to>
                                        <p:strVal val="visible"/>
                                      </p:to>
                                    </p:set>
                                    <p:anim calcmode="lin" valueType="num">
                                      <p:cBhvr>
                                        <p:cTn id="7" dur="750" fill="hold"/>
                                        <p:tgtEl>
                                          <p:spTgt spid="113"/>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113"/>
                                        </p:tgtEl>
                                        <p:attrNameLst>
                                          <p:attrName>ppt_y</p:attrName>
                                        </p:attrNameLst>
                                      </p:cBhvr>
                                      <p:tavLst>
                                        <p:tav tm="0">
                                          <p:val>
                                            <p:strVal val="#ppt_y"/>
                                          </p:val>
                                        </p:tav>
                                        <p:tav tm="100000">
                                          <p:val>
                                            <p:strVal val="#ppt_y"/>
                                          </p:val>
                                        </p:tav>
                                      </p:tavLst>
                                    </p:anim>
                                    <p:anim calcmode="lin" valueType="num">
                                      <p:cBhvr>
                                        <p:cTn id="9" dur="750" fill="hold"/>
                                        <p:tgtEl>
                                          <p:spTgt spid="113"/>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11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AutoShape 4"/>
          <p:cNvSpPr>
            <a:spLocks/>
          </p:cNvSpPr>
          <p:nvPr/>
        </p:nvSpPr>
        <p:spPr bwMode="auto">
          <a:xfrm>
            <a:off x="11319438" y="5381355"/>
            <a:ext cx="474295" cy="4764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13" name="AutoShape 5"/>
          <p:cNvSpPr>
            <a:spLocks/>
          </p:cNvSpPr>
          <p:nvPr/>
        </p:nvSpPr>
        <p:spPr bwMode="auto">
          <a:xfrm>
            <a:off x="10658892" y="5535121"/>
            <a:ext cx="93125" cy="1234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14" name="AutoShape 6"/>
          <p:cNvSpPr>
            <a:spLocks/>
          </p:cNvSpPr>
          <p:nvPr/>
        </p:nvSpPr>
        <p:spPr bwMode="auto">
          <a:xfrm>
            <a:off x="10323204" y="5413840"/>
            <a:ext cx="489454" cy="3984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nvGrpSpPr>
          <p:cNvPr id="115" name="Group 5"/>
          <p:cNvGrpSpPr/>
          <p:nvPr/>
        </p:nvGrpSpPr>
        <p:grpSpPr>
          <a:xfrm>
            <a:off x="9342910" y="5366728"/>
            <a:ext cx="489986" cy="490824"/>
            <a:chOff x="9145588" y="4435475"/>
            <a:chExt cx="464344" cy="465138"/>
          </a:xfrm>
          <a:solidFill>
            <a:srgbClr val="2EC4B6"/>
          </a:solidFill>
        </p:grpSpPr>
        <p:sp>
          <p:nvSpPr>
            <p:cNvPr id="116" name="AutoShape 7"/>
            <p:cNvSpPr>
              <a:spLocks/>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17" name="AutoShape 8"/>
            <p:cNvSpPr>
              <a:spLocks/>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18" name="AutoShape 9"/>
            <p:cNvSpPr>
              <a:spLocks/>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19" name="AutoShape 10"/>
            <p:cNvSpPr>
              <a:spLocks/>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20" name="AutoShape 11"/>
            <p:cNvSpPr>
              <a:spLocks/>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21" name="AutoShape 12"/>
            <p:cNvSpPr>
              <a:spLocks/>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22" name="AutoShape 13"/>
            <p:cNvSpPr>
              <a:spLocks/>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23" name="AutoShape 14"/>
            <p:cNvSpPr>
              <a:spLocks/>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24" name="AutoShape 15"/>
            <p:cNvSpPr>
              <a:spLocks/>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grpSp>
        <p:nvGrpSpPr>
          <p:cNvPr id="125" name="Group 15"/>
          <p:cNvGrpSpPr/>
          <p:nvPr/>
        </p:nvGrpSpPr>
        <p:grpSpPr>
          <a:xfrm>
            <a:off x="8362103" y="5381805"/>
            <a:ext cx="489986" cy="475747"/>
            <a:chOff x="8216107" y="4449763"/>
            <a:chExt cx="464344" cy="450850"/>
          </a:xfrm>
          <a:solidFill>
            <a:srgbClr val="2EC4B6"/>
          </a:solidFill>
        </p:grpSpPr>
        <p:sp>
          <p:nvSpPr>
            <p:cNvPr id="126" name="AutoShape 16"/>
            <p:cNvSpPr>
              <a:spLocks/>
            </p:cNvSpPr>
            <p:nvPr/>
          </p:nvSpPr>
          <p:spPr bwMode="auto">
            <a:xfrm>
              <a:off x="8448675" y="4696619"/>
              <a:ext cx="57944" cy="58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4841"/>
                    <a:pt x="0" y="10800"/>
                  </a:cubicBezTo>
                  <a:cubicBezTo>
                    <a:pt x="0" y="16758"/>
                    <a:pt x="4838" y="21599"/>
                    <a:pt x="10800" y="21599"/>
                  </a:cubicBezTo>
                  <a:cubicBezTo>
                    <a:pt x="16761" y="21599"/>
                    <a:pt x="21600" y="16758"/>
                    <a:pt x="21600" y="10800"/>
                  </a:cubicBezTo>
                  <a:cubicBezTo>
                    <a:pt x="21600" y="4841"/>
                    <a:pt x="16761" y="0"/>
                    <a:pt x="10800"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27" name="AutoShape 17"/>
            <p:cNvSpPr>
              <a:spLocks/>
            </p:cNvSpPr>
            <p:nvPr/>
          </p:nvSpPr>
          <p:spPr bwMode="auto">
            <a:xfrm>
              <a:off x="8216107" y="4449763"/>
              <a:ext cx="464344" cy="450850"/>
            </a:xfrm>
            <a:custGeom>
              <a:avLst/>
              <a:gdLst>
                <a:gd name="T0" fmla="*/ 10473 w 20946"/>
                <a:gd name="T1" fmla="*/ 10800 h 21600"/>
                <a:gd name="T2" fmla="*/ 10473 w 20946"/>
                <a:gd name="T3" fmla="*/ 10800 h 21600"/>
                <a:gd name="T4" fmla="*/ 10473 w 20946"/>
                <a:gd name="T5" fmla="*/ 10800 h 21600"/>
                <a:gd name="T6" fmla="*/ 10473 w 20946"/>
                <a:gd name="T7" fmla="*/ 10800 h 21600"/>
              </a:gdLst>
              <a:ahLst/>
              <a:cxnLst>
                <a:cxn ang="0">
                  <a:pos x="T0" y="T1"/>
                </a:cxn>
                <a:cxn ang="0">
                  <a:pos x="T2" y="T3"/>
                </a:cxn>
                <a:cxn ang="0">
                  <a:pos x="T4" y="T5"/>
                </a:cxn>
                <a:cxn ang="0">
                  <a:pos x="T6" y="T7"/>
                </a:cxn>
              </a:cxnLst>
              <a:rect l="0" t="0" r="r" b="b"/>
              <a:pathLst>
                <a:path w="20946" h="21600">
                  <a:moveTo>
                    <a:pt x="18509" y="15329"/>
                  </a:moveTo>
                  <a:lnTo>
                    <a:pt x="11782" y="15329"/>
                  </a:lnTo>
                  <a:cubicBezTo>
                    <a:pt x="10699" y="15329"/>
                    <a:pt x="9818" y="14391"/>
                    <a:pt x="9818" y="13238"/>
                  </a:cubicBezTo>
                  <a:cubicBezTo>
                    <a:pt x="9818" y="12086"/>
                    <a:pt x="10699" y="11148"/>
                    <a:pt x="11782" y="11148"/>
                  </a:cubicBezTo>
                  <a:lnTo>
                    <a:pt x="17673" y="11148"/>
                  </a:lnTo>
                  <a:cubicBezTo>
                    <a:pt x="18077" y="11142"/>
                    <a:pt x="18477" y="10934"/>
                    <a:pt x="18721" y="10588"/>
                  </a:cubicBezTo>
                  <a:cubicBezTo>
                    <a:pt x="18789" y="10491"/>
                    <a:pt x="18842" y="10381"/>
                    <a:pt x="18885" y="10267"/>
                  </a:cubicBezTo>
                  <a:cubicBezTo>
                    <a:pt x="18890" y="10251"/>
                    <a:pt x="18901" y="10239"/>
                    <a:pt x="18906" y="10224"/>
                  </a:cubicBezTo>
                  <a:cubicBezTo>
                    <a:pt x="19377" y="10880"/>
                    <a:pt x="19636" y="11686"/>
                    <a:pt x="19636" y="12541"/>
                  </a:cubicBezTo>
                  <a:cubicBezTo>
                    <a:pt x="19636" y="13613"/>
                    <a:pt x="19230" y="14607"/>
                    <a:pt x="18509" y="15329"/>
                  </a:cubicBezTo>
                  <a:moveTo>
                    <a:pt x="17673" y="17767"/>
                  </a:moveTo>
                  <a:cubicBezTo>
                    <a:pt x="17673" y="19114"/>
                    <a:pt x="16647" y="20206"/>
                    <a:pt x="15382" y="20206"/>
                  </a:cubicBezTo>
                  <a:lnTo>
                    <a:pt x="3600" y="20206"/>
                  </a:lnTo>
                  <a:cubicBezTo>
                    <a:pt x="2334" y="20206"/>
                    <a:pt x="1309" y="19114"/>
                    <a:pt x="1309" y="17767"/>
                  </a:cubicBezTo>
                  <a:lnTo>
                    <a:pt x="1309" y="6786"/>
                  </a:lnTo>
                  <a:cubicBezTo>
                    <a:pt x="1931" y="7334"/>
                    <a:pt x="2730" y="7664"/>
                    <a:pt x="3600" y="7664"/>
                  </a:cubicBezTo>
                  <a:lnTo>
                    <a:pt x="14400" y="7664"/>
                  </a:lnTo>
                  <a:lnTo>
                    <a:pt x="17018" y="7664"/>
                  </a:lnTo>
                  <a:cubicBezTo>
                    <a:pt x="17379" y="7664"/>
                    <a:pt x="17673" y="7976"/>
                    <a:pt x="17673" y="8361"/>
                  </a:cubicBezTo>
                  <a:lnTo>
                    <a:pt x="17673" y="9754"/>
                  </a:lnTo>
                  <a:lnTo>
                    <a:pt x="11782" y="9754"/>
                  </a:lnTo>
                  <a:cubicBezTo>
                    <a:pt x="9974" y="9754"/>
                    <a:pt x="8509" y="11314"/>
                    <a:pt x="8509" y="13238"/>
                  </a:cubicBezTo>
                  <a:cubicBezTo>
                    <a:pt x="8509" y="15163"/>
                    <a:pt x="9974" y="16722"/>
                    <a:pt x="11782" y="16722"/>
                  </a:cubicBezTo>
                  <a:lnTo>
                    <a:pt x="17673" y="16722"/>
                  </a:lnTo>
                  <a:cubicBezTo>
                    <a:pt x="17673" y="16722"/>
                    <a:pt x="17673" y="17767"/>
                    <a:pt x="17673" y="17767"/>
                  </a:cubicBezTo>
                  <a:close/>
                  <a:moveTo>
                    <a:pt x="16363" y="5574"/>
                  </a:moveTo>
                  <a:lnTo>
                    <a:pt x="16363" y="6270"/>
                  </a:lnTo>
                  <a:lnTo>
                    <a:pt x="14400" y="6270"/>
                  </a:lnTo>
                  <a:lnTo>
                    <a:pt x="3600" y="6270"/>
                  </a:lnTo>
                  <a:cubicBezTo>
                    <a:pt x="3246" y="6270"/>
                    <a:pt x="2916" y="6179"/>
                    <a:pt x="2617" y="6027"/>
                  </a:cubicBezTo>
                  <a:lnTo>
                    <a:pt x="2617" y="5574"/>
                  </a:lnTo>
                  <a:cubicBezTo>
                    <a:pt x="2617" y="5574"/>
                    <a:pt x="16363" y="5574"/>
                    <a:pt x="16363" y="5574"/>
                  </a:cubicBezTo>
                  <a:close/>
                  <a:moveTo>
                    <a:pt x="16363" y="4877"/>
                  </a:moveTo>
                  <a:lnTo>
                    <a:pt x="2617" y="4877"/>
                  </a:lnTo>
                  <a:lnTo>
                    <a:pt x="2617" y="4180"/>
                  </a:lnTo>
                  <a:lnTo>
                    <a:pt x="16363" y="4180"/>
                  </a:lnTo>
                  <a:cubicBezTo>
                    <a:pt x="16363" y="4180"/>
                    <a:pt x="16363" y="4877"/>
                    <a:pt x="16363" y="4877"/>
                  </a:cubicBezTo>
                  <a:close/>
                  <a:moveTo>
                    <a:pt x="16363" y="3483"/>
                  </a:moveTo>
                  <a:lnTo>
                    <a:pt x="2617" y="3483"/>
                  </a:lnTo>
                  <a:lnTo>
                    <a:pt x="2617" y="2787"/>
                  </a:lnTo>
                  <a:lnTo>
                    <a:pt x="16363" y="2787"/>
                  </a:lnTo>
                  <a:cubicBezTo>
                    <a:pt x="16363" y="2787"/>
                    <a:pt x="16363" y="3483"/>
                    <a:pt x="16363" y="3483"/>
                  </a:cubicBezTo>
                  <a:close/>
                  <a:moveTo>
                    <a:pt x="3600" y="1393"/>
                  </a:moveTo>
                  <a:lnTo>
                    <a:pt x="14400" y="1393"/>
                  </a:lnTo>
                  <a:lnTo>
                    <a:pt x="17018" y="1393"/>
                  </a:lnTo>
                  <a:cubicBezTo>
                    <a:pt x="17379" y="1393"/>
                    <a:pt x="17673" y="1705"/>
                    <a:pt x="17673" y="2090"/>
                  </a:cubicBezTo>
                  <a:lnTo>
                    <a:pt x="17673" y="3832"/>
                  </a:lnTo>
                  <a:lnTo>
                    <a:pt x="17673" y="4180"/>
                  </a:lnTo>
                  <a:lnTo>
                    <a:pt x="17673" y="6398"/>
                  </a:lnTo>
                  <a:cubicBezTo>
                    <a:pt x="17466" y="6321"/>
                    <a:pt x="17249" y="6270"/>
                    <a:pt x="17018" y="6270"/>
                  </a:cubicBezTo>
                  <a:lnTo>
                    <a:pt x="17018" y="5574"/>
                  </a:lnTo>
                  <a:lnTo>
                    <a:pt x="17018" y="4180"/>
                  </a:lnTo>
                  <a:lnTo>
                    <a:pt x="17018" y="2787"/>
                  </a:lnTo>
                  <a:cubicBezTo>
                    <a:pt x="17018" y="2401"/>
                    <a:pt x="16724" y="2090"/>
                    <a:pt x="16363" y="2090"/>
                  </a:cubicBezTo>
                  <a:lnTo>
                    <a:pt x="2617" y="2090"/>
                  </a:lnTo>
                  <a:cubicBezTo>
                    <a:pt x="2256" y="2090"/>
                    <a:pt x="1963" y="2401"/>
                    <a:pt x="1963" y="2787"/>
                  </a:cubicBezTo>
                  <a:lnTo>
                    <a:pt x="1963" y="4180"/>
                  </a:lnTo>
                  <a:lnTo>
                    <a:pt x="1963" y="5534"/>
                  </a:lnTo>
                  <a:cubicBezTo>
                    <a:pt x="1559" y="5094"/>
                    <a:pt x="1309" y="4495"/>
                    <a:pt x="1309" y="3832"/>
                  </a:cubicBezTo>
                  <a:cubicBezTo>
                    <a:pt x="1309" y="2485"/>
                    <a:pt x="2334" y="1393"/>
                    <a:pt x="3600" y="1393"/>
                  </a:cubicBezTo>
                  <a:moveTo>
                    <a:pt x="18983" y="8361"/>
                  </a:moveTo>
                  <a:lnTo>
                    <a:pt x="18982" y="8361"/>
                  </a:lnTo>
                  <a:lnTo>
                    <a:pt x="18982" y="4180"/>
                  </a:lnTo>
                  <a:lnTo>
                    <a:pt x="18982" y="3832"/>
                  </a:lnTo>
                  <a:lnTo>
                    <a:pt x="18982" y="2090"/>
                  </a:lnTo>
                  <a:cubicBezTo>
                    <a:pt x="18982" y="935"/>
                    <a:pt x="18102" y="0"/>
                    <a:pt x="17018" y="0"/>
                  </a:cubicBezTo>
                  <a:lnTo>
                    <a:pt x="14400" y="0"/>
                  </a:lnTo>
                  <a:lnTo>
                    <a:pt x="3600" y="0"/>
                  </a:lnTo>
                  <a:cubicBezTo>
                    <a:pt x="1614" y="0"/>
                    <a:pt x="0" y="1719"/>
                    <a:pt x="0" y="3832"/>
                  </a:cubicBezTo>
                  <a:lnTo>
                    <a:pt x="0" y="17767"/>
                  </a:lnTo>
                  <a:cubicBezTo>
                    <a:pt x="0" y="19880"/>
                    <a:pt x="1614" y="21600"/>
                    <a:pt x="3600" y="21600"/>
                  </a:cubicBezTo>
                  <a:lnTo>
                    <a:pt x="15382" y="21600"/>
                  </a:lnTo>
                  <a:cubicBezTo>
                    <a:pt x="17366" y="21600"/>
                    <a:pt x="18982" y="19880"/>
                    <a:pt x="18982" y="17767"/>
                  </a:cubicBezTo>
                  <a:lnTo>
                    <a:pt x="18982" y="16722"/>
                  </a:lnTo>
                  <a:lnTo>
                    <a:pt x="18983" y="16722"/>
                  </a:lnTo>
                  <a:cubicBezTo>
                    <a:pt x="21600" y="14631"/>
                    <a:pt x="21600" y="10452"/>
                    <a:pt x="18983" y="8361"/>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sp>
        <p:nvSpPr>
          <p:cNvPr id="128" name="AutoShape 18"/>
          <p:cNvSpPr>
            <a:spLocks/>
          </p:cNvSpPr>
          <p:nvPr/>
        </p:nvSpPr>
        <p:spPr bwMode="auto">
          <a:xfrm>
            <a:off x="7382147" y="5366194"/>
            <a:ext cx="489454" cy="4916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799"/>
                </a:moveTo>
                <a:cubicBezTo>
                  <a:pt x="20249" y="20048"/>
                  <a:pt x="20048" y="20249"/>
                  <a:pt x="19799" y="20249"/>
                </a:cubicBezTo>
                <a:lnTo>
                  <a:pt x="1800" y="20249"/>
                </a:lnTo>
                <a:cubicBezTo>
                  <a:pt x="1551" y="20249"/>
                  <a:pt x="1349" y="20048"/>
                  <a:pt x="1349" y="19799"/>
                </a:cubicBezTo>
                <a:lnTo>
                  <a:pt x="1349" y="3824"/>
                </a:lnTo>
                <a:cubicBezTo>
                  <a:pt x="1349" y="3576"/>
                  <a:pt x="1551" y="3375"/>
                  <a:pt x="1800" y="3375"/>
                </a:cubicBezTo>
                <a:lnTo>
                  <a:pt x="4724" y="3375"/>
                </a:lnTo>
                <a:lnTo>
                  <a:pt x="4724" y="4725"/>
                </a:lnTo>
                <a:cubicBezTo>
                  <a:pt x="4724" y="5098"/>
                  <a:pt x="5027" y="5400"/>
                  <a:pt x="5399" y="5400"/>
                </a:cubicBezTo>
                <a:cubicBezTo>
                  <a:pt x="5772" y="5400"/>
                  <a:pt x="6074" y="5098"/>
                  <a:pt x="6074" y="4725"/>
                </a:cubicBezTo>
                <a:lnTo>
                  <a:pt x="6074" y="3375"/>
                </a:lnTo>
                <a:lnTo>
                  <a:pt x="10124" y="3375"/>
                </a:lnTo>
                <a:lnTo>
                  <a:pt x="10124" y="4725"/>
                </a:lnTo>
                <a:cubicBezTo>
                  <a:pt x="10124" y="5098"/>
                  <a:pt x="10427" y="5400"/>
                  <a:pt x="10800" y="5400"/>
                </a:cubicBezTo>
                <a:cubicBezTo>
                  <a:pt x="11172" y="5400"/>
                  <a:pt x="11474" y="5098"/>
                  <a:pt x="11474" y="4725"/>
                </a:cubicBezTo>
                <a:lnTo>
                  <a:pt x="11474" y="3375"/>
                </a:lnTo>
                <a:lnTo>
                  <a:pt x="15524" y="3375"/>
                </a:lnTo>
                <a:lnTo>
                  <a:pt x="15524" y="4725"/>
                </a:lnTo>
                <a:cubicBezTo>
                  <a:pt x="15524" y="5098"/>
                  <a:pt x="15827" y="5400"/>
                  <a:pt x="16199" y="5400"/>
                </a:cubicBezTo>
                <a:cubicBezTo>
                  <a:pt x="16572" y="5400"/>
                  <a:pt x="16874" y="5098"/>
                  <a:pt x="16874" y="4725"/>
                </a:cubicBezTo>
                <a:lnTo>
                  <a:pt x="16874" y="3375"/>
                </a:lnTo>
                <a:lnTo>
                  <a:pt x="19799" y="3375"/>
                </a:lnTo>
                <a:cubicBezTo>
                  <a:pt x="20048" y="3375"/>
                  <a:pt x="20249" y="3576"/>
                  <a:pt x="20249" y="3824"/>
                </a:cubicBezTo>
                <a:cubicBezTo>
                  <a:pt x="20249" y="3824"/>
                  <a:pt x="20249" y="19799"/>
                  <a:pt x="20249" y="19799"/>
                </a:cubicBezTo>
                <a:close/>
                <a:moveTo>
                  <a:pt x="19799" y="2025"/>
                </a:moveTo>
                <a:lnTo>
                  <a:pt x="16874" y="2025"/>
                </a:lnTo>
                <a:lnTo>
                  <a:pt x="16874" y="675"/>
                </a:lnTo>
                <a:cubicBezTo>
                  <a:pt x="16874" y="301"/>
                  <a:pt x="16572" y="0"/>
                  <a:pt x="16199" y="0"/>
                </a:cubicBezTo>
                <a:cubicBezTo>
                  <a:pt x="15827" y="0"/>
                  <a:pt x="15524" y="301"/>
                  <a:pt x="15524" y="675"/>
                </a:cubicBezTo>
                <a:lnTo>
                  <a:pt x="15524" y="2025"/>
                </a:lnTo>
                <a:lnTo>
                  <a:pt x="11474" y="2025"/>
                </a:lnTo>
                <a:lnTo>
                  <a:pt x="11474" y="675"/>
                </a:lnTo>
                <a:cubicBezTo>
                  <a:pt x="11474" y="301"/>
                  <a:pt x="11172" y="0"/>
                  <a:pt x="10800" y="0"/>
                </a:cubicBezTo>
                <a:cubicBezTo>
                  <a:pt x="10427" y="0"/>
                  <a:pt x="10124" y="301"/>
                  <a:pt x="10124" y="675"/>
                </a:cubicBezTo>
                <a:lnTo>
                  <a:pt x="10124" y="2025"/>
                </a:lnTo>
                <a:lnTo>
                  <a:pt x="6074" y="2025"/>
                </a:lnTo>
                <a:lnTo>
                  <a:pt x="6074" y="675"/>
                </a:lnTo>
                <a:cubicBezTo>
                  <a:pt x="6074" y="301"/>
                  <a:pt x="5772" y="0"/>
                  <a:pt x="5399" y="0"/>
                </a:cubicBezTo>
                <a:cubicBezTo>
                  <a:pt x="5027" y="0"/>
                  <a:pt x="4724" y="301"/>
                  <a:pt x="4724" y="675"/>
                </a:cubicBezTo>
                <a:lnTo>
                  <a:pt x="4724" y="2025"/>
                </a:lnTo>
                <a:lnTo>
                  <a:pt x="1800" y="2025"/>
                </a:lnTo>
                <a:cubicBezTo>
                  <a:pt x="805" y="2025"/>
                  <a:pt x="0" y="2830"/>
                  <a:pt x="0" y="3824"/>
                </a:cubicBezTo>
                <a:lnTo>
                  <a:pt x="0" y="19799"/>
                </a:lnTo>
                <a:cubicBezTo>
                  <a:pt x="0" y="20793"/>
                  <a:pt x="805" y="21599"/>
                  <a:pt x="1800" y="21599"/>
                </a:cubicBezTo>
                <a:lnTo>
                  <a:pt x="19799" y="21599"/>
                </a:lnTo>
                <a:cubicBezTo>
                  <a:pt x="20794" y="21599"/>
                  <a:pt x="21600" y="20793"/>
                  <a:pt x="21600" y="19799"/>
                </a:cubicBezTo>
                <a:lnTo>
                  <a:pt x="21600" y="3824"/>
                </a:lnTo>
                <a:cubicBezTo>
                  <a:pt x="21600" y="2830"/>
                  <a:pt x="20794" y="2025"/>
                  <a:pt x="19799" y="2025"/>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29" name="AutoShape 19"/>
          <p:cNvSpPr>
            <a:spLocks/>
          </p:cNvSpPr>
          <p:nvPr/>
        </p:nvSpPr>
        <p:spPr bwMode="auto">
          <a:xfrm>
            <a:off x="7488268" y="5550281"/>
            <a:ext cx="62806" cy="476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30" name="AutoShape 20"/>
          <p:cNvSpPr>
            <a:spLocks/>
          </p:cNvSpPr>
          <p:nvPr/>
        </p:nvSpPr>
        <p:spPr bwMode="auto">
          <a:xfrm>
            <a:off x="7488268" y="5628248"/>
            <a:ext cx="62806" cy="454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31" name="AutoShape 21"/>
          <p:cNvSpPr>
            <a:spLocks/>
          </p:cNvSpPr>
          <p:nvPr/>
        </p:nvSpPr>
        <p:spPr bwMode="auto">
          <a:xfrm>
            <a:off x="7488268" y="5704047"/>
            <a:ext cx="62806" cy="454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32" name="AutoShape 22"/>
          <p:cNvSpPr>
            <a:spLocks/>
          </p:cNvSpPr>
          <p:nvPr/>
        </p:nvSpPr>
        <p:spPr bwMode="auto">
          <a:xfrm>
            <a:off x="7596554" y="5704047"/>
            <a:ext cx="60641" cy="454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33" name="AutoShape 23"/>
          <p:cNvSpPr>
            <a:spLocks/>
          </p:cNvSpPr>
          <p:nvPr/>
        </p:nvSpPr>
        <p:spPr bwMode="auto">
          <a:xfrm>
            <a:off x="7596554" y="5628248"/>
            <a:ext cx="60641" cy="454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34" name="AutoShape 24"/>
          <p:cNvSpPr>
            <a:spLocks/>
          </p:cNvSpPr>
          <p:nvPr/>
        </p:nvSpPr>
        <p:spPr bwMode="auto">
          <a:xfrm>
            <a:off x="7596554" y="5550281"/>
            <a:ext cx="60641" cy="476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35" name="AutoShape 25"/>
          <p:cNvSpPr>
            <a:spLocks/>
          </p:cNvSpPr>
          <p:nvPr/>
        </p:nvSpPr>
        <p:spPr bwMode="auto">
          <a:xfrm>
            <a:off x="7704841" y="5704047"/>
            <a:ext cx="60641" cy="454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36" name="AutoShape 26"/>
          <p:cNvSpPr>
            <a:spLocks/>
          </p:cNvSpPr>
          <p:nvPr/>
        </p:nvSpPr>
        <p:spPr bwMode="auto">
          <a:xfrm>
            <a:off x="7704841" y="5628248"/>
            <a:ext cx="60641" cy="454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37" name="AutoShape 27"/>
          <p:cNvSpPr>
            <a:spLocks/>
          </p:cNvSpPr>
          <p:nvPr/>
        </p:nvSpPr>
        <p:spPr bwMode="auto">
          <a:xfrm>
            <a:off x="7704841" y="5550281"/>
            <a:ext cx="60641" cy="476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38" name="AutoShape 28"/>
          <p:cNvSpPr>
            <a:spLocks/>
          </p:cNvSpPr>
          <p:nvPr/>
        </p:nvSpPr>
        <p:spPr bwMode="auto">
          <a:xfrm>
            <a:off x="6401074" y="5366194"/>
            <a:ext cx="491620" cy="4916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9450"/>
                </a:moveTo>
                <a:cubicBezTo>
                  <a:pt x="20249" y="9823"/>
                  <a:pt x="19947" y="10124"/>
                  <a:pt x="19575" y="10124"/>
                </a:cubicBezTo>
                <a:lnTo>
                  <a:pt x="18324" y="10124"/>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500"/>
                </a:lnTo>
                <a:cubicBezTo>
                  <a:pt x="14174" y="13126"/>
                  <a:pt x="13872" y="12825"/>
                  <a:pt x="13499" y="12825"/>
                </a:cubicBezTo>
                <a:lnTo>
                  <a:pt x="8437" y="12825"/>
                </a:lnTo>
                <a:cubicBezTo>
                  <a:pt x="8064" y="12825"/>
                  <a:pt x="7762" y="13126"/>
                  <a:pt x="7762" y="13500"/>
                </a:cubicBezTo>
                <a:lnTo>
                  <a:pt x="7762" y="20249"/>
                </a:lnTo>
                <a:lnTo>
                  <a:pt x="3374" y="20249"/>
                </a:lnTo>
                <a:lnTo>
                  <a:pt x="3374" y="11475"/>
                </a:lnTo>
                <a:lnTo>
                  <a:pt x="18224" y="11475"/>
                </a:lnTo>
                <a:cubicBezTo>
                  <a:pt x="18224" y="11475"/>
                  <a:pt x="18224" y="20249"/>
                  <a:pt x="18224" y="20249"/>
                </a:cubicBezTo>
                <a:close/>
                <a:moveTo>
                  <a:pt x="13499" y="20249"/>
                </a:moveTo>
                <a:lnTo>
                  <a:pt x="8437" y="20249"/>
                </a:lnTo>
                <a:lnTo>
                  <a:pt x="8437" y="13500"/>
                </a:lnTo>
                <a:lnTo>
                  <a:pt x="13499" y="13500"/>
                </a:lnTo>
                <a:cubicBezTo>
                  <a:pt x="13499" y="13500"/>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4"/>
                </a:lnTo>
                <a:lnTo>
                  <a:pt x="2024" y="10124"/>
                </a:lnTo>
                <a:cubicBezTo>
                  <a:pt x="1652" y="10124"/>
                  <a:pt x="1349" y="9823"/>
                  <a:pt x="1349" y="9450"/>
                </a:cubicBezTo>
                <a:moveTo>
                  <a:pt x="13369" y="5400"/>
                </a:moveTo>
                <a:lnTo>
                  <a:pt x="14846" y="5400"/>
                </a:lnTo>
                <a:lnTo>
                  <a:pt x="17546" y="10124"/>
                </a:lnTo>
                <a:lnTo>
                  <a:pt x="14719" y="10124"/>
                </a:lnTo>
                <a:cubicBezTo>
                  <a:pt x="14719" y="10124"/>
                  <a:pt x="13369" y="5400"/>
                  <a:pt x="13369" y="5400"/>
                </a:cubicBezTo>
                <a:close/>
                <a:moveTo>
                  <a:pt x="11137" y="5400"/>
                </a:moveTo>
                <a:lnTo>
                  <a:pt x="12666" y="5400"/>
                </a:lnTo>
                <a:lnTo>
                  <a:pt x="14016" y="10124"/>
                </a:lnTo>
                <a:lnTo>
                  <a:pt x="11137" y="10124"/>
                </a:lnTo>
                <a:cubicBezTo>
                  <a:pt x="11137" y="10124"/>
                  <a:pt x="11137" y="5400"/>
                  <a:pt x="11137" y="5400"/>
                </a:cubicBezTo>
                <a:close/>
                <a:moveTo>
                  <a:pt x="8932" y="5400"/>
                </a:moveTo>
                <a:lnTo>
                  <a:pt x="10462" y="5400"/>
                </a:lnTo>
                <a:lnTo>
                  <a:pt x="10462" y="10124"/>
                </a:lnTo>
                <a:lnTo>
                  <a:pt x="7582" y="10124"/>
                </a:lnTo>
                <a:cubicBezTo>
                  <a:pt x="7582" y="10124"/>
                  <a:pt x="8932" y="5400"/>
                  <a:pt x="8932" y="5400"/>
                </a:cubicBezTo>
                <a:close/>
                <a:moveTo>
                  <a:pt x="6880" y="10124"/>
                </a:moveTo>
                <a:lnTo>
                  <a:pt x="4052" y="10124"/>
                </a:lnTo>
                <a:lnTo>
                  <a:pt x="6752" y="5400"/>
                </a:lnTo>
                <a:lnTo>
                  <a:pt x="8230" y="5400"/>
                </a:lnTo>
                <a:cubicBezTo>
                  <a:pt x="8230" y="5400"/>
                  <a:pt x="6880" y="10124"/>
                  <a:pt x="6880" y="10124"/>
                </a:cubicBezTo>
                <a:close/>
                <a:moveTo>
                  <a:pt x="17549" y="1350"/>
                </a:moveTo>
                <a:lnTo>
                  <a:pt x="17549" y="4050"/>
                </a:lnTo>
                <a:lnTo>
                  <a:pt x="4049" y="4050"/>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5"/>
                  <a:pt x="2024" y="11475"/>
                </a:cubicBezTo>
                <a:lnTo>
                  <a:pt x="2024" y="20249"/>
                </a:lnTo>
                <a:cubicBezTo>
                  <a:pt x="2024" y="20994"/>
                  <a:pt x="2629" y="21599"/>
                  <a:pt x="3374" y="21599"/>
                </a:cubicBezTo>
                <a:lnTo>
                  <a:pt x="18224" y="21599"/>
                </a:lnTo>
                <a:cubicBezTo>
                  <a:pt x="18970" y="21599"/>
                  <a:pt x="19575" y="20994"/>
                  <a:pt x="19575" y="20249"/>
                </a:cubicBezTo>
                <a:lnTo>
                  <a:pt x="19575" y="11475"/>
                </a:lnTo>
                <a:cubicBezTo>
                  <a:pt x="20691" y="11475"/>
                  <a:pt x="21600" y="10566"/>
                  <a:pt x="21600" y="9450"/>
                </a:cubicBezTo>
                <a:lnTo>
                  <a:pt x="21600" y="8774"/>
                </a:lnTo>
                <a:cubicBezTo>
                  <a:pt x="21600" y="8338"/>
                  <a:pt x="21456" y="7907"/>
                  <a:pt x="21194" y="756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39" name="AutoShape 29"/>
          <p:cNvSpPr>
            <a:spLocks/>
          </p:cNvSpPr>
          <p:nvPr/>
        </p:nvSpPr>
        <p:spPr bwMode="auto">
          <a:xfrm>
            <a:off x="11302113" y="4402446"/>
            <a:ext cx="491620" cy="443973"/>
          </a:xfrm>
          <a:custGeom>
            <a:avLst/>
            <a:gdLst>
              <a:gd name="T0" fmla="+- 0 10736 439"/>
              <a:gd name="T1" fmla="*/ T0 w 20595"/>
              <a:gd name="T2" fmla="+- 0 10869 621"/>
              <a:gd name="T3" fmla="*/ 10869 h 20497"/>
              <a:gd name="T4" fmla="+- 0 10736 439"/>
              <a:gd name="T5" fmla="*/ T4 w 20595"/>
              <a:gd name="T6" fmla="+- 0 10869 621"/>
              <a:gd name="T7" fmla="*/ 10869 h 20497"/>
              <a:gd name="T8" fmla="+- 0 10736 439"/>
              <a:gd name="T9" fmla="*/ T8 w 20595"/>
              <a:gd name="T10" fmla="+- 0 10869 621"/>
              <a:gd name="T11" fmla="*/ 10869 h 20497"/>
              <a:gd name="T12" fmla="+- 0 10736 439"/>
              <a:gd name="T13" fmla="*/ T12 w 20595"/>
              <a:gd name="T14" fmla="+- 0 10869 621"/>
              <a:gd name="T15" fmla="*/ 10869 h 20497"/>
            </a:gdLst>
            <a:ahLst/>
            <a:cxnLst>
              <a:cxn ang="0">
                <a:pos x="T1" y="T3"/>
              </a:cxn>
              <a:cxn ang="0">
                <a:pos x="T5" y="T7"/>
              </a:cxn>
              <a:cxn ang="0">
                <a:pos x="T9" y="T11"/>
              </a:cxn>
              <a:cxn ang="0">
                <a:pos x="T13" y="T15"/>
              </a:cxn>
            </a:cxnLst>
            <a:rect l="0" t="0" r="r" b="b"/>
            <a:pathLst>
              <a:path w="20595" h="20497">
                <a:moveTo>
                  <a:pt x="18898" y="1863"/>
                </a:moveTo>
                <a:cubicBezTo>
                  <a:pt x="16636" y="-621"/>
                  <a:pt x="12968" y="-621"/>
                  <a:pt x="10707" y="1863"/>
                </a:cubicBezTo>
                <a:lnTo>
                  <a:pt x="1317" y="12053"/>
                </a:lnTo>
                <a:cubicBezTo>
                  <a:pt x="-439" y="13982"/>
                  <a:pt x="-439" y="17121"/>
                  <a:pt x="1317" y="19050"/>
                </a:cubicBezTo>
                <a:cubicBezTo>
                  <a:pt x="3073" y="20979"/>
                  <a:pt x="5931" y="20979"/>
                  <a:pt x="7687" y="19050"/>
                </a:cubicBezTo>
                <a:lnTo>
                  <a:pt x="17078" y="8860"/>
                </a:lnTo>
                <a:cubicBezTo>
                  <a:pt x="18335" y="7479"/>
                  <a:pt x="18335" y="5242"/>
                  <a:pt x="17078" y="3862"/>
                </a:cubicBezTo>
                <a:cubicBezTo>
                  <a:pt x="15821" y="2482"/>
                  <a:pt x="13783" y="2482"/>
                  <a:pt x="12527" y="3862"/>
                </a:cubicBezTo>
                <a:lnTo>
                  <a:pt x="5467" y="11614"/>
                </a:lnTo>
                <a:cubicBezTo>
                  <a:pt x="5216" y="11891"/>
                  <a:pt x="5216" y="12337"/>
                  <a:pt x="5467" y="12614"/>
                </a:cubicBezTo>
                <a:cubicBezTo>
                  <a:pt x="5719" y="12890"/>
                  <a:pt x="6126" y="12890"/>
                  <a:pt x="6378" y="12614"/>
                </a:cubicBezTo>
                <a:lnTo>
                  <a:pt x="13437" y="4861"/>
                </a:lnTo>
                <a:cubicBezTo>
                  <a:pt x="14190" y="4035"/>
                  <a:pt x="15414" y="4035"/>
                  <a:pt x="16167" y="4861"/>
                </a:cubicBezTo>
                <a:cubicBezTo>
                  <a:pt x="16920" y="5688"/>
                  <a:pt x="16920" y="7034"/>
                  <a:pt x="16167" y="7860"/>
                </a:cubicBezTo>
                <a:lnTo>
                  <a:pt x="6777" y="18050"/>
                </a:lnTo>
                <a:cubicBezTo>
                  <a:pt x="5520" y="19430"/>
                  <a:pt x="3484" y="19430"/>
                  <a:pt x="2227" y="18050"/>
                </a:cubicBezTo>
                <a:cubicBezTo>
                  <a:pt x="970" y="16670"/>
                  <a:pt x="970" y="14433"/>
                  <a:pt x="2227" y="13053"/>
                </a:cubicBezTo>
                <a:lnTo>
                  <a:pt x="11525" y="2963"/>
                </a:lnTo>
                <a:cubicBezTo>
                  <a:pt x="13285" y="1030"/>
                  <a:pt x="16139" y="1030"/>
                  <a:pt x="17896" y="2963"/>
                </a:cubicBezTo>
                <a:cubicBezTo>
                  <a:pt x="19657" y="4896"/>
                  <a:pt x="19657" y="8027"/>
                  <a:pt x="17897" y="9959"/>
                </a:cubicBezTo>
                <a:lnTo>
                  <a:pt x="10929" y="17611"/>
                </a:lnTo>
                <a:cubicBezTo>
                  <a:pt x="10677" y="17888"/>
                  <a:pt x="10677" y="18334"/>
                  <a:pt x="10929" y="18610"/>
                </a:cubicBezTo>
                <a:cubicBezTo>
                  <a:pt x="11181" y="18887"/>
                  <a:pt x="11588" y="18887"/>
                  <a:pt x="11839" y="18610"/>
                </a:cubicBezTo>
                <a:lnTo>
                  <a:pt x="18898" y="10859"/>
                </a:lnTo>
                <a:cubicBezTo>
                  <a:pt x="21160" y="8375"/>
                  <a:pt x="21160" y="4347"/>
                  <a:pt x="18898" y="1863"/>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40" name="AutoShape 30"/>
          <p:cNvSpPr>
            <a:spLocks/>
          </p:cNvSpPr>
          <p:nvPr/>
        </p:nvSpPr>
        <p:spPr bwMode="auto">
          <a:xfrm>
            <a:off x="10399005" y="4385121"/>
            <a:ext cx="337853" cy="491619"/>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41" name="AutoShape 31"/>
          <p:cNvSpPr>
            <a:spLocks/>
          </p:cNvSpPr>
          <p:nvPr/>
        </p:nvSpPr>
        <p:spPr bwMode="auto">
          <a:xfrm>
            <a:off x="10461810" y="4599526"/>
            <a:ext cx="216573" cy="177589"/>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42" name="AutoShape 32"/>
          <p:cNvSpPr>
            <a:spLocks/>
          </p:cNvSpPr>
          <p:nvPr/>
        </p:nvSpPr>
        <p:spPr bwMode="auto">
          <a:xfrm>
            <a:off x="9342131" y="4417606"/>
            <a:ext cx="491620" cy="428814"/>
          </a:xfrm>
          <a:custGeom>
            <a:avLst/>
            <a:gdLst>
              <a:gd name="T0" fmla="+- 0 10800 108"/>
              <a:gd name="T1" fmla="*/ T0 w 21384"/>
              <a:gd name="T2" fmla="*/ 10800 h 21600"/>
              <a:gd name="T3" fmla="+- 0 10800 108"/>
              <a:gd name="T4" fmla="*/ T3 w 21384"/>
              <a:gd name="T5" fmla="*/ 10800 h 21600"/>
              <a:gd name="T6" fmla="+- 0 10800 108"/>
              <a:gd name="T7" fmla="*/ T6 w 21384"/>
              <a:gd name="T8" fmla="*/ 10800 h 21600"/>
              <a:gd name="T9" fmla="+- 0 10800 108"/>
              <a:gd name="T10" fmla="*/ T9 w 21384"/>
              <a:gd name="T11" fmla="*/ 10800 h 21600"/>
            </a:gdLst>
            <a:ahLst/>
            <a:cxnLst>
              <a:cxn ang="0">
                <a:pos x="T1" y="T2"/>
              </a:cxn>
              <a:cxn ang="0">
                <a:pos x="T4" y="T5"/>
              </a:cxn>
              <a:cxn ang="0">
                <a:pos x="T7" y="T8"/>
              </a:cxn>
              <a:cxn ang="0">
                <a:pos x="T10" y="T11"/>
              </a:cxn>
            </a:cxnLst>
            <a:rect l="0" t="0" r="r" b="b"/>
            <a:pathLst>
              <a:path w="21384" h="21600">
                <a:moveTo>
                  <a:pt x="18710" y="9257"/>
                </a:moveTo>
                <a:lnTo>
                  <a:pt x="16706" y="7714"/>
                </a:lnTo>
                <a:lnTo>
                  <a:pt x="16706" y="20057"/>
                </a:lnTo>
                <a:lnTo>
                  <a:pt x="4677" y="20057"/>
                </a:lnTo>
                <a:lnTo>
                  <a:pt x="4677" y="7714"/>
                </a:lnTo>
                <a:lnTo>
                  <a:pt x="2673" y="9257"/>
                </a:lnTo>
                <a:lnTo>
                  <a:pt x="1336" y="4628"/>
                </a:lnTo>
                <a:lnTo>
                  <a:pt x="4677" y="1542"/>
                </a:lnTo>
                <a:lnTo>
                  <a:pt x="7468" y="1542"/>
                </a:lnTo>
                <a:cubicBezTo>
                  <a:pt x="7841" y="2871"/>
                  <a:pt x="9136" y="3857"/>
                  <a:pt x="10691" y="3857"/>
                </a:cubicBezTo>
                <a:cubicBezTo>
                  <a:pt x="12247" y="3857"/>
                  <a:pt x="13542" y="2871"/>
                  <a:pt x="13915" y="1542"/>
                </a:cubicBezTo>
                <a:lnTo>
                  <a:pt x="16706" y="1542"/>
                </a:lnTo>
                <a:lnTo>
                  <a:pt x="20047" y="4628"/>
                </a:lnTo>
                <a:cubicBezTo>
                  <a:pt x="20047" y="4628"/>
                  <a:pt x="18710" y="9257"/>
                  <a:pt x="18710" y="9257"/>
                </a:cubicBezTo>
                <a:close/>
                <a:moveTo>
                  <a:pt x="13200" y="1542"/>
                </a:moveTo>
                <a:cubicBezTo>
                  <a:pt x="12831" y="2438"/>
                  <a:pt x="11852" y="3085"/>
                  <a:pt x="10691" y="3085"/>
                </a:cubicBezTo>
                <a:cubicBezTo>
                  <a:pt x="9531" y="3085"/>
                  <a:pt x="8552" y="2438"/>
                  <a:pt x="8183" y="1542"/>
                </a:cubicBezTo>
                <a:cubicBezTo>
                  <a:pt x="8183" y="1542"/>
                  <a:pt x="13200" y="1542"/>
                  <a:pt x="13200" y="1542"/>
                </a:cubicBezTo>
                <a:close/>
                <a:moveTo>
                  <a:pt x="20882" y="3423"/>
                </a:moveTo>
                <a:lnTo>
                  <a:pt x="17541" y="338"/>
                </a:lnTo>
                <a:cubicBezTo>
                  <a:pt x="17303" y="119"/>
                  <a:pt x="17009" y="0"/>
                  <a:pt x="16706" y="0"/>
                </a:cubicBezTo>
                <a:lnTo>
                  <a:pt x="4677" y="0"/>
                </a:lnTo>
                <a:cubicBezTo>
                  <a:pt x="4374" y="0"/>
                  <a:pt x="4080" y="119"/>
                  <a:pt x="3842" y="338"/>
                </a:cubicBezTo>
                <a:lnTo>
                  <a:pt x="501" y="3423"/>
                </a:lnTo>
                <a:cubicBezTo>
                  <a:pt x="64" y="3827"/>
                  <a:pt x="-108" y="4503"/>
                  <a:pt x="68" y="5116"/>
                </a:cubicBezTo>
                <a:lnTo>
                  <a:pt x="1405" y="9745"/>
                </a:lnTo>
                <a:cubicBezTo>
                  <a:pt x="1537" y="10201"/>
                  <a:pt x="1845" y="10560"/>
                  <a:pt x="2239" y="10716"/>
                </a:cubicBezTo>
                <a:cubicBezTo>
                  <a:pt x="2380" y="10772"/>
                  <a:pt x="2527" y="10800"/>
                  <a:pt x="2673" y="10800"/>
                </a:cubicBezTo>
                <a:cubicBezTo>
                  <a:pt x="2905" y="10800"/>
                  <a:pt x="3136" y="10729"/>
                  <a:pt x="3341" y="10593"/>
                </a:cubicBezTo>
                <a:lnTo>
                  <a:pt x="3341" y="20057"/>
                </a:lnTo>
                <a:cubicBezTo>
                  <a:pt x="3341" y="20908"/>
                  <a:pt x="3940" y="21600"/>
                  <a:pt x="4677" y="21600"/>
                </a:cubicBezTo>
                <a:lnTo>
                  <a:pt x="16706" y="21600"/>
                </a:lnTo>
                <a:cubicBezTo>
                  <a:pt x="17443" y="21600"/>
                  <a:pt x="18042" y="20908"/>
                  <a:pt x="18042" y="20057"/>
                </a:cubicBezTo>
                <a:lnTo>
                  <a:pt x="18042" y="10593"/>
                </a:lnTo>
                <a:cubicBezTo>
                  <a:pt x="18247" y="10729"/>
                  <a:pt x="18478" y="10800"/>
                  <a:pt x="18710" y="10800"/>
                </a:cubicBezTo>
                <a:cubicBezTo>
                  <a:pt x="18856" y="10800"/>
                  <a:pt x="19002" y="10772"/>
                  <a:pt x="19144" y="10716"/>
                </a:cubicBezTo>
                <a:cubicBezTo>
                  <a:pt x="19538" y="10560"/>
                  <a:pt x="19846" y="10201"/>
                  <a:pt x="19978" y="9745"/>
                </a:cubicBezTo>
                <a:lnTo>
                  <a:pt x="21315" y="5116"/>
                </a:lnTo>
                <a:cubicBezTo>
                  <a:pt x="21491" y="4503"/>
                  <a:pt x="21319" y="3827"/>
                  <a:pt x="20882" y="3423"/>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43" name="AutoShape 33"/>
          <p:cNvSpPr>
            <a:spLocks/>
          </p:cNvSpPr>
          <p:nvPr/>
        </p:nvSpPr>
        <p:spPr bwMode="auto">
          <a:xfrm>
            <a:off x="8361056" y="4569207"/>
            <a:ext cx="491620" cy="307533"/>
          </a:xfrm>
          <a:custGeom>
            <a:avLst/>
            <a:gdLst>
              <a:gd name="T0" fmla="*/ 10752 w 21505"/>
              <a:gd name="T1" fmla="*/ 10800 h 21600"/>
              <a:gd name="T2" fmla="*/ 10752 w 21505"/>
              <a:gd name="T3" fmla="*/ 10800 h 21600"/>
              <a:gd name="T4" fmla="*/ 10752 w 21505"/>
              <a:gd name="T5" fmla="*/ 10800 h 21600"/>
              <a:gd name="T6" fmla="*/ 10752 w 21505"/>
              <a:gd name="T7" fmla="*/ 10800 h 21600"/>
            </a:gdLst>
            <a:ahLst/>
            <a:cxnLst>
              <a:cxn ang="0">
                <a:pos x="T0" y="T1"/>
              </a:cxn>
              <a:cxn ang="0">
                <a:pos x="T2" y="T3"/>
              </a:cxn>
              <a:cxn ang="0">
                <a:pos x="T4" y="T5"/>
              </a:cxn>
              <a:cxn ang="0">
                <a:pos x="T6" y="T7"/>
              </a:cxn>
            </a:cxnLst>
            <a:rect l="0" t="0" r="r" b="b"/>
            <a:pathLst>
              <a:path w="21505" h="21600">
                <a:moveTo>
                  <a:pt x="17472" y="17279"/>
                </a:moveTo>
                <a:lnTo>
                  <a:pt x="17472" y="18899"/>
                </a:lnTo>
                <a:cubicBezTo>
                  <a:pt x="17472" y="19198"/>
                  <a:pt x="17321" y="19439"/>
                  <a:pt x="17136" y="19439"/>
                </a:cubicBezTo>
                <a:lnTo>
                  <a:pt x="4368" y="19439"/>
                </a:lnTo>
                <a:cubicBezTo>
                  <a:pt x="4182" y="19439"/>
                  <a:pt x="4032" y="19198"/>
                  <a:pt x="4032" y="18899"/>
                </a:cubicBezTo>
                <a:lnTo>
                  <a:pt x="4032" y="17279"/>
                </a:lnTo>
                <a:lnTo>
                  <a:pt x="1344" y="12419"/>
                </a:lnTo>
                <a:cubicBezTo>
                  <a:pt x="1344" y="12121"/>
                  <a:pt x="1494" y="11879"/>
                  <a:pt x="1680" y="11879"/>
                </a:cubicBezTo>
                <a:lnTo>
                  <a:pt x="3360" y="11879"/>
                </a:lnTo>
                <a:lnTo>
                  <a:pt x="4032" y="11879"/>
                </a:lnTo>
                <a:lnTo>
                  <a:pt x="4704" y="11879"/>
                </a:lnTo>
                <a:lnTo>
                  <a:pt x="5376" y="11879"/>
                </a:lnTo>
                <a:lnTo>
                  <a:pt x="6048" y="11879"/>
                </a:lnTo>
                <a:lnTo>
                  <a:pt x="6720" y="11879"/>
                </a:lnTo>
                <a:lnTo>
                  <a:pt x="7392" y="11879"/>
                </a:lnTo>
                <a:lnTo>
                  <a:pt x="8064" y="11879"/>
                </a:lnTo>
                <a:lnTo>
                  <a:pt x="8736" y="11879"/>
                </a:lnTo>
                <a:lnTo>
                  <a:pt x="12768" y="11879"/>
                </a:lnTo>
                <a:lnTo>
                  <a:pt x="13440" y="11879"/>
                </a:lnTo>
                <a:lnTo>
                  <a:pt x="14112" y="11879"/>
                </a:lnTo>
                <a:lnTo>
                  <a:pt x="14784" y="11879"/>
                </a:lnTo>
                <a:lnTo>
                  <a:pt x="15456" y="11879"/>
                </a:lnTo>
                <a:lnTo>
                  <a:pt x="16128" y="11879"/>
                </a:lnTo>
                <a:lnTo>
                  <a:pt x="16800" y="11879"/>
                </a:lnTo>
                <a:lnTo>
                  <a:pt x="17472" y="11879"/>
                </a:lnTo>
                <a:lnTo>
                  <a:pt x="18144" y="11879"/>
                </a:lnTo>
                <a:lnTo>
                  <a:pt x="19824" y="11879"/>
                </a:lnTo>
                <a:cubicBezTo>
                  <a:pt x="20009" y="11879"/>
                  <a:pt x="20160" y="12121"/>
                  <a:pt x="20160" y="12419"/>
                </a:cubicBezTo>
                <a:cubicBezTo>
                  <a:pt x="20160" y="12419"/>
                  <a:pt x="17472" y="17279"/>
                  <a:pt x="17472" y="17279"/>
                </a:cubicBezTo>
                <a:close/>
                <a:moveTo>
                  <a:pt x="10752" y="4320"/>
                </a:moveTo>
                <a:cubicBezTo>
                  <a:pt x="8625" y="4320"/>
                  <a:pt x="6826" y="6601"/>
                  <a:pt x="6246" y="9719"/>
                </a:cubicBezTo>
                <a:lnTo>
                  <a:pt x="5552" y="9719"/>
                </a:lnTo>
                <a:cubicBezTo>
                  <a:pt x="6152" y="6000"/>
                  <a:pt x="8252" y="3239"/>
                  <a:pt x="10752" y="3239"/>
                </a:cubicBezTo>
                <a:cubicBezTo>
                  <a:pt x="12934" y="3239"/>
                  <a:pt x="14813" y="5344"/>
                  <a:pt x="15654" y="8353"/>
                </a:cubicBezTo>
                <a:lnTo>
                  <a:pt x="15054" y="8835"/>
                </a:lnTo>
                <a:cubicBezTo>
                  <a:pt x="14323" y="6180"/>
                  <a:pt x="12671" y="4320"/>
                  <a:pt x="10752" y="4320"/>
                </a:cubicBezTo>
                <a:moveTo>
                  <a:pt x="10752" y="8639"/>
                </a:moveTo>
                <a:cubicBezTo>
                  <a:pt x="10158" y="8639"/>
                  <a:pt x="9630" y="9061"/>
                  <a:pt x="9260" y="9719"/>
                </a:cubicBezTo>
                <a:lnTo>
                  <a:pt x="8437" y="9719"/>
                </a:lnTo>
                <a:cubicBezTo>
                  <a:pt x="8904" y="8435"/>
                  <a:pt x="9761" y="7560"/>
                  <a:pt x="10752" y="7560"/>
                </a:cubicBezTo>
                <a:cubicBezTo>
                  <a:pt x="11742" y="7560"/>
                  <a:pt x="12600" y="8435"/>
                  <a:pt x="13066" y="9719"/>
                </a:cubicBezTo>
                <a:lnTo>
                  <a:pt x="12244" y="9719"/>
                </a:lnTo>
                <a:cubicBezTo>
                  <a:pt x="11874" y="9061"/>
                  <a:pt x="11345" y="8639"/>
                  <a:pt x="10752" y="8639"/>
                </a:cubicBezTo>
                <a:moveTo>
                  <a:pt x="13827" y="9719"/>
                </a:moveTo>
                <a:cubicBezTo>
                  <a:pt x="13307" y="7816"/>
                  <a:pt x="12126" y="6479"/>
                  <a:pt x="10752" y="6479"/>
                </a:cubicBezTo>
                <a:cubicBezTo>
                  <a:pt x="9378" y="6479"/>
                  <a:pt x="8197" y="7816"/>
                  <a:pt x="7676" y="9719"/>
                </a:cubicBezTo>
                <a:lnTo>
                  <a:pt x="6955" y="9719"/>
                </a:lnTo>
                <a:cubicBezTo>
                  <a:pt x="7510" y="7207"/>
                  <a:pt x="9001" y="5400"/>
                  <a:pt x="10752" y="5400"/>
                </a:cubicBezTo>
                <a:cubicBezTo>
                  <a:pt x="12409" y="5400"/>
                  <a:pt x="13834" y="7015"/>
                  <a:pt x="14454" y="9317"/>
                </a:cubicBezTo>
                <a:lnTo>
                  <a:pt x="13953" y="9719"/>
                </a:lnTo>
                <a:cubicBezTo>
                  <a:pt x="13953" y="9719"/>
                  <a:pt x="13827" y="9719"/>
                  <a:pt x="13827" y="9719"/>
                </a:cubicBezTo>
                <a:close/>
                <a:moveTo>
                  <a:pt x="10752" y="1080"/>
                </a:moveTo>
                <a:cubicBezTo>
                  <a:pt x="13459" y="1080"/>
                  <a:pt x="15792" y="3672"/>
                  <a:pt x="16856" y="7388"/>
                </a:cubicBezTo>
                <a:lnTo>
                  <a:pt x="16256" y="7869"/>
                </a:lnTo>
                <a:cubicBezTo>
                  <a:pt x="15305" y="4504"/>
                  <a:pt x="13201" y="2160"/>
                  <a:pt x="10752" y="2160"/>
                </a:cubicBezTo>
                <a:cubicBezTo>
                  <a:pt x="7874" y="2160"/>
                  <a:pt x="5470" y="5392"/>
                  <a:pt x="4858" y="9719"/>
                </a:cubicBezTo>
                <a:lnTo>
                  <a:pt x="4167" y="9719"/>
                </a:lnTo>
                <a:cubicBezTo>
                  <a:pt x="4792" y="4796"/>
                  <a:pt x="7507" y="1080"/>
                  <a:pt x="10752" y="1080"/>
                </a:cubicBezTo>
                <a:moveTo>
                  <a:pt x="17336" y="9719"/>
                </a:moveTo>
                <a:lnTo>
                  <a:pt x="16958" y="9719"/>
                </a:lnTo>
                <a:lnTo>
                  <a:pt x="17294" y="9449"/>
                </a:lnTo>
                <a:cubicBezTo>
                  <a:pt x="17307" y="9540"/>
                  <a:pt x="17325" y="9628"/>
                  <a:pt x="17336" y="9719"/>
                </a:cubicBezTo>
                <a:moveTo>
                  <a:pt x="19824" y="9719"/>
                </a:moveTo>
                <a:lnTo>
                  <a:pt x="18016" y="9719"/>
                </a:lnTo>
                <a:cubicBezTo>
                  <a:pt x="17986" y="9461"/>
                  <a:pt x="17948" y="9209"/>
                  <a:pt x="17908" y="8957"/>
                </a:cubicBezTo>
                <a:lnTo>
                  <a:pt x="21132" y="6366"/>
                </a:lnTo>
                <a:cubicBezTo>
                  <a:pt x="21464" y="6099"/>
                  <a:pt x="21599" y="5450"/>
                  <a:pt x="21433" y="4916"/>
                </a:cubicBezTo>
                <a:cubicBezTo>
                  <a:pt x="21267" y="4383"/>
                  <a:pt x="20864" y="4169"/>
                  <a:pt x="20532" y="4433"/>
                </a:cubicBezTo>
                <a:lnTo>
                  <a:pt x="17456" y="6905"/>
                </a:lnTo>
                <a:cubicBezTo>
                  <a:pt x="16282" y="2836"/>
                  <a:pt x="13721" y="0"/>
                  <a:pt x="10752" y="0"/>
                </a:cubicBezTo>
                <a:cubicBezTo>
                  <a:pt x="7135" y="0"/>
                  <a:pt x="4122" y="4198"/>
                  <a:pt x="3488" y="9719"/>
                </a:cubicBezTo>
                <a:lnTo>
                  <a:pt x="1680" y="9719"/>
                </a:lnTo>
                <a:cubicBezTo>
                  <a:pt x="754" y="9719"/>
                  <a:pt x="0" y="10930"/>
                  <a:pt x="0" y="12419"/>
                </a:cubicBezTo>
                <a:cubicBezTo>
                  <a:pt x="0" y="12949"/>
                  <a:pt x="121" y="13459"/>
                  <a:pt x="339" y="13855"/>
                </a:cubicBezTo>
                <a:lnTo>
                  <a:pt x="2688" y="18101"/>
                </a:lnTo>
                <a:lnTo>
                  <a:pt x="2688" y="18899"/>
                </a:lnTo>
                <a:cubicBezTo>
                  <a:pt x="2688" y="20389"/>
                  <a:pt x="3442" y="21599"/>
                  <a:pt x="4368" y="21599"/>
                </a:cubicBezTo>
                <a:lnTo>
                  <a:pt x="17136" y="21599"/>
                </a:lnTo>
                <a:cubicBezTo>
                  <a:pt x="18062" y="21599"/>
                  <a:pt x="18816" y="20389"/>
                  <a:pt x="18816" y="18899"/>
                </a:cubicBezTo>
                <a:lnTo>
                  <a:pt x="18816" y="18101"/>
                </a:lnTo>
                <a:lnTo>
                  <a:pt x="21165" y="13855"/>
                </a:lnTo>
                <a:cubicBezTo>
                  <a:pt x="21383" y="13459"/>
                  <a:pt x="21504" y="12949"/>
                  <a:pt x="21504" y="12419"/>
                </a:cubicBezTo>
                <a:cubicBezTo>
                  <a:pt x="21504" y="10930"/>
                  <a:pt x="20750" y="9719"/>
                  <a:pt x="19824" y="9719"/>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44" name="AutoShape 34"/>
          <p:cNvSpPr>
            <a:spLocks/>
          </p:cNvSpPr>
          <p:nvPr/>
        </p:nvSpPr>
        <p:spPr bwMode="auto">
          <a:xfrm>
            <a:off x="8484502" y="4447925"/>
            <a:ext cx="34651" cy="114784"/>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47"/>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45" name="AutoShape 35"/>
          <p:cNvSpPr>
            <a:spLocks/>
          </p:cNvSpPr>
          <p:nvPr/>
        </p:nvSpPr>
        <p:spPr bwMode="auto">
          <a:xfrm>
            <a:off x="8668589" y="4447925"/>
            <a:ext cx="34651" cy="114784"/>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46" name="AutoShape 36"/>
          <p:cNvSpPr>
            <a:spLocks/>
          </p:cNvSpPr>
          <p:nvPr/>
        </p:nvSpPr>
        <p:spPr bwMode="auto">
          <a:xfrm>
            <a:off x="8590623" y="4385121"/>
            <a:ext cx="36818" cy="116950"/>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9"/>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5" y="20691"/>
                  <a:pt x="1719" y="20730"/>
                  <a:pt x="1763" y="2077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47" name="AutoShape 37"/>
          <p:cNvSpPr>
            <a:spLocks/>
          </p:cNvSpPr>
          <p:nvPr/>
        </p:nvSpPr>
        <p:spPr bwMode="auto">
          <a:xfrm>
            <a:off x="7382147" y="4432766"/>
            <a:ext cx="446140" cy="443973"/>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48" name="AutoShape 38"/>
          <p:cNvSpPr>
            <a:spLocks/>
          </p:cNvSpPr>
          <p:nvPr/>
        </p:nvSpPr>
        <p:spPr bwMode="auto">
          <a:xfrm>
            <a:off x="7596554" y="4632013"/>
            <a:ext cx="75800" cy="75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49" name="AutoShape 39"/>
          <p:cNvSpPr>
            <a:spLocks/>
          </p:cNvSpPr>
          <p:nvPr/>
        </p:nvSpPr>
        <p:spPr bwMode="auto">
          <a:xfrm>
            <a:off x="7795801" y="4385121"/>
            <a:ext cx="75800" cy="779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50" name="AutoShape 40"/>
          <p:cNvSpPr>
            <a:spLocks/>
          </p:cNvSpPr>
          <p:nvPr/>
        </p:nvSpPr>
        <p:spPr bwMode="auto">
          <a:xfrm>
            <a:off x="7503427" y="4616853"/>
            <a:ext cx="62807" cy="606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51" name="AutoShape 41"/>
          <p:cNvSpPr>
            <a:spLocks/>
          </p:cNvSpPr>
          <p:nvPr/>
        </p:nvSpPr>
        <p:spPr bwMode="auto">
          <a:xfrm>
            <a:off x="7566234" y="4722974"/>
            <a:ext cx="30320" cy="30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52" name="AutoShape 42"/>
          <p:cNvSpPr>
            <a:spLocks/>
          </p:cNvSpPr>
          <p:nvPr/>
        </p:nvSpPr>
        <p:spPr bwMode="auto">
          <a:xfrm>
            <a:off x="7810961" y="4493407"/>
            <a:ext cx="30320" cy="30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53" name="AutoShape 43"/>
          <p:cNvSpPr>
            <a:spLocks/>
          </p:cNvSpPr>
          <p:nvPr/>
        </p:nvSpPr>
        <p:spPr bwMode="auto">
          <a:xfrm>
            <a:off x="6401074" y="4417606"/>
            <a:ext cx="491620" cy="3508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54" name="AutoShape 44"/>
          <p:cNvSpPr>
            <a:spLocks/>
          </p:cNvSpPr>
          <p:nvPr/>
        </p:nvSpPr>
        <p:spPr bwMode="auto">
          <a:xfrm>
            <a:off x="6845047" y="4569207"/>
            <a:ext cx="30320" cy="1689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55" name="AutoShape 45"/>
          <p:cNvSpPr>
            <a:spLocks/>
          </p:cNvSpPr>
          <p:nvPr/>
        </p:nvSpPr>
        <p:spPr bwMode="auto">
          <a:xfrm>
            <a:off x="6829887" y="4753294"/>
            <a:ext cx="62806" cy="931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56" name="AutoShape 46"/>
          <p:cNvSpPr>
            <a:spLocks/>
          </p:cNvSpPr>
          <p:nvPr/>
        </p:nvSpPr>
        <p:spPr bwMode="auto">
          <a:xfrm>
            <a:off x="11302113" y="3406212"/>
            <a:ext cx="491620" cy="489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4" y="17549"/>
                </a:moveTo>
                <a:cubicBezTo>
                  <a:pt x="15513" y="17549"/>
                  <a:pt x="14343" y="15612"/>
                  <a:pt x="13809" y="12825"/>
                </a:cubicBezTo>
                <a:lnTo>
                  <a:pt x="15524" y="12825"/>
                </a:lnTo>
                <a:cubicBezTo>
                  <a:pt x="17038" y="12825"/>
                  <a:pt x="18224" y="11343"/>
                  <a:pt x="18224" y="9450"/>
                </a:cubicBezTo>
                <a:cubicBezTo>
                  <a:pt x="18224" y="7558"/>
                  <a:pt x="17038" y="6075"/>
                  <a:pt x="15524" y="6075"/>
                </a:cubicBezTo>
                <a:lnTo>
                  <a:pt x="13809" y="6075"/>
                </a:lnTo>
                <a:cubicBezTo>
                  <a:pt x="14343" y="3289"/>
                  <a:pt x="15513" y="1350"/>
                  <a:pt x="16874" y="1350"/>
                </a:cubicBezTo>
                <a:cubicBezTo>
                  <a:pt x="18739" y="1350"/>
                  <a:pt x="20249" y="4976"/>
                  <a:pt x="20249" y="9450"/>
                </a:cubicBezTo>
                <a:cubicBezTo>
                  <a:pt x="20249" y="13923"/>
                  <a:pt x="18739" y="17549"/>
                  <a:pt x="16874" y="17549"/>
                </a:cubicBezTo>
                <a:moveTo>
                  <a:pt x="8926" y="11482"/>
                </a:moveTo>
                <a:lnTo>
                  <a:pt x="8774" y="11482"/>
                </a:lnTo>
                <a:lnTo>
                  <a:pt x="8774" y="11475"/>
                </a:lnTo>
                <a:cubicBezTo>
                  <a:pt x="8028" y="11475"/>
                  <a:pt x="7424" y="10569"/>
                  <a:pt x="7424" y="9450"/>
                </a:cubicBezTo>
                <a:cubicBezTo>
                  <a:pt x="7424" y="8332"/>
                  <a:pt x="8028" y="7425"/>
                  <a:pt x="8774" y="7425"/>
                </a:cubicBezTo>
                <a:lnTo>
                  <a:pt x="8926" y="7425"/>
                </a:lnTo>
                <a:cubicBezTo>
                  <a:pt x="10200" y="7425"/>
                  <a:pt x="11391" y="6924"/>
                  <a:pt x="12441" y="6063"/>
                </a:cubicBezTo>
                <a:cubicBezTo>
                  <a:pt x="12248" y="7149"/>
                  <a:pt x="12149" y="8300"/>
                  <a:pt x="12149" y="9450"/>
                </a:cubicBezTo>
                <a:cubicBezTo>
                  <a:pt x="12149" y="10603"/>
                  <a:pt x="12248" y="11758"/>
                  <a:pt x="12442" y="12846"/>
                </a:cubicBezTo>
                <a:cubicBezTo>
                  <a:pt x="11393" y="11983"/>
                  <a:pt x="10200" y="11482"/>
                  <a:pt x="8926" y="11482"/>
                </a:cubicBezTo>
                <a:moveTo>
                  <a:pt x="8096" y="20249"/>
                </a:moveTo>
                <a:lnTo>
                  <a:pt x="5396" y="20249"/>
                </a:lnTo>
                <a:lnTo>
                  <a:pt x="5396" y="14175"/>
                </a:lnTo>
                <a:cubicBezTo>
                  <a:pt x="5396" y="13683"/>
                  <a:pt x="5264" y="13223"/>
                  <a:pt x="5033" y="12825"/>
                </a:cubicBezTo>
                <a:lnTo>
                  <a:pt x="5505" y="12825"/>
                </a:lnTo>
                <a:lnTo>
                  <a:pt x="5505" y="12832"/>
                </a:lnTo>
                <a:lnTo>
                  <a:pt x="7535" y="12832"/>
                </a:lnTo>
                <a:cubicBezTo>
                  <a:pt x="7463" y="13042"/>
                  <a:pt x="7421" y="13265"/>
                  <a:pt x="7421" y="13500"/>
                </a:cubicBezTo>
                <a:lnTo>
                  <a:pt x="7421" y="18225"/>
                </a:lnTo>
                <a:cubicBezTo>
                  <a:pt x="7421" y="18874"/>
                  <a:pt x="7784" y="19307"/>
                  <a:pt x="8001" y="19565"/>
                </a:cubicBezTo>
                <a:cubicBezTo>
                  <a:pt x="8031" y="19601"/>
                  <a:pt x="8065" y="19638"/>
                  <a:pt x="8096" y="19677"/>
                </a:cubicBezTo>
                <a:cubicBezTo>
                  <a:pt x="8096" y="19677"/>
                  <a:pt x="8096" y="20249"/>
                  <a:pt x="8096" y="20249"/>
                </a:cubicBezTo>
                <a:close/>
                <a:moveTo>
                  <a:pt x="1349" y="9450"/>
                </a:moveTo>
                <a:cubicBezTo>
                  <a:pt x="1349" y="8332"/>
                  <a:pt x="1953" y="7425"/>
                  <a:pt x="2699" y="7425"/>
                </a:cubicBezTo>
                <a:lnTo>
                  <a:pt x="7434" y="7425"/>
                </a:lnTo>
                <a:cubicBezTo>
                  <a:pt x="7014" y="7916"/>
                  <a:pt x="6749" y="8631"/>
                  <a:pt x="6749" y="9450"/>
                </a:cubicBezTo>
                <a:cubicBezTo>
                  <a:pt x="6749" y="10270"/>
                  <a:pt x="7014" y="10984"/>
                  <a:pt x="7434" y="11475"/>
                </a:cubicBezTo>
                <a:lnTo>
                  <a:pt x="2699" y="11475"/>
                </a:lnTo>
                <a:cubicBezTo>
                  <a:pt x="1953" y="11475"/>
                  <a:pt x="1349" y="10569"/>
                  <a:pt x="1349" y="9450"/>
                </a:cubicBezTo>
                <a:moveTo>
                  <a:pt x="13499" y="9450"/>
                </a:moveTo>
                <a:cubicBezTo>
                  <a:pt x="13499" y="8749"/>
                  <a:pt x="13540" y="8073"/>
                  <a:pt x="13610" y="7425"/>
                </a:cubicBezTo>
                <a:lnTo>
                  <a:pt x="15524" y="7425"/>
                </a:lnTo>
                <a:cubicBezTo>
                  <a:pt x="16269" y="7425"/>
                  <a:pt x="16874" y="8332"/>
                  <a:pt x="16874" y="9450"/>
                </a:cubicBezTo>
                <a:cubicBezTo>
                  <a:pt x="16874" y="10569"/>
                  <a:pt x="16269" y="11475"/>
                  <a:pt x="15524" y="11475"/>
                </a:cubicBezTo>
                <a:lnTo>
                  <a:pt x="13610" y="11475"/>
                </a:lnTo>
                <a:cubicBezTo>
                  <a:pt x="13540" y="10826"/>
                  <a:pt x="13499" y="10151"/>
                  <a:pt x="13499" y="9450"/>
                </a:cubicBezTo>
                <a:moveTo>
                  <a:pt x="16874" y="0"/>
                </a:moveTo>
                <a:cubicBezTo>
                  <a:pt x="15489" y="0"/>
                  <a:pt x="14400" y="951"/>
                  <a:pt x="13618" y="2420"/>
                </a:cubicBezTo>
                <a:lnTo>
                  <a:pt x="13604" y="2412"/>
                </a:lnTo>
                <a:cubicBezTo>
                  <a:pt x="12469" y="4635"/>
                  <a:pt x="10778" y="6075"/>
                  <a:pt x="8926" y="6075"/>
                </a:cubicBezTo>
                <a:lnTo>
                  <a:pt x="8479" y="6075"/>
                </a:lnTo>
                <a:lnTo>
                  <a:pt x="5505" y="6075"/>
                </a:lnTo>
                <a:lnTo>
                  <a:pt x="2699" y="6075"/>
                </a:lnTo>
                <a:cubicBezTo>
                  <a:pt x="1185" y="6075"/>
                  <a:pt x="0" y="7558"/>
                  <a:pt x="0" y="9450"/>
                </a:cubicBezTo>
                <a:cubicBezTo>
                  <a:pt x="0" y="11343"/>
                  <a:pt x="1185" y="12825"/>
                  <a:pt x="2699" y="12825"/>
                </a:cubicBezTo>
                <a:cubicBezTo>
                  <a:pt x="3443" y="12827"/>
                  <a:pt x="4046" y="13430"/>
                  <a:pt x="4046" y="14175"/>
                </a:cubicBezTo>
                <a:lnTo>
                  <a:pt x="4046" y="20249"/>
                </a:lnTo>
                <a:cubicBezTo>
                  <a:pt x="4046" y="20996"/>
                  <a:pt x="4651" y="21599"/>
                  <a:pt x="5396" y="21599"/>
                </a:cubicBezTo>
                <a:lnTo>
                  <a:pt x="8096" y="21599"/>
                </a:lnTo>
                <a:cubicBezTo>
                  <a:pt x="8842" y="21599"/>
                  <a:pt x="9446" y="20996"/>
                  <a:pt x="9446" y="20249"/>
                </a:cubicBezTo>
                <a:lnTo>
                  <a:pt x="9446" y="19575"/>
                </a:lnTo>
                <a:cubicBezTo>
                  <a:pt x="9446" y="18900"/>
                  <a:pt x="8771" y="18598"/>
                  <a:pt x="8771" y="18225"/>
                </a:cubicBezTo>
                <a:lnTo>
                  <a:pt x="8771" y="13500"/>
                </a:lnTo>
                <a:cubicBezTo>
                  <a:pt x="8771" y="13484"/>
                  <a:pt x="8781" y="13473"/>
                  <a:pt x="8782" y="13458"/>
                </a:cubicBezTo>
                <a:cubicBezTo>
                  <a:pt x="8789" y="13361"/>
                  <a:pt x="8815" y="13271"/>
                  <a:pt x="8859" y="13191"/>
                </a:cubicBezTo>
                <a:cubicBezTo>
                  <a:pt x="8871" y="13169"/>
                  <a:pt x="8884" y="13151"/>
                  <a:pt x="8898" y="13132"/>
                </a:cubicBezTo>
                <a:cubicBezTo>
                  <a:pt x="8952" y="13051"/>
                  <a:pt x="9020" y="12985"/>
                  <a:pt x="9103" y="12934"/>
                </a:cubicBezTo>
                <a:cubicBezTo>
                  <a:pt x="9107" y="12931"/>
                  <a:pt x="9108" y="12927"/>
                  <a:pt x="9112" y="12925"/>
                </a:cubicBezTo>
                <a:cubicBezTo>
                  <a:pt x="9115" y="12925"/>
                  <a:pt x="9117" y="12922"/>
                  <a:pt x="9120" y="12922"/>
                </a:cubicBezTo>
                <a:cubicBezTo>
                  <a:pt x="9174" y="12892"/>
                  <a:pt x="9238" y="12885"/>
                  <a:pt x="9299" y="12868"/>
                </a:cubicBezTo>
                <a:cubicBezTo>
                  <a:pt x="11003" y="13049"/>
                  <a:pt x="12545" y="14424"/>
                  <a:pt x="13604" y="16495"/>
                </a:cubicBezTo>
                <a:lnTo>
                  <a:pt x="13621" y="16487"/>
                </a:lnTo>
                <a:cubicBezTo>
                  <a:pt x="14404" y="17950"/>
                  <a:pt x="15490" y="18900"/>
                  <a:pt x="16874" y="18900"/>
                </a:cubicBezTo>
                <a:cubicBezTo>
                  <a:pt x="19977" y="18900"/>
                  <a:pt x="21600" y="14145"/>
                  <a:pt x="21600" y="9450"/>
                </a:cubicBezTo>
                <a:cubicBezTo>
                  <a:pt x="21600" y="4754"/>
                  <a:pt x="19977" y="0"/>
                  <a:pt x="16874"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57" name="AutoShape 47"/>
          <p:cNvSpPr>
            <a:spLocks/>
          </p:cNvSpPr>
          <p:nvPr/>
        </p:nvSpPr>
        <p:spPr bwMode="auto">
          <a:xfrm>
            <a:off x="10323204" y="3406212"/>
            <a:ext cx="489454" cy="489454"/>
          </a:xfrm>
          <a:custGeom>
            <a:avLst/>
            <a:gdLst>
              <a:gd name="T0" fmla="+- 0 10853 107"/>
              <a:gd name="T1" fmla="*/ T0 w 21493"/>
              <a:gd name="T2" fmla="*/ 10800 h 21600"/>
              <a:gd name="T3" fmla="+- 0 10853 107"/>
              <a:gd name="T4" fmla="*/ T3 w 21493"/>
              <a:gd name="T5" fmla="*/ 10800 h 21600"/>
              <a:gd name="T6" fmla="+- 0 10853 107"/>
              <a:gd name="T7" fmla="*/ T6 w 21493"/>
              <a:gd name="T8" fmla="*/ 10800 h 21600"/>
              <a:gd name="T9" fmla="+- 0 10853 107"/>
              <a:gd name="T10" fmla="*/ T9 w 21493"/>
              <a:gd name="T11" fmla="*/ 10800 h 21600"/>
            </a:gdLst>
            <a:ahLst/>
            <a:cxnLst>
              <a:cxn ang="0">
                <a:pos x="T1" y="T2"/>
              </a:cxn>
              <a:cxn ang="0">
                <a:pos x="T4" y="T5"/>
              </a:cxn>
              <a:cxn ang="0">
                <a:pos x="T7" y="T8"/>
              </a:cxn>
              <a:cxn ang="0">
                <a:pos x="T10" y="T11"/>
              </a:cxn>
            </a:cxnLst>
            <a:rect l="0" t="0" r="r" b="b"/>
            <a:pathLst>
              <a:path w="21493" h="21600">
                <a:moveTo>
                  <a:pt x="20123" y="3375"/>
                </a:moveTo>
                <a:lnTo>
                  <a:pt x="8704" y="5400"/>
                </a:lnTo>
                <a:lnTo>
                  <a:pt x="8704" y="4725"/>
                </a:lnTo>
                <a:lnTo>
                  <a:pt x="8704" y="3375"/>
                </a:lnTo>
                <a:lnTo>
                  <a:pt x="20123" y="1350"/>
                </a:lnTo>
                <a:lnTo>
                  <a:pt x="20123" y="2700"/>
                </a:lnTo>
                <a:cubicBezTo>
                  <a:pt x="20123" y="2700"/>
                  <a:pt x="20123" y="3375"/>
                  <a:pt x="20123" y="3375"/>
                </a:cubicBezTo>
                <a:close/>
                <a:moveTo>
                  <a:pt x="17901" y="18014"/>
                </a:moveTo>
                <a:cubicBezTo>
                  <a:pt x="16291" y="18553"/>
                  <a:pt x="14628" y="18025"/>
                  <a:pt x="14187" y="16839"/>
                </a:cubicBezTo>
                <a:cubicBezTo>
                  <a:pt x="13745" y="15651"/>
                  <a:pt x="14691" y="14251"/>
                  <a:pt x="16300" y="13712"/>
                </a:cubicBezTo>
                <a:cubicBezTo>
                  <a:pt x="17910" y="13173"/>
                  <a:pt x="19573" y="13699"/>
                  <a:pt x="20014" y="14886"/>
                </a:cubicBezTo>
                <a:cubicBezTo>
                  <a:pt x="20456" y="16074"/>
                  <a:pt x="19510" y="17474"/>
                  <a:pt x="17901" y="18014"/>
                </a:cubicBezTo>
                <a:moveTo>
                  <a:pt x="5163" y="20039"/>
                </a:moveTo>
                <a:cubicBezTo>
                  <a:pt x="3554" y="20578"/>
                  <a:pt x="1890" y="20050"/>
                  <a:pt x="1450" y="18864"/>
                </a:cubicBezTo>
                <a:cubicBezTo>
                  <a:pt x="1008" y="17676"/>
                  <a:pt x="1954" y="16276"/>
                  <a:pt x="3562" y="15737"/>
                </a:cubicBezTo>
                <a:cubicBezTo>
                  <a:pt x="5172" y="15198"/>
                  <a:pt x="6836" y="15724"/>
                  <a:pt x="7277" y="16911"/>
                </a:cubicBezTo>
                <a:cubicBezTo>
                  <a:pt x="7719" y="18099"/>
                  <a:pt x="6773" y="19499"/>
                  <a:pt x="5163" y="20039"/>
                </a:cubicBezTo>
                <a:moveTo>
                  <a:pt x="21012" y="316"/>
                </a:moveTo>
                <a:cubicBezTo>
                  <a:pt x="20770" y="110"/>
                  <a:pt x="20463" y="0"/>
                  <a:pt x="20149" y="0"/>
                </a:cubicBezTo>
                <a:cubicBezTo>
                  <a:pt x="20072" y="0"/>
                  <a:pt x="19993" y="6"/>
                  <a:pt x="19916" y="21"/>
                </a:cubicBezTo>
                <a:lnTo>
                  <a:pt x="8497" y="2046"/>
                </a:lnTo>
                <a:cubicBezTo>
                  <a:pt x="7855" y="2159"/>
                  <a:pt x="7387" y="2719"/>
                  <a:pt x="7387" y="3375"/>
                </a:cubicBezTo>
                <a:lnTo>
                  <a:pt x="7387" y="4725"/>
                </a:lnTo>
                <a:lnTo>
                  <a:pt x="7387" y="5400"/>
                </a:lnTo>
                <a:lnTo>
                  <a:pt x="7387" y="14964"/>
                </a:lnTo>
                <a:cubicBezTo>
                  <a:pt x="6706" y="14467"/>
                  <a:pt x="5822" y="14175"/>
                  <a:pt x="4839" y="14175"/>
                </a:cubicBezTo>
                <a:cubicBezTo>
                  <a:pt x="4268" y="14175"/>
                  <a:pt x="3696" y="14269"/>
                  <a:pt x="3139" y="14455"/>
                </a:cubicBezTo>
                <a:cubicBezTo>
                  <a:pt x="1865" y="14882"/>
                  <a:pt x="843" y="15739"/>
                  <a:pt x="336" y="16807"/>
                </a:cubicBezTo>
                <a:cubicBezTo>
                  <a:pt x="-56" y="17633"/>
                  <a:pt x="-107" y="18530"/>
                  <a:pt x="192" y="19336"/>
                </a:cubicBezTo>
                <a:cubicBezTo>
                  <a:pt x="703" y="20711"/>
                  <a:pt x="2155" y="21599"/>
                  <a:pt x="3892" y="21599"/>
                </a:cubicBezTo>
                <a:cubicBezTo>
                  <a:pt x="4462" y="21599"/>
                  <a:pt x="5033" y="21506"/>
                  <a:pt x="5590" y="21319"/>
                </a:cubicBezTo>
                <a:cubicBezTo>
                  <a:pt x="6865" y="20893"/>
                  <a:pt x="7887" y="20036"/>
                  <a:pt x="8394" y="18969"/>
                </a:cubicBezTo>
                <a:cubicBezTo>
                  <a:pt x="8612" y="18509"/>
                  <a:pt x="8714" y="18027"/>
                  <a:pt x="8718" y="17549"/>
                </a:cubicBezTo>
                <a:lnTo>
                  <a:pt x="8730" y="17549"/>
                </a:lnTo>
                <a:lnTo>
                  <a:pt x="8730" y="6750"/>
                </a:lnTo>
                <a:cubicBezTo>
                  <a:pt x="8807" y="6750"/>
                  <a:pt x="8886" y="6743"/>
                  <a:pt x="8964" y="6730"/>
                </a:cubicBezTo>
                <a:lnTo>
                  <a:pt x="20149" y="4746"/>
                </a:lnTo>
                <a:lnTo>
                  <a:pt x="20149" y="12939"/>
                </a:lnTo>
                <a:cubicBezTo>
                  <a:pt x="19468" y="12442"/>
                  <a:pt x="18584" y="12150"/>
                  <a:pt x="17600" y="12150"/>
                </a:cubicBezTo>
                <a:cubicBezTo>
                  <a:pt x="17030" y="12150"/>
                  <a:pt x="16459" y="12244"/>
                  <a:pt x="15902" y="12430"/>
                </a:cubicBezTo>
                <a:cubicBezTo>
                  <a:pt x="14628" y="12857"/>
                  <a:pt x="13606" y="13714"/>
                  <a:pt x="13098" y="14782"/>
                </a:cubicBezTo>
                <a:cubicBezTo>
                  <a:pt x="12706" y="15608"/>
                  <a:pt x="12656" y="16505"/>
                  <a:pt x="12955" y="17311"/>
                </a:cubicBezTo>
                <a:cubicBezTo>
                  <a:pt x="13466" y="18686"/>
                  <a:pt x="14918" y="19575"/>
                  <a:pt x="16653" y="19575"/>
                </a:cubicBezTo>
                <a:cubicBezTo>
                  <a:pt x="17224" y="19575"/>
                  <a:pt x="17796" y="19481"/>
                  <a:pt x="18352" y="19294"/>
                </a:cubicBezTo>
                <a:cubicBezTo>
                  <a:pt x="19627" y="18868"/>
                  <a:pt x="20649" y="18011"/>
                  <a:pt x="21157" y="16944"/>
                </a:cubicBezTo>
                <a:cubicBezTo>
                  <a:pt x="21374" y="16484"/>
                  <a:pt x="21477" y="16002"/>
                  <a:pt x="21480" y="15525"/>
                </a:cubicBezTo>
                <a:lnTo>
                  <a:pt x="21493" y="15525"/>
                </a:lnTo>
                <a:lnTo>
                  <a:pt x="21493" y="3375"/>
                </a:lnTo>
                <a:lnTo>
                  <a:pt x="21493" y="2700"/>
                </a:lnTo>
                <a:lnTo>
                  <a:pt x="21493" y="1350"/>
                </a:lnTo>
                <a:cubicBezTo>
                  <a:pt x="21493" y="951"/>
                  <a:pt x="21317" y="572"/>
                  <a:pt x="21012" y="316"/>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nvGrpSpPr>
          <p:cNvPr id="158" name="组合 157"/>
          <p:cNvGrpSpPr/>
          <p:nvPr/>
        </p:nvGrpSpPr>
        <p:grpSpPr>
          <a:xfrm>
            <a:off x="9373066" y="3405946"/>
            <a:ext cx="428843" cy="489986"/>
            <a:chOff x="6853689" y="2141343"/>
            <a:chExt cx="314346" cy="359165"/>
          </a:xfrm>
          <a:solidFill>
            <a:srgbClr val="2EC4B6"/>
          </a:solidFill>
        </p:grpSpPr>
        <p:sp>
          <p:nvSpPr>
            <p:cNvPr id="159" name="AutoShape 48"/>
            <p:cNvSpPr>
              <a:spLocks/>
            </p:cNvSpPr>
            <p:nvPr/>
          </p:nvSpPr>
          <p:spPr bwMode="auto">
            <a:xfrm>
              <a:off x="6853689" y="2141343"/>
              <a:ext cx="314346"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60" name="AutoShape 49"/>
            <p:cNvSpPr>
              <a:spLocks/>
            </p:cNvSpPr>
            <p:nvPr/>
          </p:nvSpPr>
          <p:spPr bwMode="auto">
            <a:xfrm>
              <a:off x="7100498" y="2421922"/>
              <a:ext cx="22717" cy="221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61" name="AutoShape 50"/>
            <p:cNvSpPr>
              <a:spLocks/>
            </p:cNvSpPr>
            <p:nvPr/>
          </p:nvSpPr>
          <p:spPr bwMode="auto">
            <a:xfrm>
              <a:off x="7100498" y="2354387"/>
              <a:ext cx="22717" cy="227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62" name="AutoShape 51"/>
            <p:cNvSpPr>
              <a:spLocks/>
            </p:cNvSpPr>
            <p:nvPr/>
          </p:nvSpPr>
          <p:spPr bwMode="auto">
            <a:xfrm>
              <a:off x="7100498" y="2286850"/>
              <a:ext cx="22717" cy="227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grpSp>
        <p:nvGrpSpPr>
          <p:cNvPr id="163" name="组合 162"/>
          <p:cNvGrpSpPr/>
          <p:nvPr/>
        </p:nvGrpSpPr>
        <p:grpSpPr>
          <a:xfrm>
            <a:off x="8361056" y="3406212"/>
            <a:ext cx="491620" cy="489454"/>
            <a:chOff x="6111875" y="2141538"/>
            <a:chExt cx="360363" cy="358775"/>
          </a:xfrm>
          <a:solidFill>
            <a:srgbClr val="2EC4B6"/>
          </a:solidFill>
        </p:grpSpPr>
        <p:sp>
          <p:nvSpPr>
            <p:cNvPr id="164" name="AutoShape 52"/>
            <p:cNvSpPr>
              <a:spLocks/>
            </p:cNvSpPr>
            <p:nvPr/>
          </p:nvSpPr>
          <p:spPr bwMode="auto">
            <a:xfrm>
              <a:off x="6111875" y="2141538"/>
              <a:ext cx="360363" cy="358775"/>
            </a:xfrm>
            <a:custGeom>
              <a:avLst/>
              <a:gdLst>
                <a:gd name="T0" fmla="+- 0 10800 87"/>
                <a:gd name="T1" fmla="*/ T0 w 21426"/>
                <a:gd name="T2" fmla="+- 0 10799 73"/>
                <a:gd name="T3" fmla="*/ 10799 h 21453"/>
                <a:gd name="T4" fmla="+- 0 10800 87"/>
                <a:gd name="T5" fmla="*/ T4 w 21426"/>
                <a:gd name="T6" fmla="+- 0 10799 73"/>
                <a:gd name="T7" fmla="*/ 10799 h 21453"/>
                <a:gd name="T8" fmla="+- 0 10800 87"/>
                <a:gd name="T9" fmla="*/ T8 w 21426"/>
                <a:gd name="T10" fmla="+- 0 10799 73"/>
                <a:gd name="T11" fmla="*/ 10799 h 21453"/>
                <a:gd name="T12" fmla="+- 0 10800 87"/>
                <a:gd name="T13" fmla="*/ T12 w 21426"/>
                <a:gd name="T14" fmla="+- 0 10799 73"/>
                <a:gd name="T15" fmla="*/ 10799 h 21453"/>
              </a:gdLst>
              <a:ahLst/>
              <a:cxnLst>
                <a:cxn ang="0">
                  <a:pos x="T1" y="T3"/>
                </a:cxn>
                <a:cxn ang="0">
                  <a:pos x="T5" y="T7"/>
                </a:cxn>
                <a:cxn ang="0">
                  <a:pos x="T9" y="T11"/>
                </a:cxn>
                <a:cxn ang="0">
                  <a:pos x="T13" y="T15"/>
                </a:cxn>
              </a:cxnLst>
              <a:rect l="0" t="0" r="r" b="b"/>
              <a:pathLst>
                <a:path w="21426" h="21453">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65" name="AutoShape 53"/>
            <p:cNvSpPr>
              <a:spLocks/>
            </p:cNvSpPr>
            <p:nvPr/>
          </p:nvSpPr>
          <p:spPr bwMode="auto">
            <a:xfrm>
              <a:off x="6248400" y="2265363"/>
              <a:ext cx="96838" cy="100012"/>
            </a:xfrm>
            <a:custGeom>
              <a:avLst/>
              <a:gdLst>
                <a:gd name="T0" fmla="+- 0 10801 59"/>
                <a:gd name="T1" fmla="*/ T0 w 21484"/>
                <a:gd name="T2" fmla="+- 0 10799 41"/>
                <a:gd name="T3" fmla="*/ 10799 h 21516"/>
                <a:gd name="T4" fmla="+- 0 10801 59"/>
                <a:gd name="T5" fmla="*/ T4 w 21484"/>
                <a:gd name="T6" fmla="+- 0 10799 41"/>
                <a:gd name="T7" fmla="*/ 10799 h 21516"/>
                <a:gd name="T8" fmla="+- 0 10801 59"/>
                <a:gd name="T9" fmla="*/ T8 w 21484"/>
                <a:gd name="T10" fmla="+- 0 10799 41"/>
                <a:gd name="T11" fmla="*/ 10799 h 21516"/>
                <a:gd name="T12" fmla="+- 0 10801 59"/>
                <a:gd name="T13" fmla="*/ T12 w 21484"/>
                <a:gd name="T14" fmla="+- 0 10799 41"/>
                <a:gd name="T15" fmla="*/ 10799 h 21516"/>
              </a:gdLst>
              <a:ahLst/>
              <a:cxnLst>
                <a:cxn ang="0">
                  <a:pos x="T1" y="T3"/>
                </a:cxn>
                <a:cxn ang="0">
                  <a:pos x="T5" y="T7"/>
                </a:cxn>
                <a:cxn ang="0">
                  <a:pos x="T9" y="T11"/>
                </a:cxn>
                <a:cxn ang="0">
                  <a:pos x="T13" y="T15"/>
                </a:cxn>
              </a:cxnLst>
              <a:rect l="0" t="0" r="r" b="b"/>
              <a:pathLst>
                <a:path w="21484" h="21516">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66" name="AutoShape 54"/>
            <p:cNvSpPr>
              <a:spLocks/>
            </p:cNvSpPr>
            <p:nvPr/>
          </p:nvSpPr>
          <p:spPr bwMode="auto">
            <a:xfrm>
              <a:off x="6235700" y="2387600"/>
              <a:ext cx="55563" cy="57150"/>
            </a:xfrm>
            <a:custGeom>
              <a:avLst/>
              <a:gdLst>
                <a:gd name="T0" fmla="+- 0 10791 197"/>
                <a:gd name="T1" fmla="*/ T0 w 21188"/>
                <a:gd name="T2" fmla="+- 0 10794 193"/>
                <a:gd name="T3" fmla="*/ 10794 h 21203"/>
                <a:gd name="T4" fmla="+- 0 10791 197"/>
                <a:gd name="T5" fmla="*/ T4 w 21188"/>
                <a:gd name="T6" fmla="+- 0 10794 193"/>
                <a:gd name="T7" fmla="*/ 10794 h 21203"/>
                <a:gd name="T8" fmla="+- 0 10791 197"/>
                <a:gd name="T9" fmla="*/ T8 w 21188"/>
                <a:gd name="T10" fmla="+- 0 10794 193"/>
                <a:gd name="T11" fmla="*/ 10794 h 21203"/>
                <a:gd name="T12" fmla="+- 0 10791 197"/>
                <a:gd name="T13" fmla="*/ T12 w 21188"/>
                <a:gd name="T14" fmla="+- 0 10794 193"/>
                <a:gd name="T15" fmla="*/ 10794 h 21203"/>
              </a:gdLst>
              <a:ahLst/>
              <a:cxnLst>
                <a:cxn ang="0">
                  <a:pos x="T1" y="T3"/>
                </a:cxn>
                <a:cxn ang="0">
                  <a:pos x="T5" y="T7"/>
                </a:cxn>
                <a:cxn ang="0">
                  <a:pos x="T9" y="T11"/>
                </a:cxn>
                <a:cxn ang="0">
                  <a:pos x="T13" y="T15"/>
                </a:cxn>
              </a:cxnLst>
              <a:rect l="0" t="0" r="r" b="b"/>
              <a:pathLst>
                <a:path w="21188" h="21203">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67" name="AutoShape 55"/>
            <p:cNvSpPr>
              <a:spLocks/>
            </p:cNvSpPr>
            <p:nvPr/>
          </p:nvSpPr>
          <p:spPr bwMode="auto">
            <a:xfrm>
              <a:off x="6292850" y="2197100"/>
              <a:ext cx="55563" cy="57150"/>
            </a:xfrm>
            <a:custGeom>
              <a:avLst/>
              <a:gdLst>
                <a:gd name="T0" fmla="+- 0 10803 213"/>
                <a:gd name="T1" fmla="*/ T0 w 21180"/>
                <a:gd name="T2" fmla="+- 0 10801 203"/>
                <a:gd name="T3" fmla="*/ 10801 h 21196"/>
                <a:gd name="T4" fmla="+- 0 10803 213"/>
                <a:gd name="T5" fmla="*/ T4 w 21180"/>
                <a:gd name="T6" fmla="+- 0 10801 203"/>
                <a:gd name="T7" fmla="*/ 10801 h 21196"/>
                <a:gd name="T8" fmla="+- 0 10803 213"/>
                <a:gd name="T9" fmla="*/ T8 w 21180"/>
                <a:gd name="T10" fmla="+- 0 10801 203"/>
                <a:gd name="T11" fmla="*/ 10801 h 21196"/>
                <a:gd name="T12" fmla="+- 0 10803 213"/>
                <a:gd name="T13" fmla="*/ T12 w 21180"/>
                <a:gd name="T14" fmla="+- 0 10801 203"/>
                <a:gd name="T15" fmla="*/ 10801 h 21196"/>
              </a:gdLst>
              <a:ahLst/>
              <a:cxnLst>
                <a:cxn ang="0">
                  <a:pos x="T1" y="T3"/>
                </a:cxn>
                <a:cxn ang="0">
                  <a:pos x="T5" y="T7"/>
                </a:cxn>
                <a:cxn ang="0">
                  <a:pos x="T9" y="T11"/>
                </a:cxn>
                <a:cxn ang="0">
                  <a:pos x="T13" y="T15"/>
                </a:cxn>
              </a:cxnLst>
              <a:rect l="0" t="0" r="r" b="b"/>
              <a:pathLst>
                <a:path w="21180" h="21196">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grpSp>
        <p:nvGrpSpPr>
          <p:cNvPr id="168" name="组合 167"/>
          <p:cNvGrpSpPr/>
          <p:nvPr/>
        </p:nvGrpSpPr>
        <p:grpSpPr>
          <a:xfrm>
            <a:off x="7382129" y="3405946"/>
            <a:ext cx="489986" cy="489986"/>
            <a:chOff x="5394312" y="2141343"/>
            <a:chExt cx="359165" cy="359165"/>
          </a:xfrm>
          <a:solidFill>
            <a:srgbClr val="2EC4B6"/>
          </a:solidFill>
        </p:grpSpPr>
        <p:sp>
          <p:nvSpPr>
            <p:cNvPr id="169" name="AutoShape 56"/>
            <p:cNvSpPr>
              <a:spLocks/>
            </p:cNvSpPr>
            <p:nvPr/>
          </p:nvSpPr>
          <p:spPr bwMode="auto">
            <a:xfrm>
              <a:off x="5394312" y="2141343"/>
              <a:ext cx="112353"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70" name="AutoShape 57"/>
            <p:cNvSpPr>
              <a:spLocks/>
            </p:cNvSpPr>
            <p:nvPr/>
          </p:nvSpPr>
          <p:spPr bwMode="auto">
            <a:xfrm>
              <a:off x="5641124" y="2141343"/>
              <a:ext cx="112353"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71" name="AutoShape 58"/>
            <p:cNvSpPr>
              <a:spLocks/>
            </p:cNvSpPr>
            <p:nvPr/>
          </p:nvSpPr>
          <p:spPr bwMode="auto">
            <a:xfrm>
              <a:off x="5517718" y="2141343"/>
              <a:ext cx="11235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sp>
        <p:nvSpPr>
          <p:cNvPr id="172" name="AutoShape 59"/>
          <p:cNvSpPr>
            <a:spLocks/>
          </p:cNvSpPr>
          <p:nvPr/>
        </p:nvSpPr>
        <p:spPr bwMode="auto">
          <a:xfrm>
            <a:off x="6401074" y="3406212"/>
            <a:ext cx="491620" cy="489454"/>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nvGrpSpPr>
          <p:cNvPr id="173" name="组合 172"/>
          <p:cNvGrpSpPr/>
          <p:nvPr/>
        </p:nvGrpSpPr>
        <p:grpSpPr>
          <a:xfrm>
            <a:off x="11395240" y="2425137"/>
            <a:ext cx="335686" cy="489454"/>
            <a:chOff x="8335963" y="1422400"/>
            <a:chExt cx="246062" cy="358775"/>
          </a:xfrm>
          <a:solidFill>
            <a:srgbClr val="2EC4B6"/>
          </a:solidFill>
        </p:grpSpPr>
        <p:sp>
          <p:nvSpPr>
            <p:cNvPr id="174" name="AutoShape 60"/>
            <p:cNvSpPr>
              <a:spLocks/>
            </p:cNvSpPr>
            <p:nvPr/>
          </p:nvSpPr>
          <p:spPr bwMode="auto">
            <a:xfrm>
              <a:off x="8437563" y="1522413"/>
              <a:ext cx="22225" cy="238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19"/>
                    <a:pt x="16769" y="0"/>
                    <a:pt x="10800" y="0"/>
                  </a:cubicBezTo>
                  <a:cubicBezTo>
                    <a:pt x="4830" y="0"/>
                    <a:pt x="0" y="4819"/>
                    <a:pt x="0" y="10800"/>
                  </a:cubicBezTo>
                  <a:cubicBezTo>
                    <a:pt x="0" y="16769"/>
                    <a:pt x="4830" y="21599"/>
                    <a:pt x="10800" y="21599"/>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75" name="AutoShape 61"/>
            <p:cNvSpPr>
              <a:spLocks/>
            </p:cNvSpPr>
            <p:nvPr/>
          </p:nvSpPr>
          <p:spPr bwMode="auto">
            <a:xfrm>
              <a:off x="8437563" y="1658938"/>
              <a:ext cx="22225" cy="20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30"/>
                    <a:pt x="0" y="10800"/>
                  </a:cubicBezTo>
                  <a:cubicBezTo>
                    <a:pt x="0" y="16769"/>
                    <a:pt x="4830" y="21599"/>
                    <a:pt x="10800" y="21599"/>
                  </a:cubicBezTo>
                  <a:cubicBezTo>
                    <a:pt x="16769" y="21599"/>
                    <a:pt x="21600" y="16769"/>
                    <a:pt x="21600" y="10800"/>
                  </a:cubicBezTo>
                  <a:cubicBezTo>
                    <a:pt x="21600" y="4830"/>
                    <a:pt x="16769" y="0"/>
                    <a:pt x="10800"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76" name="AutoShape 62"/>
            <p:cNvSpPr>
              <a:spLocks/>
            </p:cNvSpPr>
            <p:nvPr/>
          </p:nvSpPr>
          <p:spPr bwMode="auto">
            <a:xfrm>
              <a:off x="8369300" y="1590675"/>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19"/>
                    <a:pt x="0" y="10800"/>
                  </a:cubicBezTo>
                  <a:cubicBezTo>
                    <a:pt x="0" y="16769"/>
                    <a:pt x="4830" y="21599"/>
                    <a:pt x="10800" y="21599"/>
                  </a:cubicBezTo>
                  <a:cubicBezTo>
                    <a:pt x="16769" y="21599"/>
                    <a:pt x="21600" y="16769"/>
                    <a:pt x="21600" y="10800"/>
                  </a:cubicBezTo>
                  <a:cubicBezTo>
                    <a:pt x="21600" y="4819"/>
                    <a:pt x="16769" y="0"/>
                    <a:pt x="10800"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77" name="AutoShape 63"/>
            <p:cNvSpPr>
              <a:spLocks/>
            </p:cNvSpPr>
            <p:nvPr/>
          </p:nvSpPr>
          <p:spPr bwMode="auto">
            <a:xfrm>
              <a:off x="8504238" y="1590675"/>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4830" y="21599"/>
                    <a:pt x="10800" y="21599"/>
                  </a:cubicBezTo>
                  <a:cubicBezTo>
                    <a:pt x="16769" y="21599"/>
                    <a:pt x="21600" y="16769"/>
                    <a:pt x="21600" y="10800"/>
                  </a:cubicBezTo>
                  <a:cubicBezTo>
                    <a:pt x="21600" y="4819"/>
                    <a:pt x="16769" y="0"/>
                    <a:pt x="10800" y="0"/>
                  </a:cubicBezTo>
                  <a:cubicBezTo>
                    <a:pt x="4830" y="0"/>
                    <a:pt x="0" y="4819"/>
                    <a:pt x="0" y="1080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78" name="AutoShape 64"/>
            <p:cNvSpPr>
              <a:spLocks/>
            </p:cNvSpPr>
            <p:nvPr/>
          </p:nvSpPr>
          <p:spPr bwMode="auto">
            <a:xfrm>
              <a:off x="8391525" y="1635125"/>
              <a:ext cx="22225" cy="23813"/>
            </a:xfrm>
            <a:custGeom>
              <a:avLst/>
              <a:gdLst>
                <a:gd name="T0" fmla="+- 0 10802 965"/>
                <a:gd name="T1" fmla="*/ T0 w 19675"/>
                <a:gd name="T2" fmla="+- 0 10800 961"/>
                <a:gd name="T3" fmla="*/ 10800 h 19678"/>
                <a:gd name="T4" fmla="+- 0 10802 965"/>
                <a:gd name="T5" fmla="*/ T4 w 19675"/>
                <a:gd name="T6" fmla="+- 0 10800 961"/>
                <a:gd name="T7" fmla="*/ 10800 h 19678"/>
                <a:gd name="T8" fmla="+- 0 10802 965"/>
                <a:gd name="T9" fmla="*/ T8 w 19675"/>
                <a:gd name="T10" fmla="+- 0 10800 961"/>
                <a:gd name="T11" fmla="*/ 10800 h 19678"/>
                <a:gd name="T12" fmla="+- 0 10802 965"/>
                <a:gd name="T13" fmla="*/ T12 w 19675"/>
                <a:gd name="T14" fmla="+- 0 10800 961"/>
                <a:gd name="T15" fmla="*/ 10800 h 19678"/>
              </a:gdLst>
              <a:ahLst/>
              <a:cxnLst>
                <a:cxn ang="0">
                  <a:pos x="T1" y="T3"/>
                </a:cxn>
                <a:cxn ang="0">
                  <a:pos x="T5" y="T7"/>
                </a:cxn>
                <a:cxn ang="0">
                  <a:pos x="T9" y="T11"/>
                </a:cxn>
                <a:cxn ang="0">
                  <a:pos x="T13" y="T15"/>
                </a:cxn>
              </a:cxnLst>
              <a:rect l="0" t="0" r="r" b="b"/>
              <a:pathLst>
                <a:path w="19675" h="19678">
                  <a:moveTo>
                    <a:pt x="2894" y="2882"/>
                  </a:moveTo>
                  <a:cubicBezTo>
                    <a:pt x="-965" y="6725"/>
                    <a:pt x="-965" y="12952"/>
                    <a:pt x="2894" y="16795"/>
                  </a:cubicBezTo>
                  <a:cubicBezTo>
                    <a:pt x="6734" y="20638"/>
                    <a:pt x="12935" y="20638"/>
                    <a:pt x="16794" y="16795"/>
                  </a:cubicBezTo>
                  <a:cubicBezTo>
                    <a:pt x="20634" y="12952"/>
                    <a:pt x="20634" y="6725"/>
                    <a:pt x="16794" y="2882"/>
                  </a:cubicBezTo>
                  <a:cubicBezTo>
                    <a:pt x="12935" y="-961"/>
                    <a:pt x="6734" y="-961"/>
                    <a:pt x="2894" y="2882"/>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79" name="AutoShape 65"/>
            <p:cNvSpPr>
              <a:spLocks/>
            </p:cNvSpPr>
            <p:nvPr/>
          </p:nvSpPr>
          <p:spPr bwMode="auto">
            <a:xfrm>
              <a:off x="8391525" y="1546225"/>
              <a:ext cx="22225" cy="22225"/>
            </a:xfrm>
            <a:custGeom>
              <a:avLst/>
              <a:gdLst>
                <a:gd name="T0" fmla="+- 0 10801 962"/>
                <a:gd name="T1" fmla="*/ T0 w 19678"/>
                <a:gd name="T2" fmla="+- 0 10801 965"/>
                <a:gd name="T3" fmla="*/ 10801 h 19673"/>
                <a:gd name="T4" fmla="+- 0 10801 962"/>
                <a:gd name="T5" fmla="*/ T4 w 19678"/>
                <a:gd name="T6" fmla="+- 0 10801 965"/>
                <a:gd name="T7" fmla="*/ 10801 h 19673"/>
                <a:gd name="T8" fmla="+- 0 10801 962"/>
                <a:gd name="T9" fmla="*/ T8 w 19678"/>
                <a:gd name="T10" fmla="+- 0 10801 965"/>
                <a:gd name="T11" fmla="*/ 10801 h 19673"/>
                <a:gd name="T12" fmla="+- 0 10801 962"/>
                <a:gd name="T13" fmla="*/ T12 w 19678"/>
                <a:gd name="T14" fmla="+- 0 10801 965"/>
                <a:gd name="T15" fmla="*/ 10801 h 19673"/>
              </a:gdLst>
              <a:ahLst/>
              <a:cxnLst>
                <a:cxn ang="0">
                  <a:pos x="T1" y="T3"/>
                </a:cxn>
                <a:cxn ang="0">
                  <a:pos x="T5" y="T7"/>
                </a:cxn>
                <a:cxn ang="0">
                  <a:pos x="T9" y="T11"/>
                </a:cxn>
                <a:cxn ang="0">
                  <a:pos x="T13" y="T15"/>
                </a:cxn>
              </a:cxnLst>
              <a:rect l="0" t="0" r="r" b="b"/>
              <a:pathLst>
                <a:path w="19678" h="19673">
                  <a:moveTo>
                    <a:pt x="2897" y="2894"/>
                  </a:moveTo>
                  <a:cubicBezTo>
                    <a:pt x="-962" y="6734"/>
                    <a:pt x="-962" y="12935"/>
                    <a:pt x="2877" y="16785"/>
                  </a:cubicBezTo>
                  <a:cubicBezTo>
                    <a:pt x="6737" y="20635"/>
                    <a:pt x="12938" y="20635"/>
                    <a:pt x="16797" y="16785"/>
                  </a:cubicBezTo>
                  <a:cubicBezTo>
                    <a:pt x="20638" y="12935"/>
                    <a:pt x="20638" y="6734"/>
                    <a:pt x="16797" y="2894"/>
                  </a:cubicBezTo>
                  <a:cubicBezTo>
                    <a:pt x="12938" y="-965"/>
                    <a:pt x="6737" y="-965"/>
                    <a:pt x="2897" y="2894"/>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80" name="AutoShape 66"/>
            <p:cNvSpPr>
              <a:spLocks/>
            </p:cNvSpPr>
            <p:nvPr/>
          </p:nvSpPr>
          <p:spPr bwMode="auto">
            <a:xfrm>
              <a:off x="8482013" y="1635125"/>
              <a:ext cx="22225" cy="23813"/>
            </a:xfrm>
            <a:custGeom>
              <a:avLst/>
              <a:gdLst>
                <a:gd name="T0" fmla="+- 0 10800 961"/>
                <a:gd name="T1" fmla="*/ T0 w 19678"/>
                <a:gd name="T2" fmla="+- 0 10800 961"/>
                <a:gd name="T3" fmla="*/ 10800 h 19678"/>
                <a:gd name="T4" fmla="+- 0 10800 961"/>
                <a:gd name="T5" fmla="*/ T4 w 19678"/>
                <a:gd name="T6" fmla="+- 0 10800 961"/>
                <a:gd name="T7" fmla="*/ 10800 h 19678"/>
                <a:gd name="T8" fmla="+- 0 10800 961"/>
                <a:gd name="T9" fmla="*/ T8 w 19678"/>
                <a:gd name="T10" fmla="+- 0 10800 961"/>
                <a:gd name="T11" fmla="*/ 10800 h 19678"/>
                <a:gd name="T12" fmla="+- 0 10800 961"/>
                <a:gd name="T13" fmla="*/ T12 w 19678"/>
                <a:gd name="T14" fmla="+- 0 10800 961"/>
                <a:gd name="T15" fmla="*/ 10800 h 19678"/>
              </a:gdLst>
              <a:ahLst/>
              <a:cxnLst>
                <a:cxn ang="0">
                  <a:pos x="T1" y="T3"/>
                </a:cxn>
                <a:cxn ang="0">
                  <a:pos x="T5" y="T7"/>
                </a:cxn>
                <a:cxn ang="0">
                  <a:pos x="T9" y="T11"/>
                </a:cxn>
                <a:cxn ang="0">
                  <a:pos x="T13" y="T15"/>
                </a:cxn>
              </a:cxnLst>
              <a:rect l="0" t="0" r="r" b="b"/>
              <a:pathLst>
                <a:path w="19678" h="19678">
                  <a:moveTo>
                    <a:pt x="2882" y="2882"/>
                  </a:moveTo>
                  <a:cubicBezTo>
                    <a:pt x="-961" y="6725"/>
                    <a:pt x="-961" y="12952"/>
                    <a:pt x="2882" y="16795"/>
                  </a:cubicBezTo>
                  <a:cubicBezTo>
                    <a:pt x="6725" y="20638"/>
                    <a:pt x="12952" y="20638"/>
                    <a:pt x="16795" y="16795"/>
                  </a:cubicBezTo>
                  <a:cubicBezTo>
                    <a:pt x="20639" y="12952"/>
                    <a:pt x="20639" y="6725"/>
                    <a:pt x="16795" y="2882"/>
                  </a:cubicBezTo>
                  <a:cubicBezTo>
                    <a:pt x="12952" y="-961"/>
                    <a:pt x="6725" y="-961"/>
                    <a:pt x="2882" y="2882"/>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81" name="AutoShape 67"/>
            <p:cNvSpPr>
              <a:spLocks/>
            </p:cNvSpPr>
            <p:nvPr/>
          </p:nvSpPr>
          <p:spPr bwMode="auto">
            <a:xfrm>
              <a:off x="8335963" y="1422400"/>
              <a:ext cx="246062"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18" y="16200"/>
                  </a:moveTo>
                  <a:cubicBezTo>
                    <a:pt x="5486" y="16200"/>
                    <a:pt x="1963" y="13776"/>
                    <a:pt x="1963" y="10800"/>
                  </a:cubicBezTo>
                  <a:cubicBezTo>
                    <a:pt x="1963" y="7821"/>
                    <a:pt x="5486" y="5400"/>
                    <a:pt x="9818" y="5400"/>
                  </a:cubicBezTo>
                  <a:cubicBezTo>
                    <a:pt x="14148" y="5400"/>
                    <a:pt x="17672" y="7821"/>
                    <a:pt x="17672" y="10800"/>
                  </a:cubicBezTo>
                  <a:cubicBezTo>
                    <a:pt x="17672" y="13776"/>
                    <a:pt x="14148" y="16200"/>
                    <a:pt x="9818" y="16200"/>
                  </a:cubicBezTo>
                  <a:moveTo>
                    <a:pt x="13745" y="20249"/>
                  </a:moveTo>
                  <a:lnTo>
                    <a:pt x="5890" y="20249"/>
                  </a:lnTo>
                  <a:lnTo>
                    <a:pt x="4909" y="16613"/>
                  </a:lnTo>
                  <a:cubicBezTo>
                    <a:pt x="6358" y="17192"/>
                    <a:pt x="8019" y="17549"/>
                    <a:pt x="9818" y="17549"/>
                  </a:cubicBezTo>
                  <a:cubicBezTo>
                    <a:pt x="11614" y="17549"/>
                    <a:pt x="13277" y="17192"/>
                    <a:pt x="14727" y="16613"/>
                  </a:cubicBezTo>
                  <a:cubicBezTo>
                    <a:pt x="14727" y="16613"/>
                    <a:pt x="13745" y="20249"/>
                    <a:pt x="13745" y="20249"/>
                  </a:cubicBezTo>
                  <a:close/>
                  <a:moveTo>
                    <a:pt x="5992" y="1350"/>
                  </a:moveTo>
                  <a:lnTo>
                    <a:pt x="13847" y="1350"/>
                  </a:lnTo>
                  <a:lnTo>
                    <a:pt x="14828" y="4985"/>
                  </a:lnTo>
                  <a:cubicBezTo>
                    <a:pt x="13379" y="4406"/>
                    <a:pt x="11718" y="4050"/>
                    <a:pt x="9919" y="4050"/>
                  </a:cubicBezTo>
                  <a:cubicBezTo>
                    <a:pt x="8123" y="4050"/>
                    <a:pt x="6460" y="4406"/>
                    <a:pt x="5010" y="4985"/>
                  </a:cubicBezTo>
                  <a:cubicBezTo>
                    <a:pt x="5010" y="4985"/>
                    <a:pt x="5992" y="1350"/>
                    <a:pt x="5992" y="1350"/>
                  </a:cubicBezTo>
                  <a:close/>
                  <a:moveTo>
                    <a:pt x="19636" y="9450"/>
                  </a:moveTo>
                  <a:cubicBezTo>
                    <a:pt x="19567" y="9450"/>
                    <a:pt x="19509" y="9472"/>
                    <a:pt x="19442" y="9477"/>
                  </a:cubicBezTo>
                  <a:cubicBezTo>
                    <a:pt x="19101" y="8298"/>
                    <a:pt x="18294" y="7245"/>
                    <a:pt x="17187" y="6376"/>
                  </a:cubicBezTo>
                  <a:lnTo>
                    <a:pt x="15778" y="1102"/>
                  </a:lnTo>
                  <a:cubicBezTo>
                    <a:pt x="15605" y="464"/>
                    <a:pt x="14794" y="0"/>
                    <a:pt x="13847" y="0"/>
                  </a:cubicBezTo>
                  <a:lnTo>
                    <a:pt x="5992" y="0"/>
                  </a:lnTo>
                  <a:cubicBezTo>
                    <a:pt x="5047" y="0"/>
                    <a:pt x="4236" y="464"/>
                    <a:pt x="4061" y="1102"/>
                  </a:cubicBezTo>
                  <a:lnTo>
                    <a:pt x="2686" y="6198"/>
                  </a:lnTo>
                  <a:cubicBezTo>
                    <a:pt x="1037" y="7405"/>
                    <a:pt x="0" y="9012"/>
                    <a:pt x="0" y="10800"/>
                  </a:cubicBezTo>
                  <a:cubicBezTo>
                    <a:pt x="0" y="12542"/>
                    <a:pt x="995" y="14110"/>
                    <a:pt x="2573" y="15307"/>
                  </a:cubicBezTo>
                  <a:lnTo>
                    <a:pt x="3959" y="20496"/>
                  </a:lnTo>
                  <a:cubicBezTo>
                    <a:pt x="4132" y="21135"/>
                    <a:pt x="4943" y="21599"/>
                    <a:pt x="5890" y="21599"/>
                  </a:cubicBezTo>
                  <a:lnTo>
                    <a:pt x="13745" y="21599"/>
                  </a:lnTo>
                  <a:cubicBezTo>
                    <a:pt x="14690" y="21599"/>
                    <a:pt x="15501" y="21135"/>
                    <a:pt x="15676" y="20496"/>
                  </a:cubicBezTo>
                  <a:lnTo>
                    <a:pt x="17074" y="15311"/>
                  </a:lnTo>
                  <a:cubicBezTo>
                    <a:pt x="18242" y="14426"/>
                    <a:pt x="19089" y="13340"/>
                    <a:pt x="19442" y="12122"/>
                  </a:cubicBezTo>
                  <a:cubicBezTo>
                    <a:pt x="19509" y="12127"/>
                    <a:pt x="19567" y="12150"/>
                    <a:pt x="19636" y="12150"/>
                  </a:cubicBezTo>
                  <a:cubicBezTo>
                    <a:pt x="20719" y="12150"/>
                    <a:pt x="21600" y="11544"/>
                    <a:pt x="21600" y="10800"/>
                  </a:cubicBezTo>
                  <a:cubicBezTo>
                    <a:pt x="21600" y="10053"/>
                    <a:pt x="20719" y="9450"/>
                    <a:pt x="19636" y="945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82" name="AutoShape 68"/>
            <p:cNvSpPr>
              <a:spLocks/>
            </p:cNvSpPr>
            <p:nvPr/>
          </p:nvSpPr>
          <p:spPr bwMode="auto">
            <a:xfrm>
              <a:off x="8437563" y="1546225"/>
              <a:ext cx="66675" cy="68263"/>
            </a:xfrm>
            <a:custGeom>
              <a:avLst/>
              <a:gdLst>
                <a:gd name="T0" fmla="*/ 10740 w 21481"/>
                <a:gd name="T1" fmla="+- 0 10860 120"/>
                <a:gd name="T2" fmla="*/ 10860 h 21480"/>
                <a:gd name="T3" fmla="*/ 10740 w 21481"/>
                <a:gd name="T4" fmla="+- 0 10860 120"/>
                <a:gd name="T5" fmla="*/ 10860 h 21480"/>
                <a:gd name="T6" fmla="*/ 10740 w 21481"/>
                <a:gd name="T7" fmla="+- 0 10860 120"/>
                <a:gd name="T8" fmla="*/ 10860 h 21480"/>
                <a:gd name="T9" fmla="*/ 10740 w 21481"/>
                <a:gd name="T10" fmla="+- 0 10860 120"/>
                <a:gd name="T11" fmla="*/ 10860 h 21480"/>
              </a:gdLst>
              <a:ahLst/>
              <a:cxnLst>
                <a:cxn ang="0">
                  <a:pos x="T0" y="T2"/>
                </a:cxn>
                <a:cxn ang="0">
                  <a:pos x="T3" y="T5"/>
                </a:cxn>
                <a:cxn ang="0">
                  <a:pos x="T6" y="T8"/>
                </a:cxn>
                <a:cxn ang="0">
                  <a:pos x="T9" y="T11"/>
                </a:cxn>
              </a:cxnLst>
              <a:rect l="0" t="0" r="r" b="b"/>
              <a:pathLst>
                <a:path w="21481" h="21480">
                  <a:moveTo>
                    <a:pt x="21127" y="346"/>
                  </a:moveTo>
                  <a:cubicBezTo>
                    <a:pt x="20697" y="-82"/>
                    <a:pt x="20002" y="-120"/>
                    <a:pt x="19516" y="270"/>
                  </a:cubicBezTo>
                  <a:lnTo>
                    <a:pt x="1055" y="15432"/>
                  </a:lnTo>
                  <a:cubicBezTo>
                    <a:pt x="375" y="16113"/>
                    <a:pt x="0" y="17012"/>
                    <a:pt x="0" y="17972"/>
                  </a:cubicBezTo>
                  <a:cubicBezTo>
                    <a:pt x="0" y="18902"/>
                    <a:pt x="361" y="19783"/>
                    <a:pt x="1027" y="20446"/>
                  </a:cubicBezTo>
                  <a:cubicBezTo>
                    <a:pt x="1694" y="21103"/>
                    <a:pt x="2583" y="21473"/>
                    <a:pt x="3542" y="21479"/>
                  </a:cubicBezTo>
                  <a:cubicBezTo>
                    <a:pt x="4431" y="21473"/>
                    <a:pt x="5354" y="21144"/>
                    <a:pt x="6028" y="20495"/>
                  </a:cubicBezTo>
                  <a:lnTo>
                    <a:pt x="12598" y="12627"/>
                  </a:lnTo>
                  <a:lnTo>
                    <a:pt x="21224" y="1935"/>
                  </a:lnTo>
                  <a:cubicBezTo>
                    <a:pt x="21600" y="1462"/>
                    <a:pt x="21558" y="771"/>
                    <a:pt x="21127" y="346"/>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grpSp>
        <p:nvGrpSpPr>
          <p:cNvPr id="183" name="Group 69"/>
          <p:cNvGrpSpPr/>
          <p:nvPr/>
        </p:nvGrpSpPr>
        <p:grpSpPr>
          <a:xfrm>
            <a:off x="10322884" y="2425136"/>
            <a:ext cx="489986" cy="459834"/>
            <a:chOff x="10074275" y="1647825"/>
            <a:chExt cx="464344" cy="435769"/>
          </a:xfrm>
          <a:solidFill>
            <a:srgbClr val="2EC4B6"/>
          </a:solidFill>
        </p:grpSpPr>
        <p:sp>
          <p:nvSpPr>
            <p:cNvPr id="184" name="AutoShape 69"/>
            <p:cNvSpPr>
              <a:spLocks/>
            </p:cNvSpPr>
            <p:nvPr/>
          </p:nvSpPr>
          <p:spPr bwMode="auto">
            <a:xfrm>
              <a:off x="10074275" y="1647825"/>
              <a:ext cx="464344"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223" y="5760"/>
                  </a:moveTo>
                  <a:lnTo>
                    <a:pt x="17548" y="5760"/>
                  </a:lnTo>
                  <a:cubicBezTo>
                    <a:pt x="16804" y="5760"/>
                    <a:pt x="16198" y="5114"/>
                    <a:pt x="16198" y="4320"/>
                  </a:cubicBezTo>
                  <a:lnTo>
                    <a:pt x="16200" y="4320"/>
                  </a:lnTo>
                  <a:lnTo>
                    <a:pt x="16200" y="1440"/>
                  </a:lnTo>
                  <a:lnTo>
                    <a:pt x="20250" y="5760"/>
                  </a:lnTo>
                  <a:cubicBezTo>
                    <a:pt x="20250" y="5760"/>
                    <a:pt x="18223" y="5760"/>
                    <a:pt x="18223" y="5760"/>
                  </a:cubicBezTo>
                  <a:close/>
                  <a:moveTo>
                    <a:pt x="20250" y="19440"/>
                  </a:moveTo>
                  <a:cubicBezTo>
                    <a:pt x="20250" y="19837"/>
                    <a:pt x="19948" y="20160"/>
                    <a:pt x="19575" y="20160"/>
                  </a:cubicBezTo>
                  <a:lnTo>
                    <a:pt x="2024" y="20160"/>
                  </a:lnTo>
                  <a:cubicBezTo>
                    <a:pt x="1651" y="20160"/>
                    <a:pt x="1349" y="19837"/>
                    <a:pt x="1349" y="19440"/>
                  </a:cubicBezTo>
                  <a:lnTo>
                    <a:pt x="1349" y="2160"/>
                  </a:lnTo>
                  <a:cubicBezTo>
                    <a:pt x="1349" y="1762"/>
                    <a:pt x="1651" y="1440"/>
                    <a:pt x="2024" y="1440"/>
                  </a:cubicBezTo>
                  <a:lnTo>
                    <a:pt x="15525" y="1440"/>
                  </a:lnTo>
                  <a:lnTo>
                    <a:pt x="15525" y="4320"/>
                  </a:lnTo>
                  <a:lnTo>
                    <a:pt x="15523" y="4320"/>
                  </a:lnTo>
                  <a:cubicBezTo>
                    <a:pt x="15523" y="5513"/>
                    <a:pt x="16430" y="6480"/>
                    <a:pt x="17548" y="6480"/>
                  </a:cubicBezTo>
                  <a:lnTo>
                    <a:pt x="18223" y="6480"/>
                  </a:lnTo>
                  <a:lnTo>
                    <a:pt x="20250" y="6480"/>
                  </a:lnTo>
                  <a:cubicBezTo>
                    <a:pt x="20250" y="6480"/>
                    <a:pt x="20250" y="19440"/>
                    <a:pt x="20250" y="19440"/>
                  </a:cubicBezTo>
                  <a:close/>
                  <a:moveTo>
                    <a:pt x="21204" y="4741"/>
                  </a:moveTo>
                  <a:lnTo>
                    <a:pt x="17154" y="421"/>
                  </a:lnTo>
                  <a:cubicBezTo>
                    <a:pt x="16901" y="151"/>
                    <a:pt x="16557" y="0"/>
                    <a:pt x="16200" y="0"/>
                  </a:cubicBezTo>
                  <a:lnTo>
                    <a:pt x="2024" y="0"/>
                  </a:lnTo>
                  <a:cubicBezTo>
                    <a:pt x="908" y="0"/>
                    <a:pt x="0" y="968"/>
                    <a:pt x="0" y="2160"/>
                  </a:cubicBezTo>
                  <a:lnTo>
                    <a:pt x="0" y="19440"/>
                  </a:lnTo>
                  <a:cubicBezTo>
                    <a:pt x="0" y="20631"/>
                    <a:pt x="908" y="21600"/>
                    <a:pt x="2024" y="21600"/>
                  </a:cubicBezTo>
                  <a:lnTo>
                    <a:pt x="19575" y="21600"/>
                  </a:lnTo>
                  <a:cubicBezTo>
                    <a:pt x="20691" y="21600"/>
                    <a:pt x="21599" y="20631"/>
                    <a:pt x="21599" y="19440"/>
                  </a:cubicBezTo>
                  <a:lnTo>
                    <a:pt x="21599" y="5760"/>
                  </a:lnTo>
                  <a:cubicBezTo>
                    <a:pt x="21599" y="5378"/>
                    <a:pt x="21457" y="5011"/>
                    <a:pt x="21204" y="4741"/>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85" name="AutoShape 70"/>
            <p:cNvSpPr>
              <a:spLocks/>
            </p:cNvSpPr>
            <p:nvPr/>
          </p:nvSpPr>
          <p:spPr bwMode="auto">
            <a:xfrm>
              <a:off x="10291763" y="1734344"/>
              <a:ext cx="87313"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0" y="21599"/>
                  </a:moveTo>
                  <a:lnTo>
                    <a:pt x="19800" y="21599"/>
                  </a:lnTo>
                  <a:cubicBezTo>
                    <a:pt x="20791" y="21599"/>
                    <a:pt x="21600" y="16769"/>
                    <a:pt x="21600" y="10800"/>
                  </a:cubicBezTo>
                  <a:cubicBezTo>
                    <a:pt x="21600" y="4830"/>
                    <a:pt x="20791" y="0"/>
                    <a:pt x="19800" y="0"/>
                  </a:cubicBezTo>
                  <a:lnTo>
                    <a:pt x="1800" y="0"/>
                  </a:lnTo>
                  <a:cubicBezTo>
                    <a:pt x="801" y="0"/>
                    <a:pt x="0" y="4830"/>
                    <a:pt x="0" y="10800"/>
                  </a:cubicBezTo>
                  <a:cubicBezTo>
                    <a:pt x="0" y="16769"/>
                    <a:pt x="801" y="21599"/>
                    <a:pt x="1800" y="21599"/>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86" name="AutoShape 71"/>
            <p:cNvSpPr>
              <a:spLocks/>
            </p:cNvSpPr>
            <p:nvPr/>
          </p:nvSpPr>
          <p:spPr bwMode="auto">
            <a:xfrm>
              <a:off x="10291763" y="1778000"/>
              <a:ext cx="87313"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0" y="21599"/>
                  </a:moveTo>
                  <a:lnTo>
                    <a:pt x="19800" y="21599"/>
                  </a:lnTo>
                  <a:cubicBezTo>
                    <a:pt x="20791" y="21599"/>
                    <a:pt x="21600" y="16769"/>
                    <a:pt x="21600" y="10800"/>
                  </a:cubicBezTo>
                  <a:cubicBezTo>
                    <a:pt x="21600" y="4830"/>
                    <a:pt x="20791" y="0"/>
                    <a:pt x="19800" y="0"/>
                  </a:cubicBezTo>
                  <a:lnTo>
                    <a:pt x="1800" y="0"/>
                  </a:lnTo>
                  <a:cubicBezTo>
                    <a:pt x="801" y="0"/>
                    <a:pt x="0" y="4830"/>
                    <a:pt x="0" y="10800"/>
                  </a:cubicBezTo>
                  <a:cubicBezTo>
                    <a:pt x="0" y="16769"/>
                    <a:pt x="801" y="21599"/>
                    <a:pt x="1800" y="21599"/>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87" name="AutoShape 72"/>
            <p:cNvSpPr>
              <a:spLocks/>
            </p:cNvSpPr>
            <p:nvPr/>
          </p:nvSpPr>
          <p:spPr bwMode="auto">
            <a:xfrm>
              <a:off x="10291763" y="1821657"/>
              <a:ext cx="188913"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369" y="21599"/>
                    <a:pt x="830" y="21599"/>
                  </a:cubicBezTo>
                  <a:lnTo>
                    <a:pt x="20769" y="21599"/>
                  </a:lnTo>
                  <a:cubicBezTo>
                    <a:pt x="21226" y="21599"/>
                    <a:pt x="21600" y="16769"/>
                    <a:pt x="21600" y="10800"/>
                  </a:cubicBezTo>
                  <a:cubicBezTo>
                    <a:pt x="21600" y="4830"/>
                    <a:pt x="21226" y="0"/>
                    <a:pt x="20769" y="0"/>
                  </a:cubicBezTo>
                  <a:lnTo>
                    <a:pt x="830" y="0"/>
                  </a:lnTo>
                  <a:cubicBezTo>
                    <a:pt x="369" y="0"/>
                    <a:pt x="0" y="4830"/>
                    <a:pt x="0" y="1080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88" name="AutoShape 73"/>
            <p:cNvSpPr>
              <a:spLocks/>
            </p:cNvSpPr>
            <p:nvPr/>
          </p:nvSpPr>
          <p:spPr bwMode="auto">
            <a:xfrm>
              <a:off x="10132219" y="1908969"/>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89" name="AutoShape 74"/>
            <p:cNvSpPr>
              <a:spLocks/>
            </p:cNvSpPr>
            <p:nvPr/>
          </p:nvSpPr>
          <p:spPr bwMode="auto">
            <a:xfrm>
              <a:off x="10132219" y="1952625"/>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90" name="AutoShape 75"/>
            <p:cNvSpPr>
              <a:spLocks/>
            </p:cNvSpPr>
            <p:nvPr/>
          </p:nvSpPr>
          <p:spPr bwMode="auto">
            <a:xfrm>
              <a:off x="10132219" y="1996282"/>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91" name="AutoShape 76"/>
            <p:cNvSpPr>
              <a:spLocks/>
            </p:cNvSpPr>
            <p:nvPr/>
          </p:nvSpPr>
          <p:spPr bwMode="auto">
            <a:xfrm>
              <a:off x="10132219" y="1865313"/>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69"/>
                    <a:pt x="201" y="21599"/>
                    <a:pt x="449" y="21599"/>
                  </a:cubicBezTo>
                  <a:lnTo>
                    <a:pt x="21150" y="21599"/>
                  </a:lnTo>
                  <a:cubicBezTo>
                    <a:pt x="21397" y="21599"/>
                    <a:pt x="21599" y="16769"/>
                    <a:pt x="21599" y="10800"/>
                  </a:cubicBezTo>
                  <a:cubicBezTo>
                    <a:pt x="21599" y="4830"/>
                    <a:pt x="21397" y="0"/>
                    <a:pt x="21150"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92" name="AutoShape 77"/>
            <p:cNvSpPr>
              <a:spLocks/>
            </p:cNvSpPr>
            <p:nvPr/>
          </p:nvSpPr>
          <p:spPr bwMode="auto">
            <a:xfrm>
              <a:off x="10132219" y="1720057"/>
              <a:ext cx="130969" cy="116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99" y="5400"/>
                  </a:moveTo>
                  <a:lnTo>
                    <a:pt x="16800" y="5400"/>
                  </a:lnTo>
                  <a:lnTo>
                    <a:pt x="16800" y="16200"/>
                  </a:lnTo>
                  <a:lnTo>
                    <a:pt x="4799" y="16200"/>
                  </a:lnTo>
                  <a:cubicBezTo>
                    <a:pt x="4799" y="16200"/>
                    <a:pt x="4799" y="5400"/>
                    <a:pt x="4799" y="5400"/>
                  </a:cubicBezTo>
                  <a:close/>
                  <a:moveTo>
                    <a:pt x="2399" y="21599"/>
                  </a:moveTo>
                  <a:lnTo>
                    <a:pt x="19200" y="21599"/>
                  </a:lnTo>
                  <a:cubicBezTo>
                    <a:pt x="20526" y="21599"/>
                    <a:pt x="21599" y="20392"/>
                    <a:pt x="21599" y="18900"/>
                  </a:cubicBezTo>
                  <a:lnTo>
                    <a:pt x="21599" y="2700"/>
                  </a:lnTo>
                  <a:cubicBezTo>
                    <a:pt x="21599" y="1207"/>
                    <a:pt x="20526" y="0"/>
                    <a:pt x="19200" y="0"/>
                  </a:cubicBezTo>
                  <a:lnTo>
                    <a:pt x="2399" y="0"/>
                  </a:lnTo>
                  <a:cubicBezTo>
                    <a:pt x="1073" y="0"/>
                    <a:pt x="0" y="1207"/>
                    <a:pt x="0" y="2700"/>
                  </a:cubicBezTo>
                  <a:lnTo>
                    <a:pt x="0" y="18900"/>
                  </a:lnTo>
                  <a:cubicBezTo>
                    <a:pt x="0" y="20392"/>
                    <a:pt x="1073" y="21599"/>
                    <a:pt x="2399" y="21599"/>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grpSp>
        <p:nvGrpSpPr>
          <p:cNvPr id="193" name="组合 192"/>
          <p:cNvGrpSpPr/>
          <p:nvPr/>
        </p:nvGrpSpPr>
        <p:grpSpPr>
          <a:xfrm>
            <a:off x="9357290" y="2425137"/>
            <a:ext cx="459134" cy="489454"/>
            <a:chOff x="6842125" y="1422400"/>
            <a:chExt cx="336550" cy="358775"/>
          </a:xfrm>
          <a:solidFill>
            <a:srgbClr val="2EC4B6"/>
          </a:solidFill>
        </p:grpSpPr>
        <p:sp>
          <p:nvSpPr>
            <p:cNvPr id="194" name="AutoShape 78"/>
            <p:cNvSpPr>
              <a:spLocks/>
            </p:cNvSpPr>
            <p:nvPr/>
          </p:nvSpPr>
          <p:spPr bwMode="auto">
            <a:xfrm>
              <a:off x="6842125" y="1422400"/>
              <a:ext cx="336550"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95" name="AutoShape 79"/>
            <p:cNvSpPr>
              <a:spLocks/>
            </p:cNvSpPr>
            <p:nvPr/>
          </p:nvSpPr>
          <p:spPr bwMode="auto">
            <a:xfrm>
              <a:off x="6888163" y="1466850"/>
              <a:ext cx="246062" cy="2254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96" name="AutoShape 80"/>
            <p:cNvSpPr>
              <a:spLocks/>
            </p:cNvSpPr>
            <p:nvPr/>
          </p:nvSpPr>
          <p:spPr bwMode="auto">
            <a:xfrm>
              <a:off x="7021513" y="1501775"/>
              <a:ext cx="68262" cy="666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grpSp>
        <p:nvGrpSpPr>
          <p:cNvPr id="197" name="Group 82"/>
          <p:cNvGrpSpPr/>
          <p:nvPr/>
        </p:nvGrpSpPr>
        <p:grpSpPr>
          <a:xfrm>
            <a:off x="8362103" y="2425136"/>
            <a:ext cx="489986" cy="489986"/>
            <a:chOff x="8216107" y="1647825"/>
            <a:chExt cx="464344" cy="464344"/>
          </a:xfrm>
          <a:solidFill>
            <a:srgbClr val="2EC4B6"/>
          </a:solidFill>
        </p:grpSpPr>
        <p:sp>
          <p:nvSpPr>
            <p:cNvPr id="198" name="AutoShape 81"/>
            <p:cNvSpPr>
              <a:spLocks/>
            </p:cNvSpPr>
            <p:nvPr/>
          </p:nvSpPr>
          <p:spPr bwMode="auto">
            <a:xfrm>
              <a:off x="8216107" y="1647825"/>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199" name="AutoShape 82"/>
            <p:cNvSpPr>
              <a:spLocks/>
            </p:cNvSpPr>
            <p:nvPr/>
          </p:nvSpPr>
          <p:spPr bwMode="auto">
            <a:xfrm>
              <a:off x="8259763" y="2024857"/>
              <a:ext cx="43657"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sp>
        <p:nvSpPr>
          <p:cNvPr id="200" name="AutoShape 83"/>
          <p:cNvSpPr>
            <a:spLocks/>
          </p:cNvSpPr>
          <p:nvPr/>
        </p:nvSpPr>
        <p:spPr bwMode="auto">
          <a:xfrm>
            <a:off x="7382147" y="2500939"/>
            <a:ext cx="489454" cy="3226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610" y="13990"/>
                </a:moveTo>
                <a:cubicBezTo>
                  <a:pt x="11373" y="14259"/>
                  <a:pt x="11093" y="14400"/>
                  <a:pt x="10800" y="14400"/>
                </a:cubicBezTo>
                <a:cubicBezTo>
                  <a:pt x="10505" y="14400"/>
                  <a:pt x="10225" y="14259"/>
                  <a:pt x="9990" y="13990"/>
                </a:cubicBezTo>
                <a:lnTo>
                  <a:pt x="7198" y="10800"/>
                </a:lnTo>
                <a:lnTo>
                  <a:pt x="6636" y="10157"/>
                </a:lnTo>
                <a:lnTo>
                  <a:pt x="1349" y="4115"/>
                </a:lnTo>
                <a:lnTo>
                  <a:pt x="1349" y="4114"/>
                </a:lnTo>
                <a:cubicBezTo>
                  <a:pt x="1349" y="2980"/>
                  <a:pt x="1955" y="2057"/>
                  <a:pt x="2699" y="2057"/>
                </a:cubicBezTo>
                <a:lnTo>
                  <a:pt x="18899" y="2057"/>
                </a:lnTo>
                <a:cubicBezTo>
                  <a:pt x="19643" y="2057"/>
                  <a:pt x="20249" y="2980"/>
                  <a:pt x="20249" y="4114"/>
                </a:cubicBezTo>
                <a:cubicBezTo>
                  <a:pt x="20249" y="4114"/>
                  <a:pt x="11610" y="13990"/>
                  <a:pt x="11610" y="13990"/>
                </a:cubicBezTo>
                <a:close/>
                <a:moveTo>
                  <a:pt x="20249" y="16198"/>
                </a:moveTo>
                <a:lnTo>
                  <a:pt x="15525" y="10800"/>
                </a:lnTo>
                <a:lnTo>
                  <a:pt x="20249" y="5399"/>
                </a:lnTo>
                <a:cubicBezTo>
                  <a:pt x="20249" y="5399"/>
                  <a:pt x="20249" y="16198"/>
                  <a:pt x="20249" y="16198"/>
                </a:cubicBezTo>
                <a:close/>
                <a:moveTo>
                  <a:pt x="20249" y="17484"/>
                </a:moveTo>
                <a:cubicBezTo>
                  <a:pt x="20249" y="18620"/>
                  <a:pt x="19643" y="19541"/>
                  <a:pt x="18899" y="19541"/>
                </a:cubicBezTo>
                <a:lnTo>
                  <a:pt x="2699" y="19541"/>
                </a:lnTo>
                <a:cubicBezTo>
                  <a:pt x="1955" y="19541"/>
                  <a:pt x="1349" y="18620"/>
                  <a:pt x="1349" y="17484"/>
                </a:cubicBezTo>
                <a:lnTo>
                  <a:pt x="6636" y="11442"/>
                </a:lnTo>
                <a:lnTo>
                  <a:pt x="9585" y="14813"/>
                </a:lnTo>
                <a:cubicBezTo>
                  <a:pt x="9945" y="15222"/>
                  <a:pt x="10372" y="15429"/>
                  <a:pt x="10800" y="15429"/>
                </a:cubicBezTo>
                <a:cubicBezTo>
                  <a:pt x="11228" y="15429"/>
                  <a:pt x="11654" y="15222"/>
                  <a:pt x="12015" y="14813"/>
                </a:cubicBezTo>
                <a:lnTo>
                  <a:pt x="14963" y="11442"/>
                </a:lnTo>
                <a:cubicBezTo>
                  <a:pt x="14963" y="11442"/>
                  <a:pt x="20249" y="17484"/>
                  <a:pt x="20249" y="17484"/>
                </a:cubicBezTo>
                <a:close/>
                <a:moveTo>
                  <a:pt x="1349" y="5399"/>
                </a:moveTo>
                <a:lnTo>
                  <a:pt x="6074" y="10800"/>
                </a:lnTo>
                <a:lnTo>
                  <a:pt x="1349" y="16198"/>
                </a:lnTo>
                <a:cubicBezTo>
                  <a:pt x="1349" y="16198"/>
                  <a:pt x="1349" y="5399"/>
                  <a:pt x="1349" y="5399"/>
                </a:cubicBezTo>
                <a:close/>
                <a:moveTo>
                  <a:pt x="18899" y="0"/>
                </a:moveTo>
                <a:lnTo>
                  <a:pt x="2699" y="0"/>
                </a:lnTo>
                <a:cubicBezTo>
                  <a:pt x="1208" y="0"/>
                  <a:pt x="0" y="1842"/>
                  <a:pt x="0" y="4114"/>
                </a:cubicBezTo>
                <a:lnTo>
                  <a:pt x="0" y="17484"/>
                </a:lnTo>
                <a:cubicBezTo>
                  <a:pt x="0" y="19756"/>
                  <a:pt x="1208" y="21600"/>
                  <a:pt x="2699" y="21600"/>
                </a:cubicBezTo>
                <a:lnTo>
                  <a:pt x="18899" y="21600"/>
                </a:lnTo>
                <a:cubicBezTo>
                  <a:pt x="20391" y="21600"/>
                  <a:pt x="21600" y="19756"/>
                  <a:pt x="21600" y="17484"/>
                </a:cubicBezTo>
                <a:lnTo>
                  <a:pt x="21600" y="4114"/>
                </a:lnTo>
                <a:cubicBezTo>
                  <a:pt x="21600" y="1842"/>
                  <a:pt x="20391" y="0"/>
                  <a:pt x="18899"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01" name="AutoShape 84"/>
          <p:cNvSpPr>
            <a:spLocks/>
          </p:cNvSpPr>
          <p:nvPr/>
        </p:nvSpPr>
        <p:spPr bwMode="auto">
          <a:xfrm>
            <a:off x="6401074" y="2425137"/>
            <a:ext cx="491620" cy="489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900"/>
                </a:moveTo>
                <a:cubicBezTo>
                  <a:pt x="20249" y="19643"/>
                  <a:pt x="19644" y="20249"/>
                  <a:pt x="18899" y="20249"/>
                </a:cubicBezTo>
                <a:lnTo>
                  <a:pt x="2699" y="20249"/>
                </a:lnTo>
                <a:cubicBezTo>
                  <a:pt x="1955" y="20249"/>
                  <a:pt x="1349" y="19643"/>
                  <a:pt x="1349" y="18900"/>
                </a:cubicBezTo>
                <a:lnTo>
                  <a:pt x="1349" y="5400"/>
                </a:lnTo>
                <a:cubicBezTo>
                  <a:pt x="1349" y="5027"/>
                  <a:pt x="1652" y="4725"/>
                  <a:pt x="2024" y="4725"/>
                </a:cubicBezTo>
                <a:lnTo>
                  <a:pt x="2699" y="4725"/>
                </a:lnTo>
                <a:lnTo>
                  <a:pt x="2699" y="18225"/>
                </a:lnTo>
                <a:cubicBezTo>
                  <a:pt x="2699" y="18598"/>
                  <a:pt x="3001" y="18900"/>
                  <a:pt x="3374" y="18900"/>
                </a:cubicBezTo>
                <a:cubicBezTo>
                  <a:pt x="3748" y="18900"/>
                  <a:pt x="4049" y="18598"/>
                  <a:pt x="4049" y="18225"/>
                </a:cubicBezTo>
                <a:lnTo>
                  <a:pt x="4049" y="2025"/>
                </a:lnTo>
                <a:cubicBezTo>
                  <a:pt x="4049" y="1652"/>
                  <a:pt x="4352" y="1350"/>
                  <a:pt x="4724" y="1350"/>
                </a:cubicBezTo>
                <a:lnTo>
                  <a:pt x="19575" y="1350"/>
                </a:lnTo>
                <a:cubicBezTo>
                  <a:pt x="19947" y="1350"/>
                  <a:pt x="20249" y="1652"/>
                  <a:pt x="20249" y="2025"/>
                </a:cubicBezTo>
                <a:cubicBezTo>
                  <a:pt x="20249" y="2025"/>
                  <a:pt x="20249" y="18900"/>
                  <a:pt x="20249" y="18900"/>
                </a:cubicBezTo>
                <a:close/>
                <a:moveTo>
                  <a:pt x="19575" y="0"/>
                </a:moveTo>
                <a:lnTo>
                  <a:pt x="4724" y="0"/>
                </a:lnTo>
                <a:cubicBezTo>
                  <a:pt x="3606" y="0"/>
                  <a:pt x="2699" y="905"/>
                  <a:pt x="2699" y="2025"/>
                </a:cubicBezTo>
                <a:lnTo>
                  <a:pt x="2699" y="3375"/>
                </a:lnTo>
                <a:lnTo>
                  <a:pt x="2024" y="3375"/>
                </a:lnTo>
                <a:cubicBezTo>
                  <a:pt x="906" y="3375"/>
                  <a:pt x="0" y="4280"/>
                  <a:pt x="0" y="5400"/>
                </a:cubicBezTo>
                <a:lnTo>
                  <a:pt x="0" y="18900"/>
                </a:lnTo>
                <a:cubicBezTo>
                  <a:pt x="0" y="20391"/>
                  <a:pt x="1208" y="21599"/>
                  <a:pt x="2699" y="21599"/>
                </a:cubicBezTo>
                <a:lnTo>
                  <a:pt x="18899" y="21599"/>
                </a:lnTo>
                <a:cubicBezTo>
                  <a:pt x="20391" y="21599"/>
                  <a:pt x="21600" y="20391"/>
                  <a:pt x="21600" y="18900"/>
                </a:cubicBezTo>
                <a:lnTo>
                  <a:pt x="21600" y="2025"/>
                </a:lnTo>
                <a:cubicBezTo>
                  <a:pt x="21600" y="905"/>
                  <a:pt x="20693" y="0"/>
                  <a:pt x="19575"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02" name="AutoShape 85"/>
          <p:cNvSpPr>
            <a:spLocks/>
          </p:cNvSpPr>
          <p:nvPr/>
        </p:nvSpPr>
        <p:spPr bwMode="auto">
          <a:xfrm>
            <a:off x="6693446" y="2609224"/>
            <a:ext cx="136442" cy="151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03" name="AutoShape 86"/>
          <p:cNvSpPr>
            <a:spLocks/>
          </p:cNvSpPr>
          <p:nvPr/>
        </p:nvSpPr>
        <p:spPr bwMode="auto">
          <a:xfrm>
            <a:off x="6693446" y="2561579"/>
            <a:ext cx="136442" cy="173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04" name="AutoShape 87"/>
          <p:cNvSpPr>
            <a:spLocks/>
          </p:cNvSpPr>
          <p:nvPr/>
        </p:nvSpPr>
        <p:spPr bwMode="auto">
          <a:xfrm>
            <a:off x="6693446" y="2516098"/>
            <a:ext cx="136442" cy="173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05" name="AutoShape 88"/>
          <p:cNvSpPr>
            <a:spLocks/>
          </p:cNvSpPr>
          <p:nvPr/>
        </p:nvSpPr>
        <p:spPr bwMode="auto">
          <a:xfrm>
            <a:off x="6524519" y="2838791"/>
            <a:ext cx="136442" cy="151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06" name="AutoShape 89"/>
          <p:cNvSpPr>
            <a:spLocks/>
          </p:cNvSpPr>
          <p:nvPr/>
        </p:nvSpPr>
        <p:spPr bwMode="auto">
          <a:xfrm>
            <a:off x="6524519" y="2793311"/>
            <a:ext cx="136442" cy="151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07" name="AutoShape 90"/>
          <p:cNvSpPr>
            <a:spLocks/>
          </p:cNvSpPr>
          <p:nvPr/>
        </p:nvSpPr>
        <p:spPr bwMode="auto">
          <a:xfrm>
            <a:off x="6524519" y="2747831"/>
            <a:ext cx="136442" cy="129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08" name="AutoShape 91"/>
          <p:cNvSpPr>
            <a:spLocks/>
          </p:cNvSpPr>
          <p:nvPr/>
        </p:nvSpPr>
        <p:spPr bwMode="auto">
          <a:xfrm>
            <a:off x="6693446" y="2838791"/>
            <a:ext cx="136442" cy="151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09" name="AutoShape 92"/>
          <p:cNvSpPr>
            <a:spLocks/>
          </p:cNvSpPr>
          <p:nvPr/>
        </p:nvSpPr>
        <p:spPr bwMode="auto">
          <a:xfrm>
            <a:off x="6693446" y="2793311"/>
            <a:ext cx="136442" cy="151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10" name="AutoShape 93"/>
          <p:cNvSpPr>
            <a:spLocks/>
          </p:cNvSpPr>
          <p:nvPr/>
        </p:nvSpPr>
        <p:spPr bwMode="auto">
          <a:xfrm>
            <a:off x="6693446" y="2747831"/>
            <a:ext cx="136442" cy="129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11" name="AutoShape 94"/>
          <p:cNvSpPr>
            <a:spLocks/>
          </p:cNvSpPr>
          <p:nvPr/>
        </p:nvSpPr>
        <p:spPr bwMode="auto">
          <a:xfrm>
            <a:off x="6524519" y="2654704"/>
            <a:ext cx="305368" cy="151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0" y="0"/>
                </a:moveTo>
                <a:lnTo>
                  <a:pt x="540" y="0"/>
                </a:lnTo>
                <a:cubicBezTo>
                  <a:pt x="242" y="0"/>
                  <a:pt x="0" y="4851"/>
                  <a:pt x="0" y="10800"/>
                </a:cubicBezTo>
                <a:cubicBezTo>
                  <a:pt x="0" y="16769"/>
                  <a:pt x="242" y="21599"/>
                  <a:pt x="540" y="21599"/>
                </a:cubicBezTo>
                <a:lnTo>
                  <a:pt x="21060" y="21599"/>
                </a:lnTo>
                <a:cubicBezTo>
                  <a:pt x="21357" y="21599"/>
                  <a:pt x="21600" y="16769"/>
                  <a:pt x="21600" y="10800"/>
                </a:cubicBezTo>
                <a:cubicBezTo>
                  <a:pt x="21600" y="4851"/>
                  <a:pt x="21357" y="0"/>
                  <a:pt x="21060"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12" name="AutoShape 95"/>
          <p:cNvSpPr>
            <a:spLocks/>
          </p:cNvSpPr>
          <p:nvPr/>
        </p:nvSpPr>
        <p:spPr bwMode="auto">
          <a:xfrm>
            <a:off x="6524519" y="2700186"/>
            <a:ext cx="305368" cy="151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0" y="0"/>
                </a:moveTo>
                <a:lnTo>
                  <a:pt x="540" y="0"/>
                </a:lnTo>
                <a:cubicBezTo>
                  <a:pt x="242" y="0"/>
                  <a:pt x="0" y="4851"/>
                  <a:pt x="0" y="10800"/>
                </a:cubicBezTo>
                <a:cubicBezTo>
                  <a:pt x="0" y="16790"/>
                  <a:pt x="242" y="21599"/>
                  <a:pt x="540" y="21599"/>
                </a:cubicBezTo>
                <a:lnTo>
                  <a:pt x="21060" y="21599"/>
                </a:lnTo>
                <a:cubicBezTo>
                  <a:pt x="21357" y="21599"/>
                  <a:pt x="21600" y="16790"/>
                  <a:pt x="21600" y="10800"/>
                </a:cubicBezTo>
                <a:cubicBezTo>
                  <a:pt x="21600" y="4851"/>
                  <a:pt x="21357" y="0"/>
                  <a:pt x="21060"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13" name="AutoShape 96"/>
          <p:cNvSpPr>
            <a:spLocks/>
          </p:cNvSpPr>
          <p:nvPr/>
        </p:nvSpPr>
        <p:spPr bwMode="auto">
          <a:xfrm>
            <a:off x="6524519" y="2485778"/>
            <a:ext cx="136442" cy="1386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99" y="4792"/>
                </a:moveTo>
                <a:lnTo>
                  <a:pt x="16800" y="4792"/>
                </a:lnTo>
                <a:lnTo>
                  <a:pt x="16800" y="16797"/>
                </a:lnTo>
                <a:lnTo>
                  <a:pt x="4799" y="16797"/>
                </a:lnTo>
                <a:cubicBezTo>
                  <a:pt x="4799" y="16797"/>
                  <a:pt x="4799" y="4792"/>
                  <a:pt x="4799" y="4792"/>
                </a:cubicBezTo>
                <a:close/>
                <a:moveTo>
                  <a:pt x="2399" y="21600"/>
                </a:moveTo>
                <a:lnTo>
                  <a:pt x="19199" y="21600"/>
                </a:lnTo>
                <a:cubicBezTo>
                  <a:pt x="20527" y="21600"/>
                  <a:pt x="21600" y="20523"/>
                  <a:pt x="21600" y="19198"/>
                </a:cubicBezTo>
                <a:lnTo>
                  <a:pt x="21600" y="2401"/>
                </a:lnTo>
                <a:cubicBezTo>
                  <a:pt x="21600" y="1076"/>
                  <a:pt x="20527" y="0"/>
                  <a:pt x="19199" y="0"/>
                </a:cubicBezTo>
                <a:lnTo>
                  <a:pt x="2399" y="0"/>
                </a:lnTo>
                <a:cubicBezTo>
                  <a:pt x="1072" y="0"/>
                  <a:pt x="0" y="1076"/>
                  <a:pt x="0" y="2401"/>
                </a:cubicBezTo>
                <a:lnTo>
                  <a:pt x="0" y="19198"/>
                </a:lnTo>
                <a:cubicBezTo>
                  <a:pt x="0" y="20523"/>
                  <a:pt x="1072" y="21600"/>
                  <a:pt x="2399" y="2160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nvGrpSpPr>
          <p:cNvPr id="214" name="组合 213"/>
          <p:cNvGrpSpPr/>
          <p:nvPr/>
        </p:nvGrpSpPr>
        <p:grpSpPr>
          <a:xfrm>
            <a:off x="5432993" y="5372692"/>
            <a:ext cx="291560" cy="489454"/>
            <a:chOff x="3965575" y="3582988"/>
            <a:chExt cx="247650" cy="358775"/>
          </a:xfrm>
          <a:solidFill>
            <a:srgbClr val="2EC4B6"/>
          </a:solidFill>
        </p:grpSpPr>
        <p:sp>
          <p:nvSpPr>
            <p:cNvPr id="215" name="AutoShape 97"/>
            <p:cNvSpPr>
              <a:spLocks/>
            </p:cNvSpPr>
            <p:nvPr/>
          </p:nvSpPr>
          <p:spPr bwMode="auto">
            <a:xfrm>
              <a:off x="3965575" y="3582988"/>
              <a:ext cx="247650"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16" name="AutoShape 98"/>
            <p:cNvSpPr>
              <a:spLocks/>
            </p:cNvSpPr>
            <p:nvPr/>
          </p:nvSpPr>
          <p:spPr bwMode="auto">
            <a:xfrm>
              <a:off x="4067175" y="3616325"/>
              <a:ext cx="44450" cy="11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17" name="AutoShape 99"/>
            <p:cNvSpPr>
              <a:spLocks/>
            </p:cNvSpPr>
            <p:nvPr/>
          </p:nvSpPr>
          <p:spPr bwMode="auto">
            <a:xfrm>
              <a:off x="4078288" y="3897313"/>
              <a:ext cx="22225"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sp>
        <p:nvSpPr>
          <p:cNvPr id="218" name="AutoShape 100"/>
          <p:cNvSpPr>
            <a:spLocks/>
          </p:cNvSpPr>
          <p:nvPr/>
        </p:nvSpPr>
        <p:spPr bwMode="auto">
          <a:xfrm>
            <a:off x="4408605" y="5372692"/>
            <a:ext cx="428814" cy="489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6750"/>
                </a:moveTo>
                <a:lnTo>
                  <a:pt x="1542" y="6750"/>
                </a:lnTo>
                <a:lnTo>
                  <a:pt x="1542" y="4725"/>
                </a:lnTo>
                <a:lnTo>
                  <a:pt x="20057" y="4725"/>
                </a:lnTo>
                <a:cubicBezTo>
                  <a:pt x="20057" y="4725"/>
                  <a:pt x="20057" y="6750"/>
                  <a:pt x="20057" y="6750"/>
                </a:cubicBezTo>
                <a:close/>
                <a:moveTo>
                  <a:pt x="17485" y="10124"/>
                </a:moveTo>
                <a:lnTo>
                  <a:pt x="4113" y="10124"/>
                </a:lnTo>
                <a:lnTo>
                  <a:pt x="3857" y="8100"/>
                </a:lnTo>
                <a:lnTo>
                  <a:pt x="17742" y="8100"/>
                </a:lnTo>
                <a:cubicBezTo>
                  <a:pt x="17742" y="8100"/>
                  <a:pt x="17485" y="10124"/>
                  <a:pt x="17485" y="10124"/>
                </a:cubicBezTo>
                <a:close/>
                <a:moveTo>
                  <a:pt x="16542" y="17549"/>
                </a:moveTo>
                <a:lnTo>
                  <a:pt x="5057" y="17549"/>
                </a:lnTo>
                <a:lnTo>
                  <a:pt x="4199" y="10800"/>
                </a:lnTo>
                <a:lnTo>
                  <a:pt x="17399" y="10800"/>
                </a:lnTo>
                <a:cubicBezTo>
                  <a:pt x="17399" y="10800"/>
                  <a:pt x="16542" y="17549"/>
                  <a:pt x="16542" y="17549"/>
                </a:cubicBezTo>
                <a:close/>
                <a:moveTo>
                  <a:pt x="5400" y="20249"/>
                </a:moveTo>
                <a:lnTo>
                  <a:pt x="5142" y="18225"/>
                </a:lnTo>
                <a:lnTo>
                  <a:pt x="16456" y="18225"/>
                </a:lnTo>
                <a:lnTo>
                  <a:pt x="16200" y="20249"/>
                </a:lnTo>
                <a:cubicBezTo>
                  <a:pt x="16200" y="20249"/>
                  <a:pt x="5400" y="20249"/>
                  <a:pt x="5400" y="20249"/>
                </a:cubicBezTo>
                <a:close/>
                <a:moveTo>
                  <a:pt x="3857" y="1350"/>
                </a:moveTo>
                <a:lnTo>
                  <a:pt x="17742" y="1350"/>
                </a:lnTo>
                <a:lnTo>
                  <a:pt x="18514" y="3375"/>
                </a:lnTo>
                <a:lnTo>
                  <a:pt x="3085" y="3375"/>
                </a:lnTo>
                <a:cubicBezTo>
                  <a:pt x="3085" y="3375"/>
                  <a:pt x="3857" y="1350"/>
                  <a:pt x="3857" y="1350"/>
                </a:cubicBezTo>
                <a:close/>
                <a:moveTo>
                  <a:pt x="20143" y="3389"/>
                </a:moveTo>
                <a:lnTo>
                  <a:pt x="19205" y="922"/>
                </a:lnTo>
                <a:cubicBezTo>
                  <a:pt x="18996" y="371"/>
                  <a:pt x="18407" y="0"/>
                  <a:pt x="17742" y="0"/>
                </a:cubicBezTo>
                <a:lnTo>
                  <a:pt x="3857" y="0"/>
                </a:lnTo>
                <a:cubicBezTo>
                  <a:pt x="3192" y="0"/>
                  <a:pt x="2603" y="371"/>
                  <a:pt x="2393" y="922"/>
                </a:cubicBezTo>
                <a:lnTo>
                  <a:pt x="1448" y="3391"/>
                </a:lnTo>
                <a:cubicBezTo>
                  <a:pt x="643" y="3436"/>
                  <a:pt x="0" y="4008"/>
                  <a:pt x="0" y="4725"/>
                </a:cubicBezTo>
                <a:lnTo>
                  <a:pt x="0" y="6750"/>
                </a:lnTo>
                <a:cubicBezTo>
                  <a:pt x="0" y="7495"/>
                  <a:pt x="690" y="8100"/>
                  <a:pt x="1542" y="8100"/>
                </a:cubicBezTo>
                <a:lnTo>
                  <a:pt x="2340" y="8100"/>
                </a:lnTo>
                <a:cubicBezTo>
                  <a:pt x="2340" y="8150"/>
                  <a:pt x="2317" y="8198"/>
                  <a:pt x="2323" y="8249"/>
                </a:cubicBezTo>
                <a:lnTo>
                  <a:pt x="3866" y="20398"/>
                </a:lnTo>
                <a:cubicBezTo>
                  <a:pt x="3953" y="21082"/>
                  <a:pt x="4614" y="21599"/>
                  <a:pt x="5400" y="21599"/>
                </a:cubicBezTo>
                <a:lnTo>
                  <a:pt x="16200" y="21599"/>
                </a:lnTo>
                <a:cubicBezTo>
                  <a:pt x="16986" y="21599"/>
                  <a:pt x="17646" y="21082"/>
                  <a:pt x="17732" y="20398"/>
                </a:cubicBezTo>
                <a:lnTo>
                  <a:pt x="19275" y="8249"/>
                </a:lnTo>
                <a:cubicBezTo>
                  <a:pt x="19282" y="8198"/>
                  <a:pt x="19258" y="8150"/>
                  <a:pt x="19258" y="8100"/>
                </a:cubicBezTo>
                <a:lnTo>
                  <a:pt x="20057" y="8100"/>
                </a:lnTo>
                <a:cubicBezTo>
                  <a:pt x="20908" y="8100"/>
                  <a:pt x="21600" y="7495"/>
                  <a:pt x="21600" y="6750"/>
                </a:cubicBezTo>
                <a:lnTo>
                  <a:pt x="21600" y="4725"/>
                </a:lnTo>
                <a:cubicBezTo>
                  <a:pt x="21600" y="4006"/>
                  <a:pt x="20952" y="3431"/>
                  <a:pt x="20143" y="3389"/>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19" name="AutoShape 101"/>
          <p:cNvSpPr>
            <a:spLocks/>
          </p:cNvSpPr>
          <p:nvPr/>
        </p:nvSpPr>
        <p:spPr bwMode="auto">
          <a:xfrm>
            <a:off x="3397210" y="5403012"/>
            <a:ext cx="489454" cy="4288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514"/>
                </a:moveTo>
                <a:cubicBezTo>
                  <a:pt x="20249" y="19365"/>
                  <a:pt x="19644" y="20057"/>
                  <a:pt x="18899" y="20057"/>
                </a:cubicBezTo>
                <a:lnTo>
                  <a:pt x="2699" y="20057"/>
                </a:lnTo>
                <a:cubicBezTo>
                  <a:pt x="1955" y="20057"/>
                  <a:pt x="1349" y="19365"/>
                  <a:pt x="1349" y="18514"/>
                </a:cubicBezTo>
                <a:lnTo>
                  <a:pt x="1349" y="13114"/>
                </a:lnTo>
                <a:lnTo>
                  <a:pt x="4050" y="1542"/>
                </a:lnTo>
                <a:lnTo>
                  <a:pt x="17549" y="1542"/>
                </a:lnTo>
                <a:lnTo>
                  <a:pt x="20249" y="13114"/>
                </a:lnTo>
                <a:cubicBezTo>
                  <a:pt x="20249" y="13114"/>
                  <a:pt x="20249" y="18514"/>
                  <a:pt x="20249" y="18514"/>
                </a:cubicBezTo>
                <a:close/>
                <a:moveTo>
                  <a:pt x="21548" y="12693"/>
                </a:moveTo>
                <a:lnTo>
                  <a:pt x="18847" y="1117"/>
                </a:lnTo>
                <a:cubicBezTo>
                  <a:pt x="18683" y="460"/>
                  <a:pt x="18150" y="0"/>
                  <a:pt x="17549" y="0"/>
                </a:cubicBezTo>
                <a:lnTo>
                  <a:pt x="10800" y="0"/>
                </a:lnTo>
                <a:lnTo>
                  <a:pt x="4049" y="0"/>
                </a:lnTo>
                <a:cubicBezTo>
                  <a:pt x="3449" y="0"/>
                  <a:pt x="2916" y="460"/>
                  <a:pt x="2752" y="1117"/>
                </a:cubicBezTo>
                <a:lnTo>
                  <a:pt x="51" y="12693"/>
                </a:lnTo>
                <a:cubicBezTo>
                  <a:pt x="17" y="12835"/>
                  <a:pt x="0" y="12976"/>
                  <a:pt x="0" y="13114"/>
                </a:cubicBezTo>
                <a:lnTo>
                  <a:pt x="0" y="18514"/>
                </a:lnTo>
                <a:cubicBezTo>
                  <a:pt x="0" y="20218"/>
                  <a:pt x="1208" y="21600"/>
                  <a:pt x="2699" y="21600"/>
                </a:cubicBezTo>
                <a:lnTo>
                  <a:pt x="18899" y="21600"/>
                </a:lnTo>
                <a:cubicBezTo>
                  <a:pt x="20391" y="21600"/>
                  <a:pt x="21600" y="20218"/>
                  <a:pt x="21600" y="18514"/>
                </a:cubicBezTo>
                <a:lnTo>
                  <a:pt x="21600" y="13114"/>
                </a:lnTo>
                <a:cubicBezTo>
                  <a:pt x="21600" y="12976"/>
                  <a:pt x="21582" y="12835"/>
                  <a:pt x="21548" y="12693"/>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20" name="AutoShape 102"/>
          <p:cNvSpPr>
            <a:spLocks/>
          </p:cNvSpPr>
          <p:nvPr/>
        </p:nvSpPr>
        <p:spPr bwMode="auto">
          <a:xfrm>
            <a:off x="3457850" y="5463653"/>
            <a:ext cx="374671" cy="275047"/>
          </a:xfrm>
          <a:custGeom>
            <a:avLst/>
            <a:gdLst>
              <a:gd name="T0" fmla="+- 0 10799 40"/>
              <a:gd name="T1" fmla="*/ T0 w 21519"/>
              <a:gd name="T2" fmla="*/ 10800 h 21600"/>
              <a:gd name="T3" fmla="+- 0 10799 40"/>
              <a:gd name="T4" fmla="*/ T3 w 21519"/>
              <a:gd name="T5" fmla="*/ 10800 h 21600"/>
              <a:gd name="T6" fmla="+- 0 10799 40"/>
              <a:gd name="T7" fmla="*/ T6 w 21519"/>
              <a:gd name="T8" fmla="*/ 10800 h 21600"/>
              <a:gd name="T9" fmla="+- 0 10799 40"/>
              <a:gd name="T10" fmla="*/ T9 w 21519"/>
              <a:gd name="T11" fmla="*/ 10800 h 21600"/>
            </a:gdLst>
            <a:ahLst/>
            <a:cxnLst>
              <a:cxn ang="0">
                <a:pos x="T1" y="T2"/>
              </a:cxn>
              <a:cxn ang="0">
                <a:pos x="T4" y="T5"/>
              </a:cxn>
              <a:cxn ang="0">
                <a:pos x="T7" y="T8"/>
              </a:cxn>
              <a:cxn ang="0">
                <a:pos x="T10" y="T11"/>
              </a:cxn>
            </a:cxnLst>
            <a:rect l="0" t="0" r="r" b="b"/>
            <a:pathLst>
              <a:path w="21519" h="21600">
                <a:moveTo>
                  <a:pt x="18070" y="14399"/>
                </a:moveTo>
                <a:lnTo>
                  <a:pt x="16603" y="14399"/>
                </a:lnTo>
                <a:cubicBezTo>
                  <a:pt x="15931" y="14399"/>
                  <a:pt x="15325" y="14907"/>
                  <a:pt x="15024" y="15725"/>
                </a:cubicBezTo>
                <a:lnTo>
                  <a:pt x="13746" y="19199"/>
                </a:lnTo>
                <a:lnTo>
                  <a:pt x="7773" y="19199"/>
                </a:lnTo>
                <a:lnTo>
                  <a:pt x="6495" y="15725"/>
                </a:lnTo>
                <a:cubicBezTo>
                  <a:pt x="6194" y="14907"/>
                  <a:pt x="5588" y="14399"/>
                  <a:pt x="4916" y="14399"/>
                </a:cubicBezTo>
                <a:lnTo>
                  <a:pt x="3449" y="14399"/>
                </a:lnTo>
                <a:lnTo>
                  <a:pt x="1343" y="14399"/>
                </a:lnTo>
                <a:lnTo>
                  <a:pt x="3924" y="1200"/>
                </a:lnTo>
                <a:lnTo>
                  <a:pt x="17595" y="1200"/>
                </a:lnTo>
                <a:lnTo>
                  <a:pt x="20176" y="14399"/>
                </a:lnTo>
                <a:cubicBezTo>
                  <a:pt x="20176" y="14399"/>
                  <a:pt x="18070" y="14399"/>
                  <a:pt x="18070" y="14399"/>
                </a:cubicBezTo>
                <a:close/>
                <a:moveTo>
                  <a:pt x="17595" y="0"/>
                </a:moveTo>
                <a:lnTo>
                  <a:pt x="3924" y="0"/>
                </a:lnTo>
                <a:cubicBezTo>
                  <a:pt x="3524" y="0"/>
                  <a:pt x="3174" y="366"/>
                  <a:pt x="3071" y="891"/>
                </a:cubicBezTo>
                <a:lnTo>
                  <a:pt x="28" y="15291"/>
                </a:lnTo>
                <a:cubicBezTo>
                  <a:pt x="-40" y="15651"/>
                  <a:pt x="16" y="16035"/>
                  <a:pt x="183" y="16330"/>
                </a:cubicBezTo>
                <a:cubicBezTo>
                  <a:pt x="350" y="16625"/>
                  <a:pt x="609" y="16799"/>
                  <a:pt x="883" y="16799"/>
                </a:cubicBezTo>
                <a:lnTo>
                  <a:pt x="3449" y="16799"/>
                </a:lnTo>
                <a:lnTo>
                  <a:pt x="4456" y="16799"/>
                </a:lnTo>
                <a:lnTo>
                  <a:pt x="4916" y="16799"/>
                </a:lnTo>
                <a:lnTo>
                  <a:pt x="6194" y="20274"/>
                </a:lnTo>
                <a:cubicBezTo>
                  <a:pt x="6493" y="21086"/>
                  <a:pt x="7104" y="21599"/>
                  <a:pt x="7773" y="21599"/>
                </a:cubicBezTo>
                <a:lnTo>
                  <a:pt x="13746" y="21599"/>
                </a:lnTo>
                <a:cubicBezTo>
                  <a:pt x="14415" y="21599"/>
                  <a:pt x="15026" y="21086"/>
                  <a:pt x="15325" y="20274"/>
                </a:cubicBezTo>
                <a:lnTo>
                  <a:pt x="16603" y="16799"/>
                </a:lnTo>
                <a:lnTo>
                  <a:pt x="17063" y="16799"/>
                </a:lnTo>
                <a:lnTo>
                  <a:pt x="18070" y="16799"/>
                </a:lnTo>
                <a:lnTo>
                  <a:pt x="20636" y="16799"/>
                </a:lnTo>
                <a:cubicBezTo>
                  <a:pt x="20910" y="16799"/>
                  <a:pt x="21169" y="16625"/>
                  <a:pt x="21336" y="16330"/>
                </a:cubicBezTo>
                <a:cubicBezTo>
                  <a:pt x="21503" y="16035"/>
                  <a:pt x="21560" y="15651"/>
                  <a:pt x="21490" y="15291"/>
                </a:cubicBezTo>
                <a:lnTo>
                  <a:pt x="18448" y="891"/>
                </a:lnTo>
                <a:cubicBezTo>
                  <a:pt x="18345" y="366"/>
                  <a:pt x="17995" y="0"/>
                  <a:pt x="17595"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nvGrpSpPr>
          <p:cNvPr id="221" name="组合 220"/>
          <p:cNvGrpSpPr/>
          <p:nvPr/>
        </p:nvGrpSpPr>
        <p:grpSpPr>
          <a:xfrm>
            <a:off x="2416136" y="5403012"/>
            <a:ext cx="489454" cy="428814"/>
            <a:chOff x="1754188" y="3605213"/>
            <a:chExt cx="358775" cy="314325"/>
          </a:xfrm>
          <a:solidFill>
            <a:srgbClr val="2EC4B6"/>
          </a:solidFill>
        </p:grpSpPr>
        <p:sp>
          <p:nvSpPr>
            <p:cNvPr id="222" name="AutoShape 103"/>
            <p:cNvSpPr>
              <a:spLocks/>
            </p:cNvSpPr>
            <p:nvPr/>
          </p:nvSpPr>
          <p:spPr bwMode="auto">
            <a:xfrm>
              <a:off x="1811338" y="3660775"/>
              <a:ext cx="128587" cy="84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0" y="0"/>
                  </a:moveTo>
                  <a:cubicBezTo>
                    <a:pt x="9461" y="0"/>
                    <a:pt x="0" y="9233"/>
                    <a:pt x="0" y="20160"/>
                  </a:cubicBezTo>
                  <a:cubicBezTo>
                    <a:pt x="0" y="20954"/>
                    <a:pt x="420" y="21600"/>
                    <a:pt x="939" y="21600"/>
                  </a:cubicBezTo>
                  <a:cubicBezTo>
                    <a:pt x="1457" y="21600"/>
                    <a:pt x="1878" y="20954"/>
                    <a:pt x="1878" y="20160"/>
                  </a:cubicBezTo>
                  <a:cubicBezTo>
                    <a:pt x="1878" y="10956"/>
                    <a:pt x="10655" y="2880"/>
                    <a:pt x="20660" y="2880"/>
                  </a:cubicBezTo>
                  <a:cubicBezTo>
                    <a:pt x="21179" y="2880"/>
                    <a:pt x="21600" y="2234"/>
                    <a:pt x="21600" y="1440"/>
                  </a:cubicBezTo>
                  <a:cubicBezTo>
                    <a:pt x="21600" y="645"/>
                    <a:pt x="21179" y="0"/>
                    <a:pt x="20660"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23" name="AutoShape 104"/>
            <p:cNvSpPr>
              <a:spLocks/>
            </p:cNvSpPr>
            <p:nvPr/>
          </p:nvSpPr>
          <p:spPr bwMode="auto">
            <a:xfrm>
              <a:off x="1754188" y="3605213"/>
              <a:ext cx="358775" cy="314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49" y="5003"/>
                    <a:pt x="20249" y="9257"/>
                  </a:cubicBezTo>
                  <a:cubicBezTo>
                    <a:pt x="20249"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4" y="20802"/>
                    <a:pt x="3374" y="20900"/>
                  </a:cubicBezTo>
                  <a:cubicBezTo>
                    <a:pt x="3374" y="21287"/>
                    <a:pt x="3648" y="21600"/>
                    <a:pt x="3986" y="21600"/>
                  </a:cubicBezTo>
                  <a:cubicBezTo>
                    <a:pt x="4049" y="21600"/>
                    <a:pt x="4161" y="21580"/>
                    <a:pt x="4158" y="21590"/>
                  </a:cubicBezTo>
                  <a:cubicBezTo>
                    <a:pt x="6268" y="21195"/>
                    <a:pt x="8255" y="18979"/>
                    <a:pt x="8716" y="18338"/>
                  </a:cubicBezTo>
                  <a:cubicBezTo>
                    <a:pt x="9391" y="18451"/>
                    <a:pt x="10086" y="18514"/>
                    <a:pt x="10800" y="18514"/>
                  </a:cubicBezTo>
                  <a:cubicBezTo>
                    <a:pt x="16764" y="18514"/>
                    <a:pt x="21600" y="14369"/>
                    <a:pt x="21600" y="9257"/>
                  </a:cubicBezTo>
                  <a:cubicBezTo>
                    <a:pt x="21600" y="4144"/>
                    <a:pt x="16764" y="0"/>
                    <a:pt x="10800"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grpSp>
        <p:nvGrpSpPr>
          <p:cNvPr id="224" name="组合 223"/>
          <p:cNvGrpSpPr/>
          <p:nvPr/>
        </p:nvGrpSpPr>
        <p:grpSpPr>
          <a:xfrm>
            <a:off x="1435062" y="5463653"/>
            <a:ext cx="489454" cy="307533"/>
            <a:chOff x="1035050" y="3649663"/>
            <a:chExt cx="358775" cy="225425"/>
          </a:xfrm>
          <a:solidFill>
            <a:srgbClr val="2EC4B6"/>
          </a:solidFill>
        </p:grpSpPr>
        <p:sp>
          <p:nvSpPr>
            <p:cNvPr id="225" name="AutoShape 105"/>
            <p:cNvSpPr>
              <a:spLocks/>
            </p:cNvSpPr>
            <p:nvPr/>
          </p:nvSpPr>
          <p:spPr bwMode="auto">
            <a:xfrm>
              <a:off x="1035050" y="3649663"/>
              <a:ext cx="358775" cy="2254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599"/>
                    <a:pt x="10800" y="21599"/>
                  </a:cubicBezTo>
                  <a:cubicBezTo>
                    <a:pt x="15302" y="21599"/>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599" y="10885"/>
                    <a:pt x="21599" y="10803"/>
                  </a:cubicBezTo>
                  <a:cubicBezTo>
                    <a:pt x="21599" y="10721"/>
                    <a:pt x="21587" y="10642"/>
                    <a:pt x="21576" y="10561"/>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26" name="AutoShape 106"/>
            <p:cNvSpPr>
              <a:spLocks/>
            </p:cNvSpPr>
            <p:nvPr/>
          </p:nvSpPr>
          <p:spPr bwMode="auto">
            <a:xfrm>
              <a:off x="1169988" y="3717925"/>
              <a:ext cx="50800" cy="492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2" y="0"/>
                  </a:moveTo>
                  <a:cubicBezTo>
                    <a:pt x="19193" y="0"/>
                    <a:pt x="19183" y="4"/>
                    <a:pt x="19174" y="4"/>
                  </a:cubicBezTo>
                  <a:cubicBezTo>
                    <a:pt x="8585" y="23"/>
                    <a:pt x="0" y="8607"/>
                    <a:pt x="0" y="19198"/>
                  </a:cubicBezTo>
                  <a:cubicBezTo>
                    <a:pt x="0" y="20523"/>
                    <a:pt x="1076" y="21600"/>
                    <a:pt x="2402" y="21600"/>
                  </a:cubicBezTo>
                  <a:cubicBezTo>
                    <a:pt x="3722" y="21600"/>
                    <a:pt x="4799" y="20523"/>
                    <a:pt x="4799" y="19198"/>
                  </a:cubicBezTo>
                  <a:cubicBezTo>
                    <a:pt x="4799" y="11262"/>
                    <a:pt x="11262" y="4803"/>
                    <a:pt x="19202" y="4803"/>
                  </a:cubicBezTo>
                  <a:lnTo>
                    <a:pt x="19202" y="4798"/>
                  </a:lnTo>
                  <a:cubicBezTo>
                    <a:pt x="20523" y="4798"/>
                    <a:pt x="21599" y="3721"/>
                    <a:pt x="21599" y="2401"/>
                  </a:cubicBezTo>
                  <a:cubicBezTo>
                    <a:pt x="21599" y="1076"/>
                    <a:pt x="20523" y="0"/>
                    <a:pt x="19202"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27" name="AutoShape 107"/>
            <p:cNvSpPr>
              <a:spLocks/>
            </p:cNvSpPr>
            <p:nvPr/>
          </p:nvSpPr>
          <p:spPr bwMode="auto">
            <a:xfrm>
              <a:off x="1136650" y="3683000"/>
              <a:ext cx="157163" cy="1571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600"/>
                    <a:pt x="10800" y="21600"/>
                  </a:cubicBezTo>
                  <a:cubicBezTo>
                    <a:pt x="16765" y="21600"/>
                    <a:pt x="21599" y="16765"/>
                    <a:pt x="21599" y="10800"/>
                  </a:cubicBezTo>
                  <a:cubicBezTo>
                    <a:pt x="21599" y="4834"/>
                    <a:pt x="16765" y="0"/>
                    <a:pt x="10800"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sp>
        <p:nvSpPr>
          <p:cNvPr id="228" name="AutoShape 108"/>
          <p:cNvSpPr>
            <a:spLocks/>
          </p:cNvSpPr>
          <p:nvPr/>
        </p:nvSpPr>
        <p:spPr bwMode="auto">
          <a:xfrm>
            <a:off x="607754" y="5463653"/>
            <a:ext cx="184087" cy="1840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
                </a:moveTo>
                <a:cubicBezTo>
                  <a:pt x="15764" y="1800"/>
                  <a:pt x="19800" y="5835"/>
                  <a:pt x="19800" y="10800"/>
                </a:cubicBezTo>
                <a:cubicBezTo>
                  <a:pt x="19800" y="15764"/>
                  <a:pt x="15764" y="19800"/>
                  <a:pt x="10800" y="19800"/>
                </a:cubicBezTo>
                <a:cubicBezTo>
                  <a:pt x="5835" y="19800"/>
                  <a:pt x="1800" y="15764"/>
                  <a:pt x="1800" y="10800"/>
                </a:cubicBezTo>
                <a:cubicBezTo>
                  <a:pt x="1800"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29" name="AutoShape 109"/>
          <p:cNvSpPr>
            <a:spLocks/>
          </p:cNvSpPr>
          <p:nvPr/>
        </p:nvSpPr>
        <p:spPr bwMode="auto">
          <a:xfrm>
            <a:off x="516794" y="5372692"/>
            <a:ext cx="368174" cy="489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599" y="12826"/>
                  <a:pt x="21599" y="8101"/>
                </a:cubicBezTo>
                <a:cubicBezTo>
                  <a:pt x="21599" y="3588"/>
                  <a:pt x="16755" y="0"/>
                  <a:pt x="10800"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nvGrpSpPr>
          <p:cNvPr id="230" name="Group 112"/>
          <p:cNvGrpSpPr/>
          <p:nvPr/>
        </p:nvGrpSpPr>
        <p:grpSpPr>
          <a:xfrm>
            <a:off x="5356855" y="4421934"/>
            <a:ext cx="490824" cy="459834"/>
            <a:chOff x="5368132" y="3540125"/>
            <a:chExt cx="465138" cy="435769"/>
          </a:xfrm>
          <a:solidFill>
            <a:srgbClr val="2EC4B6"/>
          </a:solidFill>
        </p:grpSpPr>
        <p:sp>
          <p:nvSpPr>
            <p:cNvPr id="231" name="AutoShape 110"/>
            <p:cNvSpPr>
              <a:spLocks/>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32" name="AutoShape 111"/>
            <p:cNvSpPr>
              <a:spLocks/>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sp>
        <p:nvSpPr>
          <p:cNvPr id="233" name="AutoShape 112"/>
          <p:cNvSpPr>
            <a:spLocks/>
          </p:cNvSpPr>
          <p:nvPr/>
        </p:nvSpPr>
        <p:spPr bwMode="auto">
          <a:xfrm>
            <a:off x="4376118" y="4391617"/>
            <a:ext cx="491620" cy="489454"/>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nvGrpSpPr>
          <p:cNvPr id="234" name="组合 233"/>
          <p:cNvGrpSpPr/>
          <p:nvPr/>
        </p:nvGrpSpPr>
        <p:grpSpPr>
          <a:xfrm>
            <a:off x="3473128" y="4390944"/>
            <a:ext cx="336708" cy="490824"/>
            <a:chOff x="2528974" y="2863357"/>
            <a:chExt cx="246811" cy="359779"/>
          </a:xfrm>
          <a:solidFill>
            <a:srgbClr val="2EC4B6"/>
          </a:solidFill>
        </p:grpSpPr>
        <p:sp>
          <p:nvSpPr>
            <p:cNvPr id="235" name="AutoShape 113"/>
            <p:cNvSpPr>
              <a:spLocks/>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36" name="AutoShape 114"/>
            <p:cNvSpPr>
              <a:spLocks/>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sp>
        <p:nvSpPr>
          <p:cNvPr id="237" name="AutoShape 115"/>
          <p:cNvSpPr>
            <a:spLocks/>
          </p:cNvSpPr>
          <p:nvPr/>
        </p:nvSpPr>
        <p:spPr bwMode="auto">
          <a:xfrm>
            <a:off x="2476777" y="4391617"/>
            <a:ext cx="368174" cy="489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38" name="AutoShape 116"/>
          <p:cNvSpPr>
            <a:spLocks/>
          </p:cNvSpPr>
          <p:nvPr/>
        </p:nvSpPr>
        <p:spPr bwMode="auto">
          <a:xfrm>
            <a:off x="2630543" y="4681825"/>
            <a:ext cx="60641" cy="931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39" name="AutoShape 117"/>
          <p:cNvSpPr>
            <a:spLocks/>
          </p:cNvSpPr>
          <p:nvPr/>
        </p:nvSpPr>
        <p:spPr bwMode="auto">
          <a:xfrm>
            <a:off x="1435062" y="4482578"/>
            <a:ext cx="491620" cy="368174"/>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r>
              <a:rPr lang="en-US" sz="1500" kern="0">
                <a:solidFill>
                  <a:srgbClr val="FFFFFF"/>
                </a:solidFill>
                <a:effectLst>
                  <a:outerShdw blurRad="38100" dist="38100" dir="2700000" algn="tl">
                    <a:srgbClr val="000000"/>
                  </a:outerShdw>
                </a:effectLst>
                <a:latin typeface="Gill Sans" charset="0"/>
                <a:ea typeface="宋体"/>
                <a:sym typeface="Gill Sans" charset="0"/>
              </a:rPr>
              <a:t>	</a:t>
            </a:r>
          </a:p>
        </p:txBody>
      </p:sp>
      <p:grpSp>
        <p:nvGrpSpPr>
          <p:cNvPr id="240" name="Group 121"/>
          <p:cNvGrpSpPr/>
          <p:nvPr/>
        </p:nvGrpSpPr>
        <p:grpSpPr>
          <a:xfrm>
            <a:off x="456153" y="4452926"/>
            <a:ext cx="489986" cy="367697"/>
            <a:chOff x="723900" y="3569494"/>
            <a:chExt cx="464344" cy="348456"/>
          </a:xfrm>
          <a:solidFill>
            <a:srgbClr val="2EC4B6"/>
          </a:solidFill>
        </p:grpSpPr>
        <p:sp>
          <p:nvSpPr>
            <p:cNvPr id="241" name="AutoShape 118"/>
            <p:cNvSpPr>
              <a:spLocks/>
            </p:cNvSpPr>
            <p:nvPr/>
          </p:nvSpPr>
          <p:spPr bwMode="auto">
            <a:xfrm>
              <a:off x="723900" y="3569494"/>
              <a:ext cx="464344" cy="348456"/>
            </a:xfrm>
            <a:custGeom>
              <a:avLst/>
              <a:gdLst>
                <a:gd name="T0" fmla="*/ 10732 w 21464"/>
                <a:gd name="T1" fmla="*/ 10800 h 21600"/>
                <a:gd name="T2" fmla="*/ 10732 w 21464"/>
                <a:gd name="T3" fmla="*/ 10800 h 21600"/>
                <a:gd name="T4" fmla="*/ 10732 w 21464"/>
                <a:gd name="T5" fmla="*/ 10800 h 21600"/>
                <a:gd name="T6" fmla="*/ 10732 w 21464"/>
                <a:gd name="T7" fmla="*/ 10800 h 21600"/>
              </a:gdLst>
              <a:ahLst/>
              <a:cxnLst>
                <a:cxn ang="0">
                  <a:pos x="T0" y="T1"/>
                </a:cxn>
                <a:cxn ang="0">
                  <a:pos x="T2" y="T3"/>
                </a:cxn>
                <a:cxn ang="0">
                  <a:pos x="T4" y="T5"/>
                </a:cxn>
                <a:cxn ang="0">
                  <a:pos x="T6" y="T7"/>
                </a:cxn>
              </a:cxnLst>
              <a:rect l="0" t="0" r="r" b="b"/>
              <a:pathLst>
                <a:path w="21464" h="21600">
                  <a:moveTo>
                    <a:pt x="19918" y="11754"/>
                  </a:moveTo>
                  <a:lnTo>
                    <a:pt x="16564" y="18954"/>
                  </a:lnTo>
                  <a:cubicBezTo>
                    <a:pt x="16317" y="19484"/>
                    <a:pt x="15892" y="19800"/>
                    <a:pt x="15427" y="19800"/>
                  </a:cubicBezTo>
                  <a:lnTo>
                    <a:pt x="2683" y="19800"/>
                  </a:lnTo>
                  <a:cubicBezTo>
                    <a:pt x="1943" y="19800"/>
                    <a:pt x="1341" y="18992"/>
                    <a:pt x="1341" y="18000"/>
                  </a:cubicBezTo>
                  <a:lnTo>
                    <a:pt x="1341" y="3600"/>
                  </a:lnTo>
                  <a:cubicBezTo>
                    <a:pt x="1341" y="2608"/>
                    <a:pt x="1943" y="1800"/>
                    <a:pt x="2683" y="1800"/>
                  </a:cubicBezTo>
                  <a:lnTo>
                    <a:pt x="15427" y="1800"/>
                  </a:lnTo>
                  <a:cubicBezTo>
                    <a:pt x="15892" y="1800"/>
                    <a:pt x="16317" y="2116"/>
                    <a:pt x="16564" y="2645"/>
                  </a:cubicBezTo>
                  <a:lnTo>
                    <a:pt x="19917" y="9845"/>
                  </a:lnTo>
                  <a:cubicBezTo>
                    <a:pt x="20188" y="10425"/>
                    <a:pt x="20188" y="11174"/>
                    <a:pt x="19918" y="11754"/>
                  </a:cubicBezTo>
                  <a:moveTo>
                    <a:pt x="21055" y="8891"/>
                  </a:moveTo>
                  <a:lnTo>
                    <a:pt x="17701" y="1691"/>
                  </a:lnTo>
                  <a:cubicBezTo>
                    <a:pt x="17211" y="639"/>
                    <a:pt x="16352" y="0"/>
                    <a:pt x="15427" y="0"/>
                  </a:cubicBezTo>
                  <a:lnTo>
                    <a:pt x="2683" y="0"/>
                  </a:lnTo>
                  <a:cubicBezTo>
                    <a:pt x="1201" y="0"/>
                    <a:pt x="0" y="1611"/>
                    <a:pt x="0" y="3600"/>
                  </a:cubicBezTo>
                  <a:lnTo>
                    <a:pt x="0" y="18000"/>
                  </a:lnTo>
                  <a:cubicBezTo>
                    <a:pt x="0" y="19988"/>
                    <a:pt x="1201" y="21599"/>
                    <a:pt x="2683" y="21599"/>
                  </a:cubicBezTo>
                  <a:lnTo>
                    <a:pt x="15427" y="21599"/>
                  </a:lnTo>
                  <a:cubicBezTo>
                    <a:pt x="16352" y="21599"/>
                    <a:pt x="17211" y="20960"/>
                    <a:pt x="17701" y="19908"/>
                  </a:cubicBezTo>
                  <a:lnTo>
                    <a:pt x="21055" y="12708"/>
                  </a:lnTo>
                  <a:cubicBezTo>
                    <a:pt x="21600" y="11541"/>
                    <a:pt x="21600" y="10059"/>
                    <a:pt x="21055" y="8891"/>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42" name="AutoShape 119"/>
            <p:cNvSpPr>
              <a:spLocks/>
            </p:cNvSpPr>
            <p:nvPr/>
          </p:nvSpPr>
          <p:spPr bwMode="auto">
            <a:xfrm>
              <a:off x="1013619" y="3699669"/>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0"/>
                  </a:moveTo>
                  <a:cubicBezTo>
                    <a:pt x="6825" y="18000"/>
                    <a:pt x="3600" y="14774"/>
                    <a:pt x="3600" y="10800"/>
                  </a:cubicBezTo>
                  <a:cubicBezTo>
                    <a:pt x="3600" y="6825"/>
                    <a:pt x="6825" y="3600"/>
                    <a:pt x="10800" y="3600"/>
                  </a:cubicBezTo>
                  <a:cubicBezTo>
                    <a:pt x="14774" y="3600"/>
                    <a:pt x="17999" y="6825"/>
                    <a:pt x="17999" y="10800"/>
                  </a:cubicBezTo>
                  <a:cubicBezTo>
                    <a:pt x="17999" y="14774"/>
                    <a:pt x="14774" y="18000"/>
                    <a:pt x="10800" y="18000"/>
                  </a:cubicBezTo>
                  <a:moveTo>
                    <a:pt x="10800" y="0"/>
                  </a:moveTo>
                  <a:cubicBezTo>
                    <a:pt x="4833" y="0"/>
                    <a:pt x="0" y="4833"/>
                    <a:pt x="0" y="10800"/>
                  </a:cubicBezTo>
                  <a:cubicBezTo>
                    <a:pt x="0" y="16766"/>
                    <a:pt x="4833" y="21599"/>
                    <a:pt x="10800" y="21599"/>
                  </a:cubicBezTo>
                  <a:cubicBezTo>
                    <a:pt x="16766" y="21599"/>
                    <a:pt x="21600" y="16766"/>
                    <a:pt x="21600" y="10800"/>
                  </a:cubicBezTo>
                  <a:cubicBezTo>
                    <a:pt x="21600" y="4833"/>
                    <a:pt x="16766" y="0"/>
                    <a:pt x="10800"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grpSp>
        <p:nvGrpSpPr>
          <p:cNvPr id="243" name="Group 124"/>
          <p:cNvGrpSpPr/>
          <p:nvPr/>
        </p:nvGrpSpPr>
        <p:grpSpPr>
          <a:xfrm>
            <a:off x="5356855" y="3457040"/>
            <a:ext cx="490824" cy="412927"/>
            <a:chOff x="5368132" y="2625725"/>
            <a:chExt cx="465138" cy="391319"/>
          </a:xfrm>
          <a:solidFill>
            <a:srgbClr val="2EC4B6"/>
          </a:solidFill>
        </p:grpSpPr>
        <p:sp>
          <p:nvSpPr>
            <p:cNvPr id="244" name="AutoShape 120"/>
            <p:cNvSpPr>
              <a:spLocks/>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45" name="AutoShape 121"/>
            <p:cNvSpPr>
              <a:spLocks/>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46" name="AutoShape 122"/>
            <p:cNvSpPr>
              <a:spLocks/>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grpSp>
        <p:nvGrpSpPr>
          <p:cNvPr id="247" name="组合 246"/>
          <p:cNvGrpSpPr/>
          <p:nvPr/>
        </p:nvGrpSpPr>
        <p:grpSpPr>
          <a:xfrm>
            <a:off x="4376881" y="3410973"/>
            <a:ext cx="489986" cy="489986"/>
            <a:chOff x="3191434" y="2145028"/>
            <a:chExt cx="359165" cy="359165"/>
          </a:xfrm>
          <a:solidFill>
            <a:srgbClr val="2EC4B6"/>
          </a:solidFill>
        </p:grpSpPr>
        <p:sp>
          <p:nvSpPr>
            <p:cNvPr id="248" name="AutoShape 123"/>
            <p:cNvSpPr>
              <a:spLocks/>
            </p:cNvSpPr>
            <p:nvPr/>
          </p:nvSpPr>
          <p:spPr bwMode="auto">
            <a:xfrm>
              <a:off x="319143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49" name="AutoShape 124"/>
            <p:cNvSpPr>
              <a:spLocks/>
            </p:cNvSpPr>
            <p:nvPr/>
          </p:nvSpPr>
          <p:spPr bwMode="auto">
            <a:xfrm>
              <a:off x="3292736" y="2245717"/>
              <a:ext cx="157173" cy="1571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50" name="AutoShape 125"/>
            <p:cNvSpPr>
              <a:spLocks/>
            </p:cNvSpPr>
            <p:nvPr/>
          </p:nvSpPr>
          <p:spPr bwMode="auto">
            <a:xfrm>
              <a:off x="3325891" y="2279484"/>
              <a:ext cx="90253" cy="90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grpSp>
        <p:nvGrpSpPr>
          <p:cNvPr id="251" name="组合 250"/>
          <p:cNvGrpSpPr/>
          <p:nvPr/>
        </p:nvGrpSpPr>
        <p:grpSpPr>
          <a:xfrm>
            <a:off x="3396908" y="3410973"/>
            <a:ext cx="489986" cy="489986"/>
            <a:chOff x="2473104" y="2145028"/>
            <a:chExt cx="359165" cy="359165"/>
          </a:xfrm>
          <a:solidFill>
            <a:srgbClr val="2EC4B6"/>
          </a:solidFill>
        </p:grpSpPr>
        <p:sp>
          <p:nvSpPr>
            <p:cNvPr id="252" name="AutoShape 126"/>
            <p:cNvSpPr>
              <a:spLocks/>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53" name="AutoShape 127"/>
            <p:cNvSpPr>
              <a:spLocks/>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grpSp>
      <p:sp>
        <p:nvSpPr>
          <p:cNvPr id="254" name="AutoShape 128"/>
          <p:cNvSpPr>
            <a:spLocks/>
          </p:cNvSpPr>
          <p:nvPr/>
        </p:nvSpPr>
        <p:spPr bwMode="auto">
          <a:xfrm>
            <a:off x="2416136" y="3410544"/>
            <a:ext cx="491620" cy="489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55" name="AutoShape 129"/>
          <p:cNvSpPr>
            <a:spLocks/>
          </p:cNvSpPr>
          <p:nvPr/>
        </p:nvSpPr>
        <p:spPr bwMode="auto">
          <a:xfrm>
            <a:off x="2723670" y="3471184"/>
            <a:ext cx="121281" cy="123446"/>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56" name="AutoShape 130"/>
          <p:cNvSpPr>
            <a:spLocks/>
          </p:cNvSpPr>
          <p:nvPr/>
        </p:nvSpPr>
        <p:spPr bwMode="auto">
          <a:xfrm>
            <a:off x="1435062" y="3410544"/>
            <a:ext cx="491620" cy="489454"/>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57" name="AutoShape 131"/>
          <p:cNvSpPr>
            <a:spLocks/>
          </p:cNvSpPr>
          <p:nvPr/>
        </p:nvSpPr>
        <p:spPr bwMode="auto">
          <a:xfrm>
            <a:off x="486473" y="3410544"/>
            <a:ext cx="428814" cy="489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5400"/>
                </a:moveTo>
                <a:lnTo>
                  <a:pt x="20057" y="6075"/>
                </a:lnTo>
                <a:lnTo>
                  <a:pt x="1542" y="6075"/>
                </a:lnTo>
                <a:lnTo>
                  <a:pt x="1542" y="5400"/>
                </a:lnTo>
                <a:lnTo>
                  <a:pt x="1542" y="4725"/>
                </a:lnTo>
                <a:cubicBezTo>
                  <a:pt x="1542" y="4352"/>
                  <a:pt x="1887" y="4050"/>
                  <a:pt x="2314" y="4050"/>
                </a:cubicBezTo>
                <a:lnTo>
                  <a:pt x="19285" y="4050"/>
                </a:lnTo>
                <a:cubicBezTo>
                  <a:pt x="19712" y="4050"/>
                  <a:pt x="20057" y="4352"/>
                  <a:pt x="20057" y="4725"/>
                </a:cubicBezTo>
                <a:cubicBezTo>
                  <a:pt x="20057" y="4725"/>
                  <a:pt x="20057" y="5400"/>
                  <a:pt x="20057" y="5400"/>
                </a:cubicBezTo>
                <a:close/>
                <a:moveTo>
                  <a:pt x="18514" y="18900"/>
                </a:moveTo>
                <a:cubicBezTo>
                  <a:pt x="18514" y="19644"/>
                  <a:pt x="17822" y="20249"/>
                  <a:pt x="16971" y="20249"/>
                </a:cubicBezTo>
                <a:lnTo>
                  <a:pt x="4628" y="20249"/>
                </a:lnTo>
                <a:cubicBezTo>
                  <a:pt x="3777" y="20249"/>
                  <a:pt x="3085" y="19644"/>
                  <a:pt x="3085" y="18900"/>
                </a:cubicBezTo>
                <a:lnTo>
                  <a:pt x="3085" y="7425"/>
                </a:lnTo>
                <a:lnTo>
                  <a:pt x="18514" y="7425"/>
                </a:lnTo>
                <a:cubicBezTo>
                  <a:pt x="18514" y="7425"/>
                  <a:pt x="18514" y="18900"/>
                  <a:pt x="18514" y="18900"/>
                </a:cubicBezTo>
                <a:close/>
                <a:moveTo>
                  <a:pt x="6171" y="2025"/>
                </a:moveTo>
                <a:cubicBezTo>
                  <a:pt x="6171" y="1652"/>
                  <a:pt x="6516" y="1350"/>
                  <a:pt x="6942" y="1350"/>
                </a:cubicBezTo>
                <a:lnTo>
                  <a:pt x="14657" y="1350"/>
                </a:lnTo>
                <a:cubicBezTo>
                  <a:pt x="15083" y="1350"/>
                  <a:pt x="15428" y="1652"/>
                  <a:pt x="15428" y="2025"/>
                </a:cubicBezTo>
                <a:lnTo>
                  <a:pt x="15428" y="2700"/>
                </a:lnTo>
                <a:lnTo>
                  <a:pt x="6171" y="2700"/>
                </a:lnTo>
                <a:cubicBezTo>
                  <a:pt x="6171" y="2700"/>
                  <a:pt x="6171" y="2025"/>
                  <a:pt x="6171" y="2025"/>
                </a:cubicBezTo>
                <a:close/>
                <a:moveTo>
                  <a:pt x="21585" y="4601"/>
                </a:moveTo>
                <a:cubicBezTo>
                  <a:pt x="21511" y="3541"/>
                  <a:pt x="20516" y="2700"/>
                  <a:pt x="19285" y="2700"/>
                </a:cubicBezTo>
                <a:lnTo>
                  <a:pt x="16971" y="2700"/>
                </a:lnTo>
                <a:lnTo>
                  <a:pt x="16971" y="2025"/>
                </a:lnTo>
                <a:cubicBezTo>
                  <a:pt x="16971" y="906"/>
                  <a:pt x="15935" y="0"/>
                  <a:pt x="14657" y="0"/>
                </a:cubicBezTo>
                <a:lnTo>
                  <a:pt x="6942" y="0"/>
                </a:lnTo>
                <a:cubicBezTo>
                  <a:pt x="5664" y="0"/>
                  <a:pt x="4628" y="906"/>
                  <a:pt x="4628" y="2025"/>
                </a:cubicBezTo>
                <a:lnTo>
                  <a:pt x="4628" y="2700"/>
                </a:lnTo>
                <a:lnTo>
                  <a:pt x="2314" y="2700"/>
                </a:lnTo>
                <a:cubicBezTo>
                  <a:pt x="1083" y="2700"/>
                  <a:pt x="88" y="3541"/>
                  <a:pt x="14" y="4601"/>
                </a:cubicBezTo>
                <a:lnTo>
                  <a:pt x="0" y="4601"/>
                </a:lnTo>
                <a:lnTo>
                  <a:pt x="0" y="5400"/>
                </a:lnTo>
                <a:lnTo>
                  <a:pt x="0" y="6075"/>
                </a:lnTo>
                <a:cubicBezTo>
                  <a:pt x="0" y="6820"/>
                  <a:pt x="691" y="7425"/>
                  <a:pt x="1542" y="7425"/>
                </a:cubicBezTo>
                <a:lnTo>
                  <a:pt x="1542" y="18900"/>
                </a:lnTo>
                <a:cubicBezTo>
                  <a:pt x="1542" y="20391"/>
                  <a:pt x="2924" y="21599"/>
                  <a:pt x="4628" y="21599"/>
                </a:cubicBezTo>
                <a:lnTo>
                  <a:pt x="16971" y="21599"/>
                </a:lnTo>
                <a:cubicBezTo>
                  <a:pt x="18675" y="21599"/>
                  <a:pt x="20057" y="20391"/>
                  <a:pt x="20057" y="18900"/>
                </a:cubicBezTo>
                <a:lnTo>
                  <a:pt x="20057" y="7425"/>
                </a:lnTo>
                <a:cubicBezTo>
                  <a:pt x="20908" y="7425"/>
                  <a:pt x="21599" y="6820"/>
                  <a:pt x="21599" y="6075"/>
                </a:cubicBezTo>
                <a:lnTo>
                  <a:pt x="21599" y="5400"/>
                </a:lnTo>
                <a:lnTo>
                  <a:pt x="21599" y="4601"/>
                </a:lnTo>
                <a:cubicBezTo>
                  <a:pt x="21599" y="4601"/>
                  <a:pt x="21585" y="4601"/>
                  <a:pt x="21585" y="4601"/>
                </a:cubicBezTo>
                <a:close/>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58" name="AutoShape 132"/>
          <p:cNvSpPr>
            <a:spLocks/>
          </p:cNvSpPr>
          <p:nvPr/>
        </p:nvSpPr>
        <p:spPr bwMode="auto">
          <a:xfrm>
            <a:off x="577434" y="3609790"/>
            <a:ext cx="62807" cy="2295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59" name="AutoShape 133"/>
          <p:cNvSpPr>
            <a:spLocks/>
          </p:cNvSpPr>
          <p:nvPr/>
        </p:nvSpPr>
        <p:spPr bwMode="auto">
          <a:xfrm>
            <a:off x="670561" y="3609790"/>
            <a:ext cx="60641" cy="2295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60" name="AutoShape 134"/>
          <p:cNvSpPr>
            <a:spLocks/>
          </p:cNvSpPr>
          <p:nvPr/>
        </p:nvSpPr>
        <p:spPr bwMode="auto">
          <a:xfrm>
            <a:off x="761521" y="3609790"/>
            <a:ext cx="60641" cy="2295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61" name="AutoShape 135"/>
          <p:cNvSpPr>
            <a:spLocks/>
          </p:cNvSpPr>
          <p:nvPr/>
        </p:nvSpPr>
        <p:spPr bwMode="auto">
          <a:xfrm>
            <a:off x="5357193" y="2507435"/>
            <a:ext cx="489454" cy="3356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681"/>
                </a:moveTo>
                <a:lnTo>
                  <a:pt x="19651" y="18681"/>
                </a:lnTo>
                <a:lnTo>
                  <a:pt x="19575" y="18681"/>
                </a:lnTo>
                <a:lnTo>
                  <a:pt x="16874" y="14754"/>
                </a:lnTo>
                <a:lnTo>
                  <a:pt x="16874" y="14727"/>
                </a:lnTo>
                <a:lnTo>
                  <a:pt x="16199" y="13745"/>
                </a:lnTo>
                <a:lnTo>
                  <a:pt x="16199" y="7854"/>
                </a:lnTo>
                <a:lnTo>
                  <a:pt x="19575" y="2945"/>
                </a:lnTo>
                <a:lnTo>
                  <a:pt x="19651" y="2945"/>
                </a:lnTo>
                <a:lnTo>
                  <a:pt x="20249" y="2945"/>
                </a:lnTo>
                <a:cubicBezTo>
                  <a:pt x="20249" y="2945"/>
                  <a:pt x="20249" y="18681"/>
                  <a:pt x="20249" y="18681"/>
                </a:cubicBezTo>
                <a:close/>
                <a:moveTo>
                  <a:pt x="2024" y="19636"/>
                </a:moveTo>
                <a:cubicBezTo>
                  <a:pt x="1651" y="19636"/>
                  <a:pt x="1349" y="19195"/>
                  <a:pt x="1349" y="18654"/>
                </a:cubicBezTo>
                <a:lnTo>
                  <a:pt x="1349" y="2945"/>
                </a:lnTo>
                <a:cubicBezTo>
                  <a:pt x="1349" y="2402"/>
                  <a:pt x="1651" y="1963"/>
                  <a:pt x="2024" y="1963"/>
                </a:cubicBezTo>
                <a:lnTo>
                  <a:pt x="14849" y="1963"/>
                </a:lnTo>
                <a:cubicBezTo>
                  <a:pt x="15221" y="1963"/>
                  <a:pt x="15524" y="2403"/>
                  <a:pt x="15524" y="2945"/>
                </a:cubicBezTo>
                <a:lnTo>
                  <a:pt x="15524" y="18654"/>
                </a:lnTo>
                <a:cubicBezTo>
                  <a:pt x="15524" y="19195"/>
                  <a:pt x="15221" y="19636"/>
                  <a:pt x="14849" y="19636"/>
                </a:cubicBezTo>
                <a:cubicBezTo>
                  <a:pt x="14849" y="19636"/>
                  <a:pt x="2024" y="19636"/>
                  <a:pt x="2024" y="19636"/>
                </a:cubicBezTo>
                <a:close/>
                <a:moveTo>
                  <a:pt x="20249" y="981"/>
                </a:moveTo>
                <a:lnTo>
                  <a:pt x="19651" y="981"/>
                </a:lnTo>
                <a:cubicBezTo>
                  <a:pt x="19296" y="981"/>
                  <a:pt x="18956" y="1185"/>
                  <a:pt x="18703" y="1547"/>
                </a:cubicBezTo>
                <a:lnTo>
                  <a:pt x="16874" y="4170"/>
                </a:lnTo>
                <a:lnTo>
                  <a:pt x="16874" y="2945"/>
                </a:lnTo>
                <a:cubicBezTo>
                  <a:pt x="16874" y="1317"/>
                  <a:pt x="15967" y="0"/>
                  <a:pt x="14849" y="0"/>
                </a:cubicBezTo>
                <a:lnTo>
                  <a:pt x="2024" y="0"/>
                </a:lnTo>
                <a:cubicBezTo>
                  <a:pt x="908" y="0"/>
                  <a:pt x="0" y="1320"/>
                  <a:pt x="0" y="2945"/>
                </a:cubicBezTo>
                <a:lnTo>
                  <a:pt x="0" y="9789"/>
                </a:lnTo>
                <a:lnTo>
                  <a:pt x="0" y="18654"/>
                </a:lnTo>
                <a:cubicBezTo>
                  <a:pt x="0" y="20281"/>
                  <a:pt x="905" y="21599"/>
                  <a:pt x="2024" y="21599"/>
                </a:cubicBezTo>
                <a:lnTo>
                  <a:pt x="14849" y="21599"/>
                </a:lnTo>
                <a:cubicBezTo>
                  <a:pt x="15967" y="21599"/>
                  <a:pt x="16874" y="20281"/>
                  <a:pt x="16874" y="18654"/>
                </a:cubicBezTo>
                <a:lnTo>
                  <a:pt x="16874" y="17456"/>
                </a:lnTo>
                <a:lnTo>
                  <a:pt x="18703" y="20079"/>
                </a:lnTo>
                <a:cubicBezTo>
                  <a:pt x="18956" y="20442"/>
                  <a:pt x="19296" y="20645"/>
                  <a:pt x="19651" y="20645"/>
                </a:cubicBezTo>
                <a:lnTo>
                  <a:pt x="20249" y="20645"/>
                </a:lnTo>
                <a:cubicBezTo>
                  <a:pt x="20994" y="20645"/>
                  <a:pt x="21600" y="19765"/>
                  <a:pt x="21600" y="18681"/>
                </a:cubicBezTo>
                <a:lnTo>
                  <a:pt x="21600" y="2945"/>
                </a:lnTo>
                <a:cubicBezTo>
                  <a:pt x="21600" y="1860"/>
                  <a:pt x="20994" y="981"/>
                  <a:pt x="20249" y="981"/>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62" name="AutoShape 136"/>
          <p:cNvSpPr>
            <a:spLocks/>
          </p:cNvSpPr>
          <p:nvPr/>
        </p:nvSpPr>
        <p:spPr bwMode="auto">
          <a:xfrm>
            <a:off x="4638172" y="2492276"/>
            <a:ext cx="160264" cy="1602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63" name="AutoShape 137"/>
          <p:cNvSpPr>
            <a:spLocks/>
          </p:cNvSpPr>
          <p:nvPr/>
        </p:nvSpPr>
        <p:spPr bwMode="auto">
          <a:xfrm>
            <a:off x="4376118" y="2429469"/>
            <a:ext cx="491620" cy="491620"/>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64" name="AutoShape 138"/>
          <p:cNvSpPr>
            <a:spLocks/>
          </p:cNvSpPr>
          <p:nvPr/>
        </p:nvSpPr>
        <p:spPr bwMode="auto">
          <a:xfrm>
            <a:off x="4638172" y="2429469"/>
            <a:ext cx="229567" cy="2295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65" name="AutoShape 139"/>
          <p:cNvSpPr>
            <a:spLocks/>
          </p:cNvSpPr>
          <p:nvPr/>
        </p:nvSpPr>
        <p:spPr bwMode="auto">
          <a:xfrm>
            <a:off x="3397210" y="2429469"/>
            <a:ext cx="489454" cy="476460"/>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66" name="AutoShape 140"/>
          <p:cNvSpPr>
            <a:spLocks/>
          </p:cNvSpPr>
          <p:nvPr/>
        </p:nvSpPr>
        <p:spPr bwMode="auto">
          <a:xfrm>
            <a:off x="2476777" y="2552916"/>
            <a:ext cx="307533" cy="249058"/>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67" name="AutoShape 141"/>
          <p:cNvSpPr>
            <a:spLocks/>
          </p:cNvSpPr>
          <p:nvPr/>
        </p:nvSpPr>
        <p:spPr bwMode="auto">
          <a:xfrm>
            <a:off x="2416136" y="2492276"/>
            <a:ext cx="489454" cy="381168"/>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68" name="AutoShape 142"/>
          <p:cNvSpPr>
            <a:spLocks/>
          </p:cNvSpPr>
          <p:nvPr/>
        </p:nvSpPr>
        <p:spPr bwMode="auto">
          <a:xfrm>
            <a:off x="2799469" y="2568075"/>
            <a:ext cx="45481" cy="454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69" name="AutoShape 143"/>
          <p:cNvSpPr>
            <a:spLocks/>
          </p:cNvSpPr>
          <p:nvPr/>
        </p:nvSpPr>
        <p:spPr bwMode="auto">
          <a:xfrm>
            <a:off x="2784310" y="2767322"/>
            <a:ext cx="60641" cy="151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70" name="AutoShape 144"/>
          <p:cNvSpPr>
            <a:spLocks/>
          </p:cNvSpPr>
          <p:nvPr/>
        </p:nvSpPr>
        <p:spPr bwMode="auto">
          <a:xfrm>
            <a:off x="2799469" y="2721843"/>
            <a:ext cx="60641" cy="151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71" name="AutoShape 145"/>
          <p:cNvSpPr>
            <a:spLocks/>
          </p:cNvSpPr>
          <p:nvPr/>
        </p:nvSpPr>
        <p:spPr bwMode="auto">
          <a:xfrm>
            <a:off x="2799469" y="2676361"/>
            <a:ext cx="60641" cy="151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72" name="AutoShape 146"/>
          <p:cNvSpPr>
            <a:spLocks/>
          </p:cNvSpPr>
          <p:nvPr/>
        </p:nvSpPr>
        <p:spPr bwMode="auto">
          <a:xfrm>
            <a:off x="2539583" y="2613556"/>
            <a:ext cx="90960" cy="64972"/>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73" name="AutoShape 147"/>
          <p:cNvSpPr>
            <a:spLocks/>
          </p:cNvSpPr>
          <p:nvPr/>
        </p:nvSpPr>
        <p:spPr bwMode="auto">
          <a:xfrm>
            <a:off x="1435062" y="2459789"/>
            <a:ext cx="491620" cy="430981"/>
          </a:xfrm>
          <a:custGeom>
            <a:avLst/>
            <a:gdLst>
              <a:gd name="T0" fmla="+- 0 10800 597"/>
              <a:gd name="T1" fmla="*/ T0 w 20407"/>
              <a:gd name="T2" fmla="+- 0 11028 672"/>
              <a:gd name="T3" fmla="*/ 11028 h 20712"/>
              <a:gd name="T4" fmla="+- 0 10800 597"/>
              <a:gd name="T5" fmla="*/ T4 w 20407"/>
              <a:gd name="T6" fmla="+- 0 11028 672"/>
              <a:gd name="T7" fmla="*/ 11028 h 20712"/>
              <a:gd name="T8" fmla="+- 0 10800 597"/>
              <a:gd name="T9" fmla="*/ T8 w 20407"/>
              <a:gd name="T10" fmla="+- 0 11028 672"/>
              <a:gd name="T11" fmla="*/ 11028 h 20712"/>
              <a:gd name="T12" fmla="+- 0 10800 597"/>
              <a:gd name="T13" fmla="*/ T12 w 20407"/>
              <a:gd name="T14" fmla="+- 0 11028 672"/>
              <a:gd name="T15" fmla="*/ 11028 h 20712"/>
            </a:gdLst>
            <a:ahLst/>
            <a:cxnLst>
              <a:cxn ang="0">
                <a:pos x="T1" y="T3"/>
              </a:cxn>
              <a:cxn ang="0">
                <a:pos x="T5" y="T7"/>
              </a:cxn>
              <a:cxn ang="0">
                <a:pos x="T9" y="T11"/>
              </a:cxn>
              <a:cxn ang="0">
                <a:pos x="T13" y="T15"/>
              </a:cxn>
            </a:cxnLst>
            <a:rect l="0" t="0" r="r" b="b"/>
            <a:pathLst>
              <a:path w="20407" h="20712">
                <a:moveTo>
                  <a:pt x="17706" y="10922"/>
                </a:moveTo>
                <a:lnTo>
                  <a:pt x="10657" y="19017"/>
                </a:lnTo>
                <a:cubicBezTo>
                  <a:pt x="10407" y="19305"/>
                  <a:pt x="9998" y="19305"/>
                  <a:pt x="9748" y="19017"/>
                </a:cubicBezTo>
                <a:lnTo>
                  <a:pt x="2699" y="10922"/>
                </a:lnTo>
                <a:cubicBezTo>
                  <a:pt x="817" y="8762"/>
                  <a:pt x="817" y="5247"/>
                  <a:pt x="2699" y="3087"/>
                </a:cubicBezTo>
                <a:cubicBezTo>
                  <a:pt x="4512" y="1004"/>
                  <a:pt x="7429" y="931"/>
                  <a:pt x="9338" y="2923"/>
                </a:cubicBezTo>
                <a:lnTo>
                  <a:pt x="10202" y="3825"/>
                </a:lnTo>
                <a:lnTo>
                  <a:pt x="11067" y="2923"/>
                </a:lnTo>
                <a:cubicBezTo>
                  <a:pt x="12976" y="931"/>
                  <a:pt x="15893" y="1004"/>
                  <a:pt x="17706" y="3087"/>
                </a:cubicBezTo>
                <a:cubicBezTo>
                  <a:pt x="19588" y="5247"/>
                  <a:pt x="19588" y="8762"/>
                  <a:pt x="17706" y="10922"/>
                </a:cubicBezTo>
                <a:moveTo>
                  <a:pt x="18616" y="2043"/>
                </a:moveTo>
                <a:cubicBezTo>
                  <a:pt x="16301" y="-617"/>
                  <a:pt x="12601" y="-672"/>
                  <a:pt x="10202" y="1830"/>
                </a:cubicBezTo>
                <a:cubicBezTo>
                  <a:pt x="7805" y="-672"/>
                  <a:pt x="4104" y="-617"/>
                  <a:pt x="1789" y="2043"/>
                </a:cubicBezTo>
                <a:cubicBezTo>
                  <a:pt x="-597" y="4783"/>
                  <a:pt x="-597" y="9226"/>
                  <a:pt x="1789" y="11967"/>
                </a:cubicBezTo>
                <a:cubicBezTo>
                  <a:pt x="2470" y="12750"/>
                  <a:pt x="8838" y="20061"/>
                  <a:pt x="8838" y="20061"/>
                </a:cubicBezTo>
                <a:cubicBezTo>
                  <a:pt x="9592" y="20928"/>
                  <a:pt x="10812" y="20928"/>
                  <a:pt x="11567" y="20061"/>
                </a:cubicBezTo>
                <a:cubicBezTo>
                  <a:pt x="11567" y="20061"/>
                  <a:pt x="18539" y="12056"/>
                  <a:pt x="18616" y="11967"/>
                </a:cubicBezTo>
                <a:cubicBezTo>
                  <a:pt x="21003" y="9226"/>
                  <a:pt x="21003" y="4783"/>
                  <a:pt x="18616" y="2043"/>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74" name="AutoShape 148"/>
          <p:cNvSpPr>
            <a:spLocks/>
          </p:cNvSpPr>
          <p:nvPr/>
        </p:nvSpPr>
        <p:spPr bwMode="auto">
          <a:xfrm>
            <a:off x="1513028" y="2537755"/>
            <a:ext cx="71470" cy="714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26" y="0"/>
                </a:moveTo>
                <a:cubicBezTo>
                  <a:pt x="19317" y="0"/>
                  <a:pt x="19317" y="4"/>
                  <a:pt x="19308" y="4"/>
                </a:cubicBezTo>
                <a:cubicBezTo>
                  <a:pt x="8643" y="13"/>
                  <a:pt x="0" y="8659"/>
                  <a:pt x="0" y="19326"/>
                </a:cubicBezTo>
                <a:cubicBezTo>
                  <a:pt x="0" y="20580"/>
                  <a:pt x="1019" y="21600"/>
                  <a:pt x="2273" y="21600"/>
                </a:cubicBezTo>
                <a:cubicBezTo>
                  <a:pt x="3528" y="21600"/>
                  <a:pt x="4547" y="20580"/>
                  <a:pt x="4547" y="19326"/>
                </a:cubicBezTo>
                <a:lnTo>
                  <a:pt x="4547" y="19321"/>
                </a:lnTo>
                <a:cubicBezTo>
                  <a:pt x="4547" y="11164"/>
                  <a:pt x="11164" y="4547"/>
                  <a:pt x="19321" y="4547"/>
                </a:cubicBezTo>
                <a:lnTo>
                  <a:pt x="19326" y="4547"/>
                </a:lnTo>
                <a:cubicBezTo>
                  <a:pt x="20580" y="4547"/>
                  <a:pt x="21599" y="3528"/>
                  <a:pt x="21599" y="2273"/>
                </a:cubicBezTo>
                <a:cubicBezTo>
                  <a:pt x="21599" y="1019"/>
                  <a:pt x="20580" y="0"/>
                  <a:pt x="19326" y="0"/>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75" name="AutoShape 149"/>
          <p:cNvSpPr>
            <a:spLocks/>
          </p:cNvSpPr>
          <p:nvPr/>
        </p:nvSpPr>
        <p:spPr bwMode="auto">
          <a:xfrm>
            <a:off x="456153" y="2492276"/>
            <a:ext cx="489454" cy="3508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37" y="19720"/>
                </a:moveTo>
                <a:lnTo>
                  <a:pt x="16537" y="19721"/>
                </a:lnTo>
                <a:lnTo>
                  <a:pt x="4387" y="19721"/>
                </a:lnTo>
                <a:cubicBezTo>
                  <a:pt x="2713" y="19720"/>
                  <a:pt x="1350" y="17824"/>
                  <a:pt x="1350" y="15494"/>
                </a:cubicBezTo>
                <a:cubicBezTo>
                  <a:pt x="1350" y="13992"/>
                  <a:pt x="1918" y="12635"/>
                  <a:pt x="2871" y="11862"/>
                </a:cubicBezTo>
                <a:cubicBezTo>
                  <a:pt x="3797" y="11123"/>
                  <a:pt x="3860" y="10975"/>
                  <a:pt x="3472" y="9647"/>
                </a:cubicBezTo>
                <a:cubicBezTo>
                  <a:pt x="3406" y="9374"/>
                  <a:pt x="3375" y="9136"/>
                  <a:pt x="3375" y="8921"/>
                </a:cubicBezTo>
                <a:cubicBezTo>
                  <a:pt x="3375" y="7626"/>
                  <a:pt x="4131" y="6573"/>
                  <a:pt x="5062" y="6573"/>
                </a:cubicBezTo>
                <a:cubicBezTo>
                  <a:pt x="5062" y="6573"/>
                  <a:pt x="5505" y="6529"/>
                  <a:pt x="5976" y="6789"/>
                </a:cubicBezTo>
                <a:cubicBezTo>
                  <a:pt x="6750" y="7219"/>
                  <a:pt x="6834" y="6808"/>
                  <a:pt x="7200" y="5701"/>
                </a:cubicBezTo>
                <a:cubicBezTo>
                  <a:pt x="7974" y="3380"/>
                  <a:pt x="9652" y="1878"/>
                  <a:pt x="11475" y="1878"/>
                </a:cubicBezTo>
                <a:cubicBezTo>
                  <a:pt x="13905" y="1878"/>
                  <a:pt x="15914" y="4435"/>
                  <a:pt x="16148" y="7826"/>
                </a:cubicBezTo>
                <a:cubicBezTo>
                  <a:pt x="16231" y="9171"/>
                  <a:pt x="16231" y="9171"/>
                  <a:pt x="17239" y="9491"/>
                </a:cubicBezTo>
                <a:cubicBezTo>
                  <a:pt x="18984" y="9955"/>
                  <a:pt x="20250" y="12085"/>
                  <a:pt x="20250" y="14555"/>
                </a:cubicBezTo>
                <a:cubicBezTo>
                  <a:pt x="20250" y="17404"/>
                  <a:pt x="18585" y="19720"/>
                  <a:pt x="16537" y="19720"/>
                </a:cubicBezTo>
                <a:moveTo>
                  <a:pt x="17492" y="7647"/>
                </a:moveTo>
                <a:cubicBezTo>
                  <a:pt x="17196" y="3362"/>
                  <a:pt x="14632" y="0"/>
                  <a:pt x="11475" y="0"/>
                </a:cubicBezTo>
                <a:cubicBezTo>
                  <a:pt x="9031" y="0"/>
                  <a:pt x="6939" y="2017"/>
                  <a:pt x="5976" y="4911"/>
                </a:cubicBezTo>
                <a:cubicBezTo>
                  <a:pt x="5685" y="4784"/>
                  <a:pt x="5383" y="4695"/>
                  <a:pt x="5062" y="4695"/>
                </a:cubicBezTo>
                <a:cubicBezTo>
                  <a:pt x="3385" y="4695"/>
                  <a:pt x="2025" y="6589"/>
                  <a:pt x="2025" y="8921"/>
                </a:cubicBezTo>
                <a:cubicBezTo>
                  <a:pt x="2025" y="9385"/>
                  <a:pt x="2092" y="9824"/>
                  <a:pt x="2191" y="10240"/>
                </a:cubicBezTo>
                <a:cubicBezTo>
                  <a:pt x="886" y="11298"/>
                  <a:pt x="0" y="13242"/>
                  <a:pt x="0" y="15494"/>
                </a:cubicBezTo>
                <a:cubicBezTo>
                  <a:pt x="0" y="18866"/>
                  <a:pt x="1964" y="21599"/>
                  <a:pt x="4387" y="21599"/>
                </a:cubicBezTo>
                <a:lnTo>
                  <a:pt x="4387" y="21600"/>
                </a:lnTo>
                <a:lnTo>
                  <a:pt x="16537" y="21600"/>
                </a:lnTo>
                <a:lnTo>
                  <a:pt x="16537" y="21599"/>
                </a:lnTo>
                <a:cubicBezTo>
                  <a:pt x="19334" y="21599"/>
                  <a:pt x="21599" y="18446"/>
                  <a:pt x="21599" y="14555"/>
                </a:cubicBezTo>
                <a:cubicBezTo>
                  <a:pt x="21599" y="11120"/>
                  <a:pt x="19831" y="8269"/>
                  <a:pt x="17492" y="7647"/>
                </a:cubicBezTo>
              </a:path>
            </a:pathLst>
          </a:custGeom>
          <a:solidFill>
            <a:srgbClr val="2EC4B6"/>
          </a:solidFill>
          <a:ln>
            <a:noFill/>
          </a:ln>
          <a:effectLst/>
          <a:extLst>
            <a:ext uri="{91240B29-F687-4f45-9708-019B960494DF}"/>
            <a:ext uri="{AF507438-7753-43e0-B8FC-AC1667EBCBE1}"/>
          </a:extLst>
        </p:spPr>
        <p:txBody>
          <a:bodyPr lIns="19050" tIns="19050" rIns="19050" bIns="19050" anchor="ctr"/>
          <a:lstStyle/>
          <a:p>
            <a:pPr algn="ctr" defTabSz="228600" eaLnBrk="1">
              <a:defRPr/>
            </a:pPr>
            <a:endParaRPr lang="en-US" sz="1500" kern="0">
              <a:solidFill>
                <a:srgbClr val="FFFFFF"/>
              </a:solidFill>
              <a:effectLst>
                <a:outerShdw blurRad="38100" dist="38100" dir="2700000" algn="tl">
                  <a:srgbClr val="000000"/>
                </a:outerShdw>
              </a:effectLst>
              <a:latin typeface="Gill Sans" charset="0"/>
              <a:ea typeface="宋体"/>
              <a:sym typeface="Gill Sans" charset="0"/>
            </a:endParaRPr>
          </a:p>
        </p:txBody>
      </p:sp>
      <p:sp>
        <p:nvSpPr>
          <p:cNvPr id="276" name="矩形 275"/>
          <p:cNvSpPr/>
          <p:nvPr/>
        </p:nvSpPr>
        <p:spPr>
          <a:xfrm>
            <a:off x="405986" y="763932"/>
            <a:ext cx="11387746" cy="1064871"/>
          </a:xfrm>
          <a:prstGeom prst="rect">
            <a:avLst/>
          </a:prstGeom>
          <a:solidFill>
            <a:srgbClr val="2EC4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7" name="Text Box 3"/>
          <p:cNvSpPr txBox="1">
            <a:spLocks noChangeArrowheads="1"/>
          </p:cNvSpPr>
          <p:nvPr/>
        </p:nvSpPr>
        <p:spPr bwMode="auto">
          <a:xfrm>
            <a:off x="598457" y="1011306"/>
            <a:ext cx="2709116"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1500">
                <a:solidFill>
                  <a:schemeClr val="tx1"/>
                </a:solidFill>
                <a:latin typeface="Arial" panose="020B0604020202020204" pitchFamily="34" charset="0"/>
                <a:ea typeface="宋体" panose="02010600030101010101" pitchFamily="2" charset="-122"/>
              </a:defRPr>
            </a:lvl1pPr>
            <a:lvl2pPr marL="742950" indent="-285750">
              <a:defRPr sz="1500">
                <a:solidFill>
                  <a:schemeClr val="tx1"/>
                </a:solidFill>
                <a:latin typeface="Arial" panose="020B0604020202020204" pitchFamily="34" charset="0"/>
                <a:ea typeface="宋体" panose="02010600030101010101" pitchFamily="2" charset="-122"/>
              </a:defRPr>
            </a:lvl2pPr>
            <a:lvl3pPr marL="1143000" indent="-228600">
              <a:defRPr sz="1500">
                <a:solidFill>
                  <a:schemeClr val="tx1"/>
                </a:solidFill>
                <a:latin typeface="Arial" panose="020B0604020202020204" pitchFamily="34" charset="0"/>
                <a:ea typeface="宋体" panose="02010600030101010101" pitchFamily="2" charset="-122"/>
              </a:defRPr>
            </a:lvl3pPr>
            <a:lvl4pPr marL="1600200" indent="-228600">
              <a:defRPr sz="1500">
                <a:solidFill>
                  <a:schemeClr val="tx1"/>
                </a:solidFill>
                <a:latin typeface="Arial" panose="020B0604020202020204" pitchFamily="34" charset="0"/>
                <a:ea typeface="宋体" panose="02010600030101010101" pitchFamily="2" charset="-122"/>
              </a:defRPr>
            </a:lvl4pPr>
            <a:lvl5pPr marL="2057400" indent="-22860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9pPr>
          </a:lstStyle>
          <a:p>
            <a:pPr eaLnBrk="1" hangingPunct="1">
              <a:lnSpc>
                <a:spcPct val="90000"/>
              </a:lnSpc>
              <a:buFont typeface="Arial" panose="020B0604020202020204" pitchFamily="34" charset="0"/>
              <a:buNone/>
            </a:pPr>
            <a:r>
              <a:rPr lang="zh-CN" altLang="en-US" sz="4800" dirty="0" smtClean="0">
                <a:solidFill>
                  <a:schemeClr val="bg1"/>
                </a:solidFill>
                <a:latin typeface="方正兰亭粗黑简体" panose="02000000000000000000" pitchFamily="2" charset="-122"/>
                <a:ea typeface="方正兰亭粗黑简体" panose="02000000000000000000" pitchFamily="2" charset="-122"/>
              </a:rPr>
              <a:t>赠送图标</a:t>
            </a:r>
            <a:endParaRPr lang="zh-CN" altLang="en-US" sz="4800" dirty="0">
              <a:solidFill>
                <a:schemeClr val="bg1"/>
              </a:solidFill>
              <a:latin typeface="方正兰亭粗黑简体" panose="02000000000000000000" pitchFamily="2" charset="-122"/>
              <a:ea typeface="方正兰亭粗黑简体" panose="02000000000000000000" pitchFamily="2" charset="-122"/>
            </a:endParaRPr>
          </a:p>
        </p:txBody>
      </p:sp>
      <p:sp>
        <p:nvSpPr>
          <p:cNvPr id="278" name="矩形 277"/>
          <p:cNvSpPr/>
          <p:nvPr/>
        </p:nvSpPr>
        <p:spPr>
          <a:xfrm>
            <a:off x="3416308" y="1220784"/>
            <a:ext cx="8223983" cy="477054"/>
          </a:xfrm>
          <a:prstGeom prst="rect">
            <a:avLst/>
          </a:prstGeom>
        </p:spPr>
        <p:txBody>
          <a:bodyPr wrap="none">
            <a:spAutoFit/>
          </a:bodyPr>
          <a:lstStyle/>
          <a:p>
            <a:pPr fontAlgn="base"/>
            <a:r>
              <a:rPr lang="en-US" altLang="zh-CN" sz="2500" dirty="0" smtClean="0">
                <a:solidFill>
                  <a:schemeClr val="bg1"/>
                </a:solidFill>
                <a:latin typeface="Microsoft YaHei" panose="020B0503020204020204" pitchFamily="34" charset="-122"/>
                <a:ea typeface="Microsoft YaHei" panose="020B0503020204020204" pitchFamily="34" charset="-122"/>
              </a:rPr>
              <a:t>500+</a:t>
            </a:r>
            <a:r>
              <a:rPr lang="zh-CN" altLang="en-US" sz="2500" dirty="0" smtClean="0">
                <a:solidFill>
                  <a:schemeClr val="bg1"/>
                </a:solidFill>
                <a:latin typeface="Microsoft YaHei" panose="020B0503020204020204" pitchFamily="34" charset="-122"/>
                <a:ea typeface="Microsoft YaHei" panose="020B0503020204020204" pitchFamily="34" charset="-122"/>
              </a:rPr>
              <a:t>超实用</a:t>
            </a:r>
            <a:r>
              <a:rPr lang="en-US" altLang="zh-CN" sz="2500" dirty="0" smtClean="0">
                <a:solidFill>
                  <a:schemeClr val="bg1"/>
                </a:solidFill>
                <a:latin typeface="Microsoft YaHei" panose="020B0503020204020204" pitchFamily="34" charset="-122"/>
                <a:ea typeface="Microsoft YaHei" panose="020B0503020204020204" pitchFamily="34" charset="-122"/>
              </a:rPr>
              <a:t>ICON</a:t>
            </a:r>
            <a:r>
              <a:rPr lang="zh-CN" altLang="en-US" sz="2500" dirty="0" smtClean="0">
                <a:solidFill>
                  <a:schemeClr val="bg1"/>
                </a:solidFill>
                <a:latin typeface="Microsoft YaHei" panose="020B0503020204020204" pitchFamily="34" charset="-122"/>
                <a:ea typeface="Microsoft YaHei" panose="020B0503020204020204" pitchFamily="34" charset="-122"/>
              </a:rPr>
              <a:t>集合，可随意编辑图形大小，更换颜色</a:t>
            </a:r>
            <a:endParaRPr lang="zh-CN" altLang="en-US" sz="2500" b="0" i="0" dirty="0">
              <a:solidFill>
                <a:schemeClr val="bg1"/>
              </a:solidFill>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1131749564"/>
      </p:ext>
    </p:extLst>
  </p:cSld>
  <p:clrMapOvr>
    <a:masterClrMapping/>
  </p:clrMapOvr>
  <mc:AlternateContent xmlns:mc="http://schemas.openxmlformats.org/markup-compatibility/2006" xmlns:p14="http://schemas.microsoft.com/office/powerpoint/2010/main">
    <mc:Choice Requires="p14">
      <p:transition spd="slow" p14:dur="4000" advTm="0">
        <p14:vortex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77"/>
                                        </p:tgtEl>
                                        <p:attrNameLst>
                                          <p:attrName>style.visibility</p:attrName>
                                        </p:attrNameLst>
                                      </p:cBhvr>
                                      <p:to>
                                        <p:strVal val="visible"/>
                                      </p:to>
                                    </p:set>
                                    <p:anim calcmode="lin" valueType="num">
                                      <p:cBhvr>
                                        <p:cTn id="7" dur="750" fill="hold"/>
                                        <p:tgtEl>
                                          <p:spTgt spid="277"/>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77"/>
                                        </p:tgtEl>
                                        <p:attrNameLst>
                                          <p:attrName>ppt_y</p:attrName>
                                        </p:attrNameLst>
                                      </p:cBhvr>
                                      <p:tavLst>
                                        <p:tav tm="0">
                                          <p:val>
                                            <p:strVal val="#ppt_y"/>
                                          </p:val>
                                        </p:tav>
                                        <p:tav tm="100000">
                                          <p:val>
                                            <p:strVal val="#ppt_y"/>
                                          </p:val>
                                        </p:tav>
                                      </p:tavLst>
                                    </p:anim>
                                    <p:anim calcmode="lin" valueType="num">
                                      <p:cBhvr>
                                        <p:cTn id="9" dur="750" fill="hold"/>
                                        <p:tgtEl>
                                          <p:spTgt spid="277"/>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7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sp>
        <p:nvSpPr>
          <p:cNvPr id="24" name="Shape 138"/>
          <p:cNvSpPr/>
          <p:nvPr/>
        </p:nvSpPr>
        <p:spPr>
          <a:xfrm rot="1987763">
            <a:off x="3977903" y="1950049"/>
            <a:ext cx="522769" cy="394469"/>
          </a:xfrm>
          <a:custGeom>
            <a:avLst/>
            <a:gdLst/>
            <a:ahLst/>
            <a:cxnLst>
              <a:cxn ang="0">
                <a:pos x="wd2" y="hd2"/>
              </a:cxn>
              <a:cxn ang="5400000">
                <a:pos x="wd2" y="hd2"/>
              </a:cxn>
              <a:cxn ang="10800000">
                <a:pos x="wd2" y="hd2"/>
              </a:cxn>
              <a:cxn ang="16200000">
                <a:pos x="wd2" y="hd2"/>
              </a:cxn>
            </a:cxnLst>
            <a:rect l="0" t="0" r="r" b="b"/>
            <a:pathLst>
              <a:path w="20771" h="17044" extrusionOk="0">
                <a:moveTo>
                  <a:pt x="20712" y="4368"/>
                </a:moveTo>
                <a:cubicBezTo>
                  <a:pt x="19332" y="-4556"/>
                  <a:pt x="12710" y="2620"/>
                  <a:pt x="9384" y="4695"/>
                </a:cubicBezTo>
                <a:cubicBezTo>
                  <a:pt x="7033" y="548"/>
                  <a:pt x="225" y="-2310"/>
                  <a:pt x="2" y="4874"/>
                </a:cubicBezTo>
                <a:cubicBezTo>
                  <a:pt x="-162" y="10152"/>
                  <a:pt x="9292" y="14380"/>
                  <a:pt x="12560" y="17044"/>
                </a:cubicBezTo>
                <a:cubicBezTo>
                  <a:pt x="15309" y="14383"/>
                  <a:pt x="21438" y="9078"/>
                  <a:pt x="20712" y="4368"/>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algn="r" defTabSz="457200">
              <a:defRPr sz="3000">
                <a:solidFill>
                  <a:srgbClr val="FFFFFF"/>
                </a:solidFill>
                <a:effectLst>
                  <a:outerShdw blurRad="38100" dist="12700" dir="5400000" rotWithShape="0">
                    <a:srgbClr val="000000">
                      <a:alpha val="50000"/>
                    </a:srgbClr>
                  </a:outerShdw>
                </a:effectLst>
              </a:defRPr>
            </a:pPr>
            <a:endParaRPr/>
          </a:p>
        </p:txBody>
      </p:sp>
      <p:pic>
        <p:nvPicPr>
          <p:cNvPr id="4" name="图片 3"/>
          <p:cNvPicPr>
            <a:picLocks noChangeAspect="1"/>
          </p:cNvPicPr>
          <p:nvPr/>
        </p:nvPicPr>
        <p:blipFill>
          <a:blip r:embed="rId2"/>
          <a:stretch>
            <a:fillRect/>
          </a:stretch>
        </p:blipFill>
        <p:spPr>
          <a:xfrm>
            <a:off x="2075688" y="2159943"/>
            <a:ext cx="2450592" cy="2538113"/>
          </a:xfrm>
          <a:prstGeom prst="rect">
            <a:avLst/>
          </a:prstGeom>
        </p:spPr>
      </p:pic>
      <p:sp>
        <p:nvSpPr>
          <p:cNvPr id="15" name="文本框 14"/>
          <p:cNvSpPr txBox="1"/>
          <p:nvPr/>
        </p:nvSpPr>
        <p:spPr>
          <a:xfrm>
            <a:off x="5473014" y="3276225"/>
            <a:ext cx="5090803" cy="707886"/>
          </a:xfrm>
          <a:prstGeom prst="rect">
            <a:avLst/>
          </a:prstGeom>
          <a:noFill/>
        </p:spPr>
        <p:txBody>
          <a:bodyPr wrap="square" rtlCol="0">
            <a:spAutoFit/>
          </a:bodyPr>
          <a:lstStyle/>
          <a:p>
            <a:pPr algn="dist"/>
            <a:r>
              <a:rPr lang="zh-CN" altLang="en-US" sz="40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添加您的精彩文本</a:t>
            </a:r>
            <a:endParaRPr lang="zh-CN" altLang="en-US" sz="40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6" name="矩形 15"/>
          <p:cNvSpPr/>
          <p:nvPr/>
        </p:nvSpPr>
        <p:spPr>
          <a:xfrm>
            <a:off x="5562746" y="3984111"/>
            <a:ext cx="5291181" cy="609398"/>
          </a:xfrm>
          <a:prstGeom prst="rect">
            <a:avLst/>
          </a:prstGeom>
        </p:spPr>
        <p:txBody>
          <a:bodyPr wrap="square">
            <a:spAutoFit/>
          </a:bodyPr>
          <a:lstStyle/>
          <a:p>
            <a:pPr>
              <a:lnSpc>
                <a:spcPct val="120000"/>
              </a:lnSpc>
            </a:pPr>
            <a:r>
              <a:rPr lang="en-US" altLang="zh-CN" sz="1400" dirty="0" smtClean="0">
                <a:solidFill>
                  <a:schemeClr val="tx1">
                    <a:lumMod val="75000"/>
                    <a:lumOff val="25000"/>
                  </a:schemeClr>
                </a:solidFill>
                <a:latin typeface="微软雅黑 Light" panose="020B0502040204020203" pitchFamily="34" charset="-122"/>
                <a:ea typeface="微软雅黑 Light" panose="020B0502040204020203" pitchFamily="34" charset="-122"/>
              </a:rPr>
              <a:t>We have many PowerPoint </a:t>
            </a:r>
            <a:r>
              <a:rPr lang="zh-CN" altLang="en-US" sz="1400" dirty="0" smtClean="0">
                <a:solidFill>
                  <a:schemeClr val="tx1">
                    <a:lumMod val="75000"/>
                    <a:lumOff val="25000"/>
                  </a:schemeClr>
                </a:solidFill>
                <a:latin typeface="微软雅黑 Light" panose="020B0502040204020203" pitchFamily="34" charset="-122"/>
                <a:ea typeface="微软雅黑 Light" panose="020B0502040204020203" pitchFamily="34" charset="-122"/>
              </a:rPr>
              <a:t>templates</a:t>
            </a:r>
            <a:r>
              <a:rPr lang="en-US" altLang="zh-CN" sz="1400" dirty="0" smtClean="0">
                <a:solidFill>
                  <a:schemeClr val="tx1">
                    <a:lumMod val="75000"/>
                    <a:lumOff val="25000"/>
                  </a:schemeClr>
                </a:solidFill>
                <a:latin typeface="微软雅黑 Light" panose="020B0502040204020203" pitchFamily="34" charset="-122"/>
                <a:ea typeface="微软雅黑 Light" panose="020B0502040204020203" pitchFamily="34" charset="-122"/>
              </a:rPr>
              <a:t> that has been specifically designed to help anyone</a:t>
            </a:r>
            <a:endPar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25" name="文本框 24"/>
          <p:cNvSpPr txBox="1"/>
          <p:nvPr/>
        </p:nvSpPr>
        <p:spPr>
          <a:xfrm>
            <a:off x="5639726" y="2397057"/>
            <a:ext cx="770217" cy="1015663"/>
          </a:xfrm>
          <a:prstGeom prst="rect">
            <a:avLst/>
          </a:prstGeom>
          <a:noFill/>
        </p:spPr>
        <p:txBody>
          <a:bodyPr wrap="square" rtlCol="0">
            <a:spAutoFit/>
          </a:bodyPr>
          <a:lstStyle/>
          <a:p>
            <a:pPr algn="dist"/>
            <a:r>
              <a:rPr lang="en-US" altLang="zh-CN" sz="60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01</a:t>
            </a:r>
            <a:endParaRPr lang="zh-CN" altLang="en-US" sz="60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extLst>
      <p:ext uri="{BB962C8B-B14F-4D97-AF65-F5344CB8AC3E}">
        <p14:creationId xmlns:p14="http://schemas.microsoft.com/office/powerpoint/2010/main" val="804730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sp>
        <p:nvSpPr>
          <p:cNvPr id="24" name="Shape 138"/>
          <p:cNvSpPr/>
          <p:nvPr/>
        </p:nvSpPr>
        <p:spPr>
          <a:xfrm rot="1987763">
            <a:off x="3941327" y="1950049"/>
            <a:ext cx="522769" cy="394469"/>
          </a:xfrm>
          <a:custGeom>
            <a:avLst/>
            <a:gdLst/>
            <a:ahLst/>
            <a:cxnLst>
              <a:cxn ang="0">
                <a:pos x="wd2" y="hd2"/>
              </a:cxn>
              <a:cxn ang="5400000">
                <a:pos x="wd2" y="hd2"/>
              </a:cxn>
              <a:cxn ang="10800000">
                <a:pos x="wd2" y="hd2"/>
              </a:cxn>
              <a:cxn ang="16200000">
                <a:pos x="wd2" y="hd2"/>
              </a:cxn>
            </a:cxnLst>
            <a:rect l="0" t="0" r="r" b="b"/>
            <a:pathLst>
              <a:path w="20771" h="17044" extrusionOk="0">
                <a:moveTo>
                  <a:pt x="20712" y="4368"/>
                </a:moveTo>
                <a:cubicBezTo>
                  <a:pt x="19332" y="-4556"/>
                  <a:pt x="12710" y="2620"/>
                  <a:pt x="9384" y="4695"/>
                </a:cubicBezTo>
                <a:cubicBezTo>
                  <a:pt x="7033" y="548"/>
                  <a:pt x="225" y="-2310"/>
                  <a:pt x="2" y="4874"/>
                </a:cubicBezTo>
                <a:cubicBezTo>
                  <a:pt x="-162" y="10152"/>
                  <a:pt x="9292" y="14380"/>
                  <a:pt x="12560" y="17044"/>
                </a:cubicBezTo>
                <a:cubicBezTo>
                  <a:pt x="15309" y="14383"/>
                  <a:pt x="21438" y="9078"/>
                  <a:pt x="20712" y="4368"/>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algn="r" defTabSz="457200">
              <a:defRPr sz="3000">
                <a:solidFill>
                  <a:srgbClr val="FFFFFF"/>
                </a:solidFill>
                <a:effectLst>
                  <a:outerShdw blurRad="38100" dist="12700" dir="5400000" rotWithShape="0">
                    <a:srgbClr val="000000">
                      <a:alpha val="50000"/>
                    </a:srgbClr>
                  </a:outerShdw>
                </a:effectLst>
              </a:defRPr>
            </a:pPr>
            <a:endParaRPr/>
          </a:p>
        </p:txBody>
      </p:sp>
      <p:sp>
        <p:nvSpPr>
          <p:cNvPr id="15" name="文本框 14"/>
          <p:cNvSpPr txBox="1"/>
          <p:nvPr/>
        </p:nvSpPr>
        <p:spPr>
          <a:xfrm>
            <a:off x="5436438" y="3276225"/>
            <a:ext cx="5090803" cy="707886"/>
          </a:xfrm>
          <a:prstGeom prst="rect">
            <a:avLst/>
          </a:prstGeom>
          <a:noFill/>
        </p:spPr>
        <p:txBody>
          <a:bodyPr wrap="square" rtlCol="0">
            <a:spAutoFit/>
          </a:bodyPr>
          <a:lstStyle/>
          <a:p>
            <a:pPr algn="dist"/>
            <a:r>
              <a:rPr lang="zh-CN" altLang="en-US" sz="40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添加您的精彩文本</a:t>
            </a:r>
            <a:endParaRPr lang="zh-CN" altLang="en-US" sz="40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6" name="矩形 15"/>
          <p:cNvSpPr/>
          <p:nvPr/>
        </p:nvSpPr>
        <p:spPr>
          <a:xfrm>
            <a:off x="5526170" y="3984111"/>
            <a:ext cx="5291181" cy="609398"/>
          </a:xfrm>
          <a:prstGeom prst="rect">
            <a:avLst/>
          </a:prstGeom>
        </p:spPr>
        <p:txBody>
          <a:bodyPr wrap="square">
            <a:spAutoFit/>
          </a:bodyPr>
          <a:lstStyle/>
          <a:p>
            <a:pPr>
              <a:lnSpc>
                <a:spcPct val="120000"/>
              </a:lnSpc>
            </a:pPr>
            <a:r>
              <a:rPr lang="en-US" altLang="zh-CN" sz="1400" dirty="0" smtClean="0">
                <a:solidFill>
                  <a:schemeClr val="tx1">
                    <a:lumMod val="75000"/>
                    <a:lumOff val="25000"/>
                  </a:schemeClr>
                </a:solidFill>
                <a:latin typeface="微软雅黑 Light" panose="020B0502040204020203" pitchFamily="34" charset="-122"/>
                <a:ea typeface="微软雅黑 Light" panose="020B0502040204020203" pitchFamily="34" charset="-122"/>
              </a:rPr>
              <a:t>We have many PowerPoint </a:t>
            </a:r>
            <a:r>
              <a:rPr lang="zh-CN" altLang="en-US" sz="1400" dirty="0" smtClean="0">
                <a:solidFill>
                  <a:schemeClr val="tx1">
                    <a:lumMod val="75000"/>
                    <a:lumOff val="25000"/>
                  </a:schemeClr>
                </a:solidFill>
                <a:latin typeface="微软雅黑 Light" panose="020B0502040204020203" pitchFamily="34" charset="-122"/>
                <a:ea typeface="微软雅黑 Light" panose="020B0502040204020203" pitchFamily="34" charset="-122"/>
              </a:rPr>
              <a:t>templates</a:t>
            </a:r>
            <a:r>
              <a:rPr lang="en-US" altLang="zh-CN" sz="1400" dirty="0" smtClean="0">
                <a:solidFill>
                  <a:schemeClr val="tx1">
                    <a:lumMod val="75000"/>
                    <a:lumOff val="25000"/>
                  </a:schemeClr>
                </a:solidFill>
                <a:latin typeface="微软雅黑 Light" panose="020B0502040204020203" pitchFamily="34" charset="-122"/>
                <a:ea typeface="微软雅黑 Light" panose="020B0502040204020203" pitchFamily="34" charset="-122"/>
              </a:rPr>
              <a:t> that has been specifically designed to help anyone</a:t>
            </a:r>
            <a:endPar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25" name="文本框 24"/>
          <p:cNvSpPr txBox="1"/>
          <p:nvPr/>
        </p:nvSpPr>
        <p:spPr>
          <a:xfrm>
            <a:off x="5603150" y="2397057"/>
            <a:ext cx="889090" cy="1015663"/>
          </a:xfrm>
          <a:prstGeom prst="rect">
            <a:avLst/>
          </a:prstGeom>
          <a:noFill/>
        </p:spPr>
        <p:txBody>
          <a:bodyPr wrap="square" rtlCol="0">
            <a:spAutoFit/>
          </a:bodyPr>
          <a:lstStyle/>
          <a:p>
            <a:pPr algn="dist"/>
            <a:r>
              <a:rPr lang="en-US" altLang="zh-CN" sz="60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02</a:t>
            </a:r>
            <a:endParaRPr lang="zh-CN" altLang="en-US" sz="60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pic>
        <p:nvPicPr>
          <p:cNvPr id="2" name="图片 1"/>
          <p:cNvPicPr>
            <a:picLocks noChangeAspect="1"/>
          </p:cNvPicPr>
          <p:nvPr/>
        </p:nvPicPr>
        <p:blipFill>
          <a:blip r:embed="rId2"/>
          <a:stretch>
            <a:fillRect/>
          </a:stretch>
        </p:blipFill>
        <p:spPr>
          <a:xfrm>
            <a:off x="2050636" y="2455311"/>
            <a:ext cx="2522018" cy="2022869"/>
          </a:xfrm>
          <a:prstGeom prst="rect">
            <a:avLst/>
          </a:prstGeom>
        </p:spPr>
      </p:pic>
    </p:spTree>
    <p:extLst>
      <p:ext uri="{BB962C8B-B14F-4D97-AF65-F5344CB8AC3E}">
        <p14:creationId xmlns:p14="http://schemas.microsoft.com/office/powerpoint/2010/main" val="3389371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sp>
        <p:nvSpPr>
          <p:cNvPr id="24" name="Shape 138"/>
          <p:cNvSpPr/>
          <p:nvPr/>
        </p:nvSpPr>
        <p:spPr>
          <a:xfrm rot="1987763">
            <a:off x="3831599" y="1950049"/>
            <a:ext cx="522769" cy="394469"/>
          </a:xfrm>
          <a:custGeom>
            <a:avLst/>
            <a:gdLst/>
            <a:ahLst/>
            <a:cxnLst>
              <a:cxn ang="0">
                <a:pos x="wd2" y="hd2"/>
              </a:cxn>
              <a:cxn ang="5400000">
                <a:pos x="wd2" y="hd2"/>
              </a:cxn>
              <a:cxn ang="10800000">
                <a:pos x="wd2" y="hd2"/>
              </a:cxn>
              <a:cxn ang="16200000">
                <a:pos x="wd2" y="hd2"/>
              </a:cxn>
            </a:cxnLst>
            <a:rect l="0" t="0" r="r" b="b"/>
            <a:pathLst>
              <a:path w="20771" h="17044" extrusionOk="0">
                <a:moveTo>
                  <a:pt x="20712" y="4368"/>
                </a:moveTo>
                <a:cubicBezTo>
                  <a:pt x="19332" y="-4556"/>
                  <a:pt x="12710" y="2620"/>
                  <a:pt x="9384" y="4695"/>
                </a:cubicBezTo>
                <a:cubicBezTo>
                  <a:pt x="7033" y="548"/>
                  <a:pt x="225" y="-2310"/>
                  <a:pt x="2" y="4874"/>
                </a:cubicBezTo>
                <a:cubicBezTo>
                  <a:pt x="-162" y="10152"/>
                  <a:pt x="9292" y="14380"/>
                  <a:pt x="12560" y="17044"/>
                </a:cubicBezTo>
                <a:cubicBezTo>
                  <a:pt x="15309" y="14383"/>
                  <a:pt x="21438" y="9078"/>
                  <a:pt x="20712" y="4368"/>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algn="r" defTabSz="457200">
              <a:defRPr sz="3000">
                <a:solidFill>
                  <a:srgbClr val="FFFFFF"/>
                </a:solidFill>
                <a:effectLst>
                  <a:outerShdw blurRad="38100" dist="12700" dir="5400000" rotWithShape="0">
                    <a:srgbClr val="000000">
                      <a:alpha val="50000"/>
                    </a:srgbClr>
                  </a:outerShdw>
                </a:effectLst>
              </a:defRPr>
            </a:pPr>
            <a:endParaRPr/>
          </a:p>
        </p:txBody>
      </p:sp>
      <p:sp>
        <p:nvSpPr>
          <p:cNvPr id="15" name="文本框 14"/>
          <p:cNvSpPr txBox="1"/>
          <p:nvPr/>
        </p:nvSpPr>
        <p:spPr>
          <a:xfrm>
            <a:off x="5326710" y="3276225"/>
            <a:ext cx="5090803" cy="707886"/>
          </a:xfrm>
          <a:prstGeom prst="rect">
            <a:avLst/>
          </a:prstGeom>
          <a:noFill/>
        </p:spPr>
        <p:txBody>
          <a:bodyPr wrap="square" rtlCol="0">
            <a:spAutoFit/>
          </a:bodyPr>
          <a:lstStyle/>
          <a:p>
            <a:pPr algn="dist"/>
            <a:r>
              <a:rPr lang="zh-CN" altLang="en-US" sz="40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添加您的精彩文本</a:t>
            </a:r>
            <a:endParaRPr lang="zh-CN" altLang="en-US" sz="40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6" name="矩形 15"/>
          <p:cNvSpPr/>
          <p:nvPr/>
        </p:nvSpPr>
        <p:spPr>
          <a:xfrm>
            <a:off x="5416442" y="3984111"/>
            <a:ext cx="5291181" cy="609398"/>
          </a:xfrm>
          <a:prstGeom prst="rect">
            <a:avLst/>
          </a:prstGeom>
        </p:spPr>
        <p:txBody>
          <a:bodyPr wrap="square">
            <a:spAutoFit/>
          </a:bodyPr>
          <a:lstStyle/>
          <a:p>
            <a:pPr>
              <a:lnSpc>
                <a:spcPct val="120000"/>
              </a:lnSpc>
            </a:pPr>
            <a:r>
              <a:rPr lang="en-US" altLang="zh-CN" sz="1400" dirty="0" smtClean="0">
                <a:solidFill>
                  <a:schemeClr val="tx1">
                    <a:lumMod val="75000"/>
                    <a:lumOff val="25000"/>
                  </a:schemeClr>
                </a:solidFill>
                <a:latin typeface="微软雅黑 Light" panose="020B0502040204020203" pitchFamily="34" charset="-122"/>
                <a:ea typeface="微软雅黑 Light" panose="020B0502040204020203" pitchFamily="34" charset="-122"/>
              </a:rPr>
              <a:t>We have many PowerPoint </a:t>
            </a:r>
            <a:r>
              <a:rPr lang="zh-CN" altLang="en-US" sz="1400" dirty="0" smtClean="0">
                <a:solidFill>
                  <a:schemeClr val="tx1">
                    <a:lumMod val="75000"/>
                    <a:lumOff val="25000"/>
                  </a:schemeClr>
                </a:solidFill>
                <a:latin typeface="微软雅黑 Light" panose="020B0502040204020203" pitchFamily="34" charset="-122"/>
                <a:ea typeface="微软雅黑 Light" panose="020B0502040204020203" pitchFamily="34" charset="-122"/>
              </a:rPr>
              <a:t>templates</a:t>
            </a:r>
            <a:r>
              <a:rPr lang="en-US" altLang="zh-CN" sz="1400" dirty="0" smtClean="0">
                <a:solidFill>
                  <a:schemeClr val="tx1">
                    <a:lumMod val="75000"/>
                    <a:lumOff val="25000"/>
                  </a:schemeClr>
                </a:solidFill>
                <a:latin typeface="微软雅黑 Light" panose="020B0502040204020203" pitchFamily="34" charset="-122"/>
                <a:ea typeface="微软雅黑 Light" panose="020B0502040204020203" pitchFamily="34" charset="-122"/>
              </a:rPr>
              <a:t> that has been specifically designed to help anyone</a:t>
            </a:r>
            <a:endPar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25" name="文本框 24"/>
          <p:cNvSpPr txBox="1"/>
          <p:nvPr/>
        </p:nvSpPr>
        <p:spPr>
          <a:xfrm>
            <a:off x="5493422" y="2397057"/>
            <a:ext cx="889090" cy="1015663"/>
          </a:xfrm>
          <a:prstGeom prst="rect">
            <a:avLst/>
          </a:prstGeom>
          <a:noFill/>
        </p:spPr>
        <p:txBody>
          <a:bodyPr wrap="square" rtlCol="0">
            <a:spAutoFit/>
          </a:bodyPr>
          <a:lstStyle/>
          <a:p>
            <a:pPr algn="dist"/>
            <a:r>
              <a:rPr lang="en-US" altLang="zh-CN" sz="60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03</a:t>
            </a:r>
            <a:endParaRPr lang="zh-CN" altLang="en-US" sz="60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pic>
        <p:nvPicPr>
          <p:cNvPr id="3" name="图片 2"/>
          <p:cNvPicPr>
            <a:picLocks noChangeAspect="1"/>
          </p:cNvPicPr>
          <p:nvPr/>
        </p:nvPicPr>
        <p:blipFill>
          <a:blip r:embed="rId2"/>
          <a:stretch>
            <a:fillRect/>
          </a:stretch>
        </p:blipFill>
        <p:spPr>
          <a:xfrm>
            <a:off x="2388348" y="2684551"/>
            <a:ext cx="2031324" cy="1891233"/>
          </a:xfrm>
          <a:prstGeom prst="rect">
            <a:avLst/>
          </a:prstGeom>
        </p:spPr>
      </p:pic>
    </p:spTree>
    <p:extLst>
      <p:ext uri="{BB962C8B-B14F-4D97-AF65-F5344CB8AC3E}">
        <p14:creationId xmlns:p14="http://schemas.microsoft.com/office/powerpoint/2010/main" val="1676198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sp>
        <p:nvSpPr>
          <p:cNvPr id="24" name="Shape 138"/>
          <p:cNvSpPr/>
          <p:nvPr/>
        </p:nvSpPr>
        <p:spPr>
          <a:xfrm rot="1987763">
            <a:off x="3831599" y="1950049"/>
            <a:ext cx="522769" cy="394469"/>
          </a:xfrm>
          <a:custGeom>
            <a:avLst/>
            <a:gdLst/>
            <a:ahLst/>
            <a:cxnLst>
              <a:cxn ang="0">
                <a:pos x="wd2" y="hd2"/>
              </a:cxn>
              <a:cxn ang="5400000">
                <a:pos x="wd2" y="hd2"/>
              </a:cxn>
              <a:cxn ang="10800000">
                <a:pos x="wd2" y="hd2"/>
              </a:cxn>
              <a:cxn ang="16200000">
                <a:pos x="wd2" y="hd2"/>
              </a:cxn>
            </a:cxnLst>
            <a:rect l="0" t="0" r="r" b="b"/>
            <a:pathLst>
              <a:path w="20771" h="17044" extrusionOk="0">
                <a:moveTo>
                  <a:pt x="20712" y="4368"/>
                </a:moveTo>
                <a:cubicBezTo>
                  <a:pt x="19332" y="-4556"/>
                  <a:pt x="12710" y="2620"/>
                  <a:pt x="9384" y="4695"/>
                </a:cubicBezTo>
                <a:cubicBezTo>
                  <a:pt x="7033" y="548"/>
                  <a:pt x="225" y="-2310"/>
                  <a:pt x="2" y="4874"/>
                </a:cubicBezTo>
                <a:cubicBezTo>
                  <a:pt x="-162" y="10152"/>
                  <a:pt x="9292" y="14380"/>
                  <a:pt x="12560" y="17044"/>
                </a:cubicBezTo>
                <a:cubicBezTo>
                  <a:pt x="15309" y="14383"/>
                  <a:pt x="21438" y="9078"/>
                  <a:pt x="20712" y="4368"/>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algn="r" defTabSz="457200">
              <a:defRPr sz="3000">
                <a:solidFill>
                  <a:srgbClr val="FFFFFF"/>
                </a:solidFill>
                <a:effectLst>
                  <a:outerShdw blurRad="38100" dist="12700" dir="5400000" rotWithShape="0">
                    <a:srgbClr val="000000">
                      <a:alpha val="50000"/>
                    </a:srgbClr>
                  </a:outerShdw>
                </a:effectLst>
              </a:defRPr>
            </a:pPr>
            <a:endParaRPr/>
          </a:p>
        </p:txBody>
      </p:sp>
      <p:sp>
        <p:nvSpPr>
          <p:cNvPr id="15" name="文本框 14"/>
          <p:cNvSpPr txBox="1"/>
          <p:nvPr/>
        </p:nvSpPr>
        <p:spPr>
          <a:xfrm>
            <a:off x="5326710" y="3276225"/>
            <a:ext cx="5090803" cy="707886"/>
          </a:xfrm>
          <a:prstGeom prst="rect">
            <a:avLst/>
          </a:prstGeom>
          <a:noFill/>
        </p:spPr>
        <p:txBody>
          <a:bodyPr wrap="square" rtlCol="0">
            <a:spAutoFit/>
          </a:bodyPr>
          <a:lstStyle/>
          <a:p>
            <a:pPr algn="dist"/>
            <a:r>
              <a:rPr lang="zh-CN" altLang="en-US" sz="40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添加您的精彩文本</a:t>
            </a:r>
            <a:endParaRPr lang="zh-CN" altLang="en-US" sz="40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16" name="矩形 15"/>
          <p:cNvSpPr/>
          <p:nvPr/>
        </p:nvSpPr>
        <p:spPr>
          <a:xfrm>
            <a:off x="5416442" y="3984111"/>
            <a:ext cx="5291181" cy="609398"/>
          </a:xfrm>
          <a:prstGeom prst="rect">
            <a:avLst/>
          </a:prstGeom>
        </p:spPr>
        <p:txBody>
          <a:bodyPr wrap="square">
            <a:spAutoFit/>
          </a:bodyPr>
          <a:lstStyle/>
          <a:p>
            <a:pPr>
              <a:lnSpc>
                <a:spcPct val="120000"/>
              </a:lnSpc>
            </a:pPr>
            <a:r>
              <a:rPr lang="en-US" altLang="zh-CN" sz="1400" dirty="0" smtClean="0">
                <a:solidFill>
                  <a:schemeClr val="tx1">
                    <a:lumMod val="75000"/>
                    <a:lumOff val="25000"/>
                  </a:schemeClr>
                </a:solidFill>
                <a:latin typeface="微软雅黑 Light" panose="020B0502040204020203" pitchFamily="34" charset="-122"/>
                <a:ea typeface="微软雅黑 Light" panose="020B0502040204020203" pitchFamily="34" charset="-122"/>
              </a:rPr>
              <a:t>We have many PowerPoint </a:t>
            </a:r>
            <a:r>
              <a:rPr lang="zh-CN" altLang="en-US" sz="1400" dirty="0" smtClean="0">
                <a:solidFill>
                  <a:schemeClr val="tx1">
                    <a:lumMod val="75000"/>
                    <a:lumOff val="25000"/>
                  </a:schemeClr>
                </a:solidFill>
                <a:latin typeface="微软雅黑 Light" panose="020B0502040204020203" pitchFamily="34" charset="-122"/>
                <a:ea typeface="微软雅黑 Light" panose="020B0502040204020203" pitchFamily="34" charset="-122"/>
              </a:rPr>
              <a:t>templates</a:t>
            </a:r>
            <a:r>
              <a:rPr lang="en-US" altLang="zh-CN" sz="1400" dirty="0" smtClean="0">
                <a:solidFill>
                  <a:schemeClr val="tx1">
                    <a:lumMod val="75000"/>
                    <a:lumOff val="25000"/>
                  </a:schemeClr>
                </a:solidFill>
                <a:latin typeface="微软雅黑 Light" panose="020B0502040204020203" pitchFamily="34" charset="-122"/>
                <a:ea typeface="微软雅黑 Light" panose="020B0502040204020203" pitchFamily="34" charset="-122"/>
              </a:rPr>
              <a:t> that has been specifically designed to help anyone</a:t>
            </a:r>
            <a:endPar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25" name="文本框 24"/>
          <p:cNvSpPr txBox="1"/>
          <p:nvPr/>
        </p:nvSpPr>
        <p:spPr>
          <a:xfrm>
            <a:off x="5493422" y="2397057"/>
            <a:ext cx="889090" cy="1015663"/>
          </a:xfrm>
          <a:prstGeom prst="rect">
            <a:avLst/>
          </a:prstGeom>
          <a:noFill/>
        </p:spPr>
        <p:txBody>
          <a:bodyPr wrap="square" rtlCol="0">
            <a:spAutoFit/>
          </a:bodyPr>
          <a:lstStyle/>
          <a:p>
            <a:pPr algn="dist"/>
            <a:r>
              <a:rPr lang="en-US" altLang="zh-CN" sz="6000" b="1" dirty="0" smtClean="0">
                <a:solidFill>
                  <a:schemeClr val="tx1">
                    <a:lumMod val="85000"/>
                    <a:lumOff val="15000"/>
                  </a:schemeClr>
                </a:solidFill>
                <a:latin typeface="方正静蕾简体" panose="02000000000000000000" pitchFamily="2" charset="-122"/>
                <a:ea typeface="方正静蕾简体" panose="02000000000000000000" pitchFamily="2" charset="-122"/>
              </a:rPr>
              <a:t>04</a:t>
            </a:r>
            <a:endParaRPr lang="zh-CN" altLang="en-US" sz="6000" b="1"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pic>
        <p:nvPicPr>
          <p:cNvPr id="2" name="图片 1"/>
          <p:cNvPicPr>
            <a:picLocks noChangeAspect="1"/>
          </p:cNvPicPr>
          <p:nvPr/>
        </p:nvPicPr>
        <p:blipFill>
          <a:blip r:embed="rId2"/>
          <a:stretch>
            <a:fillRect/>
          </a:stretch>
        </p:blipFill>
        <p:spPr>
          <a:xfrm>
            <a:off x="2107666" y="2377355"/>
            <a:ext cx="2243509" cy="2103290"/>
          </a:xfrm>
          <a:prstGeom prst="rect">
            <a:avLst/>
          </a:prstGeom>
        </p:spPr>
      </p:pic>
    </p:spTree>
    <p:extLst>
      <p:ext uri="{BB962C8B-B14F-4D97-AF65-F5344CB8AC3E}">
        <p14:creationId xmlns:p14="http://schemas.microsoft.com/office/powerpoint/2010/main" val="3532783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grpSp>
        <p:nvGrpSpPr>
          <p:cNvPr id="7" name="Group 44"/>
          <p:cNvGrpSpPr/>
          <p:nvPr/>
        </p:nvGrpSpPr>
        <p:grpSpPr>
          <a:xfrm>
            <a:off x="3270544" y="2512465"/>
            <a:ext cx="611401" cy="686705"/>
            <a:chOff x="0" y="0"/>
            <a:chExt cx="807366" cy="906807"/>
          </a:xfrm>
        </p:grpSpPr>
        <p:sp>
          <p:nvSpPr>
            <p:cNvPr id="8" name="Shape 42"/>
            <p:cNvSpPr/>
            <p:nvPr/>
          </p:nvSpPr>
          <p:spPr>
            <a:xfrm>
              <a:off x="-1" y="101600"/>
              <a:ext cx="792823" cy="805208"/>
            </a:xfrm>
            <a:custGeom>
              <a:avLst/>
              <a:gdLst/>
              <a:ahLst/>
              <a:cxnLst>
                <a:cxn ang="0">
                  <a:pos x="wd2" y="hd2"/>
                </a:cxn>
                <a:cxn ang="5400000">
                  <a:pos x="wd2" y="hd2"/>
                </a:cxn>
                <a:cxn ang="10800000">
                  <a:pos x="wd2" y="hd2"/>
                </a:cxn>
                <a:cxn ang="16200000">
                  <a:pos x="wd2" y="hd2"/>
                </a:cxn>
              </a:cxnLst>
              <a:rect l="0" t="0" r="r" b="b"/>
              <a:pathLst>
                <a:path w="19846" h="19829" extrusionOk="0">
                  <a:moveTo>
                    <a:pt x="13770" y="824"/>
                  </a:moveTo>
                  <a:cubicBezTo>
                    <a:pt x="8089" y="-376"/>
                    <a:pt x="1804" y="-1265"/>
                    <a:pt x="353" y="5681"/>
                  </a:cubicBezTo>
                  <a:cubicBezTo>
                    <a:pt x="-441" y="9482"/>
                    <a:pt x="-115" y="16268"/>
                    <a:pt x="3660" y="18583"/>
                  </a:cubicBezTo>
                  <a:cubicBezTo>
                    <a:pt x="6516" y="20335"/>
                    <a:pt x="12966" y="20052"/>
                    <a:pt x="15977" y="18892"/>
                  </a:cubicBezTo>
                  <a:cubicBezTo>
                    <a:pt x="21159" y="16897"/>
                    <a:pt x="19879" y="11191"/>
                    <a:pt x="19174" y="6766"/>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9" name="Shape 43"/>
            <p:cNvSpPr/>
            <p:nvPr/>
          </p:nvSpPr>
          <p:spPr>
            <a:xfrm>
              <a:off x="165100" y="-1"/>
              <a:ext cx="642267" cy="718972"/>
            </a:xfrm>
            <a:custGeom>
              <a:avLst/>
              <a:gdLst/>
              <a:ahLst/>
              <a:cxnLst>
                <a:cxn ang="0">
                  <a:pos x="wd2" y="hd2"/>
                </a:cxn>
                <a:cxn ang="5400000">
                  <a:pos x="wd2" y="hd2"/>
                </a:cxn>
                <a:cxn ang="10800000">
                  <a:pos x="wd2" y="hd2"/>
                </a:cxn>
                <a:cxn ang="16200000">
                  <a:pos x="wd2" y="hd2"/>
                </a:cxn>
              </a:cxnLst>
              <a:rect l="0" t="0" r="r" b="b"/>
              <a:pathLst>
                <a:path w="21521" h="21116" extrusionOk="0">
                  <a:moveTo>
                    <a:pt x="21521" y="13"/>
                  </a:moveTo>
                  <a:cubicBezTo>
                    <a:pt x="21600" y="-484"/>
                    <a:pt x="8558" y="13479"/>
                    <a:pt x="8933" y="13772"/>
                  </a:cubicBezTo>
                  <a:cubicBezTo>
                    <a:pt x="6785" y="12126"/>
                    <a:pt x="2898" y="10471"/>
                    <a:pt x="0" y="10120"/>
                  </a:cubicBezTo>
                  <a:cubicBezTo>
                    <a:pt x="1254" y="12620"/>
                    <a:pt x="2166" y="14279"/>
                    <a:pt x="4430" y="16128"/>
                  </a:cubicBezTo>
                  <a:cubicBezTo>
                    <a:pt x="4883" y="16498"/>
                    <a:pt x="10336" y="20581"/>
                    <a:pt x="9763" y="21116"/>
                  </a:cubicBezTo>
                  <a:cubicBezTo>
                    <a:pt x="14957" y="16270"/>
                    <a:pt x="20402" y="7017"/>
                    <a:pt x="21521" y="13"/>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grpSp>
      <p:grpSp>
        <p:nvGrpSpPr>
          <p:cNvPr id="10" name="组 47"/>
          <p:cNvGrpSpPr/>
          <p:nvPr/>
        </p:nvGrpSpPr>
        <p:grpSpPr>
          <a:xfrm>
            <a:off x="1650202" y="1993391"/>
            <a:ext cx="3605434" cy="3857235"/>
            <a:chOff x="829100" y="2206816"/>
            <a:chExt cx="4556482" cy="4874704"/>
          </a:xfrm>
        </p:grpSpPr>
        <p:grpSp>
          <p:nvGrpSpPr>
            <p:cNvPr id="11" name="Group 32"/>
            <p:cNvGrpSpPr/>
            <p:nvPr/>
          </p:nvGrpSpPr>
          <p:grpSpPr>
            <a:xfrm rot="20904357">
              <a:off x="829100" y="2206816"/>
              <a:ext cx="4556482" cy="4874704"/>
              <a:chOff x="88900" y="0"/>
              <a:chExt cx="2639505" cy="2823847"/>
            </a:xfrm>
          </p:grpSpPr>
          <p:sp>
            <p:nvSpPr>
              <p:cNvPr id="20" name="Shape 29"/>
              <p:cNvSpPr/>
              <p:nvPr/>
            </p:nvSpPr>
            <p:spPr>
              <a:xfrm>
                <a:off x="355600" y="0"/>
                <a:ext cx="2372805" cy="2607215"/>
              </a:xfrm>
              <a:custGeom>
                <a:avLst/>
                <a:gdLst/>
                <a:ahLst/>
                <a:cxnLst>
                  <a:cxn ang="0">
                    <a:pos x="wd2" y="hd2"/>
                  </a:cxn>
                  <a:cxn ang="5400000">
                    <a:pos x="wd2" y="hd2"/>
                  </a:cxn>
                  <a:cxn ang="10800000">
                    <a:pos x="wd2" y="hd2"/>
                  </a:cxn>
                  <a:cxn ang="16200000">
                    <a:pos x="wd2" y="hd2"/>
                  </a:cxn>
                </a:cxnLst>
                <a:rect l="0" t="0" r="r" b="b"/>
                <a:pathLst>
                  <a:path w="21600" h="21600" extrusionOk="0">
                    <a:moveTo>
                      <a:pt x="15178" y="0"/>
                    </a:moveTo>
                    <a:cubicBezTo>
                      <a:pt x="15283" y="360"/>
                      <a:pt x="1413" y="2588"/>
                      <a:pt x="0" y="2538"/>
                    </a:cubicBezTo>
                    <a:cubicBezTo>
                      <a:pt x="1189" y="8871"/>
                      <a:pt x="2988" y="15292"/>
                      <a:pt x="4463" y="21600"/>
                    </a:cubicBezTo>
                    <a:cubicBezTo>
                      <a:pt x="10160" y="21478"/>
                      <a:pt x="15941" y="19429"/>
                      <a:pt x="21600" y="18751"/>
                    </a:cubicBezTo>
                    <a:cubicBezTo>
                      <a:pt x="21453" y="15310"/>
                      <a:pt x="18621" y="11919"/>
                      <a:pt x="17450" y="8748"/>
                    </a:cubicBezTo>
                    <a:cubicBezTo>
                      <a:pt x="16397" y="5895"/>
                      <a:pt x="16019" y="2887"/>
                      <a:pt x="15178" y="0"/>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21" name="Shape 30"/>
              <p:cNvSpPr/>
              <p:nvPr/>
            </p:nvSpPr>
            <p:spPr>
              <a:xfrm>
                <a:off x="88900" y="508000"/>
                <a:ext cx="2533719" cy="2315847"/>
              </a:xfrm>
              <a:custGeom>
                <a:avLst/>
                <a:gdLst/>
                <a:ahLst/>
                <a:cxnLst>
                  <a:cxn ang="0">
                    <a:pos x="wd2" y="hd2"/>
                  </a:cxn>
                  <a:cxn ang="5400000">
                    <a:pos x="wd2" y="hd2"/>
                  </a:cxn>
                  <a:cxn ang="10800000">
                    <a:pos x="wd2" y="hd2"/>
                  </a:cxn>
                  <a:cxn ang="16200000">
                    <a:pos x="wd2" y="hd2"/>
                  </a:cxn>
                </a:cxnLst>
                <a:rect l="0" t="0" r="r" b="b"/>
                <a:pathLst>
                  <a:path w="21600" h="21600" extrusionOk="0">
                    <a:moveTo>
                      <a:pt x="2405" y="0"/>
                    </a:moveTo>
                    <a:lnTo>
                      <a:pt x="0" y="702"/>
                    </a:lnTo>
                    <a:cubicBezTo>
                      <a:pt x="1804" y="5235"/>
                      <a:pt x="3615" y="14498"/>
                      <a:pt x="4997" y="21600"/>
                    </a:cubicBezTo>
                    <a:cubicBezTo>
                      <a:pt x="10332" y="21463"/>
                      <a:pt x="16300" y="19156"/>
                      <a:pt x="21600" y="18393"/>
                    </a:cubicBezTo>
                    <a:lnTo>
                      <a:pt x="20804" y="16702"/>
                    </a:ln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grpSp>
        <p:sp>
          <p:nvSpPr>
            <p:cNvPr id="12" name="任意形状 41"/>
            <p:cNvSpPr/>
            <p:nvPr/>
          </p:nvSpPr>
          <p:spPr>
            <a:xfrm>
              <a:off x="1723292" y="3446585"/>
              <a:ext cx="949570" cy="299210"/>
            </a:xfrm>
            <a:custGeom>
              <a:avLst/>
              <a:gdLst>
                <a:gd name="connsiteX0" fmla="*/ 0 w 949570"/>
                <a:gd name="connsiteY0" fmla="*/ 281353 h 299210"/>
                <a:gd name="connsiteX1" fmla="*/ 70339 w 949570"/>
                <a:gd name="connsiteY1" fmla="*/ 298938 h 299210"/>
                <a:gd name="connsiteX2" fmla="*/ 228600 w 949570"/>
                <a:gd name="connsiteY2" fmla="*/ 246184 h 299210"/>
                <a:gd name="connsiteX3" fmla="*/ 509954 w 949570"/>
                <a:gd name="connsiteY3" fmla="*/ 193430 h 299210"/>
                <a:gd name="connsiteX4" fmla="*/ 703385 w 949570"/>
                <a:gd name="connsiteY4" fmla="*/ 123092 h 299210"/>
                <a:gd name="connsiteX5" fmla="*/ 773723 w 949570"/>
                <a:gd name="connsiteY5" fmla="*/ 87923 h 299210"/>
                <a:gd name="connsiteX6" fmla="*/ 879231 w 949570"/>
                <a:gd name="connsiteY6" fmla="*/ 52753 h 299210"/>
                <a:gd name="connsiteX7" fmla="*/ 931985 w 949570"/>
                <a:gd name="connsiteY7" fmla="*/ 35169 h 299210"/>
                <a:gd name="connsiteX8" fmla="*/ 949570 w 949570"/>
                <a:gd name="connsiteY8" fmla="*/ 0 h 299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9570" h="299210">
                  <a:moveTo>
                    <a:pt x="0" y="281353"/>
                  </a:moveTo>
                  <a:cubicBezTo>
                    <a:pt x="23446" y="287215"/>
                    <a:pt x="46291" y="301343"/>
                    <a:pt x="70339" y="298938"/>
                  </a:cubicBezTo>
                  <a:cubicBezTo>
                    <a:pt x="202234" y="285749"/>
                    <a:pt x="136276" y="261571"/>
                    <a:pt x="228600" y="246184"/>
                  </a:cubicBezTo>
                  <a:cubicBezTo>
                    <a:pt x="309104" y="232767"/>
                    <a:pt x="422748" y="219592"/>
                    <a:pt x="509954" y="193430"/>
                  </a:cubicBezTo>
                  <a:cubicBezTo>
                    <a:pt x="569940" y="175434"/>
                    <a:pt x="645300" y="148908"/>
                    <a:pt x="703385" y="123092"/>
                  </a:cubicBezTo>
                  <a:cubicBezTo>
                    <a:pt x="727339" y="112446"/>
                    <a:pt x="749384" y="97658"/>
                    <a:pt x="773723" y="87923"/>
                  </a:cubicBezTo>
                  <a:cubicBezTo>
                    <a:pt x="808143" y="74155"/>
                    <a:pt x="844062" y="64476"/>
                    <a:pt x="879231" y="52753"/>
                  </a:cubicBezTo>
                  <a:cubicBezTo>
                    <a:pt x="896816" y="46891"/>
                    <a:pt x="923695" y="51748"/>
                    <a:pt x="931985" y="35169"/>
                  </a:cubicBezTo>
                  <a:lnTo>
                    <a:pt x="949570" y="0"/>
                  </a:ln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endParaRPr lang="zh-CN" altLang="en-US" sz="3000">
                <a:solidFill>
                  <a:srgbClr val="FFFFFF"/>
                </a:solidFill>
                <a:effectLst>
                  <a:outerShdw blurRad="38100" dist="12700" dir="5400000" rotWithShape="0">
                    <a:srgbClr val="000000">
                      <a:alpha val="50000"/>
                    </a:srgbClr>
                  </a:outerShdw>
                </a:effectLst>
              </a:endParaRPr>
            </a:p>
          </p:txBody>
        </p:sp>
        <p:sp>
          <p:nvSpPr>
            <p:cNvPr id="13" name="任意形状 42"/>
            <p:cNvSpPr/>
            <p:nvPr/>
          </p:nvSpPr>
          <p:spPr>
            <a:xfrm>
              <a:off x="1969477" y="4149969"/>
              <a:ext cx="351692" cy="123093"/>
            </a:xfrm>
            <a:custGeom>
              <a:avLst/>
              <a:gdLst>
                <a:gd name="connsiteX0" fmla="*/ 0 w 351692"/>
                <a:gd name="connsiteY0" fmla="*/ 123093 h 123093"/>
                <a:gd name="connsiteX1" fmla="*/ 140677 w 351692"/>
                <a:gd name="connsiteY1" fmla="*/ 87923 h 123093"/>
                <a:gd name="connsiteX2" fmla="*/ 193431 w 351692"/>
                <a:gd name="connsiteY2" fmla="*/ 70339 h 123093"/>
                <a:gd name="connsiteX3" fmla="*/ 281354 w 351692"/>
                <a:gd name="connsiteY3" fmla="*/ 52754 h 123093"/>
                <a:gd name="connsiteX4" fmla="*/ 351692 w 351692"/>
                <a:gd name="connsiteY4" fmla="*/ 0 h 123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1692" h="123093">
                  <a:moveTo>
                    <a:pt x="0" y="123093"/>
                  </a:moveTo>
                  <a:cubicBezTo>
                    <a:pt x="46892" y="111370"/>
                    <a:pt x="94822" y="103208"/>
                    <a:pt x="140677" y="87923"/>
                  </a:cubicBezTo>
                  <a:cubicBezTo>
                    <a:pt x="158262" y="82062"/>
                    <a:pt x="175449" y="74835"/>
                    <a:pt x="193431" y="70339"/>
                  </a:cubicBezTo>
                  <a:cubicBezTo>
                    <a:pt x="222427" y="63090"/>
                    <a:pt x="252046" y="58616"/>
                    <a:pt x="281354" y="52754"/>
                  </a:cubicBezTo>
                  <a:cubicBezTo>
                    <a:pt x="341005" y="12987"/>
                    <a:pt x="319164" y="32529"/>
                    <a:pt x="351692" y="0"/>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endParaRPr lang="zh-CN" altLang="en-US" sz="3000">
                <a:solidFill>
                  <a:srgbClr val="FFFFFF"/>
                </a:solidFill>
                <a:effectLst>
                  <a:outerShdw blurRad="38100" dist="12700" dir="5400000" rotWithShape="0">
                    <a:srgbClr val="000000">
                      <a:alpha val="50000"/>
                    </a:srgbClr>
                  </a:outerShdw>
                </a:effectLst>
              </a:endParaRPr>
            </a:p>
          </p:txBody>
        </p:sp>
        <p:sp>
          <p:nvSpPr>
            <p:cNvPr id="14" name="任意形状 43"/>
            <p:cNvSpPr/>
            <p:nvPr/>
          </p:nvSpPr>
          <p:spPr>
            <a:xfrm>
              <a:off x="2514600" y="4026314"/>
              <a:ext cx="404446" cy="141240"/>
            </a:xfrm>
            <a:custGeom>
              <a:avLst/>
              <a:gdLst>
                <a:gd name="connsiteX0" fmla="*/ 0 w 404446"/>
                <a:gd name="connsiteY0" fmla="*/ 141240 h 141240"/>
                <a:gd name="connsiteX1" fmla="*/ 87923 w 404446"/>
                <a:gd name="connsiteY1" fmla="*/ 88486 h 141240"/>
                <a:gd name="connsiteX2" fmla="*/ 158262 w 404446"/>
                <a:gd name="connsiteY2" fmla="*/ 70901 h 141240"/>
                <a:gd name="connsiteX3" fmla="*/ 211015 w 404446"/>
                <a:gd name="connsiteY3" fmla="*/ 53317 h 141240"/>
                <a:gd name="connsiteX4" fmla="*/ 281354 w 404446"/>
                <a:gd name="connsiteY4" fmla="*/ 35732 h 141240"/>
                <a:gd name="connsiteX5" fmla="*/ 404446 w 404446"/>
                <a:gd name="connsiteY5" fmla="*/ 563 h 141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4446" h="141240">
                  <a:moveTo>
                    <a:pt x="0" y="141240"/>
                  </a:moveTo>
                  <a:cubicBezTo>
                    <a:pt x="29308" y="123655"/>
                    <a:pt x="56690" y="102367"/>
                    <a:pt x="87923" y="88486"/>
                  </a:cubicBezTo>
                  <a:cubicBezTo>
                    <a:pt x="110008" y="78670"/>
                    <a:pt x="135024" y="77540"/>
                    <a:pt x="158262" y="70901"/>
                  </a:cubicBezTo>
                  <a:cubicBezTo>
                    <a:pt x="176084" y="65809"/>
                    <a:pt x="193193" y="58409"/>
                    <a:pt x="211015" y="53317"/>
                  </a:cubicBezTo>
                  <a:cubicBezTo>
                    <a:pt x="234253" y="46678"/>
                    <a:pt x="258725" y="44218"/>
                    <a:pt x="281354" y="35732"/>
                  </a:cubicBezTo>
                  <a:cubicBezTo>
                    <a:pt x="396109" y="-7301"/>
                    <a:pt x="306234" y="563"/>
                    <a:pt x="404446" y="563"/>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endParaRPr lang="zh-CN" altLang="en-US" sz="3000">
                <a:solidFill>
                  <a:srgbClr val="FFFFFF"/>
                </a:solidFill>
                <a:effectLst>
                  <a:outerShdw blurRad="38100" dist="12700" dir="5400000" rotWithShape="0">
                    <a:srgbClr val="000000">
                      <a:alpha val="50000"/>
                    </a:srgbClr>
                  </a:outerShdw>
                </a:effectLst>
              </a:endParaRPr>
            </a:p>
          </p:txBody>
        </p:sp>
        <p:sp>
          <p:nvSpPr>
            <p:cNvPr id="17" name="任意形状 44"/>
            <p:cNvSpPr/>
            <p:nvPr/>
          </p:nvSpPr>
          <p:spPr>
            <a:xfrm>
              <a:off x="3112477" y="3621846"/>
              <a:ext cx="844061" cy="369862"/>
            </a:xfrm>
            <a:custGeom>
              <a:avLst/>
              <a:gdLst>
                <a:gd name="connsiteX0" fmla="*/ 0 w 844061"/>
                <a:gd name="connsiteY0" fmla="*/ 369862 h 369862"/>
                <a:gd name="connsiteX1" fmla="*/ 158261 w 844061"/>
                <a:gd name="connsiteY1" fmla="*/ 317108 h 369862"/>
                <a:gd name="connsiteX2" fmla="*/ 298938 w 844061"/>
                <a:gd name="connsiteY2" fmla="*/ 264354 h 369862"/>
                <a:gd name="connsiteX3" fmla="*/ 369277 w 844061"/>
                <a:gd name="connsiteY3" fmla="*/ 211600 h 369862"/>
                <a:gd name="connsiteX4" fmla="*/ 474785 w 844061"/>
                <a:gd name="connsiteY4" fmla="*/ 176431 h 369862"/>
                <a:gd name="connsiteX5" fmla="*/ 597877 w 844061"/>
                <a:gd name="connsiteY5" fmla="*/ 106092 h 369862"/>
                <a:gd name="connsiteX6" fmla="*/ 703385 w 844061"/>
                <a:gd name="connsiteY6" fmla="*/ 53339 h 369862"/>
                <a:gd name="connsiteX7" fmla="*/ 738554 w 844061"/>
                <a:gd name="connsiteY7" fmla="*/ 18169 h 369862"/>
                <a:gd name="connsiteX8" fmla="*/ 844061 w 844061"/>
                <a:gd name="connsiteY8" fmla="*/ 585 h 369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4061" h="369862">
                  <a:moveTo>
                    <a:pt x="0" y="369862"/>
                  </a:moveTo>
                  <a:cubicBezTo>
                    <a:pt x="148214" y="340219"/>
                    <a:pt x="30856" y="371710"/>
                    <a:pt x="158261" y="317108"/>
                  </a:cubicBezTo>
                  <a:cubicBezTo>
                    <a:pt x="227354" y="287496"/>
                    <a:pt x="216975" y="309889"/>
                    <a:pt x="298938" y="264354"/>
                  </a:cubicBezTo>
                  <a:cubicBezTo>
                    <a:pt x="324558" y="250121"/>
                    <a:pt x="343063" y="224707"/>
                    <a:pt x="369277" y="211600"/>
                  </a:cubicBezTo>
                  <a:cubicBezTo>
                    <a:pt x="402435" y="195021"/>
                    <a:pt x="474785" y="176431"/>
                    <a:pt x="474785" y="176431"/>
                  </a:cubicBezTo>
                  <a:cubicBezTo>
                    <a:pt x="644861" y="48873"/>
                    <a:pt x="463618" y="173222"/>
                    <a:pt x="597877" y="106092"/>
                  </a:cubicBezTo>
                  <a:cubicBezTo>
                    <a:pt x="734223" y="37919"/>
                    <a:pt x="570793" y="97535"/>
                    <a:pt x="703385" y="53339"/>
                  </a:cubicBezTo>
                  <a:cubicBezTo>
                    <a:pt x="715108" y="41616"/>
                    <a:pt x="724338" y="26699"/>
                    <a:pt x="738554" y="18169"/>
                  </a:cubicBezTo>
                  <a:cubicBezTo>
                    <a:pt x="777128" y="-4975"/>
                    <a:pt x="802050" y="585"/>
                    <a:pt x="844061" y="585"/>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endParaRPr lang="zh-CN" altLang="en-US" sz="3000">
                <a:solidFill>
                  <a:srgbClr val="FFFFFF"/>
                </a:solidFill>
                <a:effectLst>
                  <a:outerShdw blurRad="38100" dist="12700" dir="5400000" rotWithShape="0">
                    <a:srgbClr val="000000">
                      <a:alpha val="50000"/>
                    </a:srgbClr>
                  </a:outerShdw>
                </a:effectLst>
              </a:endParaRPr>
            </a:p>
          </p:txBody>
        </p:sp>
        <p:sp>
          <p:nvSpPr>
            <p:cNvPr id="18" name="任意形状 45"/>
            <p:cNvSpPr/>
            <p:nvPr/>
          </p:nvSpPr>
          <p:spPr>
            <a:xfrm>
              <a:off x="2233246" y="4149969"/>
              <a:ext cx="2039816" cy="756139"/>
            </a:xfrm>
            <a:custGeom>
              <a:avLst/>
              <a:gdLst>
                <a:gd name="connsiteX0" fmla="*/ 0 w 2039816"/>
                <a:gd name="connsiteY0" fmla="*/ 756139 h 756139"/>
                <a:gd name="connsiteX1" fmla="*/ 105508 w 2039816"/>
                <a:gd name="connsiteY1" fmla="*/ 738554 h 756139"/>
                <a:gd name="connsiteX2" fmla="*/ 158262 w 2039816"/>
                <a:gd name="connsiteY2" fmla="*/ 703385 h 756139"/>
                <a:gd name="connsiteX3" fmla="*/ 281354 w 2039816"/>
                <a:gd name="connsiteY3" fmla="*/ 650631 h 756139"/>
                <a:gd name="connsiteX4" fmla="*/ 386862 w 2039816"/>
                <a:gd name="connsiteY4" fmla="*/ 615462 h 756139"/>
                <a:gd name="connsiteX5" fmla="*/ 527539 w 2039816"/>
                <a:gd name="connsiteY5" fmla="*/ 562708 h 756139"/>
                <a:gd name="connsiteX6" fmla="*/ 650631 w 2039816"/>
                <a:gd name="connsiteY6" fmla="*/ 527539 h 756139"/>
                <a:gd name="connsiteX7" fmla="*/ 720969 w 2039816"/>
                <a:gd name="connsiteY7" fmla="*/ 492369 h 756139"/>
                <a:gd name="connsiteX8" fmla="*/ 773723 w 2039816"/>
                <a:gd name="connsiteY8" fmla="*/ 474785 h 756139"/>
                <a:gd name="connsiteX9" fmla="*/ 861646 w 2039816"/>
                <a:gd name="connsiteY9" fmla="*/ 439616 h 756139"/>
                <a:gd name="connsiteX10" fmla="*/ 1019908 w 2039816"/>
                <a:gd name="connsiteY10" fmla="*/ 369277 h 756139"/>
                <a:gd name="connsiteX11" fmla="*/ 1160585 w 2039816"/>
                <a:gd name="connsiteY11" fmla="*/ 334108 h 756139"/>
                <a:gd name="connsiteX12" fmla="*/ 1248508 w 2039816"/>
                <a:gd name="connsiteY12" fmla="*/ 298939 h 756139"/>
                <a:gd name="connsiteX13" fmla="*/ 1301262 w 2039816"/>
                <a:gd name="connsiteY13" fmla="*/ 281354 h 756139"/>
                <a:gd name="connsiteX14" fmla="*/ 1371600 w 2039816"/>
                <a:gd name="connsiteY14" fmla="*/ 228600 h 756139"/>
                <a:gd name="connsiteX15" fmla="*/ 1441939 w 2039816"/>
                <a:gd name="connsiteY15" fmla="*/ 211016 h 756139"/>
                <a:gd name="connsiteX16" fmla="*/ 1529862 w 2039816"/>
                <a:gd name="connsiteY16" fmla="*/ 175846 h 756139"/>
                <a:gd name="connsiteX17" fmla="*/ 1670539 w 2039816"/>
                <a:gd name="connsiteY17" fmla="*/ 123093 h 756139"/>
                <a:gd name="connsiteX18" fmla="*/ 1723292 w 2039816"/>
                <a:gd name="connsiteY18" fmla="*/ 87923 h 756139"/>
                <a:gd name="connsiteX19" fmla="*/ 1776046 w 2039816"/>
                <a:gd name="connsiteY19" fmla="*/ 70339 h 756139"/>
                <a:gd name="connsiteX20" fmla="*/ 1951892 w 2039816"/>
                <a:gd name="connsiteY20" fmla="*/ 35169 h 756139"/>
                <a:gd name="connsiteX21" fmla="*/ 2039816 w 2039816"/>
                <a:gd name="connsiteY21" fmla="*/ 0 h 756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39816" h="756139">
                  <a:moveTo>
                    <a:pt x="0" y="756139"/>
                  </a:moveTo>
                  <a:cubicBezTo>
                    <a:pt x="35169" y="750277"/>
                    <a:pt x="71683" y="749829"/>
                    <a:pt x="105508" y="738554"/>
                  </a:cubicBezTo>
                  <a:cubicBezTo>
                    <a:pt x="125558" y="731871"/>
                    <a:pt x="139359" y="712836"/>
                    <a:pt x="158262" y="703385"/>
                  </a:cubicBezTo>
                  <a:cubicBezTo>
                    <a:pt x="198189" y="683421"/>
                    <a:pt x="239689" y="666656"/>
                    <a:pt x="281354" y="650631"/>
                  </a:cubicBezTo>
                  <a:cubicBezTo>
                    <a:pt x="315955" y="637323"/>
                    <a:pt x="351950" y="627931"/>
                    <a:pt x="386862" y="615462"/>
                  </a:cubicBezTo>
                  <a:cubicBezTo>
                    <a:pt x="434025" y="598618"/>
                    <a:pt x="480028" y="578545"/>
                    <a:pt x="527539" y="562708"/>
                  </a:cubicBezTo>
                  <a:cubicBezTo>
                    <a:pt x="568022" y="549214"/>
                    <a:pt x="610528" y="542122"/>
                    <a:pt x="650631" y="527539"/>
                  </a:cubicBezTo>
                  <a:cubicBezTo>
                    <a:pt x="675266" y="518581"/>
                    <a:pt x="696875" y="502695"/>
                    <a:pt x="720969" y="492369"/>
                  </a:cubicBezTo>
                  <a:cubicBezTo>
                    <a:pt x="738006" y="485067"/>
                    <a:pt x="756367" y="481293"/>
                    <a:pt x="773723" y="474785"/>
                  </a:cubicBezTo>
                  <a:cubicBezTo>
                    <a:pt x="803279" y="463702"/>
                    <a:pt x="832801" y="452436"/>
                    <a:pt x="861646" y="439616"/>
                  </a:cubicBezTo>
                  <a:cubicBezTo>
                    <a:pt x="937337" y="405975"/>
                    <a:pt x="935198" y="395342"/>
                    <a:pt x="1019908" y="369277"/>
                  </a:cubicBezTo>
                  <a:cubicBezTo>
                    <a:pt x="1066106" y="355062"/>
                    <a:pt x="1114387" y="348323"/>
                    <a:pt x="1160585" y="334108"/>
                  </a:cubicBezTo>
                  <a:cubicBezTo>
                    <a:pt x="1190754" y="324825"/>
                    <a:pt x="1218952" y="310022"/>
                    <a:pt x="1248508" y="298939"/>
                  </a:cubicBezTo>
                  <a:cubicBezTo>
                    <a:pt x="1265864" y="292431"/>
                    <a:pt x="1283677" y="287216"/>
                    <a:pt x="1301262" y="281354"/>
                  </a:cubicBezTo>
                  <a:cubicBezTo>
                    <a:pt x="1324708" y="263769"/>
                    <a:pt x="1345386" y="241707"/>
                    <a:pt x="1371600" y="228600"/>
                  </a:cubicBezTo>
                  <a:cubicBezTo>
                    <a:pt x="1393216" y="217792"/>
                    <a:pt x="1419011" y="218659"/>
                    <a:pt x="1441939" y="211016"/>
                  </a:cubicBezTo>
                  <a:cubicBezTo>
                    <a:pt x="1471885" y="201034"/>
                    <a:pt x="1501629" y="189963"/>
                    <a:pt x="1529862" y="175846"/>
                  </a:cubicBezTo>
                  <a:cubicBezTo>
                    <a:pt x="1650604" y="115475"/>
                    <a:pt x="1500912" y="157017"/>
                    <a:pt x="1670539" y="123093"/>
                  </a:cubicBezTo>
                  <a:cubicBezTo>
                    <a:pt x="1688123" y="111370"/>
                    <a:pt x="1704389" y="97374"/>
                    <a:pt x="1723292" y="87923"/>
                  </a:cubicBezTo>
                  <a:cubicBezTo>
                    <a:pt x="1739871" y="79633"/>
                    <a:pt x="1758223" y="75431"/>
                    <a:pt x="1776046" y="70339"/>
                  </a:cubicBezTo>
                  <a:cubicBezTo>
                    <a:pt x="1898674" y="35303"/>
                    <a:pt x="1796434" y="69715"/>
                    <a:pt x="1951892" y="35169"/>
                  </a:cubicBezTo>
                  <a:cubicBezTo>
                    <a:pt x="1991008" y="26477"/>
                    <a:pt x="2006504" y="16656"/>
                    <a:pt x="2039816" y="0"/>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endParaRPr lang="zh-CN" altLang="en-US" sz="3000">
                <a:solidFill>
                  <a:srgbClr val="FFFFFF"/>
                </a:solidFill>
                <a:effectLst>
                  <a:outerShdw blurRad="38100" dist="12700" dir="5400000" rotWithShape="0">
                    <a:srgbClr val="000000">
                      <a:alpha val="50000"/>
                    </a:srgbClr>
                  </a:outerShdw>
                </a:effectLst>
              </a:endParaRPr>
            </a:p>
          </p:txBody>
        </p:sp>
        <p:sp>
          <p:nvSpPr>
            <p:cNvPr id="19" name="任意形状 46"/>
            <p:cNvSpPr/>
            <p:nvPr/>
          </p:nvSpPr>
          <p:spPr>
            <a:xfrm>
              <a:off x="2567354" y="4730194"/>
              <a:ext cx="1881554" cy="650698"/>
            </a:xfrm>
            <a:custGeom>
              <a:avLst/>
              <a:gdLst>
                <a:gd name="connsiteX0" fmla="*/ 0 w 1881554"/>
                <a:gd name="connsiteY0" fmla="*/ 650698 h 650698"/>
                <a:gd name="connsiteX1" fmla="*/ 105508 w 1881554"/>
                <a:gd name="connsiteY1" fmla="*/ 615529 h 650698"/>
                <a:gd name="connsiteX2" fmla="*/ 351692 w 1881554"/>
                <a:gd name="connsiteY2" fmla="*/ 545191 h 650698"/>
                <a:gd name="connsiteX3" fmla="*/ 703384 w 1881554"/>
                <a:gd name="connsiteY3" fmla="*/ 422098 h 650698"/>
                <a:gd name="connsiteX4" fmla="*/ 879231 w 1881554"/>
                <a:gd name="connsiteY4" fmla="*/ 386929 h 650698"/>
                <a:gd name="connsiteX5" fmla="*/ 984738 w 1881554"/>
                <a:gd name="connsiteY5" fmla="*/ 369344 h 650698"/>
                <a:gd name="connsiteX6" fmla="*/ 1213338 w 1881554"/>
                <a:gd name="connsiteY6" fmla="*/ 316591 h 650698"/>
                <a:gd name="connsiteX7" fmla="*/ 1266092 w 1881554"/>
                <a:gd name="connsiteY7" fmla="*/ 263837 h 650698"/>
                <a:gd name="connsiteX8" fmla="*/ 1336431 w 1881554"/>
                <a:gd name="connsiteY8" fmla="*/ 246252 h 650698"/>
                <a:gd name="connsiteX9" fmla="*/ 1389184 w 1881554"/>
                <a:gd name="connsiteY9" fmla="*/ 228668 h 650698"/>
                <a:gd name="connsiteX10" fmla="*/ 1441938 w 1881554"/>
                <a:gd name="connsiteY10" fmla="*/ 175914 h 650698"/>
                <a:gd name="connsiteX11" fmla="*/ 1582615 w 1881554"/>
                <a:gd name="connsiteY11" fmla="*/ 140744 h 650698"/>
                <a:gd name="connsiteX12" fmla="*/ 1635369 w 1881554"/>
                <a:gd name="connsiteY12" fmla="*/ 87991 h 650698"/>
                <a:gd name="connsiteX13" fmla="*/ 1811215 w 1881554"/>
                <a:gd name="connsiteY13" fmla="*/ 35237 h 650698"/>
                <a:gd name="connsiteX14" fmla="*/ 1881554 w 1881554"/>
                <a:gd name="connsiteY14" fmla="*/ 68 h 650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81554" h="650698">
                  <a:moveTo>
                    <a:pt x="0" y="650698"/>
                  </a:moveTo>
                  <a:cubicBezTo>
                    <a:pt x="35169" y="638975"/>
                    <a:pt x="70000" y="626181"/>
                    <a:pt x="105508" y="615529"/>
                  </a:cubicBezTo>
                  <a:cubicBezTo>
                    <a:pt x="187254" y="591005"/>
                    <a:pt x="271781" y="575158"/>
                    <a:pt x="351692" y="545191"/>
                  </a:cubicBezTo>
                  <a:cubicBezTo>
                    <a:pt x="428741" y="516298"/>
                    <a:pt x="641835" y="434408"/>
                    <a:pt x="703384" y="422098"/>
                  </a:cubicBezTo>
                  <a:cubicBezTo>
                    <a:pt x="762000" y="410375"/>
                    <a:pt x="820268" y="396756"/>
                    <a:pt x="879231" y="386929"/>
                  </a:cubicBezTo>
                  <a:cubicBezTo>
                    <a:pt x="914400" y="381067"/>
                    <a:pt x="950148" y="377991"/>
                    <a:pt x="984738" y="369344"/>
                  </a:cubicBezTo>
                  <a:cubicBezTo>
                    <a:pt x="1242199" y="304979"/>
                    <a:pt x="927621" y="357406"/>
                    <a:pt x="1213338" y="316591"/>
                  </a:cubicBezTo>
                  <a:cubicBezTo>
                    <a:pt x="1230923" y="299006"/>
                    <a:pt x="1244500" y="276175"/>
                    <a:pt x="1266092" y="263837"/>
                  </a:cubicBezTo>
                  <a:cubicBezTo>
                    <a:pt x="1287076" y="251846"/>
                    <a:pt x="1313193" y="252891"/>
                    <a:pt x="1336431" y="246252"/>
                  </a:cubicBezTo>
                  <a:cubicBezTo>
                    <a:pt x="1354253" y="241160"/>
                    <a:pt x="1371600" y="234529"/>
                    <a:pt x="1389184" y="228668"/>
                  </a:cubicBezTo>
                  <a:cubicBezTo>
                    <a:pt x="1406769" y="211083"/>
                    <a:pt x="1421246" y="189709"/>
                    <a:pt x="1441938" y="175914"/>
                  </a:cubicBezTo>
                  <a:cubicBezTo>
                    <a:pt x="1465112" y="160464"/>
                    <a:pt x="1569932" y="143281"/>
                    <a:pt x="1582615" y="140744"/>
                  </a:cubicBezTo>
                  <a:cubicBezTo>
                    <a:pt x="1600200" y="123160"/>
                    <a:pt x="1614281" y="101171"/>
                    <a:pt x="1635369" y="87991"/>
                  </a:cubicBezTo>
                  <a:cubicBezTo>
                    <a:pt x="1689807" y="53967"/>
                    <a:pt x="1750321" y="47415"/>
                    <a:pt x="1811215" y="35237"/>
                  </a:cubicBezTo>
                  <a:cubicBezTo>
                    <a:pt x="1868846" y="-3183"/>
                    <a:pt x="1842835" y="68"/>
                    <a:pt x="1881554" y="68"/>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endParaRPr lang="zh-CN" altLang="en-US" sz="3000">
                <a:solidFill>
                  <a:srgbClr val="FFFFFF"/>
                </a:solidFill>
                <a:effectLst>
                  <a:outerShdw blurRad="38100" dist="12700" dir="5400000" rotWithShape="0">
                    <a:srgbClr val="000000">
                      <a:alpha val="50000"/>
                    </a:srgbClr>
                  </a:outerShdw>
                </a:effectLst>
              </a:endParaRPr>
            </a:p>
          </p:txBody>
        </p:sp>
      </p:grpSp>
      <p:sp>
        <p:nvSpPr>
          <p:cNvPr id="22" name="Shape 109"/>
          <p:cNvSpPr/>
          <p:nvPr/>
        </p:nvSpPr>
        <p:spPr>
          <a:xfrm>
            <a:off x="6436426" y="2102280"/>
            <a:ext cx="642784" cy="612126"/>
          </a:xfrm>
          <a:custGeom>
            <a:avLst/>
            <a:gdLst/>
            <a:ahLst/>
            <a:cxnLst>
              <a:cxn ang="0">
                <a:pos x="wd2" y="hd2"/>
              </a:cxn>
              <a:cxn ang="5400000">
                <a:pos x="wd2" y="hd2"/>
              </a:cxn>
              <a:cxn ang="10800000">
                <a:pos x="wd2" y="hd2"/>
              </a:cxn>
              <a:cxn ang="16200000">
                <a:pos x="wd2" y="hd2"/>
              </a:cxn>
            </a:cxnLst>
            <a:rect l="0" t="0" r="r" b="b"/>
            <a:pathLst>
              <a:path w="21394" h="21252" extrusionOk="0">
                <a:moveTo>
                  <a:pt x="0" y="11486"/>
                </a:moveTo>
                <a:cubicBezTo>
                  <a:pt x="6297" y="11810"/>
                  <a:pt x="8452" y="9094"/>
                  <a:pt x="10432" y="6445"/>
                </a:cubicBezTo>
                <a:cubicBezTo>
                  <a:pt x="11413" y="5133"/>
                  <a:pt x="12361" y="62"/>
                  <a:pt x="14424" y="1"/>
                </a:cubicBezTo>
                <a:cubicBezTo>
                  <a:pt x="15769" y="-39"/>
                  <a:pt x="16223" y="2237"/>
                  <a:pt x="16082" y="3272"/>
                </a:cubicBezTo>
                <a:cubicBezTo>
                  <a:pt x="15861" y="4889"/>
                  <a:pt x="14041" y="6135"/>
                  <a:pt x="14194" y="7965"/>
                </a:cubicBezTo>
                <a:cubicBezTo>
                  <a:pt x="14390" y="10301"/>
                  <a:pt x="17861" y="9673"/>
                  <a:pt x="19260" y="10227"/>
                </a:cubicBezTo>
                <a:cubicBezTo>
                  <a:pt x="19766" y="10428"/>
                  <a:pt x="21231" y="11033"/>
                  <a:pt x="21376" y="11673"/>
                </a:cubicBezTo>
                <a:cubicBezTo>
                  <a:pt x="21570" y="12535"/>
                  <a:pt x="20193" y="13225"/>
                  <a:pt x="19575" y="13518"/>
                </a:cubicBezTo>
                <a:cubicBezTo>
                  <a:pt x="20100" y="13794"/>
                  <a:pt x="21600" y="14815"/>
                  <a:pt x="21175" y="15661"/>
                </a:cubicBezTo>
                <a:cubicBezTo>
                  <a:pt x="20946" y="16116"/>
                  <a:pt x="20069" y="16279"/>
                  <a:pt x="19912" y="16721"/>
                </a:cubicBezTo>
                <a:cubicBezTo>
                  <a:pt x="19755" y="17170"/>
                  <a:pt x="20477" y="17215"/>
                  <a:pt x="20793" y="17467"/>
                </a:cubicBezTo>
                <a:cubicBezTo>
                  <a:pt x="21207" y="17798"/>
                  <a:pt x="21392" y="18222"/>
                  <a:pt x="21094" y="18674"/>
                </a:cubicBezTo>
                <a:cubicBezTo>
                  <a:pt x="20996" y="18822"/>
                  <a:pt x="20711" y="18995"/>
                  <a:pt x="20448" y="19175"/>
                </a:cubicBezTo>
                <a:cubicBezTo>
                  <a:pt x="20191" y="19349"/>
                  <a:pt x="19956" y="19529"/>
                  <a:pt x="19937" y="19697"/>
                </a:cubicBezTo>
                <a:cubicBezTo>
                  <a:pt x="19902" y="20016"/>
                  <a:pt x="20352" y="20019"/>
                  <a:pt x="20495" y="20232"/>
                </a:cubicBezTo>
                <a:cubicBezTo>
                  <a:pt x="21389" y="21561"/>
                  <a:pt x="18668" y="21213"/>
                  <a:pt x="18243" y="21207"/>
                </a:cubicBezTo>
                <a:cubicBezTo>
                  <a:pt x="15548" y="21174"/>
                  <a:pt x="12492" y="21415"/>
                  <a:pt x="9278" y="20028"/>
                </a:cubicBezTo>
                <a:cubicBezTo>
                  <a:pt x="6757" y="18941"/>
                  <a:pt x="4040" y="19440"/>
                  <a:pt x="1192" y="19163"/>
                </a:cubicBezTo>
              </a:path>
            </a:pathLst>
          </a:custGeom>
          <a:ln w="38100">
            <a:solidFill>
              <a:schemeClr val="tx1">
                <a:lumMod val="75000"/>
                <a:lumOff val="25000"/>
              </a:schemeClr>
            </a:solidFill>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23" name="Shape 109"/>
          <p:cNvSpPr/>
          <p:nvPr/>
        </p:nvSpPr>
        <p:spPr>
          <a:xfrm>
            <a:off x="6436426" y="3454088"/>
            <a:ext cx="642784" cy="612126"/>
          </a:xfrm>
          <a:custGeom>
            <a:avLst/>
            <a:gdLst/>
            <a:ahLst/>
            <a:cxnLst>
              <a:cxn ang="0">
                <a:pos x="wd2" y="hd2"/>
              </a:cxn>
              <a:cxn ang="5400000">
                <a:pos x="wd2" y="hd2"/>
              </a:cxn>
              <a:cxn ang="10800000">
                <a:pos x="wd2" y="hd2"/>
              </a:cxn>
              <a:cxn ang="16200000">
                <a:pos x="wd2" y="hd2"/>
              </a:cxn>
            </a:cxnLst>
            <a:rect l="0" t="0" r="r" b="b"/>
            <a:pathLst>
              <a:path w="21394" h="21252" extrusionOk="0">
                <a:moveTo>
                  <a:pt x="0" y="11486"/>
                </a:moveTo>
                <a:cubicBezTo>
                  <a:pt x="6297" y="11810"/>
                  <a:pt x="8452" y="9094"/>
                  <a:pt x="10432" y="6445"/>
                </a:cubicBezTo>
                <a:cubicBezTo>
                  <a:pt x="11413" y="5133"/>
                  <a:pt x="12361" y="62"/>
                  <a:pt x="14424" y="1"/>
                </a:cubicBezTo>
                <a:cubicBezTo>
                  <a:pt x="15769" y="-39"/>
                  <a:pt x="16223" y="2237"/>
                  <a:pt x="16082" y="3272"/>
                </a:cubicBezTo>
                <a:cubicBezTo>
                  <a:pt x="15861" y="4889"/>
                  <a:pt x="14041" y="6135"/>
                  <a:pt x="14194" y="7965"/>
                </a:cubicBezTo>
                <a:cubicBezTo>
                  <a:pt x="14390" y="10301"/>
                  <a:pt x="17861" y="9673"/>
                  <a:pt x="19260" y="10227"/>
                </a:cubicBezTo>
                <a:cubicBezTo>
                  <a:pt x="19766" y="10428"/>
                  <a:pt x="21231" y="11033"/>
                  <a:pt x="21376" y="11673"/>
                </a:cubicBezTo>
                <a:cubicBezTo>
                  <a:pt x="21570" y="12535"/>
                  <a:pt x="20193" y="13225"/>
                  <a:pt x="19575" y="13518"/>
                </a:cubicBezTo>
                <a:cubicBezTo>
                  <a:pt x="20100" y="13794"/>
                  <a:pt x="21600" y="14815"/>
                  <a:pt x="21175" y="15661"/>
                </a:cubicBezTo>
                <a:cubicBezTo>
                  <a:pt x="20946" y="16116"/>
                  <a:pt x="20069" y="16279"/>
                  <a:pt x="19912" y="16721"/>
                </a:cubicBezTo>
                <a:cubicBezTo>
                  <a:pt x="19755" y="17170"/>
                  <a:pt x="20477" y="17215"/>
                  <a:pt x="20793" y="17467"/>
                </a:cubicBezTo>
                <a:cubicBezTo>
                  <a:pt x="21207" y="17798"/>
                  <a:pt x="21392" y="18222"/>
                  <a:pt x="21094" y="18674"/>
                </a:cubicBezTo>
                <a:cubicBezTo>
                  <a:pt x="20996" y="18822"/>
                  <a:pt x="20711" y="18995"/>
                  <a:pt x="20448" y="19175"/>
                </a:cubicBezTo>
                <a:cubicBezTo>
                  <a:pt x="20191" y="19349"/>
                  <a:pt x="19956" y="19529"/>
                  <a:pt x="19937" y="19697"/>
                </a:cubicBezTo>
                <a:cubicBezTo>
                  <a:pt x="19902" y="20016"/>
                  <a:pt x="20352" y="20019"/>
                  <a:pt x="20495" y="20232"/>
                </a:cubicBezTo>
                <a:cubicBezTo>
                  <a:pt x="21389" y="21561"/>
                  <a:pt x="18668" y="21213"/>
                  <a:pt x="18243" y="21207"/>
                </a:cubicBezTo>
                <a:cubicBezTo>
                  <a:pt x="15548" y="21174"/>
                  <a:pt x="12492" y="21415"/>
                  <a:pt x="9278" y="20028"/>
                </a:cubicBezTo>
                <a:cubicBezTo>
                  <a:pt x="6757" y="18941"/>
                  <a:pt x="4040" y="19440"/>
                  <a:pt x="1192" y="19163"/>
                </a:cubicBezTo>
              </a:path>
            </a:pathLst>
          </a:custGeom>
          <a:ln w="38100">
            <a:solidFill>
              <a:schemeClr val="tx1">
                <a:lumMod val="75000"/>
                <a:lumOff val="25000"/>
              </a:schemeClr>
            </a:solidFill>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26" name="Shape 109"/>
          <p:cNvSpPr/>
          <p:nvPr/>
        </p:nvSpPr>
        <p:spPr>
          <a:xfrm>
            <a:off x="6436426" y="4805896"/>
            <a:ext cx="642784" cy="612126"/>
          </a:xfrm>
          <a:custGeom>
            <a:avLst/>
            <a:gdLst/>
            <a:ahLst/>
            <a:cxnLst>
              <a:cxn ang="0">
                <a:pos x="wd2" y="hd2"/>
              </a:cxn>
              <a:cxn ang="5400000">
                <a:pos x="wd2" y="hd2"/>
              </a:cxn>
              <a:cxn ang="10800000">
                <a:pos x="wd2" y="hd2"/>
              </a:cxn>
              <a:cxn ang="16200000">
                <a:pos x="wd2" y="hd2"/>
              </a:cxn>
            </a:cxnLst>
            <a:rect l="0" t="0" r="r" b="b"/>
            <a:pathLst>
              <a:path w="21394" h="21252" extrusionOk="0">
                <a:moveTo>
                  <a:pt x="0" y="11486"/>
                </a:moveTo>
                <a:cubicBezTo>
                  <a:pt x="6297" y="11810"/>
                  <a:pt x="8452" y="9094"/>
                  <a:pt x="10432" y="6445"/>
                </a:cubicBezTo>
                <a:cubicBezTo>
                  <a:pt x="11413" y="5133"/>
                  <a:pt x="12361" y="62"/>
                  <a:pt x="14424" y="1"/>
                </a:cubicBezTo>
                <a:cubicBezTo>
                  <a:pt x="15769" y="-39"/>
                  <a:pt x="16223" y="2237"/>
                  <a:pt x="16082" y="3272"/>
                </a:cubicBezTo>
                <a:cubicBezTo>
                  <a:pt x="15861" y="4889"/>
                  <a:pt x="14041" y="6135"/>
                  <a:pt x="14194" y="7965"/>
                </a:cubicBezTo>
                <a:cubicBezTo>
                  <a:pt x="14390" y="10301"/>
                  <a:pt x="17861" y="9673"/>
                  <a:pt x="19260" y="10227"/>
                </a:cubicBezTo>
                <a:cubicBezTo>
                  <a:pt x="19766" y="10428"/>
                  <a:pt x="21231" y="11033"/>
                  <a:pt x="21376" y="11673"/>
                </a:cubicBezTo>
                <a:cubicBezTo>
                  <a:pt x="21570" y="12535"/>
                  <a:pt x="20193" y="13225"/>
                  <a:pt x="19575" y="13518"/>
                </a:cubicBezTo>
                <a:cubicBezTo>
                  <a:pt x="20100" y="13794"/>
                  <a:pt x="21600" y="14815"/>
                  <a:pt x="21175" y="15661"/>
                </a:cubicBezTo>
                <a:cubicBezTo>
                  <a:pt x="20946" y="16116"/>
                  <a:pt x="20069" y="16279"/>
                  <a:pt x="19912" y="16721"/>
                </a:cubicBezTo>
                <a:cubicBezTo>
                  <a:pt x="19755" y="17170"/>
                  <a:pt x="20477" y="17215"/>
                  <a:pt x="20793" y="17467"/>
                </a:cubicBezTo>
                <a:cubicBezTo>
                  <a:pt x="21207" y="17798"/>
                  <a:pt x="21392" y="18222"/>
                  <a:pt x="21094" y="18674"/>
                </a:cubicBezTo>
                <a:cubicBezTo>
                  <a:pt x="20996" y="18822"/>
                  <a:pt x="20711" y="18995"/>
                  <a:pt x="20448" y="19175"/>
                </a:cubicBezTo>
                <a:cubicBezTo>
                  <a:pt x="20191" y="19349"/>
                  <a:pt x="19956" y="19529"/>
                  <a:pt x="19937" y="19697"/>
                </a:cubicBezTo>
                <a:cubicBezTo>
                  <a:pt x="19902" y="20016"/>
                  <a:pt x="20352" y="20019"/>
                  <a:pt x="20495" y="20232"/>
                </a:cubicBezTo>
                <a:cubicBezTo>
                  <a:pt x="21389" y="21561"/>
                  <a:pt x="18668" y="21213"/>
                  <a:pt x="18243" y="21207"/>
                </a:cubicBezTo>
                <a:cubicBezTo>
                  <a:pt x="15548" y="21174"/>
                  <a:pt x="12492" y="21415"/>
                  <a:pt x="9278" y="20028"/>
                </a:cubicBezTo>
                <a:cubicBezTo>
                  <a:pt x="6757" y="18941"/>
                  <a:pt x="4040" y="19440"/>
                  <a:pt x="1192" y="19163"/>
                </a:cubicBezTo>
              </a:path>
            </a:pathLst>
          </a:custGeom>
          <a:ln w="38100">
            <a:solidFill>
              <a:schemeClr val="tx1">
                <a:lumMod val="75000"/>
                <a:lumOff val="25000"/>
              </a:schemeClr>
            </a:solidFill>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27" name="文本框 26"/>
          <p:cNvSpPr txBox="1"/>
          <p:nvPr/>
        </p:nvSpPr>
        <p:spPr>
          <a:xfrm>
            <a:off x="7286318" y="2102280"/>
            <a:ext cx="3284146" cy="707886"/>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a:t>
            </a:r>
            <a:r>
              <a:rPr lang="zh-CN" altLang="en-US"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28" name="文本框 27"/>
          <p:cNvSpPr txBox="1"/>
          <p:nvPr/>
        </p:nvSpPr>
        <p:spPr>
          <a:xfrm>
            <a:off x="7286318" y="3421389"/>
            <a:ext cx="3284146" cy="707886"/>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a:t>
            </a:r>
            <a:r>
              <a:rPr lang="zh-CN" altLang="en-US"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29" name="文本框 28"/>
          <p:cNvSpPr txBox="1"/>
          <p:nvPr/>
        </p:nvSpPr>
        <p:spPr>
          <a:xfrm>
            <a:off x="7286318" y="4705349"/>
            <a:ext cx="3284146" cy="707886"/>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a:t>
            </a:r>
            <a:r>
              <a:rPr lang="zh-CN" altLang="en-US"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extLst>
      <p:ext uri="{BB962C8B-B14F-4D97-AF65-F5344CB8AC3E}">
        <p14:creationId xmlns:p14="http://schemas.microsoft.com/office/powerpoint/2010/main" val="3564374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grpSp>
        <p:nvGrpSpPr>
          <p:cNvPr id="24" name="Group 44"/>
          <p:cNvGrpSpPr/>
          <p:nvPr/>
        </p:nvGrpSpPr>
        <p:grpSpPr>
          <a:xfrm>
            <a:off x="1293507" y="1737360"/>
            <a:ext cx="657509" cy="738492"/>
            <a:chOff x="0" y="0"/>
            <a:chExt cx="807366" cy="906807"/>
          </a:xfrm>
        </p:grpSpPr>
        <p:sp>
          <p:nvSpPr>
            <p:cNvPr id="25" name="Shape 42"/>
            <p:cNvSpPr/>
            <p:nvPr/>
          </p:nvSpPr>
          <p:spPr>
            <a:xfrm>
              <a:off x="-1" y="101600"/>
              <a:ext cx="792823" cy="805208"/>
            </a:xfrm>
            <a:custGeom>
              <a:avLst/>
              <a:gdLst/>
              <a:ahLst/>
              <a:cxnLst>
                <a:cxn ang="0">
                  <a:pos x="wd2" y="hd2"/>
                </a:cxn>
                <a:cxn ang="5400000">
                  <a:pos x="wd2" y="hd2"/>
                </a:cxn>
                <a:cxn ang="10800000">
                  <a:pos x="wd2" y="hd2"/>
                </a:cxn>
                <a:cxn ang="16200000">
                  <a:pos x="wd2" y="hd2"/>
                </a:cxn>
              </a:cxnLst>
              <a:rect l="0" t="0" r="r" b="b"/>
              <a:pathLst>
                <a:path w="19846" h="19829" extrusionOk="0">
                  <a:moveTo>
                    <a:pt x="13770" y="824"/>
                  </a:moveTo>
                  <a:cubicBezTo>
                    <a:pt x="8089" y="-376"/>
                    <a:pt x="1804" y="-1265"/>
                    <a:pt x="353" y="5681"/>
                  </a:cubicBezTo>
                  <a:cubicBezTo>
                    <a:pt x="-441" y="9482"/>
                    <a:pt x="-115" y="16268"/>
                    <a:pt x="3660" y="18583"/>
                  </a:cubicBezTo>
                  <a:cubicBezTo>
                    <a:pt x="6516" y="20335"/>
                    <a:pt x="12966" y="20052"/>
                    <a:pt x="15977" y="18892"/>
                  </a:cubicBezTo>
                  <a:cubicBezTo>
                    <a:pt x="21159" y="16897"/>
                    <a:pt x="19879" y="11191"/>
                    <a:pt x="19174" y="6766"/>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27" name="Shape 43"/>
            <p:cNvSpPr/>
            <p:nvPr/>
          </p:nvSpPr>
          <p:spPr>
            <a:xfrm>
              <a:off x="165100" y="-1"/>
              <a:ext cx="642267" cy="718972"/>
            </a:xfrm>
            <a:custGeom>
              <a:avLst/>
              <a:gdLst/>
              <a:ahLst/>
              <a:cxnLst>
                <a:cxn ang="0">
                  <a:pos x="wd2" y="hd2"/>
                </a:cxn>
                <a:cxn ang="5400000">
                  <a:pos x="wd2" y="hd2"/>
                </a:cxn>
                <a:cxn ang="10800000">
                  <a:pos x="wd2" y="hd2"/>
                </a:cxn>
                <a:cxn ang="16200000">
                  <a:pos x="wd2" y="hd2"/>
                </a:cxn>
              </a:cxnLst>
              <a:rect l="0" t="0" r="r" b="b"/>
              <a:pathLst>
                <a:path w="21521" h="21116" extrusionOk="0">
                  <a:moveTo>
                    <a:pt x="21521" y="13"/>
                  </a:moveTo>
                  <a:cubicBezTo>
                    <a:pt x="21600" y="-484"/>
                    <a:pt x="8558" y="13479"/>
                    <a:pt x="8933" y="13772"/>
                  </a:cubicBezTo>
                  <a:cubicBezTo>
                    <a:pt x="6785" y="12126"/>
                    <a:pt x="2898" y="10471"/>
                    <a:pt x="0" y="10120"/>
                  </a:cubicBezTo>
                  <a:cubicBezTo>
                    <a:pt x="1254" y="12620"/>
                    <a:pt x="2166" y="14279"/>
                    <a:pt x="4430" y="16128"/>
                  </a:cubicBezTo>
                  <a:cubicBezTo>
                    <a:pt x="4883" y="16498"/>
                    <a:pt x="10336" y="20581"/>
                    <a:pt x="9763" y="21116"/>
                  </a:cubicBezTo>
                  <a:cubicBezTo>
                    <a:pt x="14957" y="16270"/>
                    <a:pt x="20402" y="7017"/>
                    <a:pt x="21521" y="13"/>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grpSp>
      <p:grpSp>
        <p:nvGrpSpPr>
          <p:cNvPr id="28" name="Group 44"/>
          <p:cNvGrpSpPr/>
          <p:nvPr/>
        </p:nvGrpSpPr>
        <p:grpSpPr>
          <a:xfrm>
            <a:off x="1278963" y="3089168"/>
            <a:ext cx="657509" cy="738492"/>
            <a:chOff x="0" y="0"/>
            <a:chExt cx="807366" cy="906807"/>
          </a:xfrm>
        </p:grpSpPr>
        <p:sp>
          <p:nvSpPr>
            <p:cNvPr id="29" name="Shape 42"/>
            <p:cNvSpPr/>
            <p:nvPr/>
          </p:nvSpPr>
          <p:spPr>
            <a:xfrm>
              <a:off x="-1" y="101600"/>
              <a:ext cx="792823" cy="805208"/>
            </a:xfrm>
            <a:custGeom>
              <a:avLst/>
              <a:gdLst/>
              <a:ahLst/>
              <a:cxnLst>
                <a:cxn ang="0">
                  <a:pos x="wd2" y="hd2"/>
                </a:cxn>
                <a:cxn ang="5400000">
                  <a:pos x="wd2" y="hd2"/>
                </a:cxn>
                <a:cxn ang="10800000">
                  <a:pos x="wd2" y="hd2"/>
                </a:cxn>
                <a:cxn ang="16200000">
                  <a:pos x="wd2" y="hd2"/>
                </a:cxn>
              </a:cxnLst>
              <a:rect l="0" t="0" r="r" b="b"/>
              <a:pathLst>
                <a:path w="19846" h="19829" extrusionOk="0">
                  <a:moveTo>
                    <a:pt x="13770" y="824"/>
                  </a:moveTo>
                  <a:cubicBezTo>
                    <a:pt x="8089" y="-376"/>
                    <a:pt x="1804" y="-1265"/>
                    <a:pt x="353" y="5681"/>
                  </a:cubicBezTo>
                  <a:cubicBezTo>
                    <a:pt x="-441" y="9482"/>
                    <a:pt x="-115" y="16268"/>
                    <a:pt x="3660" y="18583"/>
                  </a:cubicBezTo>
                  <a:cubicBezTo>
                    <a:pt x="6516" y="20335"/>
                    <a:pt x="12966" y="20052"/>
                    <a:pt x="15977" y="18892"/>
                  </a:cubicBezTo>
                  <a:cubicBezTo>
                    <a:pt x="21159" y="16897"/>
                    <a:pt x="19879" y="11191"/>
                    <a:pt x="19174" y="6766"/>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30" name="Shape 43"/>
            <p:cNvSpPr/>
            <p:nvPr/>
          </p:nvSpPr>
          <p:spPr>
            <a:xfrm>
              <a:off x="165100" y="-1"/>
              <a:ext cx="642267" cy="718972"/>
            </a:xfrm>
            <a:custGeom>
              <a:avLst/>
              <a:gdLst/>
              <a:ahLst/>
              <a:cxnLst>
                <a:cxn ang="0">
                  <a:pos x="wd2" y="hd2"/>
                </a:cxn>
                <a:cxn ang="5400000">
                  <a:pos x="wd2" y="hd2"/>
                </a:cxn>
                <a:cxn ang="10800000">
                  <a:pos x="wd2" y="hd2"/>
                </a:cxn>
                <a:cxn ang="16200000">
                  <a:pos x="wd2" y="hd2"/>
                </a:cxn>
              </a:cxnLst>
              <a:rect l="0" t="0" r="r" b="b"/>
              <a:pathLst>
                <a:path w="21521" h="21116" extrusionOk="0">
                  <a:moveTo>
                    <a:pt x="21521" y="13"/>
                  </a:moveTo>
                  <a:cubicBezTo>
                    <a:pt x="21600" y="-484"/>
                    <a:pt x="8558" y="13479"/>
                    <a:pt x="8933" y="13772"/>
                  </a:cubicBezTo>
                  <a:cubicBezTo>
                    <a:pt x="6785" y="12126"/>
                    <a:pt x="2898" y="10471"/>
                    <a:pt x="0" y="10120"/>
                  </a:cubicBezTo>
                  <a:cubicBezTo>
                    <a:pt x="1254" y="12620"/>
                    <a:pt x="2166" y="14279"/>
                    <a:pt x="4430" y="16128"/>
                  </a:cubicBezTo>
                  <a:cubicBezTo>
                    <a:pt x="4883" y="16498"/>
                    <a:pt x="10336" y="20581"/>
                    <a:pt x="9763" y="21116"/>
                  </a:cubicBezTo>
                  <a:cubicBezTo>
                    <a:pt x="14957" y="16270"/>
                    <a:pt x="20402" y="7017"/>
                    <a:pt x="21521" y="13"/>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grpSp>
      <p:grpSp>
        <p:nvGrpSpPr>
          <p:cNvPr id="31" name="Group 44"/>
          <p:cNvGrpSpPr/>
          <p:nvPr/>
        </p:nvGrpSpPr>
        <p:grpSpPr>
          <a:xfrm>
            <a:off x="1264419" y="4440976"/>
            <a:ext cx="657509" cy="738492"/>
            <a:chOff x="0" y="0"/>
            <a:chExt cx="807366" cy="906807"/>
          </a:xfrm>
        </p:grpSpPr>
        <p:sp>
          <p:nvSpPr>
            <p:cNvPr id="32" name="Shape 42"/>
            <p:cNvSpPr/>
            <p:nvPr/>
          </p:nvSpPr>
          <p:spPr>
            <a:xfrm>
              <a:off x="-1" y="101600"/>
              <a:ext cx="792823" cy="805208"/>
            </a:xfrm>
            <a:custGeom>
              <a:avLst/>
              <a:gdLst/>
              <a:ahLst/>
              <a:cxnLst>
                <a:cxn ang="0">
                  <a:pos x="wd2" y="hd2"/>
                </a:cxn>
                <a:cxn ang="5400000">
                  <a:pos x="wd2" y="hd2"/>
                </a:cxn>
                <a:cxn ang="10800000">
                  <a:pos x="wd2" y="hd2"/>
                </a:cxn>
                <a:cxn ang="16200000">
                  <a:pos x="wd2" y="hd2"/>
                </a:cxn>
              </a:cxnLst>
              <a:rect l="0" t="0" r="r" b="b"/>
              <a:pathLst>
                <a:path w="19846" h="19829" extrusionOk="0">
                  <a:moveTo>
                    <a:pt x="13770" y="824"/>
                  </a:moveTo>
                  <a:cubicBezTo>
                    <a:pt x="8089" y="-376"/>
                    <a:pt x="1804" y="-1265"/>
                    <a:pt x="353" y="5681"/>
                  </a:cubicBezTo>
                  <a:cubicBezTo>
                    <a:pt x="-441" y="9482"/>
                    <a:pt x="-115" y="16268"/>
                    <a:pt x="3660" y="18583"/>
                  </a:cubicBezTo>
                  <a:cubicBezTo>
                    <a:pt x="6516" y="20335"/>
                    <a:pt x="12966" y="20052"/>
                    <a:pt x="15977" y="18892"/>
                  </a:cubicBezTo>
                  <a:cubicBezTo>
                    <a:pt x="21159" y="16897"/>
                    <a:pt x="19879" y="11191"/>
                    <a:pt x="19174" y="6766"/>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33" name="Shape 43"/>
            <p:cNvSpPr/>
            <p:nvPr/>
          </p:nvSpPr>
          <p:spPr>
            <a:xfrm>
              <a:off x="165100" y="-1"/>
              <a:ext cx="642267" cy="718972"/>
            </a:xfrm>
            <a:custGeom>
              <a:avLst/>
              <a:gdLst/>
              <a:ahLst/>
              <a:cxnLst>
                <a:cxn ang="0">
                  <a:pos x="wd2" y="hd2"/>
                </a:cxn>
                <a:cxn ang="5400000">
                  <a:pos x="wd2" y="hd2"/>
                </a:cxn>
                <a:cxn ang="10800000">
                  <a:pos x="wd2" y="hd2"/>
                </a:cxn>
                <a:cxn ang="16200000">
                  <a:pos x="wd2" y="hd2"/>
                </a:cxn>
              </a:cxnLst>
              <a:rect l="0" t="0" r="r" b="b"/>
              <a:pathLst>
                <a:path w="21521" h="21116" extrusionOk="0">
                  <a:moveTo>
                    <a:pt x="21521" y="13"/>
                  </a:moveTo>
                  <a:cubicBezTo>
                    <a:pt x="21600" y="-484"/>
                    <a:pt x="8558" y="13479"/>
                    <a:pt x="8933" y="13772"/>
                  </a:cubicBezTo>
                  <a:cubicBezTo>
                    <a:pt x="6785" y="12126"/>
                    <a:pt x="2898" y="10471"/>
                    <a:pt x="0" y="10120"/>
                  </a:cubicBezTo>
                  <a:cubicBezTo>
                    <a:pt x="1254" y="12620"/>
                    <a:pt x="2166" y="14279"/>
                    <a:pt x="4430" y="16128"/>
                  </a:cubicBezTo>
                  <a:cubicBezTo>
                    <a:pt x="4883" y="16498"/>
                    <a:pt x="10336" y="20581"/>
                    <a:pt x="9763" y="21116"/>
                  </a:cubicBezTo>
                  <a:cubicBezTo>
                    <a:pt x="14957" y="16270"/>
                    <a:pt x="20402" y="7017"/>
                    <a:pt x="21521" y="13"/>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grpSp>
      <p:grpSp>
        <p:nvGrpSpPr>
          <p:cNvPr id="2" name="组合 1"/>
          <p:cNvGrpSpPr/>
          <p:nvPr/>
        </p:nvGrpSpPr>
        <p:grpSpPr>
          <a:xfrm rot="19800147">
            <a:off x="7210621" y="2223728"/>
            <a:ext cx="3479436" cy="2552112"/>
            <a:chOff x="6579684" y="1851050"/>
            <a:chExt cx="4331265" cy="3176915"/>
          </a:xfrm>
        </p:grpSpPr>
        <p:grpSp>
          <p:nvGrpSpPr>
            <p:cNvPr id="34" name="Group 55"/>
            <p:cNvGrpSpPr/>
            <p:nvPr/>
          </p:nvGrpSpPr>
          <p:grpSpPr>
            <a:xfrm rot="2273417">
              <a:off x="7686162" y="1851050"/>
              <a:ext cx="3224787" cy="3176915"/>
              <a:chOff x="0" y="0"/>
              <a:chExt cx="1149595" cy="1132530"/>
            </a:xfrm>
          </p:grpSpPr>
          <p:sp>
            <p:nvSpPr>
              <p:cNvPr id="35" name="Shape 50"/>
              <p:cNvSpPr/>
              <p:nvPr/>
            </p:nvSpPr>
            <p:spPr>
              <a:xfrm>
                <a:off x="495300" y="419100"/>
                <a:ext cx="288999" cy="341770"/>
              </a:xfrm>
              <a:custGeom>
                <a:avLst/>
                <a:gdLst/>
                <a:ahLst/>
                <a:cxnLst>
                  <a:cxn ang="0">
                    <a:pos x="wd2" y="hd2"/>
                  </a:cxn>
                  <a:cxn ang="5400000">
                    <a:pos x="wd2" y="hd2"/>
                  </a:cxn>
                  <a:cxn ang="10800000">
                    <a:pos x="wd2" y="hd2"/>
                  </a:cxn>
                  <a:cxn ang="16200000">
                    <a:pos x="wd2" y="hd2"/>
                  </a:cxn>
                </a:cxnLst>
                <a:rect l="0" t="0" r="r" b="b"/>
                <a:pathLst>
                  <a:path w="20587" h="20953" extrusionOk="0">
                    <a:moveTo>
                      <a:pt x="310" y="19339"/>
                    </a:moveTo>
                    <a:cubicBezTo>
                      <a:pt x="1970" y="21600"/>
                      <a:pt x="8627" y="20962"/>
                      <a:pt x="10626" y="20516"/>
                    </a:cubicBezTo>
                    <a:cubicBezTo>
                      <a:pt x="14392" y="19676"/>
                      <a:pt x="17603" y="17645"/>
                      <a:pt x="19255" y="14542"/>
                    </a:cubicBezTo>
                    <a:cubicBezTo>
                      <a:pt x="21291" y="10718"/>
                      <a:pt x="21600" y="1795"/>
                      <a:pt x="15756" y="0"/>
                    </a:cubicBezTo>
                    <a:cubicBezTo>
                      <a:pt x="14569" y="3871"/>
                      <a:pt x="15031" y="8421"/>
                      <a:pt x="12815" y="11999"/>
                    </a:cubicBezTo>
                    <a:cubicBezTo>
                      <a:pt x="10327" y="16013"/>
                      <a:pt x="4821" y="17658"/>
                      <a:pt x="0" y="18694"/>
                    </a:cubicBezTo>
                    <a:cubicBezTo>
                      <a:pt x="63" y="18932"/>
                      <a:pt x="168" y="19146"/>
                      <a:pt x="310" y="19339"/>
                    </a:cubicBezTo>
                    <a:close/>
                  </a:path>
                </a:pathLst>
              </a:custGeom>
              <a:solidFill>
                <a:srgbClr val="E7E4EA"/>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grpSp>
            <p:nvGrpSpPr>
              <p:cNvPr id="36" name="Group 54"/>
              <p:cNvGrpSpPr/>
              <p:nvPr/>
            </p:nvGrpSpPr>
            <p:grpSpPr>
              <a:xfrm>
                <a:off x="-1" y="0"/>
                <a:ext cx="1149597" cy="1132531"/>
                <a:chOff x="0" y="0"/>
                <a:chExt cx="1149595" cy="1132530"/>
              </a:xfrm>
            </p:grpSpPr>
            <p:sp>
              <p:nvSpPr>
                <p:cNvPr id="37" name="Shape 51"/>
                <p:cNvSpPr/>
                <p:nvPr/>
              </p:nvSpPr>
              <p:spPr>
                <a:xfrm>
                  <a:off x="0" y="0"/>
                  <a:ext cx="1149596" cy="1132531"/>
                </a:xfrm>
                <a:custGeom>
                  <a:avLst/>
                  <a:gdLst/>
                  <a:ahLst/>
                  <a:cxnLst>
                    <a:cxn ang="0">
                      <a:pos x="wd2" y="hd2"/>
                    </a:cxn>
                    <a:cxn ang="5400000">
                      <a:pos x="wd2" y="hd2"/>
                    </a:cxn>
                    <a:cxn ang="10800000">
                      <a:pos x="wd2" y="hd2"/>
                    </a:cxn>
                    <a:cxn ang="16200000">
                      <a:pos x="wd2" y="hd2"/>
                    </a:cxn>
                  </a:cxnLst>
                  <a:rect l="0" t="0" r="r" b="b"/>
                  <a:pathLst>
                    <a:path w="18835" h="18188" extrusionOk="0">
                      <a:moveTo>
                        <a:pt x="5118" y="17138"/>
                      </a:moveTo>
                      <a:cubicBezTo>
                        <a:pt x="9702" y="19314"/>
                        <a:pt x="15760" y="18135"/>
                        <a:pt x="17999" y="13346"/>
                      </a:cubicBezTo>
                      <a:cubicBezTo>
                        <a:pt x="21410" y="6050"/>
                        <a:pt x="13777" y="-2286"/>
                        <a:pt x="5944" y="578"/>
                      </a:cubicBezTo>
                      <a:cubicBezTo>
                        <a:pt x="2990" y="1657"/>
                        <a:pt x="197" y="6129"/>
                        <a:pt x="12" y="9065"/>
                      </a:cubicBezTo>
                      <a:cubicBezTo>
                        <a:pt x="-190" y="12266"/>
                        <a:pt x="2170" y="15739"/>
                        <a:pt x="5118" y="17138"/>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38" name="Shape 52"/>
                <p:cNvSpPr/>
                <p:nvPr/>
              </p:nvSpPr>
              <p:spPr>
                <a:xfrm>
                  <a:off x="190500" y="177800"/>
                  <a:ext cx="789686" cy="777962"/>
                </a:xfrm>
                <a:custGeom>
                  <a:avLst/>
                  <a:gdLst/>
                  <a:ahLst/>
                  <a:cxnLst>
                    <a:cxn ang="0">
                      <a:pos x="wd2" y="hd2"/>
                    </a:cxn>
                    <a:cxn ang="5400000">
                      <a:pos x="wd2" y="hd2"/>
                    </a:cxn>
                    <a:cxn ang="10800000">
                      <a:pos x="wd2" y="hd2"/>
                    </a:cxn>
                    <a:cxn ang="16200000">
                      <a:pos x="wd2" y="hd2"/>
                    </a:cxn>
                  </a:cxnLst>
                  <a:rect l="0" t="0" r="r" b="b"/>
                  <a:pathLst>
                    <a:path w="18835" h="18188" extrusionOk="0">
                      <a:moveTo>
                        <a:pt x="5118" y="17138"/>
                      </a:moveTo>
                      <a:cubicBezTo>
                        <a:pt x="9703" y="19314"/>
                        <a:pt x="15760" y="18135"/>
                        <a:pt x="18000" y="13346"/>
                      </a:cubicBezTo>
                      <a:cubicBezTo>
                        <a:pt x="21411" y="6050"/>
                        <a:pt x="13778" y="-2286"/>
                        <a:pt x="5945" y="577"/>
                      </a:cubicBezTo>
                      <a:cubicBezTo>
                        <a:pt x="2991" y="1657"/>
                        <a:pt x="198" y="6129"/>
                        <a:pt x="12" y="9065"/>
                      </a:cubicBezTo>
                      <a:cubicBezTo>
                        <a:pt x="-189" y="12266"/>
                        <a:pt x="2171" y="15739"/>
                        <a:pt x="5118" y="17138"/>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39" name="Shape 53"/>
                <p:cNvSpPr/>
                <p:nvPr/>
              </p:nvSpPr>
              <p:spPr>
                <a:xfrm>
                  <a:off x="381000" y="368300"/>
                  <a:ext cx="396756" cy="390866"/>
                </a:xfrm>
                <a:custGeom>
                  <a:avLst/>
                  <a:gdLst/>
                  <a:ahLst/>
                  <a:cxnLst>
                    <a:cxn ang="0">
                      <a:pos x="wd2" y="hd2"/>
                    </a:cxn>
                    <a:cxn ang="5400000">
                      <a:pos x="wd2" y="hd2"/>
                    </a:cxn>
                    <a:cxn ang="10800000">
                      <a:pos x="wd2" y="hd2"/>
                    </a:cxn>
                    <a:cxn ang="16200000">
                      <a:pos x="wd2" y="hd2"/>
                    </a:cxn>
                  </a:cxnLst>
                  <a:rect l="0" t="0" r="r" b="b"/>
                  <a:pathLst>
                    <a:path w="18835" h="18188" extrusionOk="0">
                      <a:moveTo>
                        <a:pt x="5118" y="17138"/>
                      </a:moveTo>
                      <a:cubicBezTo>
                        <a:pt x="9702" y="19314"/>
                        <a:pt x="15760" y="18135"/>
                        <a:pt x="17999" y="13346"/>
                      </a:cubicBezTo>
                      <a:cubicBezTo>
                        <a:pt x="21410" y="6050"/>
                        <a:pt x="13777" y="-2286"/>
                        <a:pt x="5944" y="578"/>
                      </a:cubicBezTo>
                      <a:cubicBezTo>
                        <a:pt x="2991" y="1657"/>
                        <a:pt x="197" y="6129"/>
                        <a:pt x="12" y="9065"/>
                      </a:cubicBezTo>
                      <a:cubicBezTo>
                        <a:pt x="-190" y="12266"/>
                        <a:pt x="2170" y="15739"/>
                        <a:pt x="5118" y="17138"/>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grpSp>
        </p:grpSp>
        <p:grpSp>
          <p:nvGrpSpPr>
            <p:cNvPr id="40" name="Group 58"/>
            <p:cNvGrpSpPr/>
            <p:nvPr/>
          </p:nvGrpSpPr>
          <p:grpSpPr>
            <a:xfrm rot="2273417">
              <a:off x="6579684" y="2485046"/>
              <a:ext cx="2252925" cy="2330728"/>
              <a:chOff x="0" y="0"/>
              <a:chExt cx="803139" cy="830875"/>
            </a:xfrm>
          </p:grpSpPr>
          <p:sp>
            <p:nvSpPr>
              <p:cNvPr id="41" name="Shape 56"/>
              <p:cNvSpPr/>
              <p:nvPr/>
            </p:nvSpPr>
            <p:spPr>
              <a:xfrm>
                <a:off x="0" y="431800"/>
                <a:ext cx="377118" cy="399076"/>
              </a:xfrm>
              <a:custGeom>
                <a:avLst/>
                <a:gdLst/>
                <a:ahLst/>
                <a:cxnLst>
                  <a:cxn ang="0">
                    <a:pos x="wd2" y="hd2"/>
                  </a:cxn>
                  <a:cxn ang="5400000">
                    <a:pos x="wd2" y="hd2"/>
                  </a:cxn>
                  <a:cxn ang="10800000">
                    <a:pos x="wd2" y="hd2"/>
                  </a:cxn>
                  <a:cxn ang="16200000">
                    <a:pos x="wd2" y="hd2"/>
                  </a:cxn>
                </a:cxnLst>
                <a:rect l="0" t="0" r="r" b="b"/>
                <a:pathLst>
                  <a:path w="21600" h="21600" extrusionOk="0">
                    <a:moveTo>
                      <a:pt x="9127" y="12126"/>
                    </a:moveTo>
                    <a:lnTo>
                      <a:pt x="0" y="9668"/>
                    </a:lnTo>
                    <a:lnTo>
                      <a:pt x="12334" y="0"/>
                    </a:lnTo>
                    <a:lnTo>
                      <a:pt x="19930" y="2881"/>
                    </a:lnTo>
                    <a:lnTo>
                      <a:pt x="21600" y="12126"/>
                    </a:lnTo>
                    <a:lnTo>
                      <a:pt x="10800" y="21600"/>
                    </a:lnTo>
                    <a:cubicBezTo>
                      <a:pt x="10800" y="21600"/>
                      <a:pt x="9127" y="12126"/>
                      <a:pt x="9127" y="12126"/>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42" name="Shape 57"/>
              <p:cNvSpPr/>
              <p:nvPr/>
            </p:nvSpPr>
            <p:spPr>
              <a:xfrm>
                <a:off x="165100" y="0"/>
                <a:ext cx="638040" cy="66196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0"/>
                      <a:pt x="4432" y="18069"/>
                      <a:pt x="0" y="21600"/>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grpSp>
      </p:grpSp>
      <p:sp>
        <p:nvSpPr>
          <p:cNvPr id="43" name="文本框 42"/>
          <p:cNvSpPr txBox="1"/>
          <p:nvPr/>
        </p:nvSpPr>
        <p:spPr>
          <a:xfrm>
            <a:off x="2221316" y="1794034"/>
            <a:ext cx="4115476" cy="707886"/>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请在这里输入文字请在这里输入文字请在这里输入文字请在这里输入</a:t>
            </a:r>
            <a:r>
              <a:rPr lang="zh-CN" altLang="en-US"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44" name="文本框 43"/>
          <p:cNvSpPr txBox="1"/>
          <p:nvPr/>
        </p:nvSpPr>
        <p:spPr>
          <a:xfrm>
            <a:off x="2227206" y="3119775"/>
            <a:ext cx="4115476" cy="707886"/>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请在这里输入文字请在这里输入文字请在这里输入文字请在这里输入</a:t>
            </a:r>
            <a:r>
              <a:rPr lang="zh-CN" altLang="en-US"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45" name="文本框 44"/>
          <p:cNvSpPr txBox="1"/>
          <p:nvPr/>
        </p:nvSpPr>
        <p:spPr>
          <a:xfrm>
            <a:off x="2221316" y="4440279"/>
            <a:ext cx="4115476" cy="707886"/>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请在这里输入文字请在这里输入文字请在这里输入文字请在这里输入</a:t>
            </a:r>
            <a:r>
              <a:rPr lang="zh-CN" altLang="en-US"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extLst>
      <p:ext uri="{BB962C8B-B14F-4D97-AF65-F5344CB8AC3E}">
        <p14:creationId xmlns:p14="http://schemas.microsoft.com/office/powerpoint/2010/main" val="2432436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42" presetClass="entr" presetSubtype="0" fill="hold" nodeType="withEffect">
                                  <p:stCondLst>
                                    <p:cond delay="30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anim calcmode="lin" valueType="num">
                                      <p:cBhvr>
                                        <p:cTn id="11" dur="500" fill="hold"/>
                                        <p:tgtEl>
                                          <p:spTgt spid="24"/>
                                        </p:tgtEl>
                                        <p:attrNameLst>
                                          <p:attrName>ppt_x</p:attrName>
                                        </p:attrNameLst>
                                      </p:cBhvr>
                                      <p:tavLst>
                                        <p:tav tm="0">
                                          <p:val>
                                            <p:strVal val="#ppt_x"/>
                                          </p:val>
                                        </p:tav>
                                        <p:tav tm="100000">
                                          <p:val>
                                            <p:strVal val="#ppt_x"/>
                                          </p:val>
                                        </p:tav>
                                      </p:tavLst>
                                    </p:anim>
                                    <p:anim calcmode="lin" valueType="num">
                                      <p:cBhvr>
                                        <p:cTn id="12" dur="500" fill="hold"/>
                                        <p:tgtEl>
                                          <p:spTgt spid="24"/>
                                        </p:tgtEl>
                                        <p:attrNameLst>
                                          <p:attrName>ppt_y</p:attrName>
                                        </p:attrNameLst>
                                      </p:cBhvr>
                                      <p:tavLst>
                                        <p:tav tm="0">
                                          <p:val>
                                            <p:strVal val="#ppt_y+.1"/>
                                          </p:val>
                                        </p:tav>
                                        <p:tav tm="100000">
                                          <p:val>
                                            <p:strVal val="#ppt_y"/>
                                          </p:val>
                                        </p:tav>
                                      </p:tavLst>
                                    </p:anim>
                                  </p:childTnLst>
                                </p:cTn>
                              </p:par>
                              <p:par>
                                <p:cTn id="13" presetID="47" presetClass="entr" presetSubtype="0" fill="hold" nodeType="withEffect">
                                  <p:stCondLst>
                                    <p:cond delay="30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500"/>
                                        <p:tgtEl>
                                          <p:spTgt spid="31"/>
                                        </p:tgtEl>
                                      </p:cBhvr>
                                    </p:animEffect>
                                    <p:anim calcmode="lin" valueType="num">
                                      <p:cBhvr>
                                        <p:cTn id="16" dur="500" fill="hold"/>
                                        <p:tgtEl>
                                          <p:spTgt spid="31"/>
                                        </p:tgtEl>
                                        <p:attrNameLst>
                                          <p:attrName>ppt_x</p:attrName>
                                        </p:attrNameLst>
                                      </p:cBhvr>
                                      <p:tavLst>
                                        <p:tav tm="0">
                                          <p:val>
                                            <p:strVal val="#ppt_x"/>
                                          </p:val>
                                        </p:tav>
                                        <p:tav tm="100000">
                                          <p:val>
                                            <p:strVal val="#ppt_x"/>
                                          </p:val>
                                        </p:tav>
                                      </p:tavLst>
                                    </p:anim>
                                    <p:anim calcmode="lin" valueType="num">
                                      <p:cBhvr>
                                        <p:cTn id="17" dur="5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CEADE"/>
        </a:solidFill>
        <a:effectLst/>
      </p:bgPr>
    </p:bg>
    <p:spTree>
      <p:nvGrpSpPr>
        <p:cNvPr id="1" name=""/>
        <p:cNvGrpSpPr/>
        <p:nvPr/>
      </p:nvGrpSpPr>
      <p:grpSpPr>
        <a:xfrm>
          <a:off x="0" y="0"/>
          <a:ext cx="0" cy="0"/>
          <a:chOff x="0" y="0"/>
          <a:chExt cx="0" cy="0"/>
        </a:xfrm>
      </p:grpSpPr>
      <p:grpSp>
        <p:nvGrpSpPr>
          <p:cNvPr id="21" name="Group 191"/>
          <p:cNvGrpSpPr/>
          <p:nvPr/>
        </p:nvGrpSpPr>
        <p:grpSpPr>
          <a:xfrm>
            <a:off x="1761775" y="2048634"/>
            <a:ext cx="853409" cy="652045"/>
            <a:chOff x="0" y="0"/>
            <a:chExt cx="1530214" cy="1169156"/>
          </a:xfrm>
        </p:grpSpPr>
        <p:sp>
          <p:nvSpPr>
            <p:cNvPr id="22" name="Shape 180"/>
            <p:cNvSpPr/>
            <p:nvPr/>
          </p:nvSpPr>
          <p:spPr>
            <a:xfrm>
              <a:off x="0" y="203199"/>
              <a:ext cx="1087141" cy="550834"/>
            </a:xfrm>
            <a:custGeom>
              <a:avLst/>
              <a:gdLst/>
              <a:ahLst/>
              <a:cxnLst>
                <a:cxn ang="0">
                  <a:pos x="wd2" y="hd2"/>
                </a:cxn>
                <a:cxn ang="5400000">
                  <a:pos x="wd2" y="hd2"/>
                </a:cxn>
                <a:cxn ang="10800000">
                  <a:pos x="wd2" y="hd2"/>
                </a:cxn>
                <a:cxn ang="16200000">
                  <a:pos x="wd2" y="hd2"/>
                </a:cxn>
              </a:cxnLst>
              <a:rect l="0" t="0" r="r" b="b"/>
              <a:pathLst>
                <a:path w="21600" h="21331" extrusionOk="0">
                  <a:moveTo>
                    <a:pt x="21600" y="0"/>
                  </a:moveTo>
                  <a:cubicBezTo>
                    <a:pt x="19532" y="418"/>
                    <a:pt x="1689" y="152"/>
                    <a:pt x="0" y="122"/>
                  </a:cubicBezTo>
                  <a:cubicBezTo>
                    <a:pt x="688" y="2807"/>
                    <a:pt x="3880" y="19337"/>
                    <a:pt x="4116" y="21259"/>
                  </a:cubicBezTo>
                  <a:cubicBezTo>
                    <a:pt x="9519" y="21600"/>
                    <a:pt x="13773" y="20605"/>
                    <a:pt x="18890" y="20744"/>
                  </a:cubicBezTo>
                  <a:cubicBezTo>
                    <a:pt x="18812" y="15990"/>
                    <a:pt x="21237" y="2883"/>
                    <a:pt x="21600" y="0"/>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23" name="Shape 181"/>
            <p:cNvSpPr/>
            <p:nvPr/>
          </p:nvSpPr>
          <p:spPr>
            <a:xfrm>
              <a:off x="241300" y="723900"/>
              <a:ext cx="711891" cy="242535"/>
            </a:xfrm>
            <a:custGeom>
              <a:avLst/>
              <a:gdLst/>
              <a:ahLst/>
              <a:cxnLst>
                <a:cxn ang="0">
                  <a:pos x="wd2" y="hd2"/>
                </a:cxn>
                <a:cxn ang="5400000">
                  <a:pos x="wd2" y="hd2"/>
                </a:cxn>
                <a:cxn ang="10800000">
                  <a:pos x="wd2" y="hd2"/>
                </a:cxn>
                <a:cxn ang="16200000">
                  <a:pos x="wd2" y="hd2"/>
                </a:cxn>
              </a:cxnLst>
              <a:rect l="0" t="0" r="r" b="b"/>
              <a:pathLst>
                <a:path w="21557" h="21600" extrusionOk="0">
                  <a:moveTo>
                    <a:pt x="21536" y="0"/>
                  </a:moveTo>
                  <a:cubicBezTo>
                    <a:pt x="21537" y="5316"/>
                    <a:pt x="21600" y="14865"/>
                    <a:pt x="21503" y="21600"/>
                  </a:cubicBezTo>
                  <a:cubicBezTo>
                    <a:pt x="15917" y="19594"/>
                    <a:pt x="5170" y="20360"/>
                    <a:pt x="0" y="20359"/>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26" name="Shape 182"/>
            <p:cNvSpPr/>
            <p:nvPr/>
          </p:nvSpPr>
          <p:spPr>
            <a:xfrm>
              <a:off x="292099" y="1015999"/>
              <a:ext cx="184237" cy="153158"/>
            </a:xfrm>
            <a:custGeom>
              <a:avLst/>
              <a:gdLst/>
              <a:ahLst/>
              <a:cxnLst>
                <a:cxn ang="0">
                  <a:pos x="wd2" y="hd2"/>
                </a:cxn>
                <a:cxn ang="5400000">
                  <a:pos x="wd2" y="hd2"/>
                </a:cxn>
                <a:cxn ang="10800000">
                  <a:pos x="wd2" y="hd2"/>
                </a:cxn>
                <a:cxn ang="16200000">
                  <a:pos x="wd2" y="hd2"/>
                </a:cxn>
              </a:cxnLst>
              <a:rect l="0" t="0" r="r" b="b"/>
              <a:pathLst>
                <a:path w="17791" h="16651" extrusionOk="0">
                  <a:moveTo>
                    <a:pt x="14823" y="2071"/>
                  </a:moveTo>
                  <a:cubicBezTo>
                    <a:pt x="9171" y="-2796"/>
                    <a:pt x="-2707" y="1299"/>
                    <a:pt x="559" y="10329"/>
                  </a:cubicBezTo>
                  <a:cubicBezTo>
                    <a:pt x="2791" y="16498"/>
                    <a:pt x="11156" y="18804"/>
                    <a:pt x="15530" y="14288"/>
                  </a:cubicBezTo>
                  <a:cubicBezTo>
                    <a:pt x="18893" y="10815"/>
                    <a:pt x="18380" y="5137"/>
                    <a:pt x="14823" y="2071"/>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43" name="Shape 183"/>
            <p:cNvSpPr/>
            <p:nvPr/>
          </p:nvSpPr>
          <p:spPr>
            <a:xfrm>
              <a:off x="787400" y="1015999"/>
              <a:ext cx="190246" cy="149331"/>
            </a:xfrm>
            <a:custGeom>
              <a:avLst/>
              <a:gdLst/>
              <a:ahLst/>
              <a:cxnLst>
                <a:cxn ang="0">
                  <a:pos x="wd2" y="hd2"/>
                </a:cxn>
                <a:cxn ang="5400000">
                  <a:pos x="wd2" y="hd2"/>
                </a:cxn>
                <a:cxn ang="10800000">
                  <a:pos x="wd2" y="hd2"/>
                </a:cxn>
                <a:cxn ang="16200000">
                  <a:pos x="wd2" y="hd2"/>
                </a:cxn>
              </a:cxnLst>
              <a:rect l="0" t="0" r="r" b="b"/>
              <a:pathLst>
                <a:path w="16541" h="13729" extrusionOk="0">
                  <a:moveTo>
                    <a:pt x="16530" y="5625"/>
                  </a:moveTo>
                  <a:cubicBezTo>
                    <a:pt x="16984" y="-3408"/>
                    <a:pt x="3664" y="46"/>
                    <a:pt x="961" y="4842"/>
                  </a:cubicBezTo>
                  <a:cubicBezTo>
                    <a:pt x="-4616" y="14734"/>
                    <a:pt x="15889" y="18192"/>
                    <a:pt x="16530" y="5625"/>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44" name="Shape 184"/>
            <p:cNvSpPr/>
            <p:nvPr/>
          </p:nvSpPr>
          <p:spPr>
            <a:xfrm>
              <a:off x="1092200" y="38100"/>
              <a:ext cx="279400" cy="157312"/>
            </a:xfrm>
            <a:custGeom>
              <a:avLst/>
              <a:gdLst/>
              <a:ahLst/>
              <a:cxnLst>
                <a:cxn ang="0">
                  <a:pos x="wd2" y="hd2"/>
                </a:cxn>
                <a:cxn ang="5400000">
                  <a:pos x="wd2" y="hd2"/>
                </a:cxn>
                <a:cxn ang="10800000">
                  <a:pos x="wd2" y="hd2"/>
                </a:cxn>
                <a:cxn ang="16200000">
                  <a:pos x="wd2" y="hd2"/>
                </a:cxn>
              </a:cxnLst>
              <a:rect l="0" t="0" r="r" b="b"/>
              <a:pathLst>
                <a:path w="21600" h="21589" extrusionOk="0">
                  <a:moveTo>
                    <a:pt x="0" y="21589"/>
                  </a:moveTo>
                  <a:cubicBezTo>
                    <a:pt x="1227" y="10566"/>
                    <a:pt x="4418" y="0"/>
                    <a:pt x="4418" y="0"/>
                  </a:cubicBezTo>
                  <a:cubicBezTo>
                    <a:pt x="4418" y="0"/>
                    <a:pt x="17320" y="-11"/>
                    <a:pt x="21600" y="1452"/>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45" name="Shape 185"/>
            <p:cNvSpPr/>
            <p:nvPr/>
          </p:nvSpPr>
          <p:spPr>
            <a:xfrm>
              <a:off x="1371600" y="-1"/>
              <a:ext cx="158615" cy="153487"/>
            </a:xfrm>
            <a:custGeom>
              <a:avLst/>
              <a:gdLst/>
              <a:ahLst/>
              <a:cxnLst>
                <a:cxn ang="0">
                  <a:pos x="wd2" y="hd2"/>
                </a:cxn>
                <a:cxn ang="5400000">
                  <a:pos x="wd2" y="hd2"/>
                </a:cxn>
                <a:cxn ang="10800000">
                  <a:pos x="wd2" y="hd2"/>
                </a:cxn>
                <a:cxn ang="16200000">
                  <a:pos x="wd2" y="hd2"/>
                </a:cxn>
              </a:cxnLst>
              <a:rect l="0" t="0" r="r" b="b"/>
              <a:pathLst>
                <a:path w="13267" h="16604" extrusionOk="0">
                  <a:moveTo>
                    <a:pt x="8629" y="257"/>
                  </a:moveTo>
                  <a:cubicBezTo>
                    <a:pt x="1044" y="-2131"/>
                    <a:pt x="-3928" y="12825"/>
                    <a:pt x="4102" y="16166"/>
                  </a:cubicBezTo>
                  <a:cubicBezTo>
                    <a:pt x="12041" y="19469"/>
                    <a:pt x="17672" y="3103"/>
                    <a:pt x="8629" y="257"/>
                  </a:cubicBezTo>
                  <a:close/>
                </a:path>
              </a:pathLst>
            </a:custGeom>
            <a:solidFill>
              <a:srgbClr val="ECEADE"/>
            </a:solid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46" name="Shape 186"/>
            <p:cNvSpPr/>
            <p:nvPr/>
          </p:nvSpPr>
          <p:spPr>
            <a:xfrm>
              <a:off x="114300" y="457199"/>
              <a:ext cx="855130" cy="25397"/>
            </a:xfrm>
            <a:custGeom>
              <a:avLst/>
              <a:gdLst/>
              <a:ahLst/>
              <a:cxnLst>
                <a:cxn ang="0">
                  <a:pos x="wd2" y="hd2"/>
                </a:cxn>
                <a:cxn ang="5400000">
                  <a:pos x="wd2" y="hd2"/>
                </a:cxn>
                <a:cxn ang="10800000">
                  <a:pos x="wd2" y="hd2"/>
                </a:cxn>
                <a:cxn ang="16200000">
                  <a:pos x="wd2" y="hd2"/>
                </a:cxn>
              </a:cxnLst>
              <a:rect l="0" t="0" r="r" b="b"/>
              <a:pathLst>
                <a:path w="21600" h="10718" extrusionOk="0">
                  <a:moveTo>
                    <a:pt x="0" y="10718"/>
                  </a:moveTo>
                  <a:cubicBezTo>
                    <a:pt x="6815" y="-10882"/>
                    <a:pt x="14605" y="6784"/>
                    <a:pt x="21600" y="7145"/>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47" name="Shape 187"/>
            <p:cNvSpPr/>
            <p:nvPr/>
          </p:nvSpPr>
          <p:spPr>
            <a:xfrm>
              <a:off x="139700" y="215900"/>
              <a:ext cx="135471" cy="24553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5664" y="7348"/>
                    <a:pt x="6577" y="14250"/>
                    <a:pt x="0" y="21600"/>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48" name="Shape 188"/>
            <p:cNvSpPr/>
            <p:nvPr/>
          </p:nvSpPr>
          <p:spPr>
            <a:xfrm>
              <a:off x="215900" y="215900"/>
              <a:ext cx="330200" cy="51646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3854" y="20063"/>
                    <a:pt x="5471" y="16499"/>
                    <a:pt x="7529" y="14064"/>
                  </a:cubicBezTo>
                  <a:cubicBezTo>
                    <a:pt x="10391" y="10676"/>
                    <a:pt x="13587" y="7565"/>
                    <a:pt x="16922" y="4371"/>
                  </a:cubicBezTo>
                  <a:cubicBezTo>
                    <a:pt x="18466" y="2892"/>
                    <a:pt x="19836" y="1336"/>
                    <a:pt x="21600" y="0"/>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49" name="Shape 189"/>
            <p:cNvSpPr/>
            <p:nvPr/>
          </p:nvSpPr>
          <p:spPr>
            <a:xfrm>
              <a:off x="520700" y="228600"/>
              <a:ext cx="330200" cy="51646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5262" y="16200"/>
                    <a:pt x="11372" y="10845"/>
                    <a:pt x="16190" y="5663"/>
                  </a:cubicBezTo>
                  <a:cubicBezTo>
                    <a:pt x="17799" y="3933"/>
                    <a:pt x="20928" y="1483"/>
                    <a:pt x="21600" y="0"/>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50" name="Shape 190"/>
            <p:cNvSpPr/>
            <p:nvPr/>
          </p:nvSpPr>
          <p:spPr>
            <a:xfrm>
              <a:off x="774700" y="406400"/>
              <a:ext cx="247650" cy="32566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5908" y="14861"/>
                    <a:pt x="14584" y="7020"/>
                    <a:pt x="21600" y="0"/>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grpSp>
      <p:grpSp>
        <p:nvGrpSpPr>
          <p:cNvPr id="51" name="Group 31"/>
          <p:cNvGrpSpPr/>
          <p:nvPr/>
        </p:nvGrpSpPr>
        <p:grpSpPr>
          <a:xfrm>
            <a:off x="6902941" y="4552329"/>
            <a:ext cx="627755" cy="830348"/>
            <a:chOff x="0" y="0"/>
            <a:chExt cx="1125603" cy="1488866"/>
          </a:xfrm>
        </p:grpSpPr>
        <p:sp>
          <p:nvSpPr>
            <p:cNvPr id="52" name="Shape 24"/>
            <p:cNvSpPr/>
            <p:nvPr/>
          </p:nvSpPr>
          <p:spPr>
            <a:xfrm>
              <a:off x="380999" y="0"/>
              <a:ext cx="226807" cy="761964"/>
            </a:xfrm>
            <a:custGeom>
              <a:avLst/>
              <a:gdLst/>
              <a:ahLst/>
              <a:cxnLst>
                <a:cxn ang="0">
                  <a:pos x="wd2" y="hd2"/>
                </a:cxn>
                <a:cxn ang="5400000">
                  <a:pos x="wd2" y="hd2"/>
                </a:cxn>
                <a:cxn ang="10800000">
                  <a:pos x="wd2" y="hd2"/>
                </a:cxn>
                <a:cxn ang="16200000">
                  <a:pos x="wd2" y="hd2"/>
                </a:cxn>
              </a:cxnLst>
              <a:rect l="0" t="0" r="r" b="b"/>
              <a:pathLst>
                <a:path w="10841" h="21600" extrusionOk="0">
                  <a:moveTo>
                    <a:pt x="4677" y="0"/>
                  </a:moveTo>
                  <a:cubicBezTo>
                    <a:pt x="2118" y="4759"/>
                    <a:pt x="-2719" y="5881"/>
                    <a:pt x="1960" y="10293"/>
                  </a:cubicBezTo>
                  <a:cubicBezTo>
                    <a:pt x="6607" y="14674"/>
                    <a:pt x="18881" y="17537"/>
                    <a:pt x="2856" y="21600"/>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53" name="Shape 25"/>
            <p:cNvSpPr/>
            <p:nvPr/>
          </p:nvSpPr>
          <p:spPr>
            <a:xfrm>
              <a:off x="508000" y="304800"/>
              <a:ext cx="364439" cy="457181"/>
            </a:xfrm>
            <a:custGeom>
              <a:avLst/>
              <a:gdLst/>
              <a:ahLst/>
              <a:cxnLst>
                <a:cxn ang="0">
                  <a:pos x="wd2" y="hd2"/>
                </a:cxn>
                <a:cxn ang="5400000">
                  <a:pos x="wd2" y="hd2"/>
                </a:cxn>
                <a:cxn ang="10800000">
                  <a:pos x="wd2" y="hd2"/>
                </a:cxn>
                <a:cxn ang="16200000">
                  <a:pos x="wd2" y="hd2"/>
                </a:cxn>
              </a:cxnLst>
              <a:rect l="0" t="0" r="r" b="b"/>
              <a:pathLst>
                <a:path w="13165" h="21600" extrusionOk="0">
                  <a:moveTo>
                    <a:pt x="9200" y="21600"/>
                  </a:moveTo>
                  <a:cubicBezTo>
                    <a:pt x="21600" y="15776"/>
                    <a:pt x="1051" y="6083"/>
                    <a:pt x="0" y="0"/>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54" name="Shape 26"/>
            <p:cNvSpPr/>
            <p:nvPr/>
          </p:nvSpPr>
          <p:spPr>
            <a:xfrm>
              <a:off x="101599" y="825500"/>
              <a:ext cx="896996" cy="185462"/>
            </a:xfrm>
            <a:custGeom>
              <a:avLst/>
              <a:gdLst/>
              <a:ahLst/>
              <a:cxnLst>
                <a:cxn ang="0">
                  <a:pos x="wd2" y="hd2"/>
                </a:cxn>
                <a:cxn ang="5400000">
                  <a:pos x="wd2" y="hd2"/>
                </a:cxn>
                <a:cxn ang="10800000">
                  <a:pos x="wd2" y="hd2"/>
                </a:cxn>
                <a:cxn ang="16200000">
                  <a:pos x="wd2" y="hd2"/>
                </a:cxn>
              </a:cxnLst>
              <a:rect l="0" t="0" r="r" b="b"/>
              <a:pathLst>
                <a:path w="20671" h="20309" extrusionOk="0">
                  <a:moveTo>
                    <a:pt x="19855" y="13107"/>
                  </a:moveTo>
                  <a:cubicBezTo>
                    <a:pt x="20187" y="12071"/>
                    <a:pt x="20465" y="10866"/>
                    <a:pt x="20671" y="9462"/>
                  </a:cubicBezTo>
                  <a:cubicBezTo>
                    <a:pt x="18437" y="-1026"/>
                    <a:pt x="14577" y="-41"/>
                    <a:pt x="11431" y="75"/>
                  </a:cubicBezTo>
                  <a:cubicBezTo>
                    <a:pt x="9715" y="139"/>
                    <a:pt x="7348" y="702"/>
                    <a:pt x="4860" y="2689"/>
                  </a:cubicBezTo>
                  <a:cubicBezTo>
                    <a:pt x="3720" y="3598"/>
                    <a:pt x="676" y="5547"/>
                    <a:pt x="58" y="11102"/>
                  </a:cubicBezTo>
                  <a:cubicBezTo>
                    <a:pt x="-929" y="19995"/>
                    <a:pt x="10843" y="20574"/>
                    <a:pt x="11702" y="20241"/>
                  </a:cubicBezTo>
                  <a:cubicBezTo>
                    <a:pt x="13617" y="19497"/>
                    <a:pt x="17786" y="19574"/>
                    <a:pt x="19855" y="13107"/>
                  </a:cubicBezTo>
                  <a:close/>
                </a:path>
              </a:pathLst>
            </a:custGeom>
            <a:solidFill>
              <a:srgbClr val="E7E4EA"/>
            </a:solid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55" name="Shape 27"/>
            <p:cNvSpPr/>
            <p:nvPr/>
          </p:nvSpPr>
          <p:spPr>
            <a:xfrm>
              <a:off x="101600" y="927100"/>
              <a:ext cx="900857" cy="391738"/>
            </a:xfrm>
            <a:custGeom>
              <a:avLst/>
              <a:gdLst/>
              <a:ahLst/>
              <a:cxnLst>
                <a:cxn ang="0">
                  <a:pos x="wd2" y="hd2"/>
                </a:cxn>
                <a:cxn ang="5400000">
                  <a:pos x="wd2" y="hd2"/>
                </a:cxn>
                <a:cxn ang="10800000">
                  <a:pos x="wd2" y="hd2"/>
                </a:cxn>
                <a:cxn ang="16200000">
                  <a:pos x="wd2" y="hd2"/>
                </a:cxn>
              </a:cxnLst>
              <a:rect l="0" t="0" r="r" b="b"/>
              <a:pathLst>
                <a:path w="21600" h="20779" extrusionOk="0">
                  <a:moveTo>
                    <a:pt x="0" y="1011"/>
                  </a:moveTo>
                  <a:cubicBezTo>
                    <a:pt x="1020" y="10161"/>
                    <a:pt x="4609" y="21600"/>
                    <a:pt x="10434" y="20732"/>
                  </a:cubicBezTo>
                  <a:cubicBezTo>
                    <a:pt x="16012" y="19902"/>
                    <a:pt x="19225" y="10030"/>
                    <a:pt x="21600" y="0"/>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56" name="Shape 28"/>
            <p:cNvSpPr/>
            <p:nvPr/>
          </p:nvSpPr>
          <p:spPr>
            <a:xfrm>
              <a:off x="762000" y="977899"/>
              <a:ext cx="363604" cy="254525"/>
            </a:xfrm>
            <a:custGeom>
              <a:avLst/>
              <a:gdLst/>
              <a:ahLst/>
              <a:cxnLst>
                <a:cxn ang="0">
                  <a:pos x="wd2" y="hd2"/>
                </a:cxn>
                <a:cxn ang="5400000">
                  <a:pos x="wd2" y="hd2"/>
                </a:cxn>
                <a:cxn ang="10800000">
                  <a:pos x="wd2" y="hd2"/>
                </a:cxn>
                <a:cxn ang="16200000">
                  <a:pos x="wd2" y="hd2"/>
                </a:cxn>
              </a:cxnLst>
              <a:rect l="0" t="0" r="r" b="b"/>
              <a:pathLst>
                <a:path w="19393" h="19452" extrusionOk="0">
                  <a:moveTo>
                    <a:pt x="9504" y="4082"/>
                  </a:moveTo>
                  <a:cubicBezTo>
                    <a:pt x="10956" y="2606"/>
                    <a:pt x="17556" y="-2148"/>
                    <a:pt x="19170" y="1128"/>
                  </a:cubicBezTo>
                  <a:cubicBezTo>
                    <a:pt x="21600" y="6062"/>
                    <a:pt x="3448" y="17994"/>
                    <a:pt x="0" y="19452"/>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57" name="Shape 29"/>
            <p:cNvSpPr/>
            <p:nvPr/>
          </p:nvSpPr>
          <p:spPr>
            <a:xfrm>
              <a:off x="-1" y="1219200"/>
              <a:ext cx="1086587" cy="269667"/>
            </a:xfrm>
            <a:custGeom>
              <a:avLst/>
              <a:gdLst/>
              <a:ahLst/>
              <a:cxnLst>
                <a:cxn ang="0">
                  <a:pos x="wd2" y="hd2"/>
                </a:cxn>
                <a:cxn ang="5400000">
                  <a:pos x="wd2" y="hd2"/>
                </a:cxn>
                <a:cxn ang="10800000">
                  <a:pos x="wd2" y="hd2"/>
                </a:cxn>
                <a:cxn ang="16200000">
                  <a:pos x="wd2" y="hd2"/>
                </a:cxn>
              </a:cxnLst>
              <a:rect l="0" t="0" r="r" b="b"/>
              <a:pathLst>
                <a:path w="20729" h="20016" extrusionOk="0">
                  <a:moveTo>
                    <a:pt x="5008" y="210"/>
                  </a:moveTo>
                  <a:cubicBezTo>
                    <a:pt x="3795" y="1406"/>
                    <a:pt x="604" y="1401"/>
                    <a:pt x="82" y="7068"/>
                  </a:cubicBezTo>
                  <a:cubicBezTo>
                    <a:pt x="-484" y="13210"/>
                    <a:pt x="2029" y="15022"/>
                    <a:pt x="3033" y="16100"/>
                  </a:cubicBezTo>
                  <a:cubicBezTo>
                    <a:pt x="7369" y="20760"/>
                    <a:pt x="12891" y="21600"/>
                    <a:pt x="17228" y="16770"/>
                  </a:cubicBezTo>
                  <a:cubicBezTo>
                    <a:pt x="18224" y="15661"/>
                    <a:pt x="20447" y="12562"/>
                    <a:pt x="20703" y="8072"/>
                  </a:cubicBezTo>
                  <a:cubicBezTo>
                    <a:pt x="21116" y="840"/>
                    <a:pt x="16362" y="651"/>
                    <a:pt x="15265" y="0"/>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58" name="Shape 30"/>
            <p:cNvSpPr/>
            <p:nvPr/>
          </p:nvSpPr>
          <p:spPr>
            <a:xfrm>
              <a:off x="203199" y="584200"/>
              <a:ext cx="188035" cy="323858"/>
            </a:xfrm>
            <a:custGeom>
              <a:avLst/>
              <a:gdLst/>
              <a:ahLst/>
              <a:cxnLst>
                <a:cxn ang="0">
                  <a:pos x="wd2" y="hd2"/>
                </a:cxn>
                <a:cxn ang="5400000">
                  <a:pos x="wd2" y="hd2"/>
                </a:cxn>
                <a:cxn ang="10800000">
                  <a:pos x="wd2" y="hd2"/>
                </a:cxn>
                <a:cxn ang="16200000">
                  <a:pos x="wd2" y="hd2"/>
                </a:cxn>
              </a:cxnLst>
              <a:rect l="0" t="0" r="r" b="b"/>
              <a:pathLst>
                <a:path w="17904" h="21544" extrusionOk="0">
                  <a:moveTo>
                    <a:pt x="15405" y="0"/>
                  </a:moveTo>
                  <a:cubicBezTo>
                    <a:pt x="21507" y="5087"/>
                    <a:pt x="15299" y="7621"/>
                    <a:pt x="8897" y="9820"/>
                  </a:cubicBezTo>
                  <a:cubicBezTo>
                    <a:pt x="5317" y="11050"/>
                    <a:pt x="82" y="11552"/>
                    <a:pt x="0" y="15413"/>
                  </a:cubicBezTo>
                  <a:cubicBezTo>
                    <a:pt x="-93" y="19790"/>
                    <a:pt x="11124" y="21600"/>
                    <a:pt x="15405" y="21542"/>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grpSp>
      <p:grpSp>
        <p:nvGrpSpPr>
          <p:cNvPr id="59" name="Group 191"/>
          <p:cNvGrpSpPr/>
          <p:nvPr/>
        </p:nvGrpSpPr>
        <p:grpSpPr>
          <a:xfrm>
            <a:off x="1727257" y="4557281"/>
            <a:ext cx="842219" cy="782461"/>
            <a:chOff x="0" y="0"/>
            <a:chExt cx="1692202" cy="1572135"/>
          </a:xfrm>
        </p:grpSpPr>
        <p:grpSp>
          <p:nvGrpSpPr>
            <p:cNvPr id="60" name="Group 181"/>
            <p:cNvGrpSpPr/>
            <p:nvPr/>
          </p:nvGrpSpPr>
          <p:grpSpPr>
            <a:xfrm>
              <a:off x="-1" y="63499"/>
              <a:ext cx="1225623" cy="1508637"/>
              <a:chOff x="0" y="0"/>
              <a:chExt cx="1225621" cy="1508635"/>
            </a:xfrm>
          </p:grpSpPr>
          <p:sp>
            <p:nvSpPr>
              <p:cNvPr id="70" name="Shape 177"/>
              <p:cNvSpPr/>
              <p:nvPr/>
            </p:nvSpPr>
            <p:spPr>
              <a:xfrm>
                <a:off x="-1" y="-1"/>
                <a:ext cx="1225623" cy="1508637"/>
              </a:xfrm>
              <a:custGeom>
                <a:avLst/>
                <a:gdLst/>
                <a:ahLst/>
                <a:cxnLst>
                  <a:cxn ang="0">
                    <a:pos x="wd2" y="hd2"/>
                  </a:cxn>
                  <a:cxn ang="5400000">
                    <a:pos x="wd2" y="hd2"/>
                  </a:cxn>
                  <a:cxn ang="10800000">
                    <a:pos x="wd2" y="hd2"/>
                  </a:cxn>
                  <a:cxn ang="16200000">
                    <a:pos x="wd2" y="hd2"/>
                  </a:cxn>
                </a:cxnLst>
                <a:rect l="0" t="0" r="r" b="b"/>
                <a:pathLst>
                  <a:path w="19738" h="20536" extrusionOk="0">
                    <a:moveTo>
                      <a:pt x="19520" y="6663"/>
                    </a:moveTo>
                    <a:cubicBezTo>
                      <a:pt x="19716" y="4387"/>
                      <a:pt x="20507" y="594"/>
                      <a:pt x="17060" y="434"/>
                    </a:cubicBezTo>
                    <a:cubicBezTo>
                      <a:pt x="12776" y="235"/>
                      <a:pt x="2535" y="-769"/>
                      <a:pt x="1476" y="1186"/>
                    </a:cubicBezTo>
                    <a:cubicBezTo>
                      <a:pt x="531" y="2931"/>
                      <a:pt x="333" y="7088"/>
                      <a:pt x="320" y="9016"/>
                    </a:cubicBezTo>
                    <a:cubicBezTo>
                      <a:pt x="300" y="11991"/>
                      <a:pt x="-1093" y="19381"/>
                      <a:pt x="2091" y="20026"/>
                    </a:cubicBezTo>
                    <a:cubicBezTo>
                      <a:pt x="6072" y="20831"/>
                      <a:pt x="13185" y="20505"/>
                      <a:pt x="17403" y="20246"/>
                    </a:cubicBezTo>
                    <a:cubicBezTo>
                      <a:pt x="19918" y="20091"/>
                      <a:pt x="19012" y="16325"/>
                      <a:pt x="19145" y="14531"/>
                    </a:cubicBezTo>
                    <a:cubicBezTo>
                      <a:pt x="19244" y="13188"/>
                      <a:pt x="19411" y="7939"/>
                      <a:pt x="19520" y="6663"/>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71" name="Shape 178"/>
              <p:cNvSpPr/>
              <p:nvPr/>
            </p:nvSpPr>
            <p:spPr>
              <a:xfrm>
                <a:off x="152399" y="177800"/>
                <a:ext cx="911322" cy="1090693"/>
              </a:xfrm>
              <a:custGeom>
                <a:avLst/>
                <a:gdLst/>
                <a:ahLst/>
                <a:cxnLst>
                  <a:cxn ang="0">
                    <a:pos x="wd2" y="hd2"/>
                  </a:cxn>
                  <a:cxn ang="5400000">
                    <a:pos x="wd2" y="hd2"/>
                  </a:cxn>
                  <a:cxn ang="10800000">
                    <a:pos x="wd2" y="hd2"/>
                  </a:cxn>
                  <a:cxn ang="16200000">
                    <a:pos x="wd2" y="hd2"/>
                  </a:cxn>
                </a:cxnLst>
                <a:rect l="0" t="0" r="r" b="b"/>
                <a:pathLst>
                  <a:path w="20694" h="20824" extrusionOk="0">
                    <a:moveTo>
                      <a:pt x="19260" y="20629"/>
                    </a:moveTo>
                    <a:cubicBezTo>
                      <a:pt x="14949" y="20977"/>
                      <a:pt x="10812" y="20772"/>
                      <a:pt x="6492" y="20677"/>
                    </a:cubicBezTo>
                    <a:cubicBezTo>
                      <a:pt x="4148" y="20626"/>
                      <a:pt x="3161" y="20883"/>
                      <a:pt x="793" y="20715"/>
                    </a:cubicBezTo>
                    <a:cubicBezTo>
                      <a:pt x="-906" y="20595"/>
                      <a:pt x="570" y="2257"/>
                      <a:pt x="1126" y="640"/>
                    </a:cubicBezTo>
                    <a:cubicBezTo>
                      <a:pt x="7448" y="-623"/>
                      <a:pt x="14260" y="271"/>
                      <a:pt x="20694" y="871"/>
                    </a:cubicBezTo>
                    <a:cubicBezTo>
                      <a:pt x="20484" y="852"/>
                      <a:pt x="20367" y="2889"/>
                      <a:pt x="20359" y="2986"/>
                    </a:cubicBezTo>
                    <a:cubicBezTo>
                      <a:pt x="20257" y="4363"/>
                      <a:pt x="19755" y="20587"/>
                      <a:pt x="19670" y="20595"/>
                    </a:cubicBezTo>
                    <a:cubicBezTo>
                      <a:pt x="19533" y="20607"/>
                      <a:pt x="19396" y="20618"/>
                      <a:pt x="19260" y="20629"/>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72" name="Shape 179"/>
              <p:cNvSpPr/>
              <p:nvPr/>
            </p:nvSpPr>
            <p:spPr>
              <a:xfrm>
                <a:off x="520700" y="1333499"/>
                <a:ext cx="133477" cy="91318"/>
              </a:xfrm>
              <a:custGeom>
                <a:avLst/>
                <a:gdLst/>
                <a:ahLst/>
                <a:cxnLst>
                  <a:cxn ang="0">
                    <a:pos x="wd2" y="hd2"/>
                  </a:cxn>
                  <a:cxn ang="5400000">
                    <a:pos x="wd2" y="hd2"/>
                  </a:cxn>
                  <a:cxn ang="10800000">
                    <a:pos x="wd2" y="hd2"/>
                  </a:cxn>
                  <a:cxn ang="16200000">
                    <a:pos x="wd2" y="hd2"/>
                  </a:cxn>
                </a:cxnLst>
                <a:rect l="0" t="0" r="r" b="b"/>
                <a:pathLst>
                  <a:path w="12313" h="14046" extrusionOk="0">
                    <a:moveTo>
                      <a:pt x="11167" y="10122"/>
                    </a:moveTo>
                    <a:cubicBezTo>
                      <a:pt x="15107" y="368"/>
                      <a:pt x="7968" y="-2007"/>
                      <a:pt x="3640" y="1585"/>
                    </a:cubicBezTo>
                    <a:cubicBezTo>
                      <a:pt x="-6493" y="9996"/>
                      <a:pt x="7342" y="19593"/>
                      <a:pt x="11167" y="10122"/>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73" name="Shape 180"/>
              <p:cNvSpPr/>
              <p:nvPr/>
            </p:nvSpPr>
            <p:spPr>
              <a:xfrm flipH="1" flipV="1">
                <a:off x="536067" y="88899"/>
                <a:ext cx="86234" cy="1"/>
              </a:xfrm>
              <a:prstGeom prst="line">
                <a:avLst/>
              </a:pr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grpSp>
        <p:grpSp>
          <p:nvGrpSpPr>
            <p:cNvPr id="61" name="Group 185"/>
            <p:cNvGrpSpPr/>
            <p:nvPr/>
          </p:nvGrpSpPr>
          <p:grpSpPr>
            <a:xfrm>
              <a:off x="228599" y="812800"/>
              <a:ext cx="476366" cy="503623"/>
              <a:chOff x="0" y="0"/>
              <a:chExt cx="476364" cy="503622"/>
            </a:xfrm>
          </p:grpSpPr>
          <p:sp>
            <p:nvSpPr>
              <p:cNvPr id="67" name="Shape 182"/>
              <p:cNvSpPr/>
              <p:nvPr/>
            </p:nvSpPr>
            <p:spPr>
              <a:xfrm>
                <a:off x="76200" y="190500"/>
                <a:ext cx="397116" cy="285608"/>
              </a:xfrm>
              <a:custGeom>
                <a:avLst/>
                <a:gdLst/>
                <a:ahLst/>
                <a:cxnLst>
                  <a:cxn ang="0">
                    <a:pos x="wd2" y="hd2"/>
                  </a:cxn>
                  <a:cxn ang="5400000">
                    <a:pos x="wd2" y="hd2"/>
                  </a:cxn>
                  <a:cxn ang="10800000">
                    <a:pos x="wd2" y="hd2"/>
                  </a:cxn>
                  <a:cxn ang="16200000">
                    <a:pos x="wd2" y="hd2"/>
                  </a:cxn>
                </a:cxnLst>
                <a:rect l="0" t="0" r="r" b="b"/>
                <a:pathLst>
                  <a:path w="21281" h="21022" extrusionOk="0">
                    <a:moveTo>
                      <a:pt x="14158" y="1797"/>
                    </a:moveTo>
                    <a:cubicBezTo>
                      <a:pt x="16682" y="3576"/>
                      <a:pt x="18515" y="6261"/>
                      <a:pt x="19377" y="9997"/>
                    </a:cubicBezTo>
                    <a:cubicBezTo>
                      <a:pt x="20066" y="12984"/>
                      <a:pt x="21421" y="17932"/>
                      <a:pt x="21269" y="21022"/>
                    </a:cubicBezTo>
                    <a:cubicBezTo>
                      <a:pt x="15103" y="14127"/>
                      <a:pt x="8404" y="5305"/>
                      <a:pt x="5" y="6602"/>
                    </a:cubicBezTo>
                    <a:cubicBezTo>
                      <a:pt x="-179" y="4102"/>
                      <a:pt x="4665" y="1207"/>
                      <a:pt x="5912" y="648"/>
                    </a:cubicBezTo>
                    <a:cubicBezTo>
                      <a:pt x="8643" y="-578"/>
                      <a:pt x="11623" y="9"/>
                      <a:pt x="14158" y="1797"/>
                    </a:cubicBezTo>
                    <a:close/>
                  </a:path>
                </a:pathLst>
              </a:custGeom>
              <a:solidFill>
                <a:srgbClr val="E7E4EA"/>
              </a:solidFill>
              <a:ln w="12700" cap="flat">
                <a:solidFill>
                  <a:schemeClr val="tx1">
                    <a:lumMod val="75000"/>
                    <a:lumOff val="25000"/>
                  </a:schemeClr>
                </a:solid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68" name="Shape 183"/>
              <p:cNvSpPr/>
              <p:nvPr/>
            </p:nvSpPr>
            <p:spPr>
              <a:xfrm>
                <a:off x="127000" y="0"/>
                <a:ext cx="181931" cy="179434"/>
              </a:xfrm>
              <a:custGeom>
                <a:avLst/>
                <a:gdLst/>
                <a:ahLst/>
                <a:cxnLst>
                  <a:cxn ang="0">
                    <a:pos x="wd2" y="hd2"/>
                  </a:cxn>
                  <a:cxn ang="5400000">
                    <a:pos x="wd2" y="hd2"/>
                  </a:cxn>
                  <a:cxn ang="10800000">
                    <a:pos x="wd2" y="hd2"/>
                  </a:cxn>
                  <a:cxn ang="16200000">
                    <a:pos x="wd2" y="hd2"/>
                  </a:cxn>
                </a:cxnLst>
                <a:rect l="0" t="0" r="r" b="b"/>
                <a:pathLst>
                  <a:path w="19504" h="17631" extrusionOk="0">
                    <a:moveTo>
                      <a:pt x="14623" y="16680"/>
                    </a:moveTo>
                    <a:cubicBezTo>
                      <a:pt x="18650" y="14507"/>
                      <a:pt x="20734" y="9487"/>
                      <a:pt x="18736" y="5635"/>
                    </a:cubicBezTo>
                    <a:cubicBezTo>
                      <a:pt x="14465" y="-2596"/>
                      <a:pt x="1634" y="-1709"/>
                      <a:pt x="70" y="7633"/>
                    </a:cubicBezTo>
                    <a:cubicBezTo>
                      <a:pt x="-866" y="13225"/>
                      <a:pt x="7832" y="19004"/>
                      <a:pt x="13070" y="17339"/>
                    </a:cubicBezTo>
                    <a:cubicBezTo>
                      <a:pt x="13614" y="17166"/>
                      <a:pt x="14133" y="16945"/>
                      <a:pt x="14623" y="16680"/>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69" name="Shape 184"/>
              <p:cNvSpPr/>
              <p:nvPr/>
            </p:nvSpPr>
            <p:spPr>
              <a:xfrm>
                <a:off x="-1" y="190500"/>
                <a:ext cx="476366" cy="313123"/>
              </a:xfrm>
              <a:custGeom>
                <a:avLst/>
                <a:gdLst/>
                <a:ahLst/>
                <a:cxnLst>
                  <a:cxn ang="0">
                    <a:pos x="wd2" y="hd2"/>
                  </a:cxn>
                  <a:cxn ang="5400000">
                    <a:pos x="wd2" y="hd2"/>
                  </a:cxn>
                  <a:cxn ang="10800000">
                    <a:pos x="wd2" y="hd2"/>
                  </a:cxn>
                  <a:cxn ang="16200000">
                    <a:pos x="wd2" y="hd2"/>
                  </a:cxn>
                </a:cxnLst>
                <a:rect l="0" t="0" r="r" b="b"/>
                <a:pathLst>
                  <a:path w="21379" h="17643" extrusionOk="0">
                    <a:moveTo>
                      <a:pt x="5" y="16927"/>
                    </a:moveTo>
                    <a:cubicBezTo>
                      <a:pt x="-221" y="7199"/>
                      <a:pt x="7020" y="-3957"/>
                      <a:pt x="15308" y="1386"/>
                    </a:cubicBezTo>
                    <a:cubicBezTo>
                      <a:pt x="21361" y="5288"/>
                      <a:pt x="19392" y="11416"/>
                      <a:pt x="21379" y="17643"/>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grpSp>
        <p:grpSp>
          <p:nvGrpSpPr>
            <p:cNvPr id="62" name="Group 190"/>
            <p:cNvGrpSpPr/>
            <p:nvPr/>
          </p:nvGrpSpPr>
          <p:grpSpPr>
            <a:xfrm>
              <a:off x="609600" y="0"/>
              <a:ext cx="1082603" cy="860676"/>
              <a:chOff x="0" y="0"/>
              <a:chExt cx="1082602" cy="860675"/>
            </a:xfrm>
          </p:grpSpPr>
          <p:sp>
            <p:nvSpPr>
              <p:cNvPr id="63" name="Shape 186"/>
              <p:cNvSpPr/>
              <p:nvPr/>
            </p:nvSpPr>
            <p:spPr>
              <a:xfrm>
                <a:off x="0" y="0"/>
                <a:ext cx="1082603" cy="860676"/>
              </a:xfrm>
              <a:custGeom>
                <a:avLst/>
                <a:gdLst/>
                <a:ahLst/>
                <a:cxnLst>
                  <a:cxn ang="0">
                    <a:pos x="wd2" y="hd2"/>
                  </a:cxn>
                  <a:cxn ang="5400000">
                    <a:pos x="wd2" y="hd2"/>
                  </a:cxn>
                  <a:cxn ang="10800000">
                    <a:pos x="wd2" y="hd2"/>
                  </a:cxn>
                  <a:cxn ang="16200000">
                    <a:pos x="wd2" y="hd2"/>
                  </a:cxn>
                </a:cxnLst>
                <a:rect l="0" t="0" r="r" b="b"/>
                <a:pathLst>
                  <a:path w="20055" h="17582" extrusionOk="0">
                    <a:moveTo>
                      <a:pt x="0" y="15955"/>
                    </a:moveTo>
                    <a:cubicBezTo>
                      <a:pt x="881" y="14662"/>
                      <a:pt x="1639" y="14696"/>
                      <a:pt x="1732" y="12872"/>
                    </a:cubicBezTo>
                    <a:cubicBezTo>
                      <a:pt x="1794" y="11654"/>
                      <a:pt x="1362" y="10468"/>
                      <a:pt x="1327" y="9258"/>
                    </a:cubicBezTo>
                    <a:cubicBezTo>
                      <a:pt x="1258" y="6916"/>
                      <a:pt x="2530" y="4246"/>
                      <a:pt x="4019" y="2639"/>
                    </a:cubicBezTo>
                    <a:cubicBezTo>
                      <a:pt x="9158" y="-2909"/>
                      <a:pt x="17985" y="937"/>
                      <a:pt x="19753" y="8182"/>
                    </a:cubicBezTo>
                    <a:cubicBezTo>
                      <a:pt x="21600" y="15750"/>
                      <a:pt x="14606" y="18691"/>
                      <a:pt x="9089" y="17212"/>
                    </a:cubicBezTo>
                    <a:cubicBezTo>
                      <a:pt x="6445" y="16503"/>
                      <a:pt x="3321" y="13937"/>
                      <a:pt x="588" y="15436"/>
                    </a:cubicBezTo>
                  </a:path>
                </a:pathLst>
              </a:custGeom>
              <a:solidFill>
                <a:srgbClr val="ECEADE"/>
              </a:solid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64" name="Shape 187"/>
              <p:cNvSpPr/>
              <p:nvPr/>
            </p:nvSpPr>
            <p:spPr>
              <a:xfrm>
                <a:off x="266700" y="292100"/>
                <a:ext cx="626536" cy="24904"/>
              </a:xfrm>
              <a:custGeom>
                <a:avLst/>
                <a:gdLst/>
                <a:ahLst/>
                <a:cxnLst>
                  <a:cxn ang="0">
                    <a:pos x="wd2" y="hd2"/>
                  </a:cxn>
                  <a:cxn ang="5400000">
                    <a:pos x="wd2" y="hd2"/>
                  </a:cxn>
                  <a:cxn ang="10800000">
                    <a:pos x="wd2" y="hd2"/>
                  </a:cxn>
                  <a:cxn ang="16200000">
                    <a:pos x="wd2" y="hd2"/>
                  </a:cxn>
                </a:cxnLst>
                <a:rect l="0" t="0" r="r" b="b"/>
                <a:pathLst>
                  <a:path w="21600" h="9835" extrusionOk="0">
                    <a:moveTo>
                      <a:pt x="0" y="9835"/>
                    </a:moveTo>
                    <a:cubicBezTo>
                      <a:pt x="5974" y="-11765"/>
                      <a:pt x="15099" y="8797"/>
                      <a:pt x="21600" y="9835"/>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65" name="Shape 188"/>
              <p:cNvSpPr/>
              <p:nvPr/>
            </p:nvSpPr>
            <p:spPr>
              <a:xfrm>
                <a:off x="254000" y="444500"/>
                <a:ext cx="643471" cy="19519"/>
              </a:xfrm>
              <a:custGeom>
                <a:avLst/>
                <a:gdLst/>
                <a:ahLst/>
                <a:cxnLst>
                  <a:cxn ang="0">
                    <a:pos x="wd2" y="hd2"/>
                  </a:cxn>
                  <a:cxn ang="5400000">
                    <a:pos x="wd2" y="hd2"/>
                  </a:cxn>
                  <a:cxn ang="10800000">
                    <a:pos x="wd2" y="hd2"/>
                  </a:cxn>
                  <a:cxn ang="16200000">
                    <a:pos x="wd2" y="hd2"/>
                  </a:cxn>
                </a:cxnLst>
                <a:rect l="0" t="0" r="r" b="b"/>
                <a:pathLst>
                  <a:path w="21600" h="18246" extrusionOk="0">
                    <a:moveTo>
                      <a:pt x="0" y="2420"/>
                    </a:moveTo>
                    <a:cubicBezTo>
                      <a:pt x="7195" y="-1453"/>
                      <a:pt x="14439" y="-3354"/>
                      <a:pt x="21600" y="18246"/>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66" name="Shape 189"/>
              <p:cNvSpPr/>
              <p:nvPr/>
            </p:nvSpPr>
            <p:spPr>
              <a:xfrm>
                <a:off x="241300" y="584199"/>
                <a:ext cx="667073" cy="18586"/>
              </a:xfrm>
              <a:custGeom>
                <a:avLst/>
                <a:gdLst/>
                <a:ahLst/>
                <a:cxnLst>
                  <a:cxn ang="0">
                    <a:pos x="wd2" y="hd2"/>
                  </a:cxn>
                  <a:cxn ang="5400000">
                    <a:pos x="wd2" y="hd2"/>
                  </a:cxn>
                  <a:cxn ang="10800000">
                    <a:pos x="wd2" y="hd2"/>
                  </a:cxn>
                  <a:cxn ang="16200000">
                    <a:pos x="wd2" y="hd2"/>
                  </a:cxn>
                </a:cxnLst>
                <a:rect l="0" t="0" r="r" b="b"/>
                <a:pathLst>
                  <a:path w="21600" h="14012" extrusionOk="0">
                    <a:moveTo>
                      <a:pt x="0" y="13105"/>
                    </a:moveTo>
                    <a:cubicBezTo>
                      <a:pt x="7173" y="18622"/>
                      <a:pt x="14453" y="-2978"/>
                      <a:pt x="21600" y="351"/>
                    </a:cubicBezTo>
                    <a:cubicBezTo>
                      <a:pt x="21255" y="332"/>
                      <a:pt x="20907" y="33"/>
                      <a:pt x="20561" y="332"/>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grpSp>
      </p:grpSp>
      <p:grpSp>
        <p:nvGrpSpPr>
          <p:cNvPr id="74" name="Group 226"/>
          <p:cNvGrpSpPr/>
          <p:nvPr/>
        </p:nvGrpSpPr>
        <p:grpSpPr>
          <a:xfrm>
            <a:off x="6967637" y="2113746"/>
            <a:ext cx="541422" cy="735055"/>
            <a:chOff x="0" y="0"/>
            <a:chExt cx="970801" cy="1317999"/>
          </a:xfrm>
        </p:grpSpPr>
        <p:sp>
          <p:nvSpPr>
            <p:cNvPr id="75" name="Shape 222"/>
            <p:cNvSpPr/>
            <p:nvPr/>
          </p:nvSpPr>
          <p:spPr>
            <a:xfrm>
              <a:off x="-1" y="0"/>
              <a:ext cx="970803" cy="1318000"/>
            </a:xfrm>
            <a:custGeom>
              <a:avLst/>
              <a:gdLst/>
              <a:ahLst/>
              <a:cxnLst>
                <a:cxn ang="0">
                  <a:pos x="wd2" y="hd2"/>
                </a:cxn>
                <a:cxn ang="5400000">
                  <a:pos x="wd2" y="hd2"/>
                </a:cxn>
                <a:cxn ang="10800000">
                  <a:pos x="wd2" y="hd2"/>
                </a:cxn>
                <a:cxn ang="16200000">
                  <a:pos x="wd2" y="hd2"/>
                </a:cxn>
              </a:cxnLst>
              <a:rect l="0" t="0" r="r" b="b"/>
              <a:pathLst>
                <a:path w="21276" h="21449" extrusionOk="0">
                  <a:moveTo>
                    <a:pt x="15200" y="18995"/>
                  </a:moveTo>
                  <a:cubicBezTo>
                    <a:pt x="14894" y="19919"/>
                    <a:pt x="14383" y="21248"/>
                    <a:pt x="13084" y="21430"/>
                  </a:cubicBezTo>
                  <a:cubicBezTo>
                    <a:pt x="12625" y="21494"/>
                    <a:pt x="11620" y="21383"/>
                    <a:pt x="11147" y="21309"/>
                  </a:cubicBezTo>
                  <a:cubicBezTo>
                    <a:pt x="7979" y="20810"/>
                    <a:pt x="5128" y="19501"/>
                    <a:pt x="2019" y="18873"/>
                  </a:cubicBezTo>
                  <a:cubicBezTo>
                    <a:pt x="1075" y="18683"/>
                    <a:pt x="-49" y="18199"/>
                    <a:pt x="2" y="17334"/>
                  </a:cubicBezTo>
                  <a:cubicBezTo>
                    <a:pt x="72" y="16150"/>
                    <a:pt x="857" y="14761"/>
                    <a:pt x="1288" y="13617"/>
                  </a:cubicBezTo>
                  <a:cubicBezTo>
                    <a:pt x="1787" y="12292"/>
                    <a:pt x="2355" y="10983"/>
                    <a:pt x="2944" y="9679"/>
                  </a:cubicBezTo>
                  <a:cubicBezTo>
                    <a:pt x="3838" y="7702"/>
                    <a:pt x="4640" y="5736"/>
                    <a:pt x="5639" y="3798"/>
                  </a:cubicBezTo>
                  <a:cubicBezTo>
                    <a:pt x="6217" y="2678"/>
                    <a:pt x="6704" y="468"/>
                    <a:pt x="8488" y="65"/>
                  </a:cubicBezTo>
                  <a:cubicBezTo>
                    <a:pt x="9250" y="-106"/>
                    <a:pt x="10441" y="80"/>
                    <a:pt x="11115" y="368"/>
                  </a:cubicBezTo>
                  <a:cubicBezTo>
                    <a:pt x="12075" y="779"/>
                    <a:pt x="12839" y="907"/>
                    <a:pt x="13938" y="1113"/>
                  </a:cubicBezTo>
                  <a:cubicBezTo>
                    <a:pt x="15617" y="1428"/>
                    <a:pt x="17349" y="1882"/>
                    <a:pt x="18966" y="2345"/>
                  </a:cubicBezTo>
                  <a:cubicBezTo>
                    <a:pt x="19884" y="2609"/>
                    <a:pt x="20908" y="2904"/>
                    <a:pt x="21180" y="3678"/>
                  </a:cubicBezTo>
                  <a:cubicBezTo>
                    <a:pt x="21551" y="4735"/>
                    <a:pt x="20765" y="5778"/>
                    <a:pt x="20285" y="6731"/>
                  </a:cubicBezTo>
                  <a:cubicBezTo>
                    <a:pt x="19686" y="7919"/>
                    <a:pt x="19256" y="9159"/>
                    <a:pt x="18714" y="10362"/>
                  </a:cubicBezTo>
                  <a:cubicBezTo>
                    <a:pt x="17489" y="13087"/>
                    <a:pt x="16258" y="15818"/>
                    <a:pt x="15326" y="18609"/>
                  </a:cubicBezTo>
                  <a:cubicBezTo>
                    <a:pt x="15288" y="18725"/>
                    <a:pt x="15246" y="18855"/>
                    <a:pt x="15200" y="18995"/>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76" name="Shape 223"/>
            <p:cNvSpPr/>
            <p:nvPr/>
          </p:nvSpPr>
          <p:spPr>
            <a:xfrm>
              <a:off x="101600" y="152400"/>
              <a:ext cx="738260" cy="965536"/>
            </a:xfrm>
            <a:custGeom>
              <a:avLst/>
              <a:gdLst/>
              <a:ahLst/>
              <a:cxnLst>
                <a:cxn ang="0">
                  <a:pos x="wd2" y="hd2"/>
                </a:cxn>
                <a:cxn ang="5400000">
                  <a:pos x="wd2" y="hd2"/>
                </a:cxn>
                <a:cxn ang="10800000">
                  <a:pos x="wd2" y="hd2"/>
                </a:cxn>
                <a:cxn ang="16200000">
                  <a:pos x="wd2" y="hd2"/>
                </a:cxn>
              </a:cxnLst>
              <a:rect l="0" t="0" r="r" b="b"/>
              <a:pathLst>
                <a:path w="21551" h="21600" extrusionOk="0">
                  <a:moveTo>
                    <a:pt x="5843" y="19431"/>
                  </a:moveTo>
                  <a:cubicBezTo>
                    <a:pt x="2745" y="18571"/>
                    <a:pt x="-49" y="17756"/>
                    <a:pt x="0" y="17620"/>
                  </a:cubicBezTo>
                  <a:cubicBezTo>
                    <a:pt x="601" y="15957"/>
                    <a:pt x="1675" y="14397"/>
                    <a:pt x="2399" y="12758"/>
                  </a:cubicBezTo>
                  <a:cubicBezTo>
                    <a:pt x="3390" y="10514"/>
                    <a:pt x="4575" y="8324"/>
                    <a:pt x="5560" y="6077"/>
                  </a:cubicBezTo>
                  <a:cubicBezTo>
                    <a:pt x="6422" y="4110"/>
                    <a:pt x="6672" y="1869"/>
                    <a:pt x="7840" y="0"/>
                  </a:cubicBezTo>
                  <a:cubicBezTo>
                    <a:pt x="10954" y="379"/>
                    <a:pt x="14351" y="1783"/>
                    <a:pt x="17188" y="2790"/>
                  </a:cubicBezTo>
                  <a:cubicBezTo>
                    <a:pt x="18546" y="3271"/>
                    <a:pt x="20308" y="3363"/>
                    <a:pt x="21551" y="3955"/>
                  </a:cubicBezTo>
                  <a:cubicBezTo>
                    <a:pt x="19201" y="9339"/>
                    <a:pt x="16858" y="14713"/>
                    <a:pt x="14458" y="20088"/>
                  </a:cubicBezTo>
                  <a:cubicBezTo>
                    <a:pt x="14430" y="20151"/>
                    <a:pt x="13764" y="21574"/>
                    <a:pt x="13856" y="21600"/>
                  </a:cubicBezTo>
                  <a:cubicBezTo>
                    <a:pt x="13258" y="21436"/>
                    <a:pt x="9355" y="20405"/>
                    <a:pt x="5843" y="19431"/>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77" name="Shape 224"/>
            <p:cNvSpPr/>
            <p:nvPr/>
          </p:nvSpPr>
          <p:spPr>
            <a:xfrm>
              <a:off x="558800" y="127000"/>
              <a:ext cx="141437" cy="444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7110" y="7934"/>
                    <a:pt x="14611" y="12839"/>
                    <a:pt x="21600" y="21600"/>
                  </a:cubicBezTo>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sp>
          <p:nvSpPr>
            <p:cNvPr id="78" name="Shape 225"/>
            <p:cNvSpPr/>
            <p:nvPr/>
          </p:nvSpPr>
          <p:spPr>
            <a:xfrm>
              <a:off x="304800" y="1092200"/>
              <a:ext cx="78863" cy="91456"/>
            </a:xfrm>
            <a:custGeom>
              <a:avLst/>
              <a:gdLst/>
              <a:ahLst/>
              <a:cxnLst>
                <a:cxn ang="0">
                  <a:pos x="wd2" y="hd2"/>
                </a:cxn>
                <a:cxn ang="5400000">
                  <a:pos x="wd2" y="hd2"/>
                </a:cxn>
                <a:cxn ang="10800000">
                  <a:pos x="wd2" y="hd2"/>
                </a:cxn>
                <a:cxn ang="16200000">
                  <a:pos x="wd2" y="hd2"/>
                </a:cxn>
              </a:cxnLst>
              <a:rect l="0" t="0" r="r" b="b"/>
              <a:pathLst>
                <a:path w="13379" h="15289" extrusionOk="0">
                  <a:moveTo>
                    <a:pt x="3509" y="747"/>
                  </a:moveTo>
                  <a:cubicBezTo>
                    <a:pt x="-4023" y="4624"/>
                    <a:pt x="1769" y="18148"/>
                    <a:pt x="9599" y="14746"/>
                  </a:cubicBezTo>
                  <a:cubicBezTo>
                    <a:pt x="17577" y="11283"/>
                    <a:pt x="11667" y="-3452"/>
                    <a:pt x="3509" y="747"/>
                  </a:cubicBezTo>
                  <a:close/>
                </a:path>
              </a:pathLst>
            </a:custGeom>
            <a:noFill/>
            <a:ln w="38100" cap="flat">
              <a:solidFill>
                <a:schemeClr val="tx1">
                  <a:lumMod val="75000"/>
                  <a:lumOff val="25000"/>
                </a:schemeClr>
              </a:solidFill>
              <a:prstDash val="solid"/>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p>
          </p:txBody>
        </p:sp>
      </p:grpSp>
      <p:sp>
        <p:nvSpPr>
          <p:cNvPr id="79" name="文本框 78"/>
          <p:cNvSpPr txBox="1"/>
          <p:nvPr/>
        </p:nvSpPr>
        <p:spPr>
          <a:xfrm>
            <a:off x="2770342" y="2176126"/>
            <a:ext cx="1146468" cy="523220"/>
          </a:xfrm>
          <a:prstGeom prst="rect">
            <a:avLst/>
          </a:prstGeom>
          <a:noFill/>
        </p:spPr>
        <p:txBody>
          <a:bodyPr wrap="none" rtlCol="0">
            <a:spAutoFit/>
          </a:bodyPr>
          <a:lstStyle/>
          <a:p>
            <a:r>
              <a:rPr lang="zh-CN" altLang="en-US" sz="28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8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80" name="文本框 79"/>
          <p:cNvSpPr txBox="1"/>
          <p:nvPr/>
        </p:nvSpPr>
        <p:spPr>
          <a:xfrm>
            <a:off x="2833964" y="2698545"/>
            <a:ext cx="2755782" cy="1015663"/>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请在这里输入文字请在这里输入文字请在这里输入文字请在这里输入</a:t>
            </a:r>
            <a:r>
              <a:rPr lang="zh-CN" altLang="en-US"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81" name="文本框 80"/>
          <p:cNvSpPr txBox="1"/>
          <p:nvPr/>
        </p:nvSpPr>
        <p:spPr>
          <a:xfrm>
            <a:off x="7820706" y="2171331"/>
            <a:ext cx="1146468" cy="523220"/>
          </a:xfrm>
          <a:prstGeom prst="rect">
            <a:avLst/>
          </a:prstGeom>
          <a:noFill/>
        </p:spPr>
        <p:txBody>
          <a:bodyPr wrap="none" rtlCol="0">
            <a:spAutoFit/>
          </a:bodyPr>
          <a:lstStyle/>
          <a:p>
            <a:r>
              <a:rPr lang="zh-CN" altLang="en-US" sz="28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8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82" name="文本框 81"/>
          <p:cNvSpPr txBox="1"/>
          <p:nvPr/>
        </p:nvSpPr>
        <p:spPr>
          <a:xfrm>
            <a:off x="7884328" y="2693750"/>
            <a:ext cx="2755782" cy="1015663"/>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请在这里输入文字请在这里输入文字请在这里输入文字请在这里输入</a:t>
            </a:r>
            <a:r>
              <a:rPr lang="zh-CN" altLang="en-US"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85" name="文本框 84"/>
          <p:cNvSpPr txBox="1"/>
          <p:nvPr/>
        </p:nvSpPr>
        <p:spPr>
          <a:xfrm>
            <a:off x="2770342" y="4415767"/>
            <a:ext cx="1146468" cy="523220"/>
          </a:xfrm>
          <a:prstGeom prst="rect">
            <a:avLst/>
          </a:prstGeom>
          <a:noFill/>
        </p:spPr>
        <p:txBody>
          <a:bodyPr wrap="none" rtlCol="0">
            <a:spAutoFit/>
          </a:bodyPr>
          <a:lstStyle/>
          <a:p>
            <a:r>
              <a:rPr lang="zh-CN" altLang="en-US" sz="28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8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86" name="文本框 85"/>
          <p:cNvSpPr txBox="1"/>
          <p:nvPr/>
        </p:nvSpPr>
        <p:spPr>
          <a:xfrm>
            <a:off x="2833964" y="4938186"/>
            <a:ext cx="2755782" cy="1015663"/>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请在这里输入文字请在这里输入文字请在这里输入文字请在这里输入</a:t>
            </a:r>
            <a:r>
              <a:rPr lang="zh-CN" altLang="en-US"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87" name="文本框 86"/>
          <p:cNvSpPr txBox="1"/>
          <p:nvPr/>
        </p:nvSpPr>
        <p:spPr>
          <a:xfrm>
            <a:off x="7820706" y="4410972"/>
            <a:ext cx="1146468" cy="523220"/>
          </a:xfrm>
          <a:prstGeom prst="rect">
            <a:avLst/>
          </a:prstGeom>
          <a:noFill/>
        </p:spPr>
        <p:txBody>
          <a:bodyPr wrap="none" rtlCol="0">
            <a:spAutoFit/>
          </a:bodyPr>
          <a:lstStyle/>
          <a:p>
            <a:r>
              <a:rPr lang="zh-CN" altLang="en-US" sz="2800" b="1" spc="-300" dirty="0" smtClean="0">
                <a:solidFill>
                  <a:schemeClr val="tx1">
                    <a:lumMod val="85000"/>
                    <a:lumOff val="15000"/>
                  </a:schemeClr>
                </a:solidFill>
                <a:latin typeface="方正静蕾简体" panose="02000000000000000000" pitchFamily="2" charset="-122"/>
                <a:ea typeface="方正静蕾简体" panose="02000000000000000000" pitchFamily="2" charset="-122"/>
              </a:rPr>
              <a:t>小标题</a:t>
            </a:r>
            <a:endParaRPr lang="zh-CN" altLang="en-US" sz="2800" b="1" spc="-300"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
        <p:nvSpPr>
          <p:cNvPr id="88" name="文本框 87"/>
          <p:cNvSpPr txBox="1"/>
          <p:nvPr/>
        </p:nvSpPr>
        <p:spPr>
          <a:xfrm>
            <a:off x="7884328" y="4933391"/>
            <a:ext cx="2755782" cy="1015663"/>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algn="l"/>
            <a:r>
              <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rPr>
              <a:t>请在这里输入文字请在这里输入文字请在这里输入文字请在这里输入</a:t>
            </a:r>
            <a:r>
              <a:rPr lang="zh-CN" altLang="en-US" dirty="0" smtClean="0">
                <a:solidFill>
                  <a:schemeClr val="tx1">
                    <a:lumMod val="85000"/>
                    <a:lumOff val="15000"/>
                  </a:schemeClr>
                </a:solidFill>
                <a:latin typeface="方正静蕾简体" panose="02000000000000000000" pitchFamily="2" charset="-122"/>
                <a:ea typeface="方正静蕾简体" panose="02000000000000000000" pitchFamily="2" charset="-122"/>
              </a:rPr>
              <a:t>文字</a:t>
            </a:r>
            <a:endParaRPr lang="zh-CN" altLang="en-US" dirty="0">
              <a:solidFill>
                <a:schemeClr val="tx1">
                  <a:lumMod val="85000"/>
                  <a:lumOff val="15000"/>
                </a:schemeClr>
              </a:solidFill>
              <a:latin typeface="方正静蕾简体" panose="02000000000000000000" pitchFamily="2" charset="-122"/>
              <a:ea typeface="方正静蕾简体" panose="02000000000000000000" pitchFamily="2" charset="-122"/>
            </a:endParaRPr>
          </a:p>
        </p:txBody>
      </p:sp>
    </p:spTree>
    <p:extLst>
      <p:ext uri="{BB962C8B-B14F-4D97-AF65-F5344CB8AC3E}">
        <p14:creationId xmlns:p14="http://schemas.microsoft.com/office/powerpoint/2010/main" val="401432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Scale>
                                      <p:cBhvr>
                                        <p:cTn id="7"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1"/>
                                        </p:tgtEl>
                                        <p:attrNameLst>
                                          <p:attrName>ppt_x</p:attrName>
                                          <p:attrName>ppt_y</p:attrName>
                                        </p:attrNameLst>
                                      </p:cBhvr>
                                    </p:animMotion>
                                    <p:animEffect transition="in" filter="fade">
                                      <p:cBhvr>
                                        <p:cTn id="9" dur="1000"/>
                                        <p:tgtEl>
                                          <p:spTgt spid="21"/>
                                        </p:tgtEl>
                                      </p:cBhvr>
                                    </p:animEffect>
                                  </p:childTnLst>
                                </p:cTn>
                              </p:par>
                              <p:par>
                                <p:cTn id="10" presetID="52" presetClass="entr" presetSubtype="0" fill="hold" nodeType="withEffect">
                                  <p:stCondLst>
                                    <p:cond delay="200"/>
                                  </p:stCondLst>
                                  <p:childTnLst>
                                    <p:set>
                                      <p:cBhvr>
                                        <p:cTn id="11" dur="1" fill="hold">
                                          <p:stCondLst>
                                            <p:cond delay="0"/>
                                          </p:stCondLst>
                                        </p:cTn>
                                        <p:tgtEl>
                                          <p:spTgt spid="74"/>
                                        </p:tgtEl>
                                        <p:attrNameLst>
                                          <p:attrName>style.visibility</p:attrName>
                                        </p:attrNameLst>
                                      </p:cBhvr>
                                      <p:to>
                                        <p:strVal val="visible"/>
                                      </p:to>
                                    </p:set>
                                    <p:animScale>
                                      <p:cBhvr>
                                        <p:cTn id="12" dur="1000" decel="50000" fill="hold">
                                          <p:stCondLst>
                                            <p:cond delay="0"/>
                                          </p:stCondLst>
                                        </p:cTn>
                                        <p:tgtEl>
                                          <p:spTgt spid="7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74"/>
                                        </p:tgtEl>
                                        <p:attrNameLst>
                                          <p:attrName>ppt_x</p:attrName>
                                          <p:attrName>ppt_y</p:attrName>
                                        </p:attrNameLst>
                                      </p:cBhvr>
                                    </p:animMotion>
                                    <p:animEffect transition="in" filter="fade">
                                      <p:cBhvr>
                                        <p:cTn id="14" dur="1000"/>
                                        <p:tgtEl>
                                          <p:spTgt spid="74"/>
                                        </p:tgtEl>
                                      </p:cBhvr>
                                    </p:animEffect>
                                  </p:childTnLst>
                                </p:cTn>
                              </p:par>
                              <p:par>
                                <p:cTn id="15" presetID="52" presetClass="entr" presetSubtype="0" fill="hold" nodeType="withEffect">
                                  <p:stCondLst>
                                    <p:cond delay="400"/>
                                  </p:stCondLst>
                                  <p:childTnLst>
                                    <p:set>
                                      <p:cBhvr>
                                        <p:cTn id="16" dur="1" fill="hold">
                                          <p:stCondLst>
                                            <p:cond delay="0"/>
                                          </p:stCondLst>
                                        </p:cTn>
                                        <p:tgtEl>
                                          <p:spTgt spid="59"/>
                                        </p:tgtEl>
                                        <p:attrNameLst>
                                          <p:attrName>style.visibility</p:attrName>
                                        </p:attrNameLst>
                                      </p:cBhvr>
                                      <p:to>
                                        <p:strVal val="visible"/>
                                      </p:to>
                                    </p:set>
                                    <p:animScale>
                                      <p:cBhvr>
                                        <p:cTn id="17" dur="1000" decel="50000" fill="hold">
                                          <p:stCondLst>
                                            <p:cond delay="0"/>
                                          </p:stCondLst>
                                        </p:cTn>
                                        <p:tgtEl>
                                          <p:spTgt spid="5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59"/>
                                        </p:tgtEl>
                                        <p:attrNameLst>
                                          <p:attrName>ppt_x</p:attrName>
                                          <p:attrName>ppt_y</p:attrName>
                                        </p:attrNameLst>
                                      </p:cBhvr>
                                    </p:animMotion>
                                    <p:animEffect transition="in" filter="fade">
                                      <p:cBhvr>
                                        <p:cTn id="19" dur="1000"/>
                                        <p:tgtEl>
                                          <p:spTgt spid="59"/>
                                        </p:tgtEl>
                                      </p:cBhvr>
                                    </p:animEffect>
                                  </p:childTnLst>
                                </p:cTn>
                              </p:par>
                              <p:par>
                                <p:cTn id="20" presetID="52" presetClass="entr" presetSubtype="0" fill="hold" nodeType="withEffect">
                                  <p:stCondLst>
                                    <p:cond delay="600"/>
                                  </p:stCondLst>
                                  <p:childTnLst>
                                    <p:set>
                                      <p:cBhvr>
                                        <p:cTn id="21" dur="1" fill="hold">
                                          <p:stCondLst>
                                            <p:cond delay="0"/>
                                          </p:stCondLst>
                                        </p:cTn>
                                        <p:tgtEl>
                                          <p:spTgt spid="51"/>
                                        </p:tgtEl>
                                        <p:attrNameLst>
                                          <p:attrName>style.visibility</p:attrName>
                                        </p:attrNameLst>
                                      </p:cBhvr>
                                      <p:to>
                                        <p:strVal val="visible"/>
                                      </p:to>
                                    </p:set>
                                    <p:animScale>
                                      <p:cBhvr>
                                        <p:cTn id="22" dur="1000" decel="50000" fill="hold">
                                          <p:stCondLst>
                                            <p:cond delay="0"/>
                                          </p:stCondLst>
                                        </p:cTn>
                                        <p:tgtEl>
                                          <p:spTgt spid="5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51"/>
                                        </p:tgtEl>
                                        <p:attrNameLst>
                                          <p:attrName>ppt_x</p:attrName>
                                          <p:attrName>ppt_y</p:attrName>
                                        </p:attrNameLst>
                                      </p:cBhvr>
                                    </p:animMotion>
                                    <p:animEffect transition="in" filter="fade">
                                      <p:cBhvr>
                                        <p:cTn id="24"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1450</Words>
  <Application>Microsoft Office PowerPoint</Application>
  <PresentationFormat>宽屏</PresentationFormat>
  <Paragraphs>167</Paragraphs>
  <Slides>28</Slides>
  <Notes>3</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28</vt:i4>
      </vt:variant>
    </vt:vector>
  </HeadingPairs>
  <TitlesOfParts>
    <vt:vector size="38" baseType="lpstr">
      <vt:lpstr>Gill Sans</vt:lpstr>
      <vt:lpstr>方正静蕾简体</vt:lpstr>
      <vt:lpstr>方正兰亭粗黑简体</vt:lpstr>
      <vt:lpstr>宋体</vt:lpstr>
      <vt:lpstr>微软雅黑</vt:lpstr>
      <vt:lpstr>微软雅黑 Light</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Windows 用户</cp:lastModifiedBy>
  <cp:revision>1</cp:revision>
  <dcterms:created xsi:type="dcterms:W3CDTF">2016-09-27T12:16:24Z</dcterms:created>
  <dcterms:modified xsi:type="dcterms:W3CDTF">2018-05-30T03:26:37Z</dcterms:modified>
</cp:coreProperties>
</file>